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A1F"/>
    <a:srgbClr val="ACD384"/>
    <a:srgbClr val="DCDCC8"/>
    <a:srgbClr val="5C96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3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756176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5752728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3096000" y="0"/>
            <a:ext cx="58248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156176" y="274638"/>
            <a:ext cx="1800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26968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340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2340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44A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376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6376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356376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042" y="273050"/>
            <a:ext cx="4381326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Wijziging rechtspositieregeling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Afschaffen referentieperiodes </a:t>
            </a:r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66AA9AAB-251F-49BB-BF30-52A8F0E7442E}"/>
              </a:ext>
            </a:extLst>
          </p:cNvPr>
          <p:cNvPicPr>
            <a:picLocks noGrp="1"/>
          </p:cNvPicPr>
          <p:nvPr>
            <p:ph type="pic" idx="10"/>
          </p:nvPr>
        </p:nvPicPr>
        <p:blipFill rotWithShape="1">
          <a:blip r:embed="rId2"/>
          <a:srcRect l="65641" t="11971" r="6796" b="30515"/>
          <a:stretch/>
        </p:blipFill>
        <p:spPr bwMode="auto">
          <a:xfrm>
            <a:off x="6084168" y="188640"/>
            <a:ext cx="2736304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0A38A-3213-4E9E-A320-A71F0AD0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is het nu?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957115-E211-40D5-BE25-B9314D836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BE" dirty="0"/>
              <a:t>3 referentieperiodes: 1 februari – 31 mei, 1 juni – 30 september en 1 oktober – 31 januari</a:t>
            </a:r>
          </a:p>
          <a:p>
            <a:pPr lvl="0"/>
            <a:r>
              <a:rPr lang="nl-BE" dirty="0"/>
              <a:t>Hierbinnen moet de overuren worden opgenomen met uitzondering van de laatste 14 dagen en de uren lager dan 3u48. Deze worden overgezet naar de volgende referentieperiode.</a:t>
            </a:r>
          </a:p>
          <a:p>
            <a:pPr lvl="0"/>
            <a:endParaRPr lang="nl-BE" dirty="0"/>
          </a:p>
          <a:p>
            <a:pPr marL="0" lvl="0" indent="0">
              <a:buNone/>
            </a:pPr>
            <a:r>
              <a:rPr lang="nl-BE" dirty="0"/>
              <a:t>Probleem: veel uitzonderingen door te weinig tijd om overuren op te nemen</a:t>
            </a:r>
          </a:p>
        </p:txBody>
      </p:sp>
    </p:spTree>
    <p:extLst>
      <p:ext uri="{BB962C8B-B14F-4D97-AF65-F5344CB8AC3E}">
        <p14:creationId xmlns:p14="http://schemas.microsoft.com/office/powerpoint/2010/main" val="57827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FB0E1-9BC2-405D-8C96-E9202B27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64704408-D4EA-40AA-AB02-5A1CB6A8C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220141"/>
              </p:ext>
            </p:extLst>
          </p:nvPr>
        </p:nvGraphicFramePr>
        <p:xfrm>
          <a:off x="323528" y="2420888"/>
          <a:ext cx="749934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>
                  <a:extLst>
                    <a:ext uri="{9D8B030D-6E8A-4147-A177-3AD203B41FA5}">
                      <a16:colId xmlns:a16="http://schemas.microsoft.com/office/drawing/2014/main" val="1337776144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12714803"/>
                    </a:ext>
                  </a:extLst>
                </a:gridCol>
                <a:gridCol w="2499783">
                  <a:extLst>
                    <a:ext uri="{9D8B030D-6E8A-4147-A177-3AD203B41FA5}">
                      <a16:colId xmlns:a16="http://schemas.microsoft.com/office/drawing/2014/main" val="2805652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Wat?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Aantal overuren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Hoeveel tijd om op te nemen?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0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13 september inspringen voor zieke collega wanneer je in shiften werkt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7u36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12 werkdagen om deze dag op te nemen tot 30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4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Werken op een evenement van het lokaal bestuur op zondag 8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15u12 = 7u36 aan 200%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 werkdagen om deze op te nemen tot 30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77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25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317E3-4D02-4C32-83F9-FFB5442E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Voorstel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673378-2997-45BC-9FA6-2F42E597B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Afschaffen referentieperiodes</a:t>
            </a:r>
          </a:p>
          <a:p>
            <a:r>
              <a:rPr lang="nl-BE" dirty="0"/>
              <a:t>Nieuwe werkwijze: na presteren van overuren heeft het personeelslid telkens 4 maanden de tijd om deze uren op te nemen</a:t>
            </a:r>
          </a:p>
          <a:p>
            <a:r>
              <a:rPr lang="nl-BE" dirty="0"/>
              <a:t>Invoering 1 februari 2020 (einde huidige referentieperiode).</a:t>
            </a:r>
          </a:p>
        </p:txBody>
      </p:sp>
    </p:spTree>
    <p:extLst>
      <p:ext uri="{BB962C8B-B14F-4D97-AF65-F5344CB8AC3E}">
        <p14:creationId xmlns:p14="http://schemas.microsoft.com/office/powerpoint/2010/main" val="56438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FB0E1-9BC2-405D-8C96-E9202B275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64704408-D4EA-40AA-AB02-5A1CB6A8C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235309"/>
              </p:ext>
            </p:extLst>
          </p:nvPr>
        </p:nvGraphicFramePr>
        <p:xfrm>
          <a:off x="323528" y="2420888"/>
          <a:ext cx="749935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33777614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7148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805652715"/>
                    </a:ext>
                  </a:extLst>
                </a:gridCol>
                <a:gridCol w="2026742">
                  <a:extLst>
                    <a:ext uri="{9D8B030D-6E8A-4147-A177-3AD203B41FA5}">
                      <a16:colId xmlns:a16="http://schemas.microsoft.com/office/drawing/2014/main" val="440143543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nl-BE" dirty="0"/>
                        <a:t>Wat?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BE" dirty="0"/>
                        <a:t>Aantal overuren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nl-BE" dirty="0"/>
                        <a:t>Hoeveel tijd om op te nemen?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05946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NIEUW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412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13 september inspringen voor zieke collega wanneer je in shiften werkt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7u36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 maanden</a:t>
                      </a:r>
                    </a:p>
                    <a:p>
                      <a:r>
                        <a:rPr lang="nl-BE" dirty="0"/>
                        <a:t>tot 13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12 werkdagen</a:t>
                      </a:r>
                    </a:p>
                    <a:p>
                      <a:r>
                        <a:rPr lang="nl-BE" dirty="0"/>
                        <a:t>tot 30 september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4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Werken op een evenement van het lokaal bestuur op zondag 8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15u12 = 7u36 aan 200%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 maanden</a:t>
                      </a:r>
                    </a:p>
                    <a:p>
                      <a:r>
                        <a:rPr lang="nl-BE" dirty="0"/>
                        <a:t>tot 8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17 werkdagen</a:t>
                      </a:r>
                    </a:p>
                    <a:p>
                      <a:r>
                        <a:rPr lang="nl-BE" dirty="0"/>
                        <a:t>tot 30 september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779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01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B93C2-2869-4248-970B-E01C64E6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Vragen?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DBA530A-6A90-41E6-B13E-6BD863EC4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11" t="10688" r="11525" b="46636"/>
          <a:stretch/>
        </p:blipFill>
        <p:spPr>
          <a:xfrm>
            <a:off x="2627784" y="1772816"/>
            <a:ext cx="2877454" cy="34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2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sjabloon_spl</Template>
  <TotalTime>62</TotalTime>
  <Words>232</Words>
  <Application>Microsoft Office PowerPoint</Application>
  <PresentationFormat>Diavoorstelling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Office-thema</vt:lpstr>
      <vt:lpstr>Wijziging rechtspositieregeling</vt:lpstr>
      <vt:lpstr>Hoe is het nu?</vt:lpstr>
      <vt:lpstr>Voorbeeld</vt:lpstr>
      <vt:lpstr>Voorstel</vt:lpstr>
      <vt:lpstr>Voorbeeld</vt:lpstr>
      <vt:lpstr>Vragen?</vt:lpstr>
    </vt:vector>
  </TitlesOfParts>
  <Company>Gemeentebestuur Sint-Pieters-Leeuw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Afschaffen referentieperioden</dc:title>
  <dc:creator>Jens Deknop</dc:creator>
  <cp:lastModifiedBy>GEERINCKX Brit</cp:lastModifiedBy>
  <cp:revision>10</cp:revision>
  <dcterms:created xsi:type="dcterms:W3CDTF">2019-12-10T08:02:09Z</dcterms:created>
  <dcterms:modified xsi:type="dcterms:W3CDTF">2019-12-10T16:20:59Z</dcterms:modified>
</cp:coreProperties>
</file>