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80" r:id="rId16"/>
    <p:sldId id="273" r:id="rId17"/>
    <p:sldId id="272" r:id="rId18"/>
    <p:sldId id="275" r:id="rId19"/>
    <p:sldId id="276" r:id="rId20"/>
    <p:sldId id="278" r:id="rId21"/>
    <p:sldId id="279" r:id="rId22"/>
  </p:sldIdLst>
  <p:sldSz cx="9144000" cy="6858000" type="screen4x3"/>
  <p:notesSz cx="6889750" cy="10021888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960E"/>
    <a:srgbClr val="244A1F"/>
    <a:srgbClr val="ACD384"/>
    <a:srgbClr val="DCD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3488" autoAdjust="0"/>
  </p:normalViewPr>
  <p:slideViewPr>
    <p:cSldViewPr>
      <p:cViewPr varScale="1">
        <p:scale>
          <a:sx n="72" d="100"/>
          <a:sy n="72" d="100"/>
        </p:scale>
        <p:origin x="27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9" cy="502835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9" cy="502835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FB9905FD-B4E4-42D5-8937-23996AA8D1CC}" type="datetimeFigureOut">
              <a:rPr lang="nl-BE" smtClean="0"/>
              <a:t>15/06/2020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8500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976" y="4823034"/>
            <a:ext cx="5511800" cy="3946119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9" cy="50283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9" cy="502834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560E9AF6-6389-44B0-9B4C-2B6CE58017F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83309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408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1240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330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2573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408"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8696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89843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65324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dirty="0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05124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dirty="0"/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3526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888398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nl-NL" dirty="0"/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441415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888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644515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0733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89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20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0481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1539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9944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132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97043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0E9AF6-6389-44B0-9B4C-2B6CE58017FA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019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131840" y="3573016"/>
            <a:ext cx="5756176" cy="1181993"/>
          </a:xfrm>
        </p:spPr>
        <p:txBody>
          <a:bodyPr anchor="b">
            <a:normAutofit/>
          </a:bodyPr>
          <a:lstStyle>
            <a:lvl1pPr algn="r">
              <a:defRPr sz="3200" cap="all" baseline="0">
                <a:solidFill>
                  <a:srgbClr val="DCDCC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131840" y="4725144"/>
            <a:ext cx="5752728" cy="112968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ACD38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sp>
        <p:nvSpPr>
          <p:cNvPr id="4" name="Tijdelijke aanduiding voor afbeelding 2"/>
          <p:cNvSpPr>
            <a:spLocks noGrp="1"/>
          </p:cNvSpPr>
          <p:nvPr>
            <p:ph type="pic" idx="10"/>
          </p:nvPr>
        </p:nvSpPr>
        <p:spPr>
          <a:xfrm>
            <a:off x="3096000" y="0"/>
            <a:ext cx="5824800" cy="3380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156176" y="274638"/>
            <a:ext cx="1800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626968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234063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23406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244A1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356376" y="1600200"/>
            <a:ext cx="3600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356376" y="1535113"/>
            <a:ext cx="360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356376" y="2174875"/>
            <a:ext cx="36000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03042" y="273050"/>
            <a:ext cx="4381326" cy="5853113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296267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25963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25963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991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5C960E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244A1F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Onze Stad app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Commissie BAO 11 juni 2020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8FED326-9CDD-435A-A3B2-842988EE5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0"/>
            <a:ext cx="3475443" cy="3429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3D40047-2662-4099-8172-DD54BD5CC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12"/>
            <a:ext cx="3781425" cy="6734175"/>
          </a:xfrm>
          <a:prstGeom prst="rect">
            <a:avLst/>
          </a:prstGeom>
        </p:spPr>
      </p:pic>
      <p:pic>
        <p:nvPicPr>
          <p:cNvPr id="9" name="Afbeelding 8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CF3BE033-8004-43B4-9DB3-166DE2C104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1912"/>
            <a:ext cx="3771900" cy="672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5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Timing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Demo handelaars/verenigingen</a:t>
            </a:r>
          </a:p>
          <a:p>
            <a:pPr marL="0" indent="0">
              <a:buNone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			</a:t>
            </a:r>
          </a:p>
          <a:p>
            <a:pPr marL="0" indent="0">
              <a:buNone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			Juli/augustus</a:t>
            </a: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Officiële lancering en start promocampagne: 1/09/20</a:t>
            </a: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B296A7C8-9B9F-486D-B2C1-E12FECDD20E8}"/>
              </a:ext>
            </a:extLst>
          </p:cNvPr>
          <p:cNvSpPr/>
          <p:nvPr/>
        </p:nvSpPr>
        <p:spPr>
          <a:xfrm>
            <a:off x="1835696" y="2675458"/>
            <a:ext cx="1152128" cy="432048"/>
          </a:xfrm>
          <a:prstGeom prst="rightArrow">
            <a:avLst/>
          </a:prstGeom>
          <a:solidFill>
            <a:srgbClr val="92D050"/>
          </a:solidFill>
          <a:ln>
            <a:solidFill>
              <a:srgbClr val="5C96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5457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It en </a:t>
            </a:r>
            <a:r>
              <a:rPr lang="nl-BE" dirty="0" err="1"/>
              <a:t>Covid</a:t>
            </a:r>
            <a:r>
              <a:rPr lang="nl-BE" dirty="0"/>
              <a:t> -19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Commissie BAO 11 juni 2020</a:t>
            </a:r>
          </a:p>
        </p:txBody>
      </p:sp>
      <p:pic>
        <p:nvPicPr>
          <p:cNvPr id="1026" name="Picture 2" descr="Start NL - Maastricht">
            <a:extLst>
              <a:ext uri="{FF2B5EF4-FFF2-40B4-BE49-F238E27FC236}">
                <a16:creationId xmlns:a16="http://schemas.microsoft.com/office/drawing/2014/main" id="{E1098594-1444-426D-A07C-2CE9DD7D3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393" y="108357"/>
            <a:ext cx="5944142" cy="274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508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dienstniveau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638"/>
            <a:ext cx="7499176" cy="4525963"/>
          </a:xfrm>
        </p:spPr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Organisatie van de dienst.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Ze zijn met 5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2 = thuiswerk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3 = thuiswerk van zodra praktisch mogelijk. 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Toestellen bewaard in doorgeefkast = quarantaine.</a:t>
            </a: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B20D570-0B93-4C19-8FED-F8FBA02047ED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656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organisatieniveau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7499176" cy="4752528"/>
          </a:xfrm>
        </p:spPr>
        <p:txBody>
          <a:bodyPr>
            <a:normAutofit lnSpcReduction="10000"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Focus: Hoe thuiswerk mogelijk maken op de meest efficiënte manier?</a:t>
            </a:r>
          </a:p>
          <a:p>
            <a:pPr fontAlgn="base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Vooraf​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Aanpassing firewall.​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 Instellingen VPN-server verfijnd.​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 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Natting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 ingeschakeld.​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 Compressie uitgeschakeld.​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 Routeringen aangepast.​</a:t>
            </a:r>
          </a:p>
          <a:p>
            <a:pPr lvl="2" fontAlgn="base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 Testen welke applicaties meteen via VPN kunnen blijven werken.​</a:t>
            </a: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8F71877-8BD4-4EFC-9D64-9A13049AE054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496C0F6-A89A-4D3F-ABA9-C32F32C84620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53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organisatieniveau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7499176" cy="4752528"/>
          </a:xfrm>
        </p:spPr>
        <p:txBody>
          <a:bodyPr>
            <a:normAutofit/>
          </a:bodyPr>
          <a:lstStyle/>
          <a:p>
            <a:pPr fontAlgn="base"/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Na start coronamaatregelen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Webmail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 verifiëren.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Q2C connectie van buiten het gemeentelijk netwerk mogelijk gemaakt.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lvl="1" fontAlgn="base">
              <a:buFont typeface="Wingdings" panose="05000000000000000000" pitchFamily="2" charset="2"/>
              <a:buChar char="ü"/>
            </a:pPr>
            <a:r>
              <a:rPr lang="nl-NL" sz="2800" dirty="0">
                <a:latin typeface="Verdana" panose="020B0604030504040204" pitchFamily="34" charset="0"/>
                <a:ea typeface="Verdana" panose="020B0604030504040204" pitchFamily="34" charset="0"/>
              </a:rPr>
              <a:t>Enkele webapplicaties laten functioneren via VPN via aanpassingen in firewall. </a:t>
            </a:r>
            <a:r>
              <a:rPr lang="en-US" sz="2800" dirty="0">
                <a:latin typeface="Verdana" panose="020B0604030504040204" pitchFamily="34" charset="0"/>
                <a:ea typeface="Verdana" panose="020B0604030504040204" pitchFamily="34" charset="0"/>
              </a:rPr>
              <a:t>​</a:t>
            </a: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8F71877-8BD4-4EFC-9D64-9A13049AE054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496C0F6-A89A-4D3F-ABA9-C32F32C84620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532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organisatieniveau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57399"/>
            <a:ext cx="7499176" cy="4525963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En dan… klaarmaken van de Pc’s en laptops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Installatie van VPN-client op 47 Pc’s en 92 laptops (totaal 139!).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Pc’s wifi-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dongle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 voorzien.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Thuis printen mogelijk gemaakt.</a:t>
            </a:r>
          </a:p>
          <a:p>
            <a:pPr marL="457200" lvl="1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2B2CA3A2-4BAE-4C96-A785-00CF076396B9}"/>
              </a:ext>
            </a:extLst>
          </p:cNvPr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90C5932D-4FC5-4A54-9C4C-284AEBBF3D86}"/>
              </a:ext>
            </a:extLst>
          </p:cNvPr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3233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organisatieniveau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7499176" cy="4525963"/>
          </a:xfrm>
        </p:spPr>
        <p:txBody>
          <a:bodyPr>
            <a:normAutofit/>
          </a:bodyPr>
          <a:lstStyle/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Resultaat: op 3-tal dagen konden 120 collega’s wiens functie het toelaat met pc of laptop van thuis aan de slag.</a:t>
            </a:r>
          </a:p>
          <a:p>
            <a:pPr marL="0" indent="0">
              <a:buNone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Er was ook nazorg nodig want liep het ook wel soms eens fout.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52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organisatieniveau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76939"/>
            <a:ext cx="7499176" cy="4525963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Ondersteuning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Binnen office 365 Teams opengesteld.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Handleidingen VPN en Teams ter beschikking gesteld.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Headsets aangekocht en verdeeld.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Digitale handtekenmap gepromoot.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Voorbereiding gemeenteraden op afstand.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6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organisatieniveau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56792"/>
            <a:ext cx="7499176" cy="4525963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En nu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Versnelde uitrol van de laptops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Aankoop 70 laptops &amp;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dockingstations</a:t>
            </a: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è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Ter voorbereiding van de inbedding van telewerken.</a:t>
            </a:r>
          </a:p>
          <a:p>
            <a:pPr lvl="1">
              <a:buFont typeface="Wingdings" panose="05000000000000000000" pitchFamily="2" charset="2"/>
              <a:buChar char="è"/>
            </a:pP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Thuiswerken mogelijk voor functies die hiervoor in aanmerking komen.</a:t>
            </a:r>
          </a:p>
          <a:p>
            <a:pPr marL="457200" lvl="1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2E664A-2248-4BB1-A01E-16094E5C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Wat is de </a:t>
            </a:r>
            <a:r>
              <a:rPr lang="nl-BE" dirty="0" err="1">
                <a:latin typeface="Verdana" panose="020B0604030504040204" pitchFamily="34" charset="0"/>
                <a:ea typeface="Verdana" panose="020B0604030504040204" pitchFamily="34" charset="0"/>
              </a:rPr>
              <a:t>stadapp</a:t>
            </a:r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  <a:r>
              <a:rPr lang="nl-BE" dirty="0"/>
              <a:t>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E421DE-0CE6-4A7C-B5E0-DE12248ED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Communicatieplatform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Digitaal verbinden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Digitaal participeren 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Digitaal consumeren</a:t>
            </a: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760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En de scholen?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14476"/>
            <a:ext cx="7499176" cy="5242594"/>
          </a:xfrm>
        </p:spPr>
        <p:txBody>
          <a:bodyPr>
            <a:normAutofit fontScale="85000" lnSpcReduction="20000"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Ondersteuning door onze ICT-coördinator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Gebruik van Smartschool gefaciliteerd door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Toelichting extra functionaliteiten via instructievideo’s.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Virtuele klas opgericht.</a:t>
            </a:r>
          </a:p>
          <a:p>
            <a:pPr marL="914400" lvl="2" indent="0">
              <a:buNone/>
            </a:pPr>
            <a:endParaRPr lang="nl-B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Ieder gezin op Smartschool = hele uitdaging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Iedereen bereikt: nagegaan door zorgco’s.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Mensen met moeilijkheden: geholpen door zorgco’s en schoolteam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Wachtwoorden instellen.</a:t>
            </a: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939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00F-AA19-46F0-9CD9-9B0C49393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En de scholen?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70D8F7A-01B7-453C-9AE0-4B56116DE8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44824"/>
            <a:ext cx="7499176" cy="4525963"/>
          </a:xfrm>
        </p:spPr>
        <p:txBody>
          <a:bodyPr>
            <a:normAutofit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Hardware: Oprichting “laptopteam”.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Doel: kinderen van kansarme gezinnen voorzien van IT-toestellen.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Donatie 45 laptops door </a:t>
            </a: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Vandenborre</a:t>
            </a: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Inzamelactie laptops.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Aankoop van 30 tablets.</a:t>
            </a:r>
          </a:p>
          <a:p>
            <a:pPr marL="457200" lvl="1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828800" lvl="4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44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02777-54DF-40C3-9620-A07C6AC8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Voor wie?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BC54D5-5D09-416C-9193-A0AB5B23D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Handelaars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Verenigingen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Gemeentelijke diensten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Inwoners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7107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5DB1DF-3EA6-4BE1-8F6A-ED0FA6BB3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Handelaars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317C7F-09D9-440C-874F-8A5E549AF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Concurreren met webshops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Eigen e-shop of beloningssysteem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Gerichte promo naar (potentiële) klanten</a:t>
            </a:r>
          </a:p>
        </p:txBody>
      </p:sp>
    </p:spTree>
    <p:extLst>
      <p:ext uri="{BB962C8B-B14F-4D97-AF65-F5344CB8AC3E}">
        <p14:creationId xmlns:p14="http://schemas.microsoft.com/office/powerpoint/2010/main" val="1387375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D169C-92B3-428D-B1A6-1FA6F74ED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Verenigingen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D5412E-874E-4CF0-B883-575B1B38C0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Digitaal communiceren met (potentiële) leden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Digitaal promo maken voor evenementen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Leden digitaal verbinden</a:t>
            </a:r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93024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BB436E-125B-492F-9BC3-2AA7441B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Gemeente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D6F94E8-1D9B-4918-B98C-C188D4BD1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7499176" cy="4525963"/>
          </a:xfrm>
        </p:spPr>
        <p:txBody>
          <a:bodyPr>
            <a:normAutofit fontScale="92500" lnSpcReduction="10000"/>
          </a:bodyPr>
          <a:lstStyle/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Koppeling Uitkalender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Koppeling afvalkalender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Koppeling e-loket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Wegenwerken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Evenementen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Nieuwsberichten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Meldingen en klachten</a:t>
            </a:r>
          </a:p>
          <a:p>
            <a:r>
              <a:rPr lang="nl-BE" dirty="0">
                <a:latin typeface="Verdana" panose="020B0604030504040204" pitchFamily="34" charset="0"/>
                <a:ea typeface="Verdana" panose="020B0604030504040204" pitchFamily="34" charset="0"/>
              </a:rPr>
              <a:t>Op komst: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800" dirty="0" err="1">
                <a:latin typeface="Verdana" panose="020B0604030504040204" pitchFamily="34" charset="0"/>
                <a:ea typeface="Verdana" panose="020B0604030504040204" pitchFamily="34" charset="0"/>
              </a:rPr>
              <a:t>Afprakenmodule</a:t>
            </a:r>
            <a:endParaRPr lang="nl-BE" sz="28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nl-BE" sz="2800" dirty="0">
                <a:latin typeface="Verdana" panose="020B0604030504040204" pitchFamily="34" charset="0"/>
                <a:ea typeface="Verdana" panose="020B0604030504040204" pitchFamily="34" charset="0"/>
              </a:rPr>
              <a:t>Jobs: VDAB en lokaal</a:t>
            </a:r>
          </a:p>
          <a:p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nl-B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603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D3010C41-8D13-4FB6-9B97-78EAE3F872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49" y="188639"/>
            <a:ext cx="3509613" cy="6223595"/>
          </a:xfrm>
          <a:prstGeom prst="rect">
            <a:avLst/>
          </a:prstGeom>
        </p:spPr>
      </p:pic>
      <p:pic>
        <p:nvPicPr>
          <p:cNvPr id="5" name="Afbeelding 4" descr="Afbeelding met schermafbeelding, elektronica, computer&#10;&#10;Automatisch gegenereerde beschrijving">
            <a:extLst>
              <a:ext uri="{FF2B5EF4-FFF2-40B4-BE49-F238E27FC236}">
                <a16:creationId xmlns:a16="http://schemas.microsoft.com/office/drawing/2014/main" id="{08BCF5CA-699F-4BD1-8907-12AD1B710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483813" cy="622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02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E0D008AA-A511-4F58-AE38-38B24AD4B2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24"/>
            <a:ext cx="3781425" cy="6762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BBEE026A-8C06-44AD-9ED5-4160C6595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37623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094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FB37679A-0D1B-481A-97B7-A03A7A3179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826"/>
            <a:ext cx="3800475" cy="6724650"/>
          </a:xfrm>
          <a:prstGeom prst="rect">
            <a:avLst/>
          </a:prstGeom>
        </p:spPr>
      </p:pic>
      <p:pic>
        <p:nvPicPr>
          <p:cNvPr id="5" name="Afbeelding 4" descr="Afbeelding met schermafbeelding&#10;&#10;Automatisch gegenereerde beschrijving">
            <a:extLst>
              <a:ext uri="{FF2B5EF4-FFF2-40B4-BE49-F238E27FC236}">
                <a16:creationId xmlns:a16="http://schemas.microsoft.com/office/drawing/2014/main" id="{226356AF-6323-45DB-AA60-D4364BCDC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939" y="30826"/>
            <a:ext cx="3752850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99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sjabloon_spl</Template>
  <TotalTime>592</TotalTime>
  <Words>393</Words>
  <Application>Microsoft Office PowerPoint</Application>
  <PresentationFormat>Diavoorstelling (4:3)</PresentationFormat>
  <Paragraphs>149</Paragraphs>
  <Slides>21</Slides>
  <Notes>21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Verdana</vt:lpstr>
      <vt:lpstr>Wingdings</vt:lpstr>
      <vt:lpstr>Office-thema</vt:lpstr>
      <vt:lpstr>Onze Stad app</vt:lpstr>
      <vt:lpstr>Wat is de stadapp? </vt:lpstr>
      <vt:lpstr>Voor wie?</vt:lpstr>
      <vt:lpstr>Handelaars </vt:lpstr>
      <vt:lpstr>Verenigingen </vt:lpstr>
      <vt:lpstr>Gemeente </vt:lpstr>
      <vt:lpstr>PowerPoint-presentatie</vt:lpstr>
      <vt:lpstr>PowerPoint-presentatie</vt:lpstr>
      <vt:lpstr>PowerPoint-presentatie</vt:lpstr>
      <vt:lpstr>PowerPoint-presentatie</vt:lpstr>
      <vt:lpstr>Timing</vt:lpstr>
      <vt:lpstr>It en Covid -19</vt:lpstr>
      <vt:lpstr>Op dienstniveau</vt:lpstr>
      <vt:lpstr>Op organisatieniveau</vt:lpstr>
      <vt:lpstr>Op organisatieniveau</vt:lpstr>
      <vt:lpstr>Op organisatieniveau</vt:lpstr>
      <vt:lpstr>Op organisatieniveau</vt:lpstr>
      <vt:lpstr>Op organisatieniveau</vt:lpstr>
      <vt:lpstr>Op organisatieniveau</vt:lpstr>
      <vt:lpstr>En de scholen?</vt:lpstr>
      <vt:lpstr>En de scholen?</vt:lpstr>
    </vt:vector>
  </TitlesOfParts>
  <Company>Gemeentebestuur Sint-Pieters-Leeuw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Onze STadapp</dc:title>
  <dc:creator>Stéphanie Marchoul</dc:creator>
  <cp:lastModifiedBy>Patricia Dereymaeker</cp:lastModifiedBy>
  <cp:revision>41</cp:revision>
  <cp:lastPrinted>2020-06-11T14:42:22Z</cp:lastPrinted>
  <dcterms:created xsi:type="dcterms:W3CDTF">2020-06-08T09:49:10Z</dcterms:created>
  <dcterms:modified xsi:type="dcterms:W3CDTF">2020-06-15T13:45:28Z</dcterms:modified>
</cp:coreProperties>
</file>