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5125700" cy="10693400"/>
  <p:notesSz cx="15125700" cy="10693400"/>
  <p:defaultTextStyle>
    <a:defPPr>
      <a:defRPr lang="nl-BE"/>
    </a:defPPr>
    <a:lvl1pPr marL="0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1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2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2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3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3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4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6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7" algn="l" defTabSz="914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392" y="-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9E2A2-75B0-44C1-B1CB-2444C17F2E45}" type="datetimeFigureOut">
              <a:rPr lang="nl-BE" smtClean="0"/>
              <a:t>15/10/2020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25988" y="801688"/>
            <a:ext cx="567372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512888" y="5080000"/>
            <a:ext cx="12099925" cy="4811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B69D2-0489-4EA8-843B-0ED5669A5A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64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1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2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2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3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3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4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6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7" algn="l" defTabSz="914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3" y="2125981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3" y="3840485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40" y="762352"/>
            <a:ext cx="10358120" cy="661720"/>
          </a:xfrm>
        </p:spPr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40" y="762352"/>
            <a:ext cx="10358120" cy="661720"/>
          </a:xfrm>
        </p:spPr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599" y="1577346"/>
            <a:ext cx="53035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6"/>
            <a:ext cx="53035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40" y="762352"/>
            <a:ext cx="10358120" cy="661720"/>
          </a:xfrm>
        </p:spPr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40" y="762350"/>
            <a:ext cx="1035812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40" y="1873173"/>
            <a:ext cx="10358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5" y="6377943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39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91">
        <a:defRPr>
          <a:latin typeface="+mn-lt"/>
          <a:ea typeface="+mn-ea"/>
          <a:cs typeface="+mn-cs"/>
        </a:defRPr>
      </a:lvl2pPr>
      <a:lvl3pPr marL="914182">
        <a:defRPr>
          <a:latin typeface="+mn-lt"/>
          <a:ea typeface="+mn-ea"/>
          <a:cs typeface="+mn-cs"/>
        </a:defRPr>
      </a:lvl3pPr>
      <a:lvl4pPr marL="1371272">
        <a:defRPr>
          <a:latin typeface="+mn-lt"/>
          <a:ea typeface="+mn-ea"/>
          <a:cs typeface="+mn-cs"/>
        </a:defRPr>
      </a:lvl4pPr>
      <a:lvl5pPr marL="1828363">
        <a:defRPr>
          <a:latin typeface="+mn-lt"/>
          <a:ea typeface="+mn-ea"/>
          <a:cs typeface="+mn-cs"/>
        </a:defRPr>
      </a:lvl5pPr>
      <a:lvl6pPr marL="2285453">
        <a:defRPr>
          <a:latin typeface="+mn-lt"/>
          <a:ea typeface="+mn-ea"/>
          <a:cs typeface="+mn-cs"/>
        </a:defRPr>
      </a:lvl6pPr>
      <a:lvl7pPr marL="2742544">
        <a:defRPr>
          <a:latin typeface="+mn-lt"/>
          <a:ea typeface="+mn-ea"/>
          <a:cs typeface="+mn-cs"/>
        </a:defRPr>
      </a:lvl7pPr>
      <a:lvl8pPr marL="3199636">
        <a:defRPr>
          <a:latin typeface="+mn-lt"/>
          <a:ea typeface="+mn-ea"/>
          <a:cs typeface="+mn-cs"/>
        </a:defRPr>
      </a:lvl8pPr>
      <a:lvl9pPr marL="365672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91">
        <a:defRPr>
          <a:latin typeface="+mn-lt"/>
          <a:ea typeface="+mn-ea"/>
          <a:cs typeface="+mn-cs"/>
        </a:defRPr>
      </a:lvl2pPr>
      <a:lvl3pPr marL="914182">
        <a:defRPr>
          <a:latin typeface="+mn-lt"/>
          <a:ea typeface="+mn-ea"/>
          <a:cs typeface="+mn-cs"/>
        </a:defRPr>
      </a:lvl3pPr>
      <a:lvl4pPr marL="1371272">
        <a:defRPr>
          <a:latin typeface="+mn-lt"/>
          <a:ea typeface="+mn-ea"/>
          <a:cs typeface="+mn-cs"/>
        </a:defRPr>
      </a:lvl4pPr>
      <a:lvl5pPr marL="1828363">
        <a:defRPr>
          <a:latin typeface="+mn-lt"/>
          <a:ea typeface="+mn-ea"/>
          <a:cs typeface="+mn-cs"/>
        </a:defRPr>
      </a:lvl5pPr>
      <a:lvl6pPr marL="2285453">
        <a:defRPr>
          <a:latin typeface="+mn-lt"/>
          <a:ea typeface="+mn-ea"/>
          <a:cs typeface="+mn-cs"/>
        </a:defRPr>
      </a:lvl6pPr>
      <a:lvl7pPr marL="2742544">
        <a:defRPr>
          <a:latin typeface="+mn-lt"/>
          <a:ea typeface="+mn-ea"/>
          <a:cs typeface="+mn-cs"/>
        </a:defRPr>
      </a:lvl7pPr>
      <a:lvl8pPr marL="3199636">
        <a:defRPr>
          <a:latin typeface="+mn-lt"/>
          <a:ea typeface="+mn-ea"/>
          <a:cs typeface="+mn-cs"/>
        </a:defRPr>
      </a:lvl8pPr>
      <a:lvl9pPr marL="365672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0974" y="4127500"/>
            <a:ext cx="7823326" cy="196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6" algn="ctr"/>
            <a:r>
              <a:rPr sz="8000" spc="-95" dirty="0">
                <a:latin typeface="Calibri Light"/>
                <a:cs typeface="Calibri Light"/>
              </a:rPr>
              <a:t>P</a:t>
            </a:r>
            <a:r>
              <a:rPr sz="8000" spc="-150" dirty="0">
                <a:latin typeface="Calibri Light"/>
                <a:cs typeface="Calibri Light"/>
              </a:rPr>
              <a:t>r</a:t>
            </a:r>
            <a:r>
              <a:rPr sz="8000" dirty="0">
                <a:latin typeface="Calibri Light"/>
                <a:cs typeface="Calibri Light"/>
              </a:rPr>
              <a:t>oj</a:t>
            </a:r>
            <a:r>
              <a:rPr sz="8000" spc="-5" dirty="0">
                <a:latin typeface="Calibri Light"/>
                <a:cs typeface="Calibri Light"/>
              </a:rPr>
              <a:t>e</a:t>
            </a:r>
            <a:r>
              <a:rPr sz="8000" spc="-30" dirty="0">
                <a:latin typeface="Calibri Light"/>
                <a:cs typeface="Calibri Light"/>
              </a:rPr>
              <a:t>c</a:t>
            </a:r>
            <a:r>
              <a:rPr sz="8000" spc="-24" dirty="0">
                <a:latin typeface="Calibri Light"/>
                <a:cs typeface="Calibri Light"/>
              </a:rPr>
              <a:t>t</a:t>
            </a:r>
            <a:r>
              <a:rPr sz="8000" spc="-89" dirty="0">
                <a:latin typeface="Calibri Light"/>
                <a:cs typeface="Calibri Light"/>
              </a:rPr>
              <a:t>v</a:t>
            </a:r>
            <a:r>
              <a:rPr sz="8000" dirty="0">
                <a:latin typeface="Calibri Light"/>
                <a:cs typeface="Calibri Light"/>
              </a:rPr>
              <a:t>o</a:t>
            </a:r>
            <a:r>
              <a:rPr sz="8000" spc="-5" dirty="0">
                <a:latin typeface="Calibri Light"/>
                <a:cs typeface="Calibri Light"/>
              </a:rPr>
              <a:t>o</a:t>
            </a:r>
            <a:r>
              <a:rPr sz="8000" spc="-145" dirty="0">
                <a:latin typeface="Calibri Light"/>
                <a:cs typeface="Calibri Light"/>
              </a:rPr>
              <a:t>r</a:t>
            </a:r>
            <a:r>
              <a:rPr sz="8000" spc="-104" dirty="0">
                <a:latin typeface="Calibri Light"/>
                <a:cs typeface="Calibri Light"/>
              </a:rPr>
              <a:t>s</a:t>
            </a:r>
            <a:r>
              <a:rPr sz="8000" spc="-85" dirty="0">
                <a:latin typeface="Calibri Light"/>
                <a:cs typeface="Calibri Light"/>
              </a:rPr>
              <a:t>t</a:t>
            </a:r>
            <a:r>
              <a:rPr sz="8000" spc="-5" dirty="0">
                <a:latin typeface="Calibri Light"/>
                <a:cs typeface="Calibri Light"/>
              </a:rPr>
              <a:t>e</a:t>
            </a:r>
            <a:r>
              <a:rPr sz="8000" spc="-15" dirty="0">
                <a:latin typeface="Calibri Light"/>
                <a:cs typeface="Calibri Light"/>
              </a:rPr>
              <a:t>l</a:t>
            </a:r>
            <a:endParaRPr sz="8000" dirty="0">
              <a:latin typeface="Calibri Light"/>
              <a:cs typeface="Calibri Light"/>
            </a:endParaRPr>
          </a:p>
          <a:p>
            <a:pPr algn="ctr">
              <a:spcBef>
                <a:spcPts val="1385"/>
              </a:spcBef>
            </a:pPr>
            <a:r>
              <a:rPr sz="3600" spc="-45" dirty="0">
                <a:latin typeface="Calibri"/>
                <a:cs typeface="Calibri"/>
              </a:rPr>
              <a:t>E</a:t>
            </a:r>
            <a:r>
              <a:rPr sz="3600" spc="-9" dirty="0">
                <a:latin typeface="Calibri"/>
                <a:cs typeface="Calibri"/>
              </a:rPr>
              <a:t>e</a:t>
            </a:r>
            <a:r>
              <a:rPr sz="3600" spc="-45" dirty="0">
                <a:latin typeface="Calibri"/>
                <a:cs typeface="Calibri"/>
              </a:rPr>
              <a:t>r</a:t>
            </a:r>
            <a:r>
              <a:rPr sz="3600" spc="-30" dirty="0">
                <a:latin typeface="Calibri"/>
                <a:cs typeface="Calibri"/>
              </a:rPr>
              <a:t>s</a:t>
            </a:r>
            <a:r>
              <a:rPr sz="3600" spc="-35" dirty="0">
                <a:latin typeface="Calibri"/>
                <a:cs typeface="Calibri"/>
              </a:rPr>
              <a:t>t</a:t>
            </a:r>
            <a:r>
              <a:rPr sz="3600" spc="-9" dirty="0">
                <a:latin typeface="Calibri"/>
                <a:cs typeface="Calibri"/>
              </a:rPr>
              <a:t>e</a:t>
            </a:r>
            <a:r>
              <a:rPr sz="3600" spc="-20" dirty="0">
                <a:latin typeface="Calibri"/>
                <a:cs typeface="Calibri"/>
              </a:rPr>
              <a:t>g</a:t>
            </a:r>
            <a:r>
              <a:rPr sz="3600" spc="-56" dirty="0">
                <a:latin typeface="Calibri"/>
                <a:cs typeface="Calibri"/>
              </a:rPr>
              <a:t>r</a:t>
            </a:r>
            <a:r>
              <a:rPr sz="3600" dirty="0">
                <a:latin typeface="Calibri"/>
                <a:cs typeface="Calibri"/>
              </a:rPr>
              <a:t>aa</a:t>
            </a:r>
            <a:r>
              <a:rPr sz="3600" spc="-5" dirty="0">
                <a:latin typeface="Calibri"/>
                <a:cs typeface="Calibri"/>
              </a:rPr>
              <a:t>dss</a:t>
            </a:r>
            <a:r>
              <a:rPr sz="3600" spc="-9" dirty="0">
                <a:latin typeface="Calibri"/>
                <a:cs typeface="Calibri"/>
              </a:rPr>
              <a:t>c</a:t>
            </a:r>
            <a:r>
              <a:rPr sz="3600" spc="-5" dirty="0">
                <a:latin typeface="Calibri"/>
                <a:cs typeface="Calibri"/>
              </a:rPr>
              <a:t>h</a:t>
            </a:r>
            <a:r>
              <a:rPr sz="3600" spc="-9" dirty="0">
                <a:latin typeface="Calibri"/>
                <a:cs typeface="Calibri"/>
              </a:rPr>
              <a:t>oo</a:t>
            </a:r>
            <a:r>
              <a:rPr sz="3600" dirty="0">
                <a:latin typeface="Calibri"/>
                <a:cs typeface="Calibri"/>
              </a:rPr>
              <a:t>l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Si</a:t>
            </a:r>
            <a:r>
              <a:rPr sz="3600" spc="-24" dirty="0">
                <a:latin typeface="Calibri"/>
                <a:cs typeface="Calibri"/>
              </a:rPr>
              <a:t>n</a:t>
            </a:r>
            <a:r>
              <a:rPr sz="3600" spc="-9" dirty="0">
                <a:latin typeface="Calibri"/>
                <a:cs typeface="Calibri"/>
              </a:rPr>
              <a:t>t</a:t>
            </a:r>
            <a:r>
              <a:rPr sz="3600" spc="-5" dirty="0">
                <a:latin typeface="Calibri"/>
                <a:cs typeface="Calibri"/>
              </a:rPr>
              <a:t>-</a:t>
            </a:r>
            <a:r>
              <a:rPr sz="3600" spc="-20" dirty="0">
                <a:latin typeface="Calibri"/>
                <a:cs typeface="Calibri"/>
              </a:rPr>
              <a:t>P</a:t>
            </a:r>
            <a:r>
              <a:rPr sz="3600" dirty="0">
                <a:latin typeface="Calibri"/>
                <a:cs typeface="Calibri"/>
              </a:rPr>
              <a:t>i</a:t>
            </a:r>
            <a:r>
              <a:rPr sz="3600" spc="-24" dirty="0">
                <a:latin typeface="Calibri"/>
                <a:cs typeface="Calibri"/>
              </a:rPr>
              <a:t>e</a:t>
            </a:r>
            <a:r>
              <a:rPr sz="3600" spc="-35" dirty="0">
                <a:latin typeface="Calibri"/>
                <a:cs typeface="Calibri"/>
              </a:rPr>
              <a:t>t</a:t>
            </a:r>
            <a:r>
              <a:rPr sz="3600" spc="-9" dirty="0">
                <a:latin typeface="Calibri"/>
                <a:cs typeface="Calibri"/>
              </a:rPr>
              <a:t>e</a:t>
            </a:r>
            <a:r>
              <a:rPr sz="3600" spc="-45" dirty="0">
                <a:latin typeface="Calibri"/>
                <a:cs typeface="Calibri"/>
              </a:rPr>
              <a:t>r</a:t>
            </a:r>
            <a:r>
              <a:rPr sz="3600" spc="-15" dirty="0">
                <a:latin typeface="Calibri"/>
                <a:cs typeface="Calibri"/>
              </a:rPr>
              <a:t>s</a:t>
            </a:r>
            <a:r>
              <a:rPr sz="3600" spc="-5" dirty="0">
                <a:latin typeface="Calibri"/>
                <a:cs typeface="Calibri"/>
              </a:rPr>
              <a:t>-</a:t>
            </a:r>
            <a:r>
              <a:rPr sz="3600" spc="-15" dirty="0">
                <a:latin typeface="Calibri"/>
                <a:cs typeface="Calibri"/>
              </a:rPr>
              <a:t>L</a:t>
            </a:r>
            <a:r>
              <a:rPr sz="3600" spc="-9" dirty="0">
                <a:latin typeface="Calibri"/>
                <a:cs typeface="Calibri"/>
              </a:rPr>
              <a:t>ee</a:t>
            </a:r>
            <a:r>
              <a:rPr sz="3600" spc="-5" dirty="0">
                <a:latin typeface="Calibri"/>
                <a:cs typeface="Calibri"/>
              </a:rPr>
              <a:t>uw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45973" y="731065"/>
            <a:ext cx="88836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9363" y="460836"/>
            <a:ext cx="343090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 KOrHA Middenschool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160" y="866651"/>
            <a:ext cx="14096999" cy="8947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379200" y="462359"/>
            <a:ext cx="3255010" cy="418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stafkaart | situering locatie</a:t>
            </a:r>
            <a:endParaRPr sz="1400">
              <a:latin typeface="Tahoma"/>
              <a:cs typeface="Tahoma"/>
            </a:endParaRPr>
          </a:p>
          <a:p>
            <a:pPr marR="5080" algn="r">
              <a:spcBef>
                <a:spcPts val="545"/>
              </a:spcBef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363" y="460836"/>
            <a:ext cx="343090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 KOrHA Middenschool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724" y="866649"/>
            <a:ext cx="12658343" cy="8939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641071" y="460836"/>
            <a:ext cx="199326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BPA Langveld</a:t>
            </a:r>
            <a:endParaRPr sz="1400">
              <a:latin typeface="Tahoma"/>
              <a:cs typeface="Tahoma"/>
            </a:endParaRPr>
          </a:p>
          <a:p>
            <a:pPr marL="1117334">
              <a:spcBef>
                <a:spcPts val="560"/>
              </a:spcBef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363" y="460836"/>
            <a:ext cx="343090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 KOrHA Middenschool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9016" y="886463"/>
            <a:ext cx="12653771" cy="8927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13088" y="460836"/>
            <a:ext cx="342137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heraanleg Bergensesteenweg</a:t>
            </a:r>
            <a:endParaRPr sz="1400">
              <a:latin typeface="Tahoma"/>
              <a:cs typeface="Tahoma"/>
            </a:endParaRPr>
          </a:p>
          <a:p>
            <a:pPr marR="5080" algn="r">
              <a:spcBef>
                <a:spcPts val="560"/>
              </a:spcBef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363" y="460836"/>
            <a:ext cx="343090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 KOrHA Middenschool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822" y="866649"/>
            <a:ext cx="13440155" cy="8523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01352" y="457787"/>
            <a:ext cx="28327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programma ESSA 2016</a:t>
            </a:r>
            <a:endParaRPr sz="1400">
              <a:latin typeface="Tahoma"/>
              <a:cs typeface="Tahoma"/>
            </a:endParaRPr>
          </a:p>
          <a:p>
            <a:pPr marR="5080" algn="r">
              <a:spcBef>
                <a:spcPts val="585"/>
              </a:spcBef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367" y="460836"/>
            <a:ext cx="64858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GBS 't Populiertje (op basis van masterplan ESSA 2016)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6583" y="897128"/>
            <a:ext cx="10149840" cy="8916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8107" y="898653"/>
            <a:ext cx="10148571" cy="8915400"/>
          </a:xfrm>
          <a:custGeom>
            <a:avLst/>
            <a:gdLst/>
            <a:ahLst/>
            <a:cxnLst/>
            <a:rect l="l" t="t" r="r" b="b"/>
            <a:pathLst>
              <a:path w="10148570" h="8915400">
                <a:moveTo>
                  <a:pt x="0" y="8915399"/>
                </a:moveTo>
                <a:lnTo>
                  <a:pt x="0" y="0"/>
                </a:lnTo>
                <a:lnTo>
                  <a:pt x="10148315" y="0"/>
                </a:lnTo>
                <a:lnTo>
                  <a:pt x="10148315" y="89153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45973" y="731065"/>
            <a:ext cx="88836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38228" y="511604"/>
            <a:ext cx="3498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11000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153397" y="462361"/>
            <a:ext cx="17303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situatie | luchtfoto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367" y="460836"/>
            <a:ext cx="64858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GBS 't Populiertje (op basis van masterplan ESSA 2016)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8481" y="866649"/>
            <a:ext cx="106680" cy="198119"/>
          </a:xfrm>
          <a:custGeom>
            <a:avLst/>
            <a:gdLst/>
            <a:ahLst/>
            <a:cxnLst/>
            <a:rect l="l" t="t" r="r" b="b"/>
            <a:pathLst>
              <a:path w="106680" h="198119">
                <a:moveTo>
                  <a:pt x="70103" y="0"/>
                </a:moveTo>
                <a:lnTo>
                  <a:pt x="0" y="144779"/>
                </a:lnTo>
                <a:lnTo>
                  <a:pt x="85343" y="187451"/>
                </a:lnTo>
                <a:lnTo>
                  <a:pt x="10667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1465" y="866013"/>
            <a:ext cx="796035" cy="927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75780" y="866649"/>
            <a:ext cx="216535" cy="26033"/>
          </a:xfrm>
          <a:custGeom>
            <a:avLst/>
            <a:gdLst/>
            <a:ahLst/>
            <a:cxnLst/>
            <a:rect l="l" t="t" r="r" b="b"/>
            <a:pathLst>
              <a:path w="216534" h="26034">
                <a:moveTo>
                  <a:pt x="0" y="25907"/>
                </a:moveTo>
                <a:lnTo>
                  <a:pt x="216407" y="25907"/>
                </a:lnTo>
                <a:lnTo>
                  <a:pt x="57911" y="0"/>
                </a:lnTo>
                <a:lnTo>
                  <a:pt x="0" y="25907"/>
                </a:lnTo>
                <a:close/>
              </a:path>
              <a:path w="216534" h="26034">
                <a:moveTo>
                  <a:pt x="57911" y="0"/>
                </a:moveTo>
                <a:lnTo>
                  <a:pt x="216407" y="25907"/>
                </a:lnTo>
                <a:lnTo>
                  <a:pt x="198119" y="0"/>
                </a:lnTo>
                <a:lnTo>
                  <a:pt x="579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5780" y="866649"/>
            <a:ext cx="216535" cy="26033"/>
          </a:xfrm>
          <a:custGeom>
            <a:avLst/>
            <a:gdLst/>
            <a:ahLst/>
            <a:cxnLst/>
            <a:rect l="l" t="t" r="r" b="b"/>
            <a:pathLst>
              <a:path w="216534" h="26034">
                <a:moveTo>
                  <a:pt x="0" y="25907"/>
                </a:moveTo>
                <a:lnTo>
                  <a:pt x="216407" y="25907"/>
                </a:lnTo>
                <a:lnTo>
                  <a:pt x="57911" y="0"/>
                </a:lnTo>
                <a:lnTo>
                  <a:pt x="0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33687" y="866649"/>
            <a:ext cx="158750" cy="26033"/>
          </a:xfrm>
          <a:custGeom>
            <a:avLst/>
            <a:gdLst/>
            <a:ahLst/>
            <a:cxnLst/>
            <a:rect l="l" t="t" r="r" b="b"/>
            <a:pathLst>
              <a:path w="158750" h="26034">
                <a:moveTo>
                  <a:pt x="158495" y="25907"/>
                </a:moveTo>
                <a:lnTo>
                  <a:pt x="0" y="0"/>
                </a:lnTo>
                <a:lnTo>
                  <a:pt x="140207" y="0"/>
                </a:lnTo>
                <a:lnTo>
                  <a:pt x="158495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3899" y="866649"/>
            <a:ext cx="18415" cy="26033"/>
          </a:xfrm>
          <a:custGeom>
            <a:avLst/>
            <a:gdLst/>
            <a:ahLst/>
            <a:cxnLst/>
            <a:rect l="l" t="t" r="r" b="b"/>
            <a:pathLst>
              <a:path w="18415" h="26034">
                <a:moveTo>
                  <a:pt x="0" y="0"/>
                </a:moveTo>
                <a:lnTo>
                  <a:pt x="18287" y="2590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73899" y="866649"/>
            <a:ext cx="18415" cy="26033"/>
          </a:xfrm>
          <a:custGeom>
            <a:avLst/>
            <a:gdLst/>
            <a:ahLst/>
            <a:cxnLst/>
            <a:rect l="l" t="t" r="r" b="b"/>
            <a:pathLst>
              <a:path w="18415" h="26034">
                <a:moveTo>
                  <a:pt x="0" y="0"/>
                </a:moveTo>
                <a:lnTo>
                  <a:pt x="6095" y="0"/>
                </a:lnTo>
                <a:lnTo>
                  <a:pt x="18287" y="259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75777" y="899413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75777" y="892562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216407" y="0"/>
                </a:moveTo>
                <a:lnTo>
                  <a:pt x="0" y="0"/>
                </a:lnTo>
                <a:lnTo>
                  <a:pt x="222503" y="13715"/>
                </a:lnTo>
                <a:lnTo>
                  <a:pt x="216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75777" y="892562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0" y="0"/>
                </a:moveTo>
                <a:lnTo>
                  <a:pt x="22250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75778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19811" y="41147"/>
                </a:lnTo>
                <a:lnTo>
                  <a:pt x="240791" y="41147"/>
                </a:lnTo>
                <a:lnTo>
                  <a:pt x="0" y="0"/>
                </a:lnTo>
                <a:close/>
              </a:path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22250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75778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222503" y="0"/>
                </a:moveTo>
                <a:lnTo>
                  <a:pt x="0" y="0"/>
                </a:lnTo>
                <a:lnTo>
                  <a:pt x="240791" y="41147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5778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19811" y="411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5593" y="954278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5593" y="947426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220979" y="0"/>
                </a:moveTo>
                <a:lnTo>
                  <a:pt x="0" y="0"/>
                </a:lnTo>
                <a:lnTo>
                  <a:pt x="220979" y="13715"/>
                </a:lnTo>
                <a:lnTo>
                  <a:pt x="2209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95593" y="947426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0" y="0"/>
                </a:moveTo>
                <a:lnTo>
                  <a:pt x="220979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01688" y="961142"/>
            <a:ext cx="215265" cy="76199"/>
          </a:xfrm>
          <a:custGeom>
            <a:avLst/>
            <a:gdLst/>
            <a:ahLst/>
            <a:cxnLst/>
            <a:rect l="l" t="t" r="r" b="b"/>
            <a:pathLst>
              <a:path w="215265" h="76200">
                <a:moveTo>
                  <a:pt x="0" y="0"/>
                </a:moveTo>
                <a:lnTo>
                  <a:pt x="48767" y="76199"/>
                </a:lnTo>
                <a:lnTo>
                  <a:pt x="214883" y="0"/>
                </a:lnTo>
                <a:lnTo>
                  <a:pt x="0" y="0"/>
                </a:lnTo>
                <a:close/>
              </a:path>
              <a:path w="215265" h="76200">
                <a:moveTo>
                  <a:pt x="0" y="0"/>
                </a:moveTo>
                <a:lnTo>
                  <a:pt x="35051" y="76199"/>
                </a:lnTo>
                <a:lnTo>
                  <a:pt x="48767" y="761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01688" y="961142"/>
            <a:ext cx="215265" cy="76199"/>
          </a:xfrm>
          <a:custGeom>
            <a:avLst/>
            <a:gdLst/>
            <a:ahLst/>
            <a:cxnLst/>
            <a:rect l="l" t="t" r="r" b="b"/>
            <a:pathLst>
              <a:path w="215265" h="76200">
                <a:moveTo>
                  <a:pt x="214883" y="0"/>
                </a:moveTo>
                <a:lnTo>
                  <a:pt x="0" y="0"/>
                </a:lnTo>
                <a:lnTo>
                  <a:pt x="48767" y="76199"/>
                </a:lnTo>
                <a:lnTo>
                  <a:pt x="2148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01683" y="961142"/>
            <a:ext cx="48896" cy="76199"/>
          </a:xfrm>
          <a:custGeom>
            <a:avLst/>
            <a:gdLst/>
            <a:ahLst/>
            <a:cxnLst/>
            <a:rect l="l" t="t" r="r" b="b"/>
            <a:pathLst>
              <a:path w="48895" h="76200">
                <a:moveTo>
                  <a:pt x="0" y="0"/>
                </a:moveTo>
                <a:lnTo>
                  <a:pt x="48767" y="76199"/>
                </a:lnTo>
                <a:lnTo>
                  <a:pt x="35051" y="761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601443" y="1012953"/>
            <a:ext cx="13969" cy="27940"/>
          </a:xfrm>
          <a:custGeom>
            <a:avLst/>
            <a:gdLst/>
            <a:ahLst/>
            <a:cxnLst/>
            <a:rect l="l" t="t" r="r" b="b"/>
            <a:pathLst>
              <a:path w="13969" h="27940">
                <a:moveTo>
                  <a:pt x="0" y="27431"/>
                </a:moveTo>
                <a:lnTo>
                  <a:pt x="13715" y="27431"/>
                </a:lnTo>
                <a:lnTo>
                  <a:pt x="13715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601443" y="1012953"/>
            <a:ext cx="13969" cy="27940"/>
          </a:xfrm>
          <a:custGeom>
            <a:avLst/>
            <a:gdLst/>
            <a:ahLst/>
            <a:cxnLst/>
            <a:rect l="l" t="t" r="r" b="b"/>
            <a:pathLst>
              <a:path w="13969" h="27940">
                <a:moveTo>
                  <a:pt x="13715" y="0"/>
                </a:moveTo>
                <a:lnTo>
                  <a:pt x="13715" y="27431"/>
                </a:lnTo>
                <a:lnTo>
                  <a:pt x="0" y="2743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96875" y="1040385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9143"/>
                </a:moveTo>
                <a:lnTo>
                  <a:pt x="18287" y="9143"/>
                </a:lnTo>
                <a:lnTo>
                  <a:pt x="18287" y="1523"/>
                </a:lnTo>
                <a:lnTo>
                  <a:pt x="0" y="9143"/>
                </a:lnTo>
                <a:close/>
              </a:path>
              <a:path w="18415" h="9525">
                <a:moveTo>
                  <a:pt x="0" y="9143"/>
                </a:moveTo>
                <a:lnTo>
                  <a:pt x="18287" y="1523"/>
                </a:lnTo>
                <a:lnTo>
                  <a:pt x="457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96875" y="1041910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19">
                <a:moveTo>
                  <a:pt x="18287" y="7619"/>
                </a:moveTo>
                <a:lnTo>
                  <a:pt x="18287" y="0"/>
                </a:lnTo>
                <a:lnTo>
                  <a:pt x="0" y="7619"/>
                </a:lnTo>
                <a:lnTo>
                  <a:pt x="1828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96875" y="1040385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8287" y="1523"/>
                </a:moveTo>
                <a:lnTo>
                  <a:pt x="0" y="9143"/>
                </a:lnTo>
                <a:lnTo>
                  <a:pt x="4571" y="0"/>
                </a:lnTo>
                <a:lnTo>
                  <a:pt x="182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601443" y="1040385"/>
            <a:ext cx="13969" cy="1905"/>
          </a:xfrm>
          <a:custGeom>
            <a:avLst/>
            <a:gdLst/>
            <a:ahLst/>
            <a:cxnLst/>
            <a:rect l="l" t="t" r="r" b="b"/>
            <a:pathLst>
              <a:path w="13969" h="1905">
                <a:moveTo>
                  <a:pt x="0" y="0"/>
                </a:moveTo>
                <a:lnTo>
                  <a:pt x="13715" y="1523"/>
                </a:lnTo>
                <a:lnTo>
                  <a:pt x="13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601443" y="1040385"/>
            <a:ext cx="13969" cy="1905"/>
          </a:xfrm>
          <a:custGeom>
            <a:avLst/>
            <a:gdLst/>
            <a:ahLst/>
            <a:cxnLst/>
            <a:rect l="l" t="t" r="r" b="b"/>
            <a:pathLst>
              <a:path w="13969" h="1905">
                <a:moveTo>
                  <a:pt x="13715" y="1523"/>
                </a:moveTo>
                <a:lnTo>
                  <a:pt x="0" y="0"/>
                </a:lnTo>
                <a:lnTo>
                  <a:pt x="13715" y="0"/>
                </a:lnTo>
                <a:lnTo>
                  <a:pt x="1371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599919" y="104952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7619"/>
                </a:moveTo>
                <a:lnTo>
                  <a:pt x="15239" y="7619"/>
                </a:lnTo>
                <a:lnTo>
                  <a:pt x="15239" y="0"/>
                </a:lnTo>
                <a:lnTo>
                  <a:pt x="0" y="7619"/>
                </a:lnTo>
                <a:close/>
              </a:path>
              <a:path w="15240" h="7619">
                <a:moveTo>
                  <a:pt x="0" y="0"/>
                </a:moveTo>
                <a:lnTo>
                  <a:pt x="0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15239" y="7619"/>
                </a:moveTo>
                <a:lnTo>
                  <a:pt x="15239" y="0"/>
                </a:lnTo>
                <a:lnTo>
                  <a:pt x="0" y="7619"/>
                </a:lnTo>
                <a:lnTo>
                  <a:pt x="1523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15239" y="0"/>
                </a:moveTo>
                <a:lnTo>
                  <a:pt x="0" y="7619"/>
                </a:lnTo>
                <a:lnTo>
                  <a:pt x="0" y="0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592300" y="109220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92300" y="109220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20100" y="1048005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0" y="86867"/>
                </a:moveTo>
                <a:lnTo>
                  <a:pt x="198119" y="86867"/>
                </a:lnTo>
                <a:lnTo>
                  <a:pt x="124967" y="0"/>
                </a:lnTo>
                <a:lnTo>
                  <a:pt x="0" y="86867"/>
                </a:lnTo>
                <a:close/>
              </a:path>
              <a:path w="198120" h="86994">
                <a:moveTo>
                  <a:pt x="124967" y="0"/>
                </a:moveTo>
                <a:lnTo>
                  <a:pt x="198119" y="86867"/>
                </a:lnTo>
                <a:lnTo>
                  <a:pt x="135635" y="0"/>
                </a:lnTo>
                <a:lnTo>
                  <a:pt x="1249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45068" y="1048005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10667" y="0"/>
                </a:moveTo>
                <a:lnTo>
                  <a:pt x="0" y="0"/>
                </a:lnTo>
                <a:lnTo>
                  <a:pt x="73151" y="86867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20100" y="1048005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124967" y="0"/>
                </a:moveTo>
                <a:lnTo>
                  <a:pt x="198119" y="86867"/>
                </a:lnTo>
                <a:lnTo>
                  <a:pt x="0" y="86867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20100" y="1140968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20100" y="1134873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198119" y="0"/>
                </a:moveTo>
                <a:lnTo>
                  <a:pt x="0" y="0"/>
                </a:lnTo>
                <a:lnTo>
                  <a:pt x="205739" y="12191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20100" y="1134873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20105" y="1156970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20105" y="1147065"/>
            <a:ext cx="220979" cy="20320"/>
          </a:xfrm>
          <a:custGeom>
            <a:avLst/>
            <a:gdLst/>
            <a:ahLst/>
            <a:cxnLst/>
            <a:rect l="l" t="t" r="r" b="b"/>
            <a:pathLst>
              <a:path w="220979" h="20319">
                <a:moveTo>
                  <a:pt x="205739" y="0"/>
                </a:moveTo>
                <a:lnTo>
                  <a:pt x="0" y="0"/>
                </a:lnTo>
                <a:lnTo>
                  <a:pt x="220979" y="1981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20105" y="1147065"/>
            <a:ext cx="220979" cy="20320"/>
          </a:xfrm>
          <a:custGeom>
            <a:avLst/>
            <a:gdLst/>
            <a:ahLst/>
            <a:cxnLst/>
            <a:rect l="l" t="t" r="r" b="b"/>
            <a:pathLst>
              <a:path w="220979" h="20319">
                <a:moveTo>
                  <a:pt x="0" y="0"/>
                </a:moveTo>
                <a:lnTo>
                  <a:pt x="220979" y="19811"/>
                </a:lnTo>
                <a:lnTo>
                  <a:pt x="15239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35340" y="1172971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35340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205739" y="0"/>
                </a:moveTo>
                <a:lnTo>
                  <a:pt x="0" y="0"/>
                </a:lnTo>
                <a:lnTo>
                  <a:pt x="205739" y="1219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35340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92286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80287" y="0"/>
                </a:lnTo>
                <a:lnTo>
                  <a:pt x="0" y="313943"/>
                </a:lnTo>
                <a:close/>
              </a:path>
              <a:path w="962025" h="314325">
                <a:moveTo>
                  <a:pt x="780287" y="0"/>
                </a:moveTo>
                <a:lnTo>
                  <a:pt x="961643" y="313943"/>
                </a:lnTo>
                <a:lnTo>
                  <a:pt x="819911" y="0"/>
                </a:lnTo>
                <a:lnTo>
                  <a:pt x="7802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892286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80287" y="0"/>
                </a:lnTo>
                <a:lnTo>
                  <a:pt x="0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72571" y="866650"/>
            <a:ext cx="181610" cy="314325"/>
          </a:xfrm>
          <a:custGeom>
            <a:avLst/>
            <a:gdLst/>
            <a:ahLst/>
            <a:cxnLst/>
            <a:rect l="l" t="t" r="r" b="b"/>
            <a:pathLst>
              <a:path w="181609" h="314325">
                <a:moveTo>
                  <a:pt x="181355" y="313943"/>
                </a:moveTo>
                <a:lnTo>
                  <a:pt x="0" y="0"/>
                </a:lnTo>
                <a:lnTo>
                  <a:pt x="39623" y="0"/>
                </a:lnTo>
                <a:lnTo>
                  <a:pt x="181355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712195" y="866650"/>
            <a:ext cx="142240" cy="314325"/>
          </a:xfrm>
          <a:custGeom>
            <a:avLst/>
            <a:gdLst/>
            <a:ahLst/>
            <a:cxnLst/>
            <a:rect l="l" t="t" r="r" b="b"/>
            <a:pathLst>
              <a:path w="142240" h="314325">
                <a:moveTo>
                  <a:pt x="0" y="0"/>
                </a:moveTo>
                <a:lnTo>
                  <a:pt x="141731" y="313943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12195" y="866650"/>
            <a:ext cx="142240" cy="314325"/>
          </a:xfrm>
          <a:custGeom>
            <a:avLst/>
            <a:gdLst/>
            <a:ahLst/>
            <a:cxnLst/>
            <a:rect l="l" t="t" r="r" b="b"/>
            <a:pathLst>
              <a:path w="142240" h="314325">
                <a:moveTo>
                  <a:pt x="0" y="0"/>
                </a:moveTo>
                <a:lnTo>
                  <a:pt x="15239" y="0"/>
                </a:lnTo>
                <a:lnTo>
                  <a:pt x="141731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540484" y="1093729"/>
            <a:ext cx="74930" cy="93345"/>
          </a:xfrm>
          <a:custGeom>
            <a:avLst/>
            <a:gdLst/>
            <a:ahLst/>
            <a:cxnLst/>
            <a:rect l="l" t="t" r="r" b="b"/>
            <a:pathLst>
              <a:path w="74930" h="93344">
                <a:moveTo>
                  <a:pt x="0" y="92963"/>
                </a:moveTo>
                <a:lnTo>
                  <a:pt x="74675" y="92963"/>
                </a:lnTo>
                <a:lnTo>
                  <a:pt x="74675" y="15239"/>
                </a:lnTo>
                <a:lnTo>
                  <a:pt x="0" y="92963"/>
                </a:lnTo>
                <a:close/>
              </a:path>
              <a:path w="74930" h="93344">
                <a:moveTo>
                  <a:pt x="0" y="92963"/>
                </a:moveTo>
                <a:lnTo>
                  <a:pt x="74675" y="15239"/>
                </a:lnTo>
                <a:lnTo>
                  <a:pt x="44195" y="0"/>
                </a:lnTo>
                <a:lnTo>
                  <a:pt x="0" y="9296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40484" y="1108969"/>
            <a:ext cx="74930" cy="78105"/>
          </a:xfrm>
          <a:custGeom>
            <a:avLst/>
            <a:gdLst/>
            <a:ahLst/>
            <a:cxnLst/>
            <a:rect l="l" t="t" r="r" b="b"/>
            <a:pathLst>
              <a:path w="74930" h="78105">
                <a:moveTo>
                  <a:pt x="74675" y="77723"/>
                </a:moveTo>
                <a:lnTo>
                  <a:pt x="74675" y="0"/>
                </a:lnTo>
                <a:lnTo>
                  <a:pt x="0" y="77723"/>
                </a:lnTo>
                <a:lnTo>
                  <a:pt x="74675" y="777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40484" y="1093729"/>
            <a:ext cx="74930" cy="93345"/>
          </a:xfrm>
          <a:custGeom>
            <a:avLst/>
            <a:gdLst/>
            <a:ahLst/>
            <a:cxnLst/>
            <a:rect l="l" t="t" r="r" b="b"/>
            <a:pathLst>
              <a:path w="74930" h="93344">
                <a:moveTo>
                  <a:pt x="74675" y="15239"/>
                </a:moveTo>
                <a:lnTo>
                  <a:pt x="0" y="92963"/>
                </a:lnTo>
                <a:lnTo>
                  <a:pt x="44195" y="0"/>
                </a:lnTo>
                <a:lnTo>
                  <a:pt x="74675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84679" y="1093724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40">
                <a:moveTo>
                  <a:pt x="0" y="0"/>
                </a:moveTo>
                <a:lnTo>
                  <a:pt x="30479" y="15239"/>
                </a:lnTo>
                <a:lnTo>
                  <a:pt x="12191" y="0"/>
                </a:lnTo>
                <a:lnTo>
                  <a:pt x="0" y="0"/>
                </a:lnTo>
                <a:close/>
              </a:path>
              <a:path w="30480" h="15240">
                <a:moveTo>
                  <a:pt x="12191" y="0"/>
                </a:moveTo>
                <a:lnTo>
                  <a:pt x="30479" y="15239"/>
                </a:lnTo>
                <a:lnTo>
                  <a:pt x="30479" y="10667"/>
                </a:lnTo>
                <a:lnTo>
                  <a:pt x="121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596875" y="109372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5" h="15240">
                <a:moveTo>
                  <a:pt x="18287" y="10667"/>
                </a:moveTo>
                <a:lnTo>
                  <a:pt x="0" y="0"/>
                </a:lnTo>
                <a:lnTo>
                  <a:pt x="18287" y="15239"/>
                </a:lnTo>
                <a:lnTo>
                  <a:pt x="18287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584679" y="1093724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40">
                <a:moveTo>
                  <a:pt x="12191" y="0"/>
                </a:moveTo>
                <a:lnTo>
                  <a:pt x="30479" y="15239"/>
                </a:lnTo>
                <a:lnTo>
                  <a:pt x="0" y="0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535912" y="1186690"/>
            <a:ext cx="79375" cy="9526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0" y="9143"/>
                </a:moveTo>
                <a:lnTo>
                  <a:pt x="79247" y="9143"/>
                </a:lnTo>
                <a:lnTo>
                  <a:pt x="79247" y="3047"/>
                </a:lnTo>
                <a:lnTo>
                  <a:pt x="0" y="9143"/>
                </a:lnTo>
                <a:close/>
              </a:path>
              <a:path w="79375" h="9525">
                <a:moveTo>
                  <a:pt x="0" y="9143"/>
                </a:moveTo>
                <a:lnTo>
                  <a:pt x="79247" y="3047"/>
                </a:lnTo>
                <a:lnTo>
                  <a:pt x="457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535912" y="1189737"/>
            <a:ext cx="79375" cy="6349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7" y="6095"/>
                </a:moveTo>
                <a:lnTo>
                  <a:pt x="79247" y="0"/>
                </a:lnTo>
                <a:lnTo>
                  <a:pt x="0" y="6095"/>
                </a:lnTo>
                <a:lnTo>
                  <a:pt x="7924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535912" y="1186690"/>
            <a:ext cx="79375" cy="9526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7" y="3047"/>
                </a:moveTo>
                <a:lnTo>
                  <a:pt x="0" y="9143"/>
                </a:lnTo>
                <a:lnTo>
                  <a:pt x="4571" y="0"/>
                </a:lnTo>
                <a:lnTo>
                  <a:pt x="792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540484" y="118821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40484" y="1186688"/>
            <a:ext cx="74930" cy="3175"/>
          </a:xfrm>
          <a:custGeom>
            <a:avLst/>
            <a:gdLst/>
            <a:ahLst/>
            <a:cxnLst/>
            <a:rect l="l" t="t" r="r" b="b"/>
            <a:pathLst>
              <a:path w="74930" h="3175">
                <a:moveTo>
                  <a:pt x="74675" y="3047"/>
                </a:moveTo>
                <a:lnTo>
                  <a:pt x="0" y="0"/>
                </a:lnTo>
                <a:lnTo>
                  <a:pt x="74675" y="0"/>
                </a:lnTo>
                <a:lnTo>
                  <a:pt x="746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92283" y="1188212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92283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961643" y="0"/>
                </a:moveTo>
                <a:lnTo>
                  <a:pt x="0" y="0"/>
                </a:lnTo>
                <a:lnTo>
                  <a:pt x="967739" y="15239"/>
                </a:lnTo>
                <a:lnTo>
                  <a:pt x="961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92283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0" y="0"/>
                </a:moveTo>
                <a:lnTo>
                  <a:pt x="96773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71361" y="1217172"/>
            <a:ext cx="108584" cy="38101"/>
          </a:xfrm>
          <a:custGeom>
            <a:avLst/>
            <a:gdLst/>
            <a:ahLst/>
            <a:cxnLst/>
            <a:rect l="l" t="t" r="r" b="b"/>
            <a:pathLst>
              <a:path w="108584" h="38100">
                <a:moveTo>
                  <a:pt x="0" y="38099"/>
                </a:moveTo>
                <a:lnTo>
                  <a:pt x="108203" y="38099"/>
                </a:lnTo>
                <a:lnTo>
                  <a:pt x="73151" y="0"/>
                </a:lnTo>
                <a:lnTo>
                  <a:pt x="0" y="38099"/>
                </a:lnTo>
                <a:close/>
              </a:path>
              <a:path w="108584" h="38100">
                <a:moveTo>
                  <a:pt x="73151" y="0"/>
                </a:moveTo>
                <a:lnTo>
                  <a:pt x="108203" y="38099"/>
                </a:lnTo>
                <a:lnTo>
                  <a:pt x="85343" y="0"/>
                </a:lnTo>
                <a:lnTo>
                  <a:pt x="731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44513" y="1217172"/>
            <a:ext cx="35560" cy="38101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12191" y="0"/>
                </a:moveTo>
                <a:lnTo>
                  <a:pt x="0" y="0"/>
                </a:lnTo>
                <a:lnTo>
                  <a:pt x="35051" y="38099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071361" y="1217172"/>
            <a:ext cx="108584" cy="38101"/>
          </a:xfrm>
          <a:custGeom>
            <a:avLst/>
            <a:gdLst/>
            <a:ahLst/>
            <a:cxnLst/>
            <a:rect l="l" t="t" r="r" b="b"/>
            <a:pathLst>
              <a:path w="108584" h="38100">
                <a:moveTo>
                  <a:pt x="73151" y="0"/>
                </a:moveTo>
                <a:lnTo>
                  <a:pt x="108203" y="38099"/>
                </a:lnTo>
                <a:lnTo>
                  <a:pt x="0" y="38099"/>
                </a:lnTo>
                <a:lnTo>
                  <a:pt x="73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190235" y="1131824"/>
            <a:ext cx="327660" cy="131446"/>
          </a:xfrm>
          <a:custGeom>
            <a:avLst/>
            <a:gdLst/>
            <a:ahLst/>
            <a:cxnLst/>
            <a:rect l="l" t="t" r="r" b="b"/>
            <a:pathLst>
              <a:path w="327659" h="131444">
                <a:moveTo>
                  <a:pt x="0" y="131063"/>
                </a:moveTo>
                <a:lnTo>
                  <a:pt x="327659" y="131063"/>
                </a:lnTo>
                <a:lnTo>
                  <a:pt x="243839" y="0"/>
                </a:lnTo>
                <a:lnTo>
                  <a:pt x="0" y="131063"/>
                </a:lnTo>
                <a:close/>
              </a:path>
              <a:path w="327659" h="131444">
                <a:moveTo>
                  <a:pt x="243839" y="0"/>
                </a:moveTo>
                <a:lnTo>
                  <a:pt x="327659" y="131063"/>
                </a:lnTo>
                <a:lnTo>
                  <a:pt x="257555" y="0"/>
                </a:lnTo>
                <a:lnTo>
                  <a:pt x="2438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34071" y="1131824"/>
            <a:ext cx="83820" cy="131446"/>
          </a:xfrm>
          <a:custGeom>
            <a:avLst/>
            <a:gdLst/>
            <a:ahLst/>
            <a:cxnLst/>
            <a:rect l="l" t="t" r="r" b="b"/>
            <a:pathLst>
              <a:path w="83820" h="131444">
                <a:moveTo>
                  <a:pt x="13715" y="0"/>
                </a:moveTo>
                <a:lnTo>
                  <a:pt x="0" y="0"/>
                </a:lnTo>
                <a:lnTo>
                  <a:pt x="83819" y="13106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190235" y="1131824"/>
            <a:ext cx="327660" cy="131446"/>
          </a:xfrm>
          <a:custGeom>
            <a:avLst/>
            <a:gdLst/>
            <a:ahLst/>
            <a:cxnLst/>
            <a:rect l="l" t="t" r="r" b="b"/>
            <a:pathLst>
              <a:path w="327659" h="131444">
                <a:moveTo>
                  <a:pt x="243839" y="0"/>
                </a:moveTo>
                <a:lnTo>
                  <a:pt x="327659" y="131063"/>
                </a:lnTo>
                <a:lnTo>
                  <a:pt x="0" y="131063"/>
                </a:lnTo>
                <a:lnTo>
                  <a:pt x="2438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42959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0" y="0"/>
                </a:moveTo>
                <a:lnTo>
                  <a:pt x="73151" y="86867"/>
                </a:lnTo>
                <a:lnTo>
                  <a:pt x="198119" y="0"/>
                </a:lnTo>
                <a:lnTo>
                  <a:pt x="0" y="0"/>
                </a:lnTo>
                <a:close/>
              </a:path>
              <a:path w="198120" h="86994">
                <a:moveTo>
                  <a:pt x="0" y="0"/>
                </a:moveTo>
                <a:lnTo>
                  <a:pt x="60959" y="86867"/>
                </a:lnTo>
                <a:lnTo>
                  <a:pt x="73151" y="868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42959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198119" y="0"/>
                </a:moveTo>
                <a:lnTo>
                  <a:pt x="0" y="0"/>
                </a:lnTo>
                <a:lnTo>
                  <a:pt x="73151" y="86867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42962" y="1179070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0" y="0"/>
                </a:moveTo>
                <a:lnTo>
                  <a:pt x="73151" y="86867"/>
                </a:lnTo>
                <a:lnTo>
                  <a:pt x="60959" y="868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190233" y="1266699"/>
            <a:ext cx="332741" cy="0"/>
          </a:xfrm>
          <a:custGeom>
            <a:avLst/>
            <a:gdLst/>
            <a:ahLst/>
            <a:cxnLst/>
            <a:rect l="l" t="t" r="r" b="b"/>
            <a:pathLst>
              <a:path w="332740">
                <a:moveTo>
                  <a:pt x="0" y="0"/>
                </a:moveTo>
                <a:lnTo>
                  <a:pt x="33223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190233" y="1262890"/>
            <a:ext cx="332741" cy="7620"/>
          </a:xfrm>
          <a:custGeom>
            <a:avLst/>
            <a:gdLst/>
            <a:ahLst/>
            <a:cxnLst/>
            <a:rect l="l" t="t" r="r" b="b"/>
            <a:pathLst>
              <a:path w="332740" h="7619">
                <a:moveTo>
                  <a:pt x="327659" y="0"/>
                </a:moveTo>
                <a:lnTo>
                  <a:pt x="0" y="0"/>
                </a:lnTo>
                <a:lnTo>
                  <a:pt x="332231" y="7619"/>
                </a:lnTo>
                <a:lnTo>
                  <a:pt x="3276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190233" y="1262890"/>
            <a:ext cx="332741" cy="7620"/>
          </a:xfrm>
          <a:custGeom>
            <a:avLst/>
            <a:gdLst/>
            <a:ahLst/>
            <a:cxnLst/>
            <a:rect l="l" t="t" r="r" b="b"/>
            <a:pathLst>
              <a:path w="332740" h="7619">
                <a:moveTo>
                  <a:pt x="0" y="0"/>
                </a:moveTo>
                <a:lnTo>
                  <a:pt x="33223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043927" y="1255268"/>
            <a:ext cx="135891" cy="15240"/>
          </a:xfrm>
          <a:custGeom>
            <a:avLst/>
            <a:gdLst/>
            <a:ahLst/>
            <a:cxnLst/>
            <a:rect l="l" t="t" r="r" b="b"/>
            <a:pathLst>
              <a:path w="135890" h="15240">
                <a:moveTo>
                  <a:pt x="0" y="15239"/>
                </a:moveTo>
                <a:lnTo>
                  <a:pt x="135635" y="15239"/>
                </a:lnTo>
                <a:lnTo>
                  <a:pt x="27431" y="0"/>
                </a:lnTo>
                <a:lnTo>
                  <a:pt x="0" y="15239"/>
                </a:lnTo>
                <a:close/>
              </a:path>
              <a:path w="135890" h="15240">
                <a:moveTo>
                  <a:pt x="27431" y="0"/>
                </a:moveTo>
                <a:lnTo>
                  <a:pt x="135635" y="15239"/>
                </a:lnTo>
                <a:lnTo>
                  <a:pt x="135635" y="0"/>
                </a:lnTo>
                <a:lnTo>
                  <a:pt x="2743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071361" y="1255268"/>
            <a:ext cx="108584" cy="15240"/>
          </a:xfrm>
          <a:custGeom>
            <a:avLst/>
            <a:gdLst/>
            <a:ahLst/>
            <a:cxnLst/>
            <a:rect l="l" t="t" r="r" b="b"/>
            <a:pathLst>
              <a:path w="108584" h="15240">
                <a:moveTo>
                  <a:pt x="108203" y="0"/>
                </a:moveTo>
                <a:lnTo>
                  <a:pt x="0" y="0"/>
                </a:lnTo>
                <a:lnTo>
                  <a:pt x="108203" y="15239"/>
                </a:lnTo>
                <a:lnTo>
                  <a:pt x="1082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043927" y="1255268"/>
            <a:ext cx="135891" cy="15240"/>
          </a:xfrm>
          <a:custGeom>
            <a:avLst/>
            <a:gdLst/>
            <a:ahLst/>
            <a:cxnLst/>
            <a:rect l="l" t="t" r="r" b="b"/>
            <a:pathLst>
              <a:path w="135890" h="15240">
                <a:moveTo>
                  <a:pt x="27431" y="0"/>
                </a:moveTo>
                <a:lnTo>
                  <a:pt x="135635" y="15239"/>
                </a:lnTo>
                <a:lnTo>
                  <a:pt x="0" y="15239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496286" y="1195832"/>
            <a:ext cx="119380" cy="82550"/>
          </a:xfrm>
          <a:custGeom>
            <a:avLst/>
            <a:gdLst/>
            <a:ahLst/>
            <a:cxnLst/>
            <a:rect l="l" t="t" r="r" b="b"/>
            <a:pathLst>
              <a:path w="119380" h="82550">
                <a:moveTo>
                  <a:pt x="0" y="82295"/>
                </a:moveTo>
                <a:lnTo>
                  <a:pt x="118871" y="82295"/>
                </a:lnTo>
                <a:lnTo>
                  <a:pt x="118871" y="32003"/>
                </a:lnTo>
                <a:lnTo>
                  <a:pt x="0" y="82295"/>
                </a:lnTo>
                <a:close/>
              </a:path>
              <a:path w="119380" h="82550">
                <a:moveTo>
                  <a:pt x="0" y="82295"/>
                </a:moveTo>
                <a:lnTo>
                  <a:pt x="118871" y="32003"/>
                </a:lnTo>
                <a:lnTo>
                  <a:pt x="39623" y="0"/>
                </a:lnTo>
                <a:lnTo>
                  <a:pt x="0" y="822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496286" y="1227835"/>
            <a:ext cx="119380" cy="50801"/>
          </a:xfrm>
          <a:custGeom>
            <a:avLst/>
            <a:gdLst/>
            <a:ahLst/>
            <a:cxnLst/>
            <a:rect l="l" t="t" r="r" b="b"/>
            <a:pathLst>
              <a:path w="119380" h="50800">
                <a:moveTo>
                  <a:pt x="118871" y="50291"/>
                </a:moveTo>
                <a:lnTo>
                  <a:pt x="118871" y="0"/>
                </a:lnTo>
                <a:lnTo>
                  <a:pt x="0" y="50291"/>
                </a:lnTo>
                <a:lnTo>
                  <a:pt x="118871" y="502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496286" y="1195832"/>
            <a:ext cx="119380" cy="82550"/>
          </a:xfrm>
          <a:custGeom>
            <a:avLst/>
            <a:gdLst/>
            <a:ahLst/>
            <a:cxnLst/>
            <a:rect l="l" t="t" r="r" b="b"/>
            <a:pathLst>
              <a:path w="119380" h="82550">
                <a:moveTo>
                  <a:pt x="118871" y="32003"/>
                </a:moveTo>
                <a:lnTo>
                  <a:pt x="0" y="82295"/>
                </a:lnTo>
                <a:lnTo>
                  <a:pt x="39623" y="0"/>
                </a:lnTo>
                <a:lnTo>
                  <a:pt x="118871" y="320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535912" y="1195834"/>
            <a:ext cx="79375" cy="32384"/>
          </a:xfrm>
          <a:custGeom>
            <a:avLst/>
            <a:gdLst/>
            <a:ahLst/>
            <a:cxnLst/>
            <a:rect l="l" t="t" r="r" b="b"/>
            <a:pathLst>
              <a:path w="79375" h="32384">
                <a:moveTo>
                  <a:pt x="0" y="0"/>
                </a:moveTo>
                <a:lnTo>
                  <a:pt x="79247" y="32003"/>
                </a:lnTo>
                <a:lnTo>
                  <a:pt x="792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535912" y="1195834"/>
            <a:ext cx="79375" cy="32384"/>
          </a:xfrm>
          <a:custGeom>
            <a:avLst/>
            <a:gdLst/>
            <a:ahLst/>
            <a:cxnLst/>
            <a:rect l="l" t="t" r="r" b="b"/>
            <a:pathLst>
              <a:path w="79375" h="32384">
                <a:moveTo>
                  <a:pt x="79247" y="32003"/>
                </a:moveTo>
                <a:lnTo>
                  <a:pt x="0" y="0"/>
                </a:lnTo>
                <a:lnTo>
                  <a:pt x="79247" y="0"/>
                </a:lnTo>
                <a:lnTo>
                  <a:pt x="79247" y="320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499337" y="1282700"/>
            <a:ext cx="116204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99337" y="1282700"/>
            <a:ext cx="116204" cy="5080"/>
          </a:xfrm>
          <a:custGeom>
            <a:avLst/>
            <a:gdLst/>
            <a:ahLst/>
            <a:cxnLst/>
            <a:rect l="l" t="t" r="r" b="b"/>
            <a:pathLst>
              <a:path w="116205" h="5080">
                <a:moveTo>
                  <a:pt x="115823" y="4571"/>
                </a:moveTo>
                <a:lnTo>
                  <a:pt x="115823" y="0"/>
                </a:lnTo>
                <a:lnTo>
                  <a:pt x="0" y="4571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499337" y="1278128"/>
            <a:ext cx="116204" cy="9526"/>
          </a:xfrm>
          <a:custGeom>
            <a:avLst/>
            <a:gdLst/>
            <a:ahLst/>
            <a:cxnLst/>
            <a:rect l="l" t="t" r="r" b="b"/>
            <a:pathLst>
              <a:path w="116205" h="9525">
                <a:moveTo>
                  <a:pt x="115823" y="4571"/>
                </a:moveTo>
                <a:lnTo>
                  <a:pt x="0" y="9143"/>
                </a:lnTo>
                <a:lnTo>
                  <a:pt x="0" y="0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499337" y="1278128"/>
            <a:ext cx="116204" cy="5080"/>
          </a:xfrm>
          <a:custGeom>
            <a:avLst/>
            <a:gdLst/>
            <a:ahLst/>
            <a:cxnLst/>
            <a:rect l="l" t="t" r="r" b="b"/>
            <a:pathLst>
              <a:path w="116205" h="5080">
                <a:moveTo>
                  <a:pt x="115823" y="4571"/>
                </a:moveTo>
                <a:lnTo>
                  <a:pt x="0" y="0"/>
                </a:lnTo>
                <a:lnTo>
                  <a:pt x="115823" y="0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499337" y="1287279"/>
            <a:ext cx="116204" cy="56515"/>
          </a:xfrm>
          <a:custGeom>
            <a:avLst/>
            <a:gdLst/>
            <a:ahLst/>
            <a:cxnLst/>
            <a:rect l="l" t="t" r="r" b="b"/>
            <a:pathLst>
              <a:path w="116205" h="56515">
                <a:moveTo>
                  <a:pt x="0" y="0"/>
                </a:moveTo>
                <a:lnTo>
                  <a:pt x="115823" y="56387"/>
                </a:lnTo>
                <a:lnTo>
                  <a:pt x="115823" y="53339"/>
                </a:lnTo>
                <a:lnTo>
                  <a:pt x="0" y="0"/>
                </a:lnTo>
                <a:close/>
              </a:path>
              <a:path w="116205" h="56515">
                <a:moveTo>
                  <a:pt x="0" y="0"/>
                </a:moveTo>
                <a:lnTo>
                  <a:pt x="115823" y="53339"/>
                </a:lnTo>
                <a:lnTo>
                  <a:pt x="1158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499337" y="1287279"/>
            <a:ext cx="116204" cy="56515"/>
          </a:xfrm>
          <a:custGeom>
            <a:avLst/>
            <a:gdLst/>
            <a:ahLst/>
            <a:cxnLst/>
            <a:rect l="l" t="t" r="r" b="b"/>
            <a:pathLst>
              <a:path w="116205" h="56515">
                <a:moveTo>
                  <a:pt x="115823" y="56387"/>
                </a:moveTo>
                <a:lnTo>
                  <a:pt x="0" y="0"/>
                </a:lnTo>
                <a:lnTo>
                  <a:pt x="115823" y="53339"/>
                </a:lnTo>
                <a:lnTo>
                  <a:pt x="115823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499337" y="1287277"/>
            <a:ext cx="116204" cy="53341"/>
          </a:xfrm>
          <a:custGeom>
            <a:avLst/>
            <a:gdLst/>
            <a:ahLst/>
            <a:cxnLst/>
            <a:rect l="l" t="t" r="r" b="b"/>
            <a:pathLst>
              <a:path w="116205" h="53340">
                <a:moveTo>
                  <a:pt x="0" y="0"/>
                </a:moveTo>
                <a:lnTo>
                  <a:pt x="115823" y="53339"/>
                </a:lnTo>
                <a:lnTo>
                  <a:pt x="11582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444471" y="14899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444471" y="14899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467857" y="1270513"/>
            <a:ext cx="1221105" cy="309879"/>
          </a:xfrm>
          <a:custGeom>
            <a:avLst/>
            <a:gdLst/>
            <a:ahLst/>
            <a:cxnLst/>
            <a:rect l="l" t="t" r="r" b="b"/>
            <a:pathLst>
              <a:path w="1221104" h="309880">
                <a:moveTo>
                  <a:pt x="0" y="309371"/>
                </a:moveTo>
                <a:lnTo>
                  <a:pt x="1220723" y="309371"/>
                </a:lnTo>
                <a:lnTo>
                  <a:pt x="576071" y="0"/>
                </a:lnTo>
                <a:lnTo>
                  <a:pt x="0" y="309371"/>
                </a:lnTo>
                <a:close/>
              </a:path>
              <a:path w="1221104" h="309880">
                <a:moveTo>
                  <a:pt x="576071" y="0"/>
                </a:moveTo>
                <a:lnTo>
                  <a:pt x="1220723" y="309371"/>
                </a:lnTo>
                <a:lnTo>
                  <a:pt x="1054607" y="0"/>
                </a:lnTo>
                <a:lnTo>
                  <a:pt x="5760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043927" y="1270513"/>
            <a:ext cx="645160" cy="309879"/>
          </a:xfrm>
          <a:custGeom>
            <a:avLst/>
            <a:gdLst/>
            <a:ahLst/>
            <a:cxnLst/>
            <a:rect l="l" t="t" r="r" b="b"/>
            <a:pathLst>
              <a:path w="645159" h="309880">
                <a:moveTo>
                  <a:pt x="478535" y="0"/>
                </a:moveTo>
                <a:lnTo>
                  <a:pt x="0" y="0"/>
                </a:lnTo>
                <a:lnTo>
                  <a:pt x="644651" y="309371"/>
                </a:lnTo>
                <a:lnTo>
                  <a:pt x="478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467857" y="1270513"/>
            <a:ext cx="1221105" cy="309879"/>
          </a:xfrm>
          <a:custGeom>
            <a:avLst/>
            <a:gdLst/>
            <a:ahLst/>
            <a:cxnLst/>
            <a:rect l="l" t="t" r="r" b="b"/>
            <a:pathLst>
              <a:path w="1221104" h="309880">
                <a:moveTo>
                  <a:pt x="576071" y="0"/>
                </a:moveTo>
                <a:lnTo>
                  <a:pt x="1220723" y="309371"/>
                </a:lnTo>
                <a:lnTo>
                  <a:pt x="0" y="309371"/>
                </a:lnTo>
                <a:lnTo>
                  <a:pt x="576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443475" y="1585976"/>
            <a:ext cx="1245235" cy="0"/>
          </a:xfrm>
          <a:custGeom>
            <a:avLst/>
            <a:gdLst/>
            <a:ahLst/>
            <a:cxnLst/>
            <a:rect l="l" t="t" r="r" b="b"/>
            <a:pathLst>
              <a:path w="1245234">
                <a:moveTo>
                  <a:pt x="0" y="0"/>
                </a:moveTo>
                <a:lnTo>
                  <a:pt x="1245107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467857" y="1579881"/>
            <a:ext cx="1221105" cy="12700"/>
          </a:xfrm>
          <a:custGeom>
            <a:avLst/>
            <a:gdLst/>
            <a:ahLst/>
            <a:cxnLst/>
            <a:rect l="l" t="t" r="r" b="b"/>
            <a:pathLst>
              <a:path w="1221104" h="12700">
                <a:moveTo>
                  <a:pt x="1220723" y="0"/>
                </a:moveTo>
                <a:lnTo>
                  <a:pt x="0" y="0"/>
                </a:lnTo>
                <a:lnTo>
                  <a:pt x="1220723" y="12191"/>
                </a:lnTo>
                <a:lnTo>
                  <a:pt x="12207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443475" y="1579881"/>
            <a:ext cx="1245235" cy="12700"/>
          </a:xfrm>
          <a:custGeom>
            <a:avLst/>
            <a:gdLst/>
            <a:ahLst/>
            <a:cxnLst/>
            <a:rect l="l" t="t" r="r" b="b"/>
            <a:pathLst>
              <a:path w="1245234" h="12700">
                <a:moveTo>
                  <a:pt x="24383" y="0"/>
                </a:moveTo>
                <a:lnTo>
                  <a:pt x="1245107" y="12191"/>
                </a:lnTo>
                <a:lnTo>
                  <a:pt x="0" y="12191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372843" y="1491488"/>
            <a:ext cx="242569" cy="127000"/>
          </a:xfrm>
          <a:custGeom>
            <a:avLst/>
            <a:gdLst/>
            <a:ahLst/>
            <a:cxnLst/>
            <a:rect l="l" t="t" r="r" b="b"/>
            <a:pathLst>
              <a:path w="242569" h="127000">
                <a:moveTo>
                  <a:pt x="0" y="126491"/>
                </a:moveTo>
                <a:lnTo>
                  <a:pt x="242315" y="126491"/>
                </a:lnTo>
                <a:lnTo>
                  <a:pt x="242315" y="85343"/>
                </a:lnTo>
                <a:lnTo>
                  <a:pt x="0" y="126491"/>
                </a:lnTo>
                <a:close/>
              </a:path>
              <a:path w="242569" h="127000">
                <a:moveTo>
                  <a:pt x="0" y="126491"/>
                </a:moveTo>
                <a:lnTo>
                  <a:pt x="242315" y="85343"/>
                </a:lnTo>
                <a:lnTo>
                  <a:pt x="64007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372843" y="1576838"/>
            <a:ext cx="242569" cy="41275"/>
          </a:xfrm>
          <a:custGeom>
            <a:avLst/>
            <a:gdLst/>
            <a:ahLst/>
            <a:cxnLst/>
            <a:rect l="l" t="t" r="r" b="b"/>
            <a:pathLst>
              <a:path w="242569" h="41275">
                <a:moveTo>
                  <a:pt x="242315" y="41147"/>
                </a:moveTo>
                <a:lnTo>
                  <a:pt x="242315" y="0"/>
                </a:lnTo>
                <a:lnTo>
                  <a:pt x="0" y="41147"/>
                </a:lnTo>
                <a:lnTo>
                  <a:pt x="242315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372843" y="1491488"/>
            <a:ext cx="242569" cy="127000"/>
          </a:xfrm>
          <a:custGeom>
            <a:avLst/>
            <a:gdLst/>
            <a:ahLst/>
            <a:cxnLst/>
            <a:rect l="l" t="t" r="r" b="b"/>
            <a:pathLst>
              <a:path w="242569" h="127000">
                <a:moveTo>
                  <a:pt x="242315" y="85343"/>
                </a:moveTo>
                <a:lnTo>
                  <a:pt x="0" y="126491"/>
                </a:lnTo>
                <a:lnTo>
                  <a:pt x="64007" y="0"/>
                </a:lnTo>
                <a:lnTo>
                  <a:pt x="242315" y="853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4436857" y="1491489"/>
            <a:ext cx="178435" cy="85725"/>
          </a:xfrm>
          <a:custGeom>
            <a:avLst/>
            <a:gdLst/>
            <a:ahLst/>
            <a:cxnLst/>
            <a:rect l="l" t="t" r="r" b="b"/>
            <a:pathLst>
              <a:path w="178434" h="85725">
                <a:moveTo>
                  <a:pt x="0" y="0"/>
                </a:moveTo>
                <a:lnTo>
                  <a:pt x="178307" y="85343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178434" h="85725">
                <a:moveTo>
                  <a:pt x="13715" y="0"/>
                </a:moveTo>
                <a:lnTo>
                  <a:pt x="178307" y="85343"/>
                </a:lnTo>
                <a:lnTo>
                  <a:pt x="178307" y="82295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4450567" y="1491489"/>
            <a:ext cx="165100" cy="85725"/>
          </a:xfrm>
          <a:custGeom>
            <a:avLst/>
            <a:gdLst/>
            <a:ahLst/>
            <a:cxnLst/>
            <a:rect l="l" t="t" r="r" b="b"/>
            <a:pathLst>
              <a:path w="165100" h="85725">
                <a:moveTo>
                  <a:pt x="164591" y="82295"/>
                </a:moveTo>
                <a:lnTo>
                  <a:pt x="0" y="0"/>
                </a:lnTo>
                <a:lnTo>
                  <a:pt x="164591" y="85343"/>
                </a:lnTo>
                <a:lnTo>
                  <a:pt x="164591" y="822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436857" y="1491489"/>
            <a:ext cx="178435" cy="85725"/>
          </a:xfrm>
          <a:custGeom>
            <a:avLst/>
            <a:gdLst/>
            <a:ahLst/>
            <a:cxnLst/>
            <a:rect l="l" t="t" r="r" b="b"/>
            <a:pathLst>
              <a:path w="178434" h="85725">
                <a:moveTo>
                  <a:pt x="13715" y="0"/>
                </a:moveTo>
                <a:lnTo>
                  <a:pt x="178307" y="85343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368275" y="1621790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368275" y="1624839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368275" y="1617980"/>
            <a:ext cx="247015" cy="7620"/>
          </a:xfrm>
          <a:custGeom>
            <a:avLst/>
            <a:gdLst/>
            <a:ahLst/>
            <a:cxnLst/>
            <a:rect l="l" t="t" r="r" b="b"/>
            <a:pathLst>
              <a:path w="247015" h="7619">
                <a:moveTo>
                  <a:pt x="246887" y="6095"/>
                </a:moveTo>
                <a:lnTo>
                  <a:pt x="0" y="7619"/>
                </a:lnTo>
                <a:lnTo>
                  <a:pt x="4571" y="0"/>
                </a:lnTo>
                <a:lnTo>
                  <a:pt x="2468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4372843" y="1617981"/>
            <a:ext cx="242569" cy="6349"/>
          </a:xfrm>
          <a:custGeom>
            <a:avLst/>
            <a:gdLst/>
            <a:ahLst/>
            <a:cxnLst/>
            <a:rect l="l" t="t" r="r" b="b"/>
            <a:pathLst>
              <a:path w="242569" h="6350">
                <a:moveTo>
                  <a:pt x="242315" y="6095"/>
                </a:moveTo>
                <a:lnTo>
                  <a:pt x="0" y="0"/>
                </a:lnTo>
                <a:lnTo>
                  <a:pt x="242315" y="0"/>
                </a:lnTo>
                <a:lnTo>
                  <a:pt x="24231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365749" y="1592078"/>
            <a:ext cx="1323340" cy="43181"/>
          </a:xfrm>
          <a:custGeom>
            <a:avLst/>
            <a:gdLst/>
            <a:ahLst/>
            <a:cxnLst/>
            <a:rect l="l" t="t" r="r" b="b"/>
            <a:pathLst>
              <a:path w="1323340" h="43180">
                <a:moveTo>
                  <a:pt x="77723" y="0"/>
                </a:moveTo>
                <a:lnTo>
                  <a:pt x="1246631" y="42671"/>
                </a:lnTo>
                <a:lnTo>
                  <a:pt x="1322831" y="0"/>
                </a:lnTo>
                <a:lnTo>
                  <a:pt x="77723" y="0"/>
                </a:lnTo>
                <a:close/>
              </a:path>
              <a:path w="1323340" h="43180">
                <a:moveTo>
                  <a:pt x="0" y="42671"/>
                </a:moveTo>
                <a:lnTo>
                  <a:pt x="1246631" y="42671"/>
                </a:lnTo>
                <a:lnTo>
                  <a:pt x="77723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443475" y="1592078"/>
            <a:ext cx="1245235" cy="43181"/>
          </a:xfrm>
          <a:custGeom>
            <a:avLst/>
            <a:gdLst/>
            <a:ahLst/>
            <a:cxnLst/>
            <a:rect l="l" t="t" r="r" b="b"/>
            <a:pathLst>
              <a:path w="1245234" h="43180">
                <a:moveTo>
                  <a:pt x="1245107" y="0"/>
                </a:moveTo>
                <a:lnTo>
                  <a:pt x="0" y="0"/>
                </a:lnTo>
                <a:lnTo>
                  <a:pt x="1168907" y="42671"/>
                </a:lnTo>
                <a:lnTo>
                  <a:pt x="1245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365750" y="1592078"/>
            <a:ext cx="1247140" cy="43181"/>
          </a:xfrm>
          <a:custGeom>
            <a:avLst/>
            <a:gdLst/>
            <a:ahLst/>
            <a:cxnLst/>
            <a:rect l="l" t="t" r="r" b="b"/>
            <a:pathLst>
              <a:path w="1247140" h="43180">
                <a:moveTo>
                  <a:pt x="77723" y="0"/>
                </a:moveTo>
                <a:lnTo>
                  <a:pt x="1246631" y="42671"/>
                </a:lnTo>
                <a:lnTo>
                  <a:pt x="0" y="42671"/>
                </a:lnTo>
                <a:lnTo>
                  <a:pt x="777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65750" y="1640840"/>
            <a:ext cx="1247140" cy="0"/>
          </a:xfrm>
          <a:custGeom>
            <a:avLst/>
            <a:gdLst/>
            <a:ahLst/>
            <a:cxnLst/>
            <a:rect l="l" t="t" r="r" b="b"/>
            <a:pathLst>
              <a:path w="1247140">
                <a:moveTo>
                  <a:pt x="0" y="0"/>
                </a:moveTo>
                <a:lnTo>
                  <a:pt x="1246631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365750" y="1634745"/>
            <a:ext cx="1247140" cy="12700"/>
          </a:xfrm>
          <a:custGeom>
            <a:avLst/>
            <a:gdLst/>
            <a:ahLst/>
            <a:cxnLst/>
            <a:rect l="l" t="t" r="r" b="b"/>
            <a:pathLst>
              <a:path w="1247140" h="12700">
                <a:moveTo>
                  <a:pt x="1246631" y="0"/>
                </a:moveTo>
                <a:lnTo>
                  <a:pt x="0" y="0"/>
                </a:lnTo>
                <a:lnTo>
                  <a:pt x="1222247" y="12191"/>
                </a:lnTo>
                <a:lnTo>
                  <a:pt x="1246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65750" y="1634745"/>
            <a:ext cx="1222375" cy="12700"/>
          </a:xfrm>
          <a:custGeom>
            <a:avLst/>
            <a:gdLst/>
            <a:ahLst/>
            <a:cxnLst/>
            <a:rect l="l" t="t" r="r" b="b"/>
            <a:pathLst>
              <a:path w="1222375" h="12700">
                <a:moveTo>
                  <a:pt x="0" y="0"/>
                </a:moveTo>
                <a:lnTo>
                  <a:pt x="1222247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365750" y="1646942"/>
            <a:ext cx="1222375" cy="38101"/>
          </a:xfrm>
          <a:custGeom>
            <a:avLst/>
            <a:gdLst/>
            <a:ahLst/>
            <a:cxnLst/>
            <a:rect l="l" t="t" r="r" b="b"/>
            <a:pathLst>
              <a:path w="1222375" h="38100">
                <a:moveTo>
                  <a:pt x="0" y="0"/>
                </a:moveTo>
                <a:lnTo>
                  <a:pt x="1152143" y="38099"/>
                </a:lnTo>
                <a:lnTo>
                  <a:pt x="1222247" y="0"/>
                </a:lnTo>
                <a:lnTo>
                  <a:pt x="0" y="0"/>
                </a:lnTo>
                <a:close/>
              </a:path>
              <a:path w="1222375" h="38100">
                <a:moveTo>
                  <a:pt x="0" y="0"/>
                </a:moveTo>
                <a:lnTo>
                  <a:pt x="19811" y="38099"/>
                </a:lnTo>
                <a:lnTo>
                  <a:pt x="1152143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365750" y="1646942"/>
            <a:ext cx="1222375" cy="38101"/>
          </a:xfrm>
          <a:custGeom>
            <a:avLst/>
            <a:gdLst/>
            <a:ahLst/>
            <a:cxnLst/>
            <a:rect l="l" t="t" r="r" b="b"/>
            <a:pathLst>
              <a:path w="1222375" h="38100">
                <a:moveTo>
                  <a:pt x="1222247" y="0"/>
                </a:moveTo>
                <a:lnTo>
                  <a:pt x="0" y="0"/>
                </a:lnTo>
                <a:lnTo>
                  <a:pt x="1152143" y="38099"/>
                </a:lnTo>
                <a:lnTo>
                  <a:pt x="1222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365749" y="1646942"/>
            <a:ext cx="1152524" cy="38101"/>
          </a:xfrm>
          <a:custGeom>
            <a:avLst/>
            <a:gdLst/>
            <a:ahLst/>
            <a:cxnLst/>
            <a:rect l="l" t="t" r="r" b="b"/>
            <a:pathLst>
              <a:path w="1152525" h="38100">
                <a:moveTo>
                  <a:pt x="0" y="0"/>
                </a:moveTo>
                <a:lnTo>
                  <a:pt x="1152143" y="38099"/>
                </a:lnTo>
                <a:lnTo>
                  <a:pt x="19811" y="380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394709" y="1690370"/>
            <a:ext cx="1123315" cy="0"/>
          </a:xfrm>
          <a:custGeom>
            <a:avLst/>
            <a:gdLst/>
            <a:ahLst/>
            <a:cxnLst/>
            <a:rect l="l" t="t" r="r" b="b"/>
            <a:pathLst>
              <a:path w="1123315">
                <a:moveTo>
                  <a:pt x="0" y="0"/>
                </a:moveTo>
                <a:lnTo>
                  <a:pt x="112318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394709" y="1685042"/>
            <a:ext cx="1123315" cy="10795"/>
          </a:xfrm>
          <a:custGeom>
            <a:avLst/>
            <a:gdLst/>
            <a:ahLst/>
            <a:cxnLst/>
            <a:rect l="l" t="t" r="r" b="b"/>
            <a:pathLst>
              <a:path w="1123315" h="10794">
                <a:moveTo>
                  <a:pt x="1123187" y="0"/>
                </a:moveTo>
                <a:lnTo>
                  <a:pt x="0" y="0"/>
                </a:lnTo>
                <a:lnTo>
                  <a:pt x="1103375" y="10667"/>
                </a:lnTo>
                <a:lnTo>
                  <a:pt x="11231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394704" y="1685042"/>
            <a:ext cx="1103630" cy="10795"/>
          </a:xfrm>
          <a:custGeom>
            <a:avLst/>
            <a:gdLst/>
            <a:ahLst/>
            <a:cxnLst/>
            <a:rect l="l" t="t" r="r" b="b"/>
            <a:pathLst>
              <a:path w="1103629" h="10794">
                <a:moveTo>
                  <a:pt x="0" y="0"/>
                </a:moveTo>
                <a:lnTo>
                  <a:pt x="110337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4333220" y="1625601"/>
            <a:ext cx="281939" cy="70485"/>
          </a:xfrm>
          <a:custGeom>
            <a:avLst/>
            <a:gdLst/>
            <a:ahLst/>
            <a:cxnLst/>
            <a:rect l="l" t="t" r="r" b="b"/>
            <a:pathLst>
              <a:path w="281940" h="70485">
                <a:moveTo>
                  <a:pt x="0" y="70103"/>
                </a:moveTo>
                <a:lnTo>
                  <a:pt x="281939" y="70103"/>
                </a:lnTo>
                <a:lnTo>
                  <a:pt x="281939" y="56387"/>
                </a:lnTo>
                <a:lnTo>
                  <a:pt x="0" y="70103"/>
                </a:lnTo>
                <a:close/>
              </a:path>
              <a:path w="281940" h="70485">
                <a:moveTo>
                  <a:pt x="0" y="70103"/>
                </a:moveTo>
                <a:lnTo>
                  <a:pt x="281939" y="56387"/>
                </a:lnTo>
                <a:lnTo>
                  <a:pt x="35051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333220" y="1681994"/>
            <a:ext cx="281939" cy="13969"/>
          </a:xfrm>
          <a:custGeom>
            <a:avLst/>
            <a:gdLst/>
            <a:ahLst/>
            <a:cxnLst/>
            <a:rect l="l" t="t" r="r" b="b"/>
            <a:pathLst>
              <a:path w="281940" h="13969">
                <a:moveTo>
                  <a:pt x="281939" y="13715"/>
                </a:moveTo>
                <a:lnTo>
                  <a:pt x="281939" y="0"/>
                </a:lnTo>
                <a:lnTo>
                  <a:pt x="0" y="13715"/>
                </a:lnTo>
                <a:lnTo>
                  <a:pt x="28193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333220" y="1625601"/>
            <a:ext cx="281939" cy="70485"/>
          </a:xfrm>
          <a:custGeom>
            <a:avLst/>
            <a:gdLst/>
            <a:ahLst/>
            <a:cxnLst/>
            <a:rect l="l" t="t" r="r" b="b"/>
            <a:pathLst>
              <a:path w="281940" h="70485">
                <a:moveTo>
                  <a:pt x="281939" y="56387"/>
                </a:moveTo>
                <a:lnTo>
                  <a:pt x="0" y="70103"/>
                </a:lnTo>
                <a:lnTo>
                  <a:pt x="35051" y="0"/>
                </a:lnTo>
                <a:lnTo>
                  <a:pt x="281939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368275" y="1625607"/>
            <a:ext cx="247015" cy="56515"/>
          </a:xfrm>
          <a:custGeom>
            <a:avLst/>
            <a:gdLst/>
            <a:ahLst/>
            <a:cxnLst/>
            <a:rect l="l" t="t" r="r" b="b"/>
            <a:pathLst>
              <a:path w="247015" h="56514">
                <a:moveTo>
                  <a:pt x="0" y="0"/>
                </a:moveTo>
                <a:lnTo>
                  <a:pt x="246887" y="56387"/>
                </a:lnTo>
                <a:lnTo>
                  <a:pt x="246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4368275" y="1625607"/>
            <a:ext cx="247015" cy="56515"/>
          </a:xfrm>
          <a:custGeom>
            <a:avLst/>
            <a:gdLst/>
            <a:ahLst/>
            <a:cxnLst/>
            <a:rect l="l" t="t" r="r" b="b"/>
            <a:pathLst>
              <a:path w="247015" h="56514">
                <a:moveTo>
                  <a:pt x="246887" y="56387"/>
                </a:moveTo>
                <a:lnTo>
                  <a:pt x="0" y="0"/>
                </a:lnTo>
                <a:lnTo>
                  <a:pt x="246887" y="0"/>
                </a:lnTo>
                <a:lnTo>
                  <a:pt x="246887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331695" y="1697229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4">
                <a:moveTo>
                  <a:pt x="0" y="0"/>
                </a:moveTo>
                <a:lnTo>
                  <a:pt x="28346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4331695" y="1695705"/>
            <a:ext cx="283845" cy="3175"/>
          </a:xfrm>
          <a:custGeom>
            <a:avLst/>
            <a:gdLst/>
            <a:ahLst/>
            <a:cxnLst/>
            <a:rect l="l" t="t" r="r" b="b"/>
            <a:pathLst>
              <a:path w="283844" h="3175">
                <a:moveTo>
                  <a:pt x="0" y="3047"/>
                </a:moveTo>
                <a:lnTo>
                  <a:pt x="1523" y="0"/>
                </a:lnTo>
                <a:lnTo>
                  <a:pt x="283463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333220" y="1695705"/>
            <a:ext cx="281939" cy="3175"/>
          </a:xfrm>
          <a:custGeom>
            <a:avLst/>
            <a:gdLst/>
            <a:ahLst/>
            <a:cxnLst/>
            <a:rect l="l" t="t" r="r" b="b"/>
            <a:pathLst>
              <a:path w="281940" h="3175">
                <a:moveTo>
                  <a:pt x="0" y="0"/>
                </a:moveTo>
                <a:lnTo>
                  <a:pt x="281939" y="3047"/>
                </a:lnTo>
                <a:lnTo>
                  <a:pt x="28193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326127" y="1709421"/>
            <a:ext cx="1172209" cy="0"/>
          </a:xfrm>
          <a:custGeom>
            <a:avLst/>
            <a:gdLst/>
            <a:ahLst/>
            <a:cxnLst/>
            <a:rect l="l" t="t" r="r" b="b"/>
            <a:pathLst>
              <a:path w="1172209">
                <a:moveTo>
                  <a:pt x="0" y="0"/>
                </a:moveTo>
                <a:lnTo>
                  <a:pt x="1171955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79464" y="1695706"/>
            <a:ext cx="1118870" cy="27940"/>
          </a:xfrm>
          <a:custGeom>
            <a:avLst/>
            <a:gdLst/>
            <a:ahLst/>
            <a:cxnLst/>
            <a:rect l="l" t="t" r="r" b="b"/>
            <a:pathLst>
              <a:path w="1118870" h="27939">
                <a:moveTo>
                  <a:pt x="1118615" y="0"/>
                </a:moveTo>
                <a:lnTo>
                  <a:pt x="0" y="0"/>
                </a:lnTo>
                <a:lnTo>
                  <a:pt x="1065275" y="27431"/>
                </a:lnTo>
                <a:lnTo>
                  <a:pt x="11186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326124" y="1695706"/>
            <a:ext cx="1118870" cy="27940"/>
          </a:xfrm>
          <a:custGeom>
            <a:avLst/>
            <a:gdLst/>
            <a:ahLst/>
            <a:cxnLst/>
            <a:rect l="l" t="t" r="r" b="b"/>
            <a:pathLst>
              <a:path w="1118870" h="27939">
                <a:moveTo>
                  <a:pt x="53339" y="0"/>
                </a:moveTo>
                <a:lnTo>
                  <a:pt x="1118615" y="27431"/>
                </a:lnTo>
                <a:lnTo>
                  <a:pt x="0" y="27431"/>
                </a:lnTo>
                <a:lnTo>
                  <a:pt x="53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306317" y="1728470"/>
            <a:ext cx="1123315" cy="0"/>
          </a:xfrm>
          <a:custGeom>
            <a:avLst/>
            <a:gdLst/>
            <a:ahLst/>
            <a:cxnLst/>
            <a:rect l="l" t="t" r="r" b="b"/>
            <a:pathLst>
              <a:path w="1123315">
                <a:moveTo>
                  <a:pt x="0" y="0"/>
                </a:moveTo>
                <a:lnTo>
                  <a:pt x="112318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26124" y="1723141"/>
            <a:ext cx="1103630" cy="10795"/>
          </a:xfrm>
          <a:custGeom>
            <a:avLst/>
            <a:gdLst/>
            <a:ahLst/>
            <a:cxnLst/>
            <a:rect l="l" t="t" r="r" b="b"/>
            <a:pathLst>
              <a:path w="1103629" h="10794">
                <a:moveTo>
                  <a:pt x="1103375" y="0"/>
                </a:moveTo>
                <a:lnTo>
                  <a:pt x="0" y="0"/>
                </a:lnTo>
                <a:lnTo>
                  <a:pt x="1103375" y="10667"/>
                </a:lnTo>
                <a:lnTo>
                  <a:pt x="1103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06317" y="1723141"/>
            <a:ext cx="1123315" cy="10795"/>
          </a:xfrm>
          <a:custGeom>
            <a:avLst/>
            <a:gdLst/>
            <a:ahLst/>
            <a:cxnLst/>
            <a:rect l="l" t="t" r="r" b="b"/>
            <a:pathLst>
              <a:path w="1123315" h="10794">
                <a:moveTo>
                  <a:pt x="19811" y="0"/>
                </a:moveTo>
                <a:lnTo>
                  <a:pt x="1123187" y="10667"/>
                </a:lnTo>
                <a:lnTo>
                  <a:pt x="0" y="10667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2185274" y="1749046"/>
            <a:ext cx="938529" cy="1450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295122" y="1698753"/>
            <a:ext cx="320040" cy="74930"/>
          </a:xfrm>
          <a:custGeom>
            <a:avLst/>
            <a:gdLst/>
            <a:ahLst/>
            <a:cxnLst/>
            <a:rect l="l" t="t" r="r" b="b"/>
            <a:pathLst>
              <a:path w="320040" h="74930">
                <a:moveTo>
                  <a:pt x="0" y="74675"/>
                </a:moveTo>
                <a:lnTo>
                  <a:pt x="320039" y="74675"/>
                </a:lnTo>
                <a:lnTo>
                  <a:pt x="320039" y="70103"/>
                </a:lnTo>
                <a:lnTo>
                  <a:pt x="0" y="74675"/>
                </a:lnTo>
                <a:close/>
              </a:path>
              <a:path w="320040" h="74930">
                <a:moveTo>
                  <a:pt x="0" y="74675"/>
                </a:moveTo>
                <a:lnTo>
                  <a:pt x="320039" y="70103"/>
                </a:lnTo>
                <a:lnTo>
                  <a:pt x="36575" y="0"/>
                </a:lnTo>
                <a:lnTo>
                  <a:pt x="0" y="7467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295122" y="1768856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40" h="5080">
                <a:moveTo>
                  <a:pt x="320039" y="4571"/>
                </a:moveTo>
                <a:lnTo>
                  <a:pt x="320039" y="0"/>
                </a:lnTo>
                <a:lnTo>
                  <a:pt x="0" y="4571"/>
                </a:lnTo>
                <a:lnTo>
                  <a:pt x="32003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4295122" y="1698753"/>
            <a:ext cx="320040" cy="74930"/>
          </a:xfrm>
          <a:custGeom>
            <a:avLst/>
            <a:gdLst/>
            <a:ahLst/>
            <a:cxnLst/>
            <a:rect l="l" t="t" r="r" b="b"/>
            <a:pathLst>
              <a:path w="320040" h="74930">
                <a:moveTo>
                  <a:pt x="320039" y="70103"/>
                </a:moveTo>
                <a:lnTo>
                  <a:pt x="0" y="74675"/>
                </a:lnTo>
                <a:lnTo>
                  <a:pt x="36575" y="0"/>
                </a:lnTo>
                <a:lnTo>
                  <a:pt x="320039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331695" y="1698752"/>
            <a:ext cx="283845" cy="70485"/>
          </a:xfrm>
          <a:custGeom>
            <a:avLst/>
            <a:gdLst/>
            <a:ahLst/>
            <a:cxnLst/>
            <a:rect l="l" t="t" r="r" b="b"/>
            <a:pathLst>
              <a:path w="283844" h="70485">
                <a:moveTo>
                  <a:pt x="0" y="0"/>
                </a:moveTo>
                <a:lnTo>
                  <a:pt x="283463" y="70103"/>
                </a:lnTo>
                <a:lnTo>
                  <a:pt x="2834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331695" y="1698752"/>
            <a:ext cx="283845" cy="70485"/>
          </a:xfrm>
          <a:custGeom>
            <a:avLst/>
            <a:gdLst/>
            <a:ahLst/>
            <a:cxnLst/>
            <a:rect l="l" t="t" r="r" b="b"/>
            <a:pathLst>
              <a:path w="283844" h="70485">
                <a:moveTo>
                  <a:pt x="283463" y="70103"/>
                </a:moveTo>
                <a:lnTo>
                  <a:pt x="0" y="0"/>
                </a:lnTo>
                <a:lnTo>
                  <a:pt x="283463" y="0"/>
                </a:lnTo>
                <a:lnTo>
                  <a:pt x="283463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4298170" y="1777237"/>
            <a:ext cx="317500" cy="0"/>
          </a:xfrm>
          <a:custGeom>
            <a:avLst/>
            <a:gdLst/>
            <a:ahLst/>
            <a:cxnLst/>
            <a:rect l="l" t="t" r="r" b="b"/>
            <a:pathLst>
              <a:path w="317500">
                <a:moveTo>
                  <a:pt x="0" y="0"/>
                </a:moveTo>
                <a:lnTo>
                  <a:pt x="3169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298170" y="1773429"/>
            <a:ext cx="317500" cy="7620"/>
          </a:xfrm>
          <a:custGeom>
            <a:avLst/>
            <a:gdLst/>
            <a:ahLst/>
            <a:cxnLst/>
            <a:rect l="l" t="t" r="r" b="b"/>
            <a:pathLst>
              <a:path w="317500" h="7619">
                <a:moveTo>
                  <a:pt x="0" y="7619"/>
                </a:moveTo>
                <a:lnTo>
                  <a:pt x="0" y="0"/>
                </a:lnTo>
                <a:lnTo>
                  <a:pt x="316991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4298170" y="1773429"/>
            <a:ext cx="317500" cy="7620"/>
          </a:xfrm>
          <a:custGeom>
            <a:avLst/>
            <a:gdLst/>
            <a:ahLst/>
            <a:cxnLst/>
            <a:rect l="l" t="t" r="r" b="b"/>
            <a:pathLst>
              <a:path w="317500" h="7619">
                <a:moveTo>
                  <a:pt x="0" y="0"/>
                </a:moveTo>
                <a:lnTo>
                  <a:pt x="316991" y="7619"/>
                </a:lnTo>
                <a:lnTo>
                  <a:pt x="3169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175248" y="1733806"/>
            <a:ext cx="1300480" cy="71756"/>
          </a:xfrm>
          <a:custGeom>
            <a:avLst/>
            <a:gdLst/>
            <a:ahLst/>
            <a:cxnLst/>
            <a:rect l="l" t="t" r="r" b="b"/>
            <a:pathLst>
              <a:path w="1300479" h="71755">
                <a:moveTo>
                  <a:pt x="0" y="71627"/>
                </a:moveTo>
                <a:lnTo>
                  <a:pt x="1299971" y="71627"/>
                </a:lnTo>
                <a:lnTo>
                  <a:pt x="131063" y="0"/>
                </a:lnTo>
                <a:lnTo>
                  <a:pt x="0" y="71627"/>
                </a:lnTo>
                <a:close/>
              </a:path>
              <a:path w="1300479" h="71755">
                <a:moveTo>
                  <a:pt x="131063" y="0"/>
                </a:moveTo>
                <a:lnTo>
                  <a:pt x="1299971" y="71627"/>
                </a:lnTo>
                <a:lnTo>
                  <a:pt x="1261871" y="0"/>
                </a:lnTo>
                <a:lnTo>
                  <a:pt x="1310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06317" y="1733806"/>
            <a:ext cx="1169035" cy="71756"/>
          </a:xfrm>
          <a:custGeom>
            <a:avLst/>
            <a:gdLst/>
            <a:ahLst/>
            <a:cxnLst/>
            <a:rect l="l" t="t" r="r" b="b"/>
            <a:pathLst>
              <a:path w="1169034" h="71755">
                <a:moveTo>
                  <a:pt x="1130807" y="0"/>
                </a:moveTo>
                <a:lnTo>
                  <a:pt x="0" y="0"/>
                </a:lnTo>
                <a:lnTo>
                  <a:pt x="1168907" y="71627"/>
                </a:lnTo>
                <a:lnTo>
                  <a:pt x="11308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175248" y="1733806"/>
            <a:ext cx="1300480" cy="71756"/>
          </a:xfrm>
          <a:custGeom>
            <a:avLst/>
            <a:gdLst/>
            <a:ahLst/>
            <a:cxnLst/>
            <a:rect l="l" t="t" r="r" b="b"/>
            <a:pathLst>
              <a:path w="1300479" h="71755">
                <a:moveTo>
                  <a:pt x="131063" y="0"/>
                </a:moveTo>
                <a:lnTo>
                  <a:pt x="1299971" y="71627"/>
                </a:lnTo>
                <a:lnTo>
                  <a:pt x="0" y="71627"/>
                </a:lnTo>
                <a:lnTo>
                  <a:pt x="1310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892283" y="1195837"/>
            <a:ext cx="1228725" cy="645161"/>
          </a:xfrm>
          <a:custGeom>
            <a:avLst/>
            <a:gdLst/>
            <a:ahLst/>
            <a:cxnLst/>
            <a:rect l="l" t="t" r="r" b="b"/>
            <a:pathLst>
              <a:path w="1228725" h="645160">
                <a:moveTo>
                  <a:pt x="0" y="0"/>
                </a:moveTo>
                <a:lnTo>
                  <a:pt x="260603" y="644651"/>
                </a:lnTo>
                <a:lnTo>
                  <a:pt x="1228343" y="644651"/>
                </a:lnTo>
                <a:lnTo>
                  <a:pt x="0" y="0"/>
                </a:lnTo>
                <a:close/>
              </a:path>
              <a:path w="1228725" h="645160">
                <a:moveTo>
                  <a:pt x="0" y="0"/>
                </a:moveTo>
                <a:lnTo>
                  <a:pt x="1228343" y="644651"/>
                </a:lnTo>
                <a:lnTo>
                  <a:pt x="967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892283" y="1195837"/>
            <a:ext cx="1228725" cy="645161"/>
          </a:xfrm>
          <a:custGeom>
            <a:avLst/>
            <a:gdLst/>
            <a:ahLst/>
            <a:cxnLst/>
            <a:rect l="l" t="t" r="r" b="b"/>
            <a:pathLst>
              <a:path w="1228725" h="645160">
                <a:moveTo>
                  <a:pt x="967739" y="0"/>
                </a:moveTo>
                <a:lnTo>
                  <a:pt x="0" y="0"/>
                </a:lnTo>
                <a:lnTo>
                  <a:pt x="1228343" y="644651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892283" y="1195837"/>
            <a:ext cx="1228725" cy="645161"/>
          </a:xfrm>
          <a:custGeom>
            <a:avLst/>
            <a:gdLst/>
            <a:ahLst/>
            <a:cxnLst/>
            <a:rect l="l" t="t" r="r" b="b"/>
            <a:pathLst>
              <a:path w="1228725" h="645160">
                <a:moveTo>
                  <a:pt x="0" y="0"/>
                </a:moveTo>
                <a:lnTo>
                  <a:pt x="1228343" y="644651"/>
                </a:lnTo>
                <a:lnTo>
                  <a:pt x="260603" y="6446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934458" y="1849628"/>
            <a:ext cx="13969" cy="1905"/>
          </a:xfrm>
          <a:custGeom>
            <a:avLst/>
            <a:gdLst/>
            <a:ahLst/>
            <a:cxnLst/>
            <a:rect l="l" t="t" r="r" b="b"/>
            <a:pathLst>
              <a:path w="13970" h="1905">
                <a:moveTo>
                  <a:pt x="0" y="1523"/>
                </a:moveTo>
                <a:lnTo>
                  <a:pt x="1371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934458" y="1849628"/>
            <a:ext cx="13969" cy="1905"/>
          </a:xfrm>
          <a:custGeom>
            <a:avLst/>
            <a:gdLst/>
            <a:ahLst/>
            <a:cxnLst/>
            <a:rect l="l" t="t" r="r" b="b"/>
            <a:pathLst>
              <a:path w="13970" h="1905">
                <a:moveTo>
                  <a:pt x="6095" y="0"/>
                </a:moveTo>
                <a:lnTo>
                  <a:pt x="1371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919216" y="1851914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1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926837" y="1851153"/>
            <a:ext cx="35560" cy="1905"/>
          </a:xfrm>
          <a:custGeom>
            <a:avLst/>
            <a:gdLst/>
            <a:ahLst/>
            <a:cxnLst/>
            <a:rect l="l" t="t" r="r" b="b"/>
            <a:pathLst>
              <a:path w="35560" h="1905">
                <a:moveTo>
                  <a:pt x="28955" y="0"/>
                </a:moveTo>
                <a:lnTo>
                  <a:pt x="0" y="0"/>
                </a:lnTo>
                <a:lnTo>
                  <a:pt x="35051" y="1523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919216" y="1851153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79" h="1905">
                <a:moveTo>
                  <a:pt x="7619" y="0"/>
                </a:moveTo>
                <a:lnTo>
                  <a:pt x="42671" y="1523"/>
                </a:lnTo>
                <a:lnTo>
                  <a:pt x="0" y="1523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913120" y="185419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919217" y="1852676"/>
            <a:ext cx="50800" cy="3175"/>
          </a:xfrm>
          <a:custGeom>
            <a:avLst/>
            <a:gdLst/>
            <a:ahLst/>
            <a:cxnLst/>
            <a:rect l="l" t="t" r="r" b="b"/>
            <a:pathLst>
              <a:path w="50800" h="3175">
                <a:moveTo>
                  <a:pt x="44195" y="0"/>
                </a:moveTo>
                <a:lnTo>
                  <a:pt x="0" y="0"/>
                </a:lnTo>
                <a:lnTo>
                  <a:pt x="50291" y="3047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913120" y="1852676"/>
            <a:ext cx="56515" cy="3175"/>
          </a:xfrm>
          <a:custGeom>
            <a:avLst/>
            <a:gdLst/>
            <a:ahLst/>
            <a:cxnLst/>
            <a:rect l="l" t="t" r="r" b="b"/>
            <a:pathLst>
              <a:path w="56514" h="3175">
                <a:moveTo>
                  <a:pt x="6095" y="0"/>
                </a:moveTo>
                <a:lnTo>
                  <a:pt x="56387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152888" y="1848104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152888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967739" y="0"/>
                </a:moveTo>
                <a:lnTo>
                  <a:pt x="0" y="0"/>
                </a:lnTo>
                <a:lnTo>
                  <a:pt x="967739" y="15239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152888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0" y="0"/>
                </a:moveTo>
                <a:lnTo>
                  <a:pt x="967739" y="15239"/>
                </a:lnTo>
                <a:lnTo>
                  <a:pt x="6095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911599" y="1855724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557261" y="1461009"/>
            <a:ext cx="1003300" cy="394970"/>
          </a:xfrm>
          <a:custGeom>
            <a:avLst/>
            <a:gdLst/>
            <a:ahLst/>
            <a:cxnLst/>
            <a:rect l="l" t="t" r="r" b="b"/>
            <a:pathLst>
              <a:path w="1003300" h="394969">
                <a:moveTo>
                  <a:pt x="0" y="394715"/>
                </a:moveTo>
                <a:lnTo>
                  <a:pt x="1002791" y="394715"/>
                </a:lnTo>
                <a:lnTo>
                  <a:pt x="792479" y="0"/>
                </a:lnTo>
                <a:lnTo>
                  <a:pt x="0" y="394715"/>
                </a:lnTo>
                <a:close/>
              </a:path>
              <a:path w="1003300" h="394969">
                <a:moveTo>
                  <a:pt x="792479" y="0"/>
                </a:moveTo>
                <a:lnTo>
                  <a:pt x="1002791" y="394715"/>
                </a:lnTo>
                <a:lnTo>
                  <a:pt x="806195" y="0"/>
                </a:lnTo>
                <a:lnTo>
                  <a:pt x="79247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349741" y="1461009"/>
            <a:ext cx="210819" cy="394970"/>
          </a:xfrm>
          <a:custGeom>
            <a:avLst/>
            <a:gdLst/>
            <a:ahLst/>
            <a:cxnLst/>
            <a:rect l="l" t="t" r="r" b="b"/>
            <a:pathLst>
              <a:path w="210820" h="394969">
                <a:moveTo>
                  <a:pt x="13715" y="0"/>
                </a:moveTo>
                <a:lnTo>
                  <a:pt x="0" y="0"/>
                </a:lnTo>
                <a:lnTo>
                  <a:pt x="210311" y="3947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557261" y="1461009"/>
            <a:ext cx="1003300" cy="394970"/>
          </a:xfrm>
          <a:custGeom>
            <a:avLst/>
            <a:gdLst/>
            <a:ahLst/>
            <a:cxnLst/>
            <a:rect l="l" t="t" r="r" b="b"/>
            <a:pathLst>
              <a:path w="1003300" h="394969">
                <a:moveTo>
                  <a:pt x="792479" y="0"/>
                </a:moveTo>
                <a:lnTo>
                  <a:pt x="1002791" y="394715"/>
                </a:lnTo>
                <a:lnTo>
                  <a:pt x="0" y="394715"/>
                </a:lnTo>
                <a:lnTo>
                  <a:pt x="792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905500" y="1857248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911597" y="1855724"/>
            <a:ext cx="66040" cy="3175"/>
          </a:xfrm>
          <a:custGeom>
            <a:avLst/>
            <a:gdLst/>
            <a:ahLst/>
            <a:cxnLst/>
            <a:rect l="l" t="t" r="r" b="b"/>
            <a:pathLst>
              <a:path w="66039" h="3175">
                <a:moveTo>
                  <a:pt x="57911" y="0"/>
                </a:moveTo>
                <a:lnTo>
                  <a:pt x="0" y="0"/>
                </a:lnTo>
                <a:lnTo>
                  <a:pt x="65531" y="3047"/>
                </a:lnTo>
                <a:lnTo>
                  <a:pt x="579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905500" y="1855724"/>
            <a:ext cx="71755" cy="3175"/>
          </a:xfrm>
          <a:custGeom>
            <a:avLst/>
            <a:gdLst/>
            <a:ahLst/>
            <a:cxnLst/>
            <a:rect l="l" t="t" r="r" b="b"/>
            <a:pathLst>
              <a:path w="71754" h="3175">
                <a:moveTo>
                  <a:pt x="6095" y="0"/>
                </a:moveTo>
                <a:lnTo>
                  <a:pt x="71627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905500" y="1858771"/>
            <a:ext cx="71755" cy="0"/>
          </a:xfrm>
          <a:custGeom>
            <a:avLst/>
            <a:gdLst/>
            <a:ahLst/>
            <a:cxnLst/>
            <a:rect l="l" t="t" r="r" b="b"/>
            <a:pathLst>
              <a:path w="71754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899407" y="1860296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905500" y="1858774"/>
            <a:ext cx="78105" cy="3175"/>
          </a:xfrm>
          <a:custGeom>
            <a:avLst/>
            <a:gdLst/>
            <a:ahLst/>
            <a:cxnLst/>
            <a:rect l="l" t="t" r="r" b="b"/>
            <a:pathLst>
              <a:path w="78104" h="3175">
                <a:moveTo>
                  <a:pt x="71627" y="0"/>
                </a:moveTo>
                <a:lnTo>
                  <a:pt x="0" y="0"/>
                </a:lnTo>
                <a:lnTo>
                  <a:pt x="77723" y="3047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899407" y="1858774"/>
            <a:ext cx="83820" cy="3175"/>
          </a:xfrm>
          <a:custGeom>
            <a:avLst/>
            <a:gdLst/>
            <a:ahLst/>
            <a:cxnLst/>
            <a:rect l="l" t="t" r="r" b="b"/>
            <a:pathLst>
              <a:path w="83820" h="3175">
                <a:moveTo>
                  <a:pt x="6095" y="0"/>
                </a:moveTo>
                <a:lnTo>
                  <a:pt x="83819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899407" y="1861819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893313" y="1864105"/>
            <a:ext cx="96519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0" y="0"/>
                </a:moveTo>
                <a:lnTo>
                  <a:pt x="9601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99404" y="1861820"/>
            <a:ext cx="90170" cy="5080"/>
          </a:xfrm>
          <a:custGeom>
            <a:avLst/>
            <a:gdLst/>
            <a:ahLst/>
            <a:cxnLst/>
            <a:rect l="l" t="t" r="r" b="b"/>
            <a:pathLst>
              <a:path w="90170" h="5080">
                <a:moveTo>
                  <a:pt x="83819" y="0"/>
                </a:moveTo>
                <a:lnTo>
                  <a:pt x="0" y="0"/>
                </a:lnTo>
                <a:lnTo>
                  <a:pt x="89915" y="4571"/>
                </a:lnTo>
                <a:lnTo>
                  <a:pt x="838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893313" y="1861820"/>
            <a:ext cx="96519" cy="5080"/>
          </a:xfrm>
          <a:custGeom>
            <a:avLst/>
            <a:gdLst/>
            <a:ahLst/>
            <a:cxnLst/>
            <a:rect l="l" t="t" r="r" b="b"/>
            <a:pathLst>
              <a:path w="96520" h="5080">
                <a:moveTo>
                  <a:pt x="6095" y="0"/>
                </a:moveTo>
                <a:lnTo>
                  <a:pt x="96011" y="4571"/>
                </a:lnTo>
                <a:lnTo>
                  <a:pt x="0" y="457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891784" y="1866391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557259" y="1862582"/>
            <a:ext cx="1009015" cy="0"/>
          </a:xfrm>
          <a:custGeom>
            <a:avLst/>
            <a:gdLst/>
            <a:ahLst/>
            <a:cxnLst/>
            <a:rect l="l" t="t" r="r" b="b"/>
            <a:pathLst>
              <a:path w="1009015">
                <a:moveTo>
                  <a:pt x="0" y="0"/>
                </a:moveTo>
                <a:lnTo>
                  <a:pt x="1008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557259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1002791" y="0"/>
                </a:moveTo>
                <a:lnTo>
                  <a:pt x="0" y="0"/>
                </a:lnTo>
                <a:lnTo>
                  <a:pt x="1008887" y="13715"/>
                </a:lnTo>
                <a:lnTo>
                  <a:pt x="10027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557259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0" y="0"/>
                </a:moveTo>
                <a:lnTo>
                  <a:pt x="100888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887212" y="1868679"/>
            <a:ext cx="108584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10820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891788" y="1866391"/>
            <a:ext cx="104139" cy="5080"/>
          </a:xfrm>
          <a:custGeom>
            <a:avLst/>
            <a:gdLst/>
            <a:ahLst/>
            <a:cxnLst/>
            <a:rect l="l" t="t" r="r" b="b"/>
            <a:pathLst>
              <a:path w="104139" h="5080">
                <a:moveTo>
                  <a:pt x="97535" y="0"/>
                </a:moveTo>
                <a:lnTo>
                  <a:pt x="0" y="0"/>
                </a:lnTo>
                <a:lnTo>
                  <a:pt x="103631" y="4571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887212" y="1866391"/>
            <a:ext cx="108584" cy="5080"/>
          </a:xfrm>
          <a:custGeom>
            <a:avLst/>
            <a:gdLst/>
            <a:ahLst/>
            <a:cxnLst/>
            <a:rect l="l" t="t" r="r" b="b"/>
            <a:pathLst>
              <a:path w="108585" h="5080">
                <a:moveTo>
                  <a:pt x="4571" y="0"/>
                </a:moveTo>
                <a:lnTo>
                  <a:pt x="108203" y="4571"/>
                </a:lnTo>
                <a:lnTo>
                  <a:pt x="0" y="4571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887212" y="1870963"/>
            <a:ext cx="108584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10820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887215" y="1870965"/>
            <a:ext cx="113030" cy="5080"/>
          </a:xfrm>
          <a:custGeom>
            <a:avLst/>
            <a:gdLst/>
            <a:ahLst/>
            <a:cxnLst/>
            <a:rect l="l" t="t" r="r" b="b"/>
            <a:pathLst>
              <a:path w="113029" h="5080">
                <a:moveTo>
                  <a:pt x="108203" y="0"/>
                </a:moveTo>
                <a:lnTo>
                  <a:pt x="0" y="0"/>
                </a:lnTo>
                <a:lnTo>
                  <a:pt x="112775" y="4571"/>
                </a:lnTo>
                <a:lnTo>
                  <a:pt x="1082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881116" y="1870965"/>
            <a:ext cx="119380" cy="5080"/>
          </a:xfrm>
          <a:custGeom>
            <a:avLst/>
            <a:gdLst/>
            <a:ahLst/>
            <a:cxnLst/>
            <a:rect l="l" t="t" r="r" b="b"/>
            <a:pathLst>
              <a:path w="119379" h="5080">
                <a:moveTo>
                  <a:pt x="6095" y="0"/>
                </a:moveTo>
                <a:lnTo>
                  <a:pt x="118871" y="4571"/>
                </a:lnTo>
                <a:lnTo>
                  <a:pt x="0" y="457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876549" y="1875535"/>
            <a:ext cx="128269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881116" y="1875536"/>
            <a:ext cx="123826" cy="5080"/>
          </a:xfrm>
          <a:custGeom>
            <a:avLst/>
            <a:gdLst/>
            <a:ahLst/>
            <a:cxnLst/>
            <a:rect l="l" t="t" r="r" b="b"/>
            <a:pathLst>
              <a:path w="123825" h="5080">
                <a:moveTo>
                  <a:pt x="118871" y="0"/>
                </a:moveTo>
                <a:lnTo>
                  <a:pt x="0" y="0"/>
                </a:lnTo>
                <a:lnTo>
                  <a:pt x="123443" y="4571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876549" y="1875536"/>
            <a:ext cx="128269" cy="5080"/>
          </a:xfrm>
          <a:custGeom>
            <a:avLst/>
            <a:gdLst/>
            <a:ahLst/>
            <a:cxnLst/>
            <a:rect l="l" t="t" r="r" b="b"/>
            <a:pathLst>
              <a:path w="128270" h="5080">
                <a:moveTo>
                  <a:pt x="4571" y="0"/>
                </a:moveTo>
                <a:lnTo>
                  <a:pt x="128015" y="4571"/>
                </a:lnTo>
                <a:lnTo>
                  <a:pt x="0" y="4571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868929" y="18869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6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876549" y="1880108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70" h="1905">
                <a:moveTo>
                  <a:pt x="128015" y="0"/>
                </a:moveTo>
                <a:lnTo>
                  <a:pt x="0" y="0"/>
                </a:lnTo>
                <a:lnTo>
                  <a:pt x="128015" y="1523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876549" y="1880108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70" h="1905">
                <a:moveTo>
                  <a:pt x="0" y="0"/>
                </a:moveTo>
                <a:lnTo>
                  <a:pt x="12801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876549" y="1881633"/>
            <a:ext cx="131445" cy="3175"/>
          </a:xfrm>
          <a:custGeom>
            <a:avLst/>
            <a:gdLst/>
            <a:ahLst/>
            <a:cxnLst/>
            <a:rect l="l" t="t" r="r" b="b"/>
            <a:pathLst>
              <a:path w="131445" h="3175">
                <a:moveTo>
                  <a:pt x="128015" y="0"/>
                </a:moveTo>
                <a:lnTo>
                  <a:pt x="0" y="0"/>
                </a:lnTo>
                <a:lnTo>
                  <a:pt x="131063" y="3047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873496" y="1881633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3047" y="0"/>
                </a:moveTo>
                <a:lnTo>
                  <a:pt x="134111" y="3047"/>
                </a:lnTo>
                <a:lnTo>
                  <a:pt x="0" y="3047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4586204" y="1826768"/>
            <a:ext cx="29209" cy="59690"/>
          </a:xfrm>
          <a:custGeom>
            <a:avLst/>
            <a:gdLst/>
            <a:ahLst/>
            <a:cxnLst/>
            <a:rect l="l" t="t" r="r" b="b"/>
            <a:pathLst>
              <a:path w="29209" h="59689">
                <a:moveTo>
                  <a:pt x="0" y="59435"/>
                </a:moveTo>
                <a:lnTo>
                  <a:pt x="28955" y="59435"/>
                </a:lnTo>
                <a:lnTo>
                  <a:pt x="28955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4586204" y="1826768"/>
            <a:ext cx="29209" cy="59690"/>
          </a:xfrm>
          <a:custGeom>
            <a:avLst/>
            <a:gdLst/>
            <a:ahLst/>
            <a:cxnLst/>
            <a:rect l="l" t="t" r="r" b="b"/>
            <a:pathLst>
              <a:path w="29209" h="59689">
                <a:moveTo>
                  <a:pt x="28955" y="0"/>
                </a:moveTo>
                <a:lnTo>
                  <a:pt x="28955" y="59435"/>
                </a:lnTo>
                <a:lnTo>
                  <a:pt x="0" y="59435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873496" y="1884681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20" h="3175">
                <a:moveTo>
                  <a:pt x="134111" y="0"/>
                </a:moveTo>
                <a:lnTo>
                  <a:pt x="0" y="0"/>
                </a:lnTo>
                <a:lnTo>
                  <a:pt x="134111" y="304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871971" y="1884681"/>
            <a:ext cx="135891" cy="3175"/>
          </a:xfrm>
          <a:custGeom>
            <a:avLst/>
            <a:gdLst/>
            <a:ahLst/>
            <a:cxnLst/>
            <a:rect l="l" t="t" r="r" b="b"/>
            <a:pathLst>
              <a:path w="135889" h="3175">
                <a:moveTo>
                  <a:pt x="1523" y="0"/>
                </a:moveTo>
                <a:lnTo>
                  <a:pt x="135635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018278" y="1805432"/>
            <a:ext cx="1457325" cy="85725"/>
          </a:xfrm>
          <a:custGeom>
            <a:avLst/>
            <a:gdLst/>
            <a:ahLst/>
            <a:cxnLst/>
            <a:rect l="l" t="t" r="r" b="b"/>
            <a:pathLst>
              <a:path w="1457325" h="85725">
                <a:moveTo>
                  <a:pt x="156971" y="0"/>
                </a:moveTo>
                <a:lnTo>
                  <a:pt x="1296923" y="85343"/>
                </a:lnTo>
                <a:lnTo>
                  <a:pt x="1456943" y="0"/>
                </a:lnTo>
                <a:lnTo>
                  <a:pt x="156971" y="0"/>
                </a:lnTo>
                <a:close/>
              </a:path>
              <a:path w="1457325" h="85725">
                <a:moveTo>
                  <a:pt x="0" y="85343"/>
                </a:moveTo>
                <a:lnTo>
                  <a:pt x="1296923" y="85343"/>
                </a:lnTo>
                <a:lnTo>
                  <a:pt x="156971" y="0"/>
                </a:lnTo>
                <a:lnTo>
                  <a:pt x="0" y="853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175248" y="1805432"/>
            <a:ext cx="1300480" cy="85725"/>
          </a:xfrm>
          <a:custGeom>
            <a:avLst/>
            <a:gdLst/>
            <a:ahLst/>
            <a:cxnLst/>
            <a:rect l="l" t="t" r="r" b="b"/>
            <a:pathLst>
              <a:path w="1300479" h="85725">
                <a:moveTo>
                  <a:pt x="1299971" y="0"/>
                </a:moveTo>
                <a:lnTo>
                  <a:pt x="0" y="0"/>
                </a:lnTo>
                <a:lnTo>
                  <a:pt x="1139951" y="85343"/>
                </a:lnTo>
                <a:lnTo>
                  <a:pt x="12999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018281" y="1805432"/>
            <a:ext cx="1297305" cy="85725"/>
          </a:xfrm>
          <a:custGeom>
            <a:avLst/>
            <a:gdLst/>
            <a:ahLst/>
            <a:cxnLst/>
            <a:rect l="l" t="t" r="r" b="b"/>
            <a:pathLst>
              <a:path w="1297304" h="85725">
                <a:moveTo>
                  <a:pt x="156971" y="0"/>
                </a:moveTo>
                <a:lnTo>
                  <a:pt x="1296923" y="85343"/>
                </a:lnTo>
                <a:lnTo>
                  <a:pt x="0" y="85343"/>
                </a:lnTo>
                <a:lnTo>
                  <a:pt x="1569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71971" y="1887728"/>
            <a:ext cx="135891" cy="6349"/>
          </a:xfrm>
          <a:custGeom>
            <a:avLst/>
            <a:gdLst/>
            <a:ahLst/>
            <a:cxnLst/>
            <a:rect l="l" t="t" r="r" b="b"/>
            <a:pathLst>
              <a:path w="135889" h="6350">
                <a:moveTo>
                  <a:pt x="135635" y="0"/>
                </a:moveTo>
                <a:lnTo>
                  <a:pt x="0" y="0"/>
                </a:lnTo>
                <a:lnTo>
                  <a:pt x="135635" y="6095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868929" y="1887728"/>
            <a:ext cx="139065" cy="6349"/>
          </a:xfrm>
          <a:custGeom>
            <a:avLst/>
            <a:gdLst/>
            <a:ahLst/>
            <a:cxnLst/>
            <a:rect l="l" t="t" r="r" b="b"/>
            <a:pathLst>
              <a:path w="139064" h="6350">
                <a:moveTo>
                  <a:pt x="3047" y="0"/>
                </a:moveTo>
                <a:lnTo>
                  <a:pt x="138683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4589255" y="1886204"/>
            <a:ext cx="26035" cy="7620"/>
          </a:xfrm>
          <a:custGeom>
            <a:avLst/>
            <a:gdLst/>
            <a:ahLst/>
            <a:cxnLst/>
            <a:rect l="l" t="t" r="r" b="b"/>
            <a:pathLst>
              <a:path w="26034" h="7619">
                <a:moveTo>
                  <a:pt x="0" y="7619"/>
                </a:moveTo>
                <a:lnTo>
                  <a:pt x="25907" y="7619"/>
                </a:lnTo>
                <a:lnTo>
                  <a:pt x="25907" y="1523"/>
                </a:lnTo>
                <a:lnTo>
                  <a:pt x="0" y="7619"/>
                </a:lnTo>
                <a:close/>
              </a:path>
              <a:path w="26034" h="7619">
                <a:moveTo>
                  <a:pt x="0" y="0"/>
                </a:moveTo>
                <a:lnTo>
                  <a:pt x="0" y="7619"/>
                </a:lnTo>
                <a:lnTo>
                  <a:pt x="2590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4589255" y="1887728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25907" y="6095"/>
                </a:moveTo>
                <a:lnTo>
                  <a:pt x="25907" y="0"/>
                </a:lnTo>
                <a:lnTo>
                  <a:pt x="0" y="6095"/>
                </a:lnTo>
                <a:lnTo>
                  <a:pt x="2590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4589255" y="1886204"/>
            <a:ext cx="26035" cy="7620"/>
          </a:xfrm>
          <a:custGeom>
            <a:avLst/>
            <a:gdLst/>
            <a:ahLst/>
            <a:cxnLst/>
            <a:rect l="l" t="t" r="r" b="b"/>
            <a:pathLst>
              <a:path w="26034" h="7619">
                <a:moveTo>
                  <a:pt x="25907" y="1523"/>
                </a:moveTo>
                <a:lnTo>
                  <a:pt x="0" y="7619"/>
                </a:lnTo>
                <a:lnTo>
                  <a:pt x="0" y="0"/>
                </a:lnTo>
                <a:lnTo>
                  <a:pt x="259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4589255" y="1886205"/>
            <a:ext cx="26035" cy="1905"/>
          </a:xfrm>
          <a:custGeom>
            <a:avLst/>
            <a:gdLst/>
            <a:ahLst/>
            <a:cxnLst/>
            <a:rect l="l" t="t" r="r" b="b"/>
            <a:pathLst>
              <a:path w="26034" h="1905">
                <a:moveTo>
                  <a:pt x="0" y="761"/>
                </a:moveTo>
                <a:lnTo>
                  <a:pt x="25907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4589255" y="1886205"/>
            <a:ext cx="26035" cy="1905"/>
          </a:xfrm>
          <a:custGeom>
            <a:avLst/>
            <a:gdLst/>
            <a:ahLst/>
            <a:cxnLst/>
            <a:rect l="l" t="t" r="r" b="b"/>
            <a:pathLst>
              <a:path w="26034" h="1905">
                <a:moveTo>
                  <a:pt x="25907" y="1523"/>
                </a:moveTo>
                <a:lnTo>
                  <a:pt x="0" y="0"/>
                </a:lnTo>
                <a:lnTo>
                  <a:pt x="25907" y="0"/>
                </a:lnTo>
                <a:lnTo>
                  <a:pt x="259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18281" y="1894586"/>
            <a:ext cx="1297305" cy="0"/>
          </a:xfrm>
          <a:custGeom>
            <a:avLst/>
            <a:gdLst/>
            <a:ahLst/>
            <a:cxnLst/>
            <a:rect l="l" t="t" r="r" b="b"/>
            <a:pathLst>
              <a:path w="1297304">
                <a:moveTo>
                  <a:pt x="0" y="0"/>
                </a:moveTo>
                <a:lnTo>
                  <a:pt x="12969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18281" y="1890777"/>
            <a:ext cx="1297305" cy="7620"/>
          </a:xfrm>
          <a:custGeom>
            <a:avLst/>
            <a:gdLst/>
            <a:ahLst/>
            <a:cxnLst/>
            <a:rect l="l" t="t" r="r" b="b"/>
            <a:pathLst>
              <a:path w="1297304" h="7619">
                <a:moveTo>
                  <a:pt x="1296923" y="0"/>
                </a:moveTo>
                <a:lnTo>
                  <a:pt x="0" y="0"/>
                </a:lnTo>
                <a:lnTo>
                  <a:pt x="1281683" y="7619"/>
                </a:lnTo>
                <a:lnTo>
                  <a:pt x="1296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018276" y="1890777"/>
            <a:ext cx="1282066" cy="7620"/>
          </a:xfrm>
          <a:custGeom>
            <a:avLst/>
            <a:gdLst/>
            <a:ahLst/>
            <a:cxnLst/>
            <a:rect l="l" t="t" r="r" b="b"/>
            <a:pathLst>
              <a:path w="1282065" h="7619">
                <a:moveTo>
                  <a:pt x="0" y="0"/>
                </a:moveTo>
                <a:lnTo>
                  <a:pt x="128168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865876" y="1896111"/>
            <a:ext cx="142240" cy="0"/>
          </a:xfrm>
          <a:custGeom>
            <a:avLst/>
            <a:gdLst/>
            <a:ahLst/>
            <a:cxnLst/>
            <a:rect l="l" t="t" r="r" b="b"/>
            <a:pathLst>
              <a:path w="142239">
                <a:moveTo>
                  <a:pt x="0" y="0"/>
                </a:moveTo>
                <a:lnTo>
                  <a:pt x="14173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868929" y="1893823"/>
            <a:ext cx="139065" cy="5080"/>
          </a:xfrm>
          <a:custGeom>
            <a:avLst/>
            <a:gdLst/>
            <a:ahLst/>
            <a:cxnLst/>
            <a:rect l="l" t="t" r="r" b="b"/>
            <a:pathLst>
              <a:path w="139064" h="5080">
                <a:moveTo>
                  <a:pt x="138683" y="0"/>
                </a:moveTo>
                <a:lnTo>
                  <a:pt x="0" y="0"/>
                </a:lnTo>
                <a:lnTo>
                  <a:pt x="138683" y="4571"/>
                </a:lnTo>
                <a:lnTo>
                  <a:pt x="1386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865876" y="1893823"/>
            <a:ext cx="142240" cy="5080"/>
          </a:xfrm>
          <a:custGeom>
            <a:avLst/>
            <a:gdLst/>
            <a:ahLst/>
            <a:cxnLst/>
            <a:rect l="l" t="t" r="r" b="b"/>
            <a:pathLst>
              <a:path w="142239" h="5080">
                <a:moveTo>
                  <a:pt x="3047" y="0"/>
                </a:moveTo>
                <a:lnTo>
                  <a:pt x="141731" y="4571"/>
                </a:lnTo>
                <a:lnTo>
                  <a:pt x="0" y="4571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862828" y="1902968"/>
            <a:ext cx="1437640" cy="0"/>
          </a:xfrm>
          <a:custGeom>
            <a:avLst/>
            <a:gdLst/>
            <a:ahLst/>
            <a:cxnLst/>
            <a:rect l="l" t="t" r="r" b="b"/>
            <a:pathLst>
              <a:path w="1437640">
                <a:moveTo>
                  <a:pt x="0" y="0"/>
                </a:moveTo>
                <a:lnTo>
                  <a:pt x="143713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865878" y="1899922"/>
            <a:ext cx="1431290" cy="7620"/>
          </a:xfrm>
          <a:custGeom>
            <a:avLst/>
            <a:gdLst/>
            <a:ahLst/>
            <a:cxnLst/>
            <a:rect l="l" t="t" r="r" b="b"/>
            <a:pathLst>
              <a:path w="1431290" h="7619">
                <a:moveTo>
                  <a:pt x="1431035" y="0"/>
                </a:moveTo>
                <a:lnTo>
                  <a:pt x="0" y="0"/>
                </a:lnTo>
                <a:lnTo>
                  <a:pt x="1417319" y="7619"/>
                </a:lnTo>
                <a:lnTo>
                  <a:pt x="14310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862833" y="1899922"/>
            <a:ext cx="1420495" cy="7620"/>
          </a:xfrm>
          <a:custGeom>
            <a:avLst/>
            <a:gdLst/>
            <a:ahLst/>
            <a:cxnLst/>
            <a:rect l="l" t="t" r="r" b="b"/>
            <a:pathLst>
              <a:path w="1420495" h="7619">
                <a:moveTo>
                  <a:pt x="3047" y="0"/>
                </a:moveTo>
                <a:lnTo>
                  <a:pt x="1420367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4298168" y="1781048"/>
            <a:ext cx="265430" cy="131446"/>
          </a:xfrm>
          <a:custGeom>
            <a:avLst/>
            <a:gdLst/>
            <a:ahLst/>
            <a:cxnLst/>
            <a:rect l="l" t="t" r="r" b="b"/>
            <a:pathLst>
              <a:path w="265430" h="131444">
                <a:moveTo>
                  <a:pt x="0" y="0"/>
                </a:moveTo>
                <a:lnTo>
                  <a:pt x="237743" y="131063"/>
                </a:lnTo>
                <a:lnTo>
                  <a:pt x="265175" y="1310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298168" y="1781048"/>
            <a:ext cx="265430" cy="131446"/>
          </a:xfrm>
          <a:custGeom>
            <a:avLst/>
            <a:gdLst/>
            <a:ahLst/>
            <a:cxnLst/>
            <a:rect l="l" t="t" r="r" b="b"/>
            <a:pathLst>
              <a:path w="265430" h="131444">
                <a:moveTo>
                  <a:pt x="0" y="0"/>
                </a:moveTo>
                <a:lnTo>
                  <a:pt x="265175" y="131063"/>
                </a:lnTo>
                <a:lnTo>
                  <a:pt x="237743" y="1310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298170" y="1781048"/>
            <a:ext cx="317500" cy="131446"/>
          </a:xfrm>
          <a:custGeom>
            <a:avLst/>
            <a:gdLst/>
            <a:ahLst/>
            <a:cxnLst/>
            <a:rect l="l" t="t" r="r" b="b"/>
            <a:pathLst>
              <a:path w="317500" h="131444">
                <a:moveTo>
                  <a:pt x="265175" y="131063"/>
                </a:moveTo>
                <a:lnTo>
                  <a:pt x="316991" y="27431"/>
                </a:lnTo>
                <a:lnTo>
                  <a:pt x="316991" y="0"/>
                </a:lnTo>
                <a:lnTo>
                  <a:pt x="265175" y="131063"/>
                </a:lnTo>
                <a:close/>
              </a:path>
              <a:path w="317500" h="131444">
                <a:moveTo>
                  <a:pt x="0" y="0"/>
                </a:moveTo>
                <a:lnTo>
                  <a:pt x="265175" y="131063"/>
                </a:lnTo>
                <a:lnTo>
                  <a:pt x="3169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4563343" y="1781048"/>
            <a:ext cx="52069" cy="131446"/>
          </a:xfrm>
          <a:custGeom>
            <a:avLst/>
            <a:gdLst/>
            <a:ahLst/>
            <a:cxnLst/>
            <a:rect l="l" t="t" r="r" b="b"/>
            <a:pathLst>
              <a:path w="52069" h="131444">
                <a:moveTo>
                  <a:pt x="51815" y="27431"/>
                </a:moveTo>
                <a:lnTo>
                  <a:pt x="51815" y="0"/>
                </a:lnTo>
                <a:lnTo>
                  <a:pt x="0" y="131063"/>
                </a:lnTo>
                <a:lnTo>
                  <a:pt x="51815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4298170" y="1781048"/>
            <a:ext cx="317500" cy="131446"/>
          </a:xfrm>
          <a:custGeom>
            <a:avLst/>
            <a:gdLst/>
            <a:ahLst/>
            <a:cxnLst/>
            <a:rect l="l" t="t" r="r" b="b"/>
            <a:pathLst>
              <a:path w="317500" h="131444">
                <a:moveTo>
                  <a:pt x="316991" y="0"/>
                </a:moveTo>
                <a:lnTo>
                  <a:pt x="265175" y="131063"/>
                </a:lnTo>
                <a:lnTo>
                  <a:pt x="0" y="0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861306" y="1910588"/>
            <a:ext cx="1422400" cy="0"/>
          </a:xfrm>
          <a:custGeom>
            <a:avLst/>
            <a:gdLst/>
            <a:ahLst/>
            <a:cxnLst/>
            <a:rect l="l" t="t" r="r" b="b"/>
            <a:pathLst>
              <a:path w="1422400">
                <a:moveTo>
                  <a:pt x="0" y="0"/>
                </a:moveTo>
                <a:lnTo>
                  <a:pt x="1421891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862833" y="1907540"/>
            <a:ext cx="1420495" cy="6349"/>
          </a:xfrm>
          <a:custGeom>
            <a:avLst/>
            <a:gdLst/>
            <a:ahLst/>
            <a:cxnLst/>
            <a:rect l="l" t="t" r="r" b="b"/>
            <a:pathLst>
              <a:path w="1420495" h="6350">
                <a:moveTo>
                  <a:pt x="1420367" y="0"/>
                </a:moveTo>
                <a:lnTo>
                  <a:pt x="0" y="0"/>
                </a:lnTo>
                <a:lnTo>
                  <a:pt x="1408175" y="6095"/>
                </a:lnTo>
                <a:lnTo>
                  <a:pt x="14203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861304" y="1907540"/>
            <a:ext cx="1409700" cy="6349"/>
          </a:xfrm>
          <a:custGeom>
            <a:avLst/>
            <a:gdLst/>
            <a:ahLst/>
            <a:cxnLst/>
            <a:rect l="l" t="t" r="r" b="b"/>
            <a:pathLst>
              <a:path w="1409700" h="6350">
                <a:moveTo>
                  <a:pt x="1523" y="0"/>
                </a:moveTo>
                <a:lnTo>
                  <a:pt x="1409699" y="6095"/>
                </a:lnTo>
                <a:lnTo>
                  <a:pt x="0" y="6095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4535916" y="1912114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19">
                <a:moveTo>
                  <a:pt x="0" y="0"/>
                </a:moveTo>
                <a:lnTo>
                  <a:pt x="24383" y="7619"/>
                </a:lnTo>
                <a:lnTo>
                  <a:pt x="27431" y="0"/>
                </a:lnTo>
                <a:lnTo>
                  <a:pt x="0" y="0"/>
                </a:lnTo>
                <a:close/>
              </a:path>
              <a:path w="27940" h="7619">
                <a:moveTo>
                  <a:pt x="0" y="0"/>
                </a:moveTo>
                <a:lnTo>
                  <a:pt x="12191" y="7619"/>
                </a:lnTo>
                <a:lnTo>
                  <a:pt x="24383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4535916" y="1912114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19">
                <a:moveTo>
                  <a:pt x="27431" y="0"/>
                </a:moveTo>
                <a:lnTo>
                  <a:pt x="0" y="0"/>
                </a:lnTo>
                <a:lnTo>
                  <a:pt x="24383" y="7619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4535912" y="1912114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19">
                <a:moveTo>
                  <a:pt x="0" y="0"/>
                </a:moveTo>
                <a:lnTo>
                  <a:pt x="24383" y="7619"/>
                </a:lnTo>
                <a:lnTo>
                  <a:pt x="1219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4548104" y="1919732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3047" y="1523"/>
                </a:moveTo>
                <a:lnTo>
                  <a:pt x="4571" y="3047"/>
                </a:lnTo>
                <a:lnTo>
                  <a:pt x="4571" y="1523"/>
                </a:lnTo>
                <a:lnTo>
                  <a:pt x="3047" y="1523"/>
                </a:lnTo>
                <a:close/>
              </a:path>
              <a:path w="5080" h="3175">
                <a:moveTo>
                  <a:pt x="0" y="0"/>
                </a:moveTo>
                <a:lnTo>
                  <a:pt x="3047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548104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3047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551151" y="1921257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0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548104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4548104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859781" y="1917446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861304" y="1913636"/>
            <a:ext cx="1409700" cy="7620"/>
          </a:xfrm>
          <a:custGeom>
            <a:avLst/>
            <a:gdLst/>
            <a:ahLst/>
            <a:cxnLst/>
            <a:rect l="l" t="t" r="r" b="b"/>
            <a:pathLst>
              <a:path w="1409700" h="7619">
                <a:moveTo>
                  <a:pt x="1409699" y="0"/>
                </a:moveTo>
                <a:lnTo>
                  <a:pt x="0" y="0"/>
                </a:lnTo>
                <a:lnTo>
                  <a:pt x="1395983" y="7619"/>
                </a:lnTo>
                <a:lnTo>
                  <a:pt x="14096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859785" y="1913636"/>
            <a:ext cx="1397635" cy="7620"/>
          </a:xfrm>
          <a:custGeom>
            <a:avLst/>
            <a:gdLst/>
            <a:ahLst/>
            <a:cxnLst/>
            <a:rect l="l" t="t" r="r" b="b"/>
            <a:pathLst>
              <a:path w="1397634" h="7619">
                <a:moveTo>
                  <a:pt x="1523" y="0"/>
                </a:moveTo>
                <a:lnTo>
                  <a:pt x="1397507" y="7619"/>
                </a:lnTo>
                <a:lnTo>
                  <a:pt x="0" y="7619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858258" y="1925066"/>
            <a:ext cx="1399540" cy="0"/>
          </a:xfrm>
          <a:custGeom>
            <a:avLst/>
            <a:gdLst/>
            <a:ahLst/>
            <a:cxnLst/>
            <a:rect l="l" t="t" r="r" b="b"/>
            <a:pathLst>
              <a:path w="1399540">
                <a:moveTo>
                  <a:pt x="0" y="0"/>
                </a:moveTo>
                <a:lnTo>
                  <a:pt x="139903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859785" y="1921256"/>
            <a:ext cx="1397635" cy="7620"/>
          </a:xfrm>
          <a:custGeom>
            <a:avLst/>
            <a:gdLst/>
            <a:ahLst/>
            <a:cxnLst/>
            <a:rect l="l" t="t" r="r" b="b"/>
            <a:pathLst>
              <a:path w="1397634" h="7619">
                <a:moveTo>
                  <a:pt x="1397507" y="0"/>
                </a:moveTo>
                <a:lnTo>
                  <a:pt x="0" y="0"/>
                </a:lnTo>
                <a:lnTo>
                  <a:pt x="1383791" y="7619"/>
                </a:lnTo>
                <a:lnTo>
                  <a:pt x="1397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858256" y="1921256"/>
            <a:ext cx="1385570" cy="7620"/>
          </a:xfrm>
          <a:custGeom>
            <a:avLst/>
            <a:gdLst/>
            <a:ahLst/>
            <a:cxnLst/>
            <a:rect l="l" t="t" r="r" b="b"/>
            <a:pathLst>
              <a:path w="1385570" h="7619">
                <a:moveTo>
                  <a:pt x="1523" y="0"/>
                </a:moveTo>
                <a:lnTo>
                  <a:pt x="1385315" y="7619"/>
                </a:lnTo>
                <a:lnTo>
                  <a:pt x="0" y="7619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4589255" y="1893824"/>
            <a:ext cx="26035" cy="12700"/>
          </a:xfrm>
          <a:custGeom>
            <a:avLst/>
            <a:gdLst/>
            <a:ahLst/>
            <a:cxnLst/>
            <a:rect l="l" t="t" r="r" b="b"/>
            <a:pathLst>
              <a:path w="26034" h="12700">
                <a:moveTo>
                  <a:pt x="0" y="0"/>
                </a:moveTo>
                <a:lnTo>
                  <a:pt x="25907" y="12191"/>
                </a:lnTo>
                <a:lnTo>
                  <a:pt x="25907" y="10667"/>
                </a:lnTo>
                <a:lnTo>
                  <a:pt x="0" y="0"/>
                </a:lnTo>
                <a:close/>
              </a:path>
              <a:path w="26034" h="12700">
                <a:moveTo>
                  <a:pt x="0" y="0"/>
                </a:moveTo>
                <a:lnTo>
                  <a:pt x="25907" y="10667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4589255" y="1893824"/>
            <a:ext cx="26035" cy="12700"/>
          </a:xfrm>
          <a:custGeom>
            <a:avLst/>
            <a:gdLst/>
            <a:ahLst/>
            <a:cxnLst/>
            <a:rect l="l" t="t" r="r" b="b"/>
            <a:pathLst>
              <a:path w="26034" h="12700">
                <a:moveTo>
                  <a:pt x="25907" y="12191"/>
                </a:moveTo>
                <a:lnTo>
                  <a:pt x="0" y="0"/>
                </a:lnTo>
                <a:lnTo>
                  <a:pt x="25907" y="10667"/>
                </a:lnTo>
                <a:lnTo>
                  <a:pt x="25907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4589255" y="1893830"/>
            <a:ext cx="26035" cy="10795"/>
          </a:xfrm>
          <a:custGeom>
            <a:avLst/>
            <a:gdLst/>
            <a:ahLst/>
            <a:cxnLst/>
            <a:rect l="l" t="t" r="r" b="b"/>
            <a:pathLst>
              <a:path w="26034" h="10794">
                <a:moveTo>
                  <a:pt x="0" y="0"/>
                </a:moveTo>
                <a:lnTo>
                  <a:pt x="25907" y="10667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858256" y="1932686"/>
            <a:ext cx="1385570" cy="0"/>
          </a:xfrm>
          <a:custGeom>
            <a:avLst/>
            <a:gdLst/>
            <a:ahLst/>
            <a:cxnLst/>
            <a:rect l="l" t="t" r="r" b="b"/>
            <a:pathLst>
              <a:path w="1385570">
                <a:moveTo>
                  <a:pt x="0" y="0"/>
                </a:moveTo>
                <a:lnTo>
                  <a:pt x="138531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858256" y="1928876"/>
            <a:ext cx="1385570" cy="7620"/>
          </a:xfrm>
          <a:custGeom>
            <a:avLst/>
            <a:gdLst/>
            <a:ahLst/>
            <a:cxnLst/>
            <a:rect l="l" t="t" r="r" b="b"/>
            <a:pathLst>
              <a:path w="1385570" h="7619">
                <a:moveTo>
                  <a:pt x="1385315" y="0"/>
                </a:moveTo>
                <a:lnTo>
                  <a:pt x="0" y="0"/>
                </a:lnTo>
                <a:lnTo>
                  <a:pt x="1371599" y="7619"/>
                </a:lnTo>
                <a:lnTo>
                  <a:pt x="13853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858256" y="1928876"/>
            <a:ext cx="1371600" cy="7620"/>
          </a:xfrm>
          <a:custGeom>
            <a:avLst/>
            <a:gdLst/>
            <a:ahLst/>
            <a:cxnLst/>
            <a:rect l="l" t="t" r="r" b="b"/>
            <a:pathLst>
              <a:path w="1371600" h="7619">
                <a:moveTo>
                  <a:pt x="0" y="0"/>
                </a:moveTo>
                <a:lnTo>
                  <a:pt x="1371599" y="7619"/>
                </a:lnTo>
                <a:lnTo>
                  <a:pt x="152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859779" y="1940306"/>
            <a:ext cx="1370330" cy="0"/>
          </a:xfrm>
          <a:custGeom>
            <a:avLst/>
            <a:gdLst/>
            <a:ahLst/>
            <a:cxnLst/>
            <a:rect l="l" t="t" r="r" b="b"/>
            <a:pathLst>
              <a:path w="1370329">
                <a:moveTo>
                  <a:pt x="0" y="0"/>
                </a:moveTo>
                <a:lnTo>
                  <a:pt x="1370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859779" y="1936496"/>
            <a:ext cx="1370330" cy="7620"/>
          </a:xfrm>
          <a:custGeom>
            <a:avLst/>
            <a:gdLst/>
            <a:ahLst/>
            <a:cxnLst/>
            <a:rect l="l" t="t" r="r" b="b"/>
            <a:pathLst>
              <a:path w="1370329" h="7619">
                <a:moveTo>
                  <a:pt x="1370075" y="0"/>
                </a:moveTo>
                <a:lnTo>
                  <a:pt x="0" y="0"/>
                </a:lnTo>
                <a:lnTo>
                  <a:pt x="1354835" y="7619"/>
                </a:lnTo>
                <a:lnTo>
                  <a:pt x="13700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859780" y="1936496"/>
            <a:ext cx="1355090" cy="7620"/>
          </a:xfrm>
          <a:custGeom>
            <a:avLst/>
            <a:gdLst/>
            <a:ahLst/>
            <a:cxnLst/>
            <a:rect l="l" t="t" r="r" b="b"/>
            <a:pathLst>
              <a:path w="1355090" h="7619">
                <a:moveTo>
                  <a:pt x="0" y="0"/>
                </a:moveTo>
                <a:lnTo>
                  <a:pt x="135483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859780" y="1947164"/>
            <a:ext cx="1355090" cy="0"/>
          </a:xfrm>
          <a:custGeom>
            <a:avLst/>
            <a:gdLst/>
            <a:ahLst/>
            <a:cxnLst/>
            <a:rect l="l" t="t" r="r" b="b"/>
            <a:pathLst>
              <a:path w="1355090">
                <a:moveTo>
                  <a:pt x="0" y="0"/>
                </a:moveTo>
                <a:lnTo>
                  <a:pt x="135483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859780" y="1944116"/>
            <a:ext cx="1355090" cy="6349"/>
          </a:xfrm>
          <a:custGeom>
            <a:avLst/>
            <a:gdLst/>
            <a:ahLst/>
            <a:cxnLst/>
            <a:rect l="l" t="t" r="r" b="b"/>
            <a:pathLst>
              <a:path w="1355090" h="6350">
                <a:moveTo>
                  <a:pt x="1354835" y="0"/>
                </a:moveTo>
                <a:lnTo>
                  <a:pt x="0" y="0"/>
                </a:lnTo>
                <a:lnTo>
                  <a:pt x="1342643" y="6095"/>
                </a:lnTo>
                <a:lnTo>
                  <a:pt x="1354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859785" y="1944116"/>
            <a:ext cx="1343025" cy="6349"/>
          </a:xfrm>
          <a:custGeom>
            <a:avLst/>
            <a:gdLst/>
            <a:ahLst/>
            <a:cxnLst/>
            <a:rect l="l" t="t" r="r" b="b"/>
            <a:pathLst>
              <a:path w="1343025" h="6350">
                <a:moveTo>
                  <a:pt x="0" y="0"/>
                </a:moveTo>
                <a:lnTo>
                  <a:pt x="1342643" y="6095"/>
                </a:lnTo>
                <a:lnTo>
                  <a:pt x="1523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861304" y="1954022"/>
            <a:ext cx="1341121" cy="0"/>
          </a:xfrm>
          <a:custGeom>
            <a:avLst/>
            <a:gdLst/>
            <a:ahLst/>
            <a:cxnLst/>
            <a:rect l="l" t="t" r="r" b="b"/>
            <a:pathLst>
              <a:path w="1341120">
                <a:moveTo>
                  <a:pt x="0" y="0"/>
                </a:moveTo>
                <a:lnTo>
                  <a:pt x="134111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861304" y="1950213"/>
            <a:ext cx="1341121" cy="7620"/>
          </a:xfrm>
          <a:custGeom>
            <a:avLst/>
            <a:gdLst/>
            <a:ahLst/>
            <a:cxnLst/>
            <a:rect l="l" t="t" r="r" b="b"/>
            <a:pathLst>
              <a:path w="1341120" h="7619">
                <a:moveTo>
                  <a:pt x="1341119" y="0"/>
                </a:moveTo>
                <a:lnTo>
                  <a:pt x="0" y="0"/>
                </a:lnTo>
                <a:lnTo>
                  <a:pt x="1327403" y="7619"/>
                </a:lnTo>
                <a:lnTo>
                  <a:pt x="1341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861309" y="1950213"/>
            <a:ext cx="1327785" cy="7620"/>
          </a:xfrm>
          <a:custGeom>
            <a:avLst/>
            <a:gdLst/>
            <a:ahLst/>
            <a:cxnLst/>
            <a:rect l="l" t="t" r="r" b="b"/>
            <a:pathLst>
              <a:path w="1327784" h="7619">
                <a:moveTo>
                  <a:pt x="0" y="0"/>
                </a:moveTo>
                <a:lnTo>
                  <a:pt x="1327403" y="7619"/>
                </a:lnTo>
                <a:lnTo>
                  <a:pt x="152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862828" y="1961642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8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862828" y="1957833"/>
            <a:ext cx="1325880" cy="7620"/>
          </a:xfrm>
          <a:custGeom>
            <a:avLst/>
            <a:gdLst/>
            <a:ahLst/>
            <a:cxnLst/>
            <a:rect l="l" t="t" r="r" b="b"/>
            <a:pathLst>
              <a:path w="1325879" h="7619">
                <a:moveTo>
                  <a:pt x="1325879" y="0"/>
                </a:moveTo>
                <a:lnTo>
                  <a:pt x="0" y="0"/>
                </a:lnTo>
                <a:lnTo>
                  <a:pt x="1312163" y="7619"/>
                </a:lnTo>
                <a:lnTo>
                  <a:pt x="1325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862832" y="1957833"/>
            <a:ext cx="1312545" cy="7620"/>
          </a:xfrm>
          <a:custGeom>
            <a:avLst/>
            <a:gdLst/>
            <a:ahLst/>
            <a:cxnLst/>
            <a:rect l="l" t="t" r="r" b="b"/>
            <a:pathLst>
              <a:path w="1312545" h="7619">
                <a:moveTo>
                  <a:pt x="0" y="0"/>
                </a:moveTo>
                <a:lnTo>
                  <a:pt x="1312163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865877" y="1968499"/>
            <a:ext cx="1309371" cy="0"/>
          </a:xfrm>
          <a:custGeom>
            <a:avLst/>
            <a:gdLst/>
            <a:ahLst/>
            <a:cxnLst/>
            <a:rect l="l" t="t" r="r" b="b"/>
            <a:pathLst>
              <a:path w="1309370">
                <a:moveTo>
                  <a:pt x="0" y="0"/>
                </a:moveTo>
                <a:lnTo>
                  <a:pt x="130911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865877" y="1965454"/>
            <a:ext cx="1309371" cy="6349"/>
          </a:xfrm>
          <a:custGeom>
            <a:avLst/>
            <a:gdLst/>
            <a:ahLst/>
            <a:cxnLst/>
            <a:rect l="l" t="t" r="r" b="b"/>
            <a:pathLst>
              <a:path w="1309370" h="6350">
                <a:moveTo>
                  <a:pt x="1309115" y="0"/>
                </a:moveTo>
                <a:lnTo>
                  <a:pt x="0" y="0"/>
                </a:lnTo>
                <a:lnTo>
                  <a:pt x="1296923" y="6095"/>
                </a:lnTo>
                <a:lnTo>
                  <a:pt x="13091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865881" y="1965454"/>
            <a:ext cx="1297305" cy="6349"/>
          </a:xfrm>
          <a:custGeom>
            <a:avLst/>
            <a:gdLst/>
            <a:ahLst/>
            <a:cxnLst/>
            <a:rect l="l" t="t" r="r" b="b"/>
            <a:pathLst>
              <a:path w="1297304" h="6350">
                <a:moveTo>
                  <a:pt x="0" y="0"/>
                </a:moveTo>
                <a:lnTo>
                  <a:pt x="1296923" y="6095"/>
                </a:lnTo>
                <a:lnTo>
                  <a:pt x="3047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868929" y="1971548"/>
            <a:ext cx="1294129" cy="114300"/>
          </a:xfrm>
          <a:custGeom>
            <a:avLst/>
            <a:gdLst/>
            <a:ahLst/>
            <a:cxnLst/>
            <a:rect l="l" t="t" r="r" b="b"/>
            <a:pathLst>
              <a:path w="1294129" h="114300">
                <a:moveTo>
                  <a:pt x="0" y="0"/>
                </a:moveTo>
                <a:lnTo>
                  <a:pt x="1077467" y="114299"/>
                </a:lnTo>
                <a:lnTo>
                  <a:pt x="1293875" y="0"/>
                </a:lnTo>
                <a:lnTo>
                  <a:pt x="0" y="0"/>
                </a:lnTo>
                <a:close/>
              </a:path>
              <a:path w="1294129" h="114300">
                <a:moveTo>
                  <a:pt x="0" y="0"/>
                </a:moveTo>
                <a:lnTo>
                  <a:pt x="60959" y="114299"/>
                </a:lnTo>
                <a:lnTo>
                  <a:pt x="1077467" y="1142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868929" y="1971548"/>
            <a:ext cx="1294129" cy="114300"/>
          </a:xfrm>
          <a:custGeom>
            <a:avLst/>
            <a:gdLst/>
            <a:ahLst/>
            <a:cxnLst/>
            <a:rect l="l" t="t" r="r" b="b"/>
            <a:pathLst>
              <a:path w="1294129" h="114300">
                <a:moveTo>
                  <a:pt x="1293875" y="0"/>
                </a:moveTo>
                <a:lnTo>
                  <a:pt x="0" y="0"/>
                </a:lnTo>
                <a:lnTo>
                  <a:pt x="1077467" y="114299"/>
                </a:lnTo>
                <a:lnTo>
                  <a:pt x="12938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68924" y="1971548"/>
            <a:ext cx="1077594" cy="114300"/>
          </a:xfrm>
          <a:custGeom>
            <a:avLst/>
            <a:gdLst/>
            <a:ahLst/>
            <a:cxnLst/>
            <a:rect l="l" t="t" r="r" b="b"/>
            <a:pathLst>
              <a:path w="1077595" h="114300">
                <a:moveTo>
                  <a:pt x="0" y="0"/>
                </a:moveTo>
                <a:lnTo>
                  <a:pt x="1077467" y="114299"/>
                </a:lnTo>
                <a:lnTo>
                  <a:pt x="60959" y="1142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939031" y="2091182"/>
            <a:ext cx="1007744" cy="0"/>
          </a:xfrm>
          <a:custGeom>
            <a:avLst/>
            <a:gdLst/>
            <a:ahLst/>
            <a:cxnLst/>
            <a:rect l="l" t="t" r="r" b="b"/>
            <a:pathLst>
              <a:path w="1007745">
                <a:moveTo>
                  <a:pt x="0" y="0"/>
                </a:moveTo>
                <a:lnTo>
                  <a:pt x="10073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39031" y="2085855"/>
            <a:ext cx="1007744" cy="10795"/>
          </a:xfrm>
          <a:custGeom>
            <a:avLst/>
            <a:gdLst/>
            <a:ahLst/>
            <a:cxnLst/>
            <a:rect l="l" t="t" r="r" b="b"/>
            <a:pathLst>
              <a:path w="1007745" h="10794">
                <a:moveTo>
                  <a:pt x="1007363" y="0"/>
                </a:moveTo>
                <a:lnTo>
                  <a:pt x="0" y="0"/>
                </a:lnTo>
                <a:lnTo>
                  <a:pt x="987551" y="10667"/>
                </a:lnTo>
                <a:lnTo>
                  <a:pt x="1007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939031" y="2085855"/>
            <a:ext cx="988060" cy="10795"/>
          </a:xfrm>
          <a:custGeom>
            <a:avLst/>
            <a:gdLst/>
            <a:ahLst/>
            <a:cxnLst/>
            <a:rect l="l" t="t" r="r" b="b"/>
            <a:pathLst>
              <a:path w="988059" h="10794">
                <a:moveTo>
                  <a:pt x="0" y="0"/>
                </a:moveTo>
                <a:lnTo>
                  <a:pt x="987551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57264" y="1869446"/>
            <a:ext cx="1129665" cy="239395"/>
          </a:xfrm>
          <a:custGeom>
            <a:avLst/>
            <a:gdLst/>
            <a:ahLst/>
            <a:cxnLst/>
            <a:rect l="l" t="t" r="r" b="b"/>
            <a:pathLst>
              <a:path w="1129665" h="239394">
                <a:moveTo>
                  <a:pt x="0" y="0"/>
                </a:moveTo>
                <a:lnTo>
                  <a:pt x="120395" y="239267"/>
                </a:lnTo>
                <a:lnTo>
                  <a:pt x="1129283" y="239267"/>
                </a:lnTo>
                <a:lnTo>
                  <a:pt x="0" y="0"/>
                </a:lnTo>
                <a:close/>
              </a:path>
              <a:path w="1129665" h="239394">
                <a:moveTo>
                  <a:pt x="0" y="0"/>
                </a:moveTo>
                <a:lnTo>
                  <a:pt x="1129283" y="239267"/>
                </a:lnTo>
                <a:lnTo>
                  <a:pt x="1008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557264" y="1869446"/>
            <a:ext cx="1129665" cy="239395"/>
          </a:xfrm>
          <a:custGeom>
            <a:avLst/>
            <a:gdLst/>
            <a:ahLst/>
            <a:cxnLst/>
            <a:rect l="l" t="t" r="r" b="b"/>
            <a:pathLst>
              <a:path w="1129665" h="239394">
                <a:moveTo>
                  <a:pt x="1008887" y="0"/>
                </a:moveTo>
                <a:lnTo>
                  <a:pt x="0" y="0"/>
                </a:lnTo>
                <a:lnTo>
                  <a:pt x="1129283" y="239267"/>
                </a:lnTo>
                <a:lnTo>
                  <a:pt x="1008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557264" y="1869446"/>
            <a:ext cx="1129665" cy="239395"/>
          </a:xfrm>
          <a:custGeom>
            <a:avLst/>
            <a:gdLst/>
            <a:ahLst/>
            <a:cxnLst/>
            <a:rect l="l" t="t" r="r" b="b"/>
            <a:pathLst>
              <a:path w="1129665" h="239394">
                <a:moveTo>
                  <a:pt x="0" y="0"/>
                </a:moveTo>
                <a:lnTo>
                  <a:pt x="1129283" y="239267"/>
                </a:lnTo>
                <a:lnTo>
                  <a:pt x="120395" y="2392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685279" y="2114042"/>
            <a:ext cx="1005840" cy="0"/>
          </a:xfrm>
          <a:custGeom>
            <a:avLst/>
            <a:gdLst/>
            <a:ahLst/>
            <a:cxnLst/>
            <a:rect l="l" t="t" r="r" b="b"/>
            <a:pathLst>
              <a:path w="1005840">
                <a:moveTo>
                  <a:pt x="0" y="0"/>
                </a:moveTo>
                <a:lnTo>
                  <a:pt x="10058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685279" y="2108713"/>
            <a:ext cx="1005840" cy="10795"/>
          </a:xfrm>
          <a:custGeom>
            <a:avLst/>
            <a:gdLst/>
            <a:ahLst/>
            <a:cxnLst/>
            <a:rect l="l" t="t" r="r" b="b"/>
            <a:pathLst>
              <a:path w="1005840" h="10794">
                <a:moveTo>
                  <a:pt x="1001267" y="0"/>
                </a:moveTo>
                <a:lnTo>
                  <a:pt x="0" y="0"/>
                </a:lnTo>
                <a:lnTo>
                  <a:pt x="1005839" y="10667"/>
                </a:lnTo>
                <a:lnTo>
                  <a:pt x="1001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685279" y="2108713"/>
            <a:ext cx="1005840" cy="10795"/>
          </a:xfrm>
          <a:custGeom>
            <a:avLst/>
            <a:gdLst/>
            <a:ahLst/>
            <a:cxnLst/>
            <a:rect l="l" t="t" r="r" b="b"/>
            <a:pathLst>
              <a:path w="1005840" h="10794">
                <a:moveTo>
                  <a:pt x="0" y="0"/>
                </a:moveTo>
                <a:lnTo>
                  <a:pt x="100583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1515345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1515345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557264" y="2119376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0" y="54863"/>
                </a:moveTo>
                <a:lnTo>
                  <a:pt x="1161287" y="54863"/>
                </a:lnTo>
                <a:lnTo>
                  <a:pt x="111251" y="0"/>
                </a:lnTo>
                <a:lnTo>
                  <a:pt x="0" y="54863"/>
                </a:lnTo>
                <a:close/>
              </a:path>
              <a:path w="1161415" h="55244">
                <a:moveTo>
                  <a:pt x="111251" y="0"/>
                </a:moveTo>
                <a:lnTo>
                  <a:pt x="1161287" y="54863"/>
                </a:lnTo>
                <a:lnTo>
                  <a:pt x="1133855" y="0"/>
                </a:lnTo>
                <a:lnTo>
                  <a:pt x="1112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668514" y="2119376"/>
            <a:ext cx="1050290" cy="55245"/>
          </a:xfrm>
          <a:custGeom>
            <a:avLst/>
            <a:gdLst/>
            <a:ahLst/>
            <a:cxnLst/>
            <a:rect l="l" t="t" r="r" b="b"/>
            <a:pathLst>
              <a:path w="1050290" h="55244">
                <a:moveTo>
                  <a:pt x="1022603" y="0"/>
                </a:moveTo>
                <a:lnTo>
                  <a:pt x="0" y="0"/>
                </a:lnTo>
                <a:lnTo>
                  <a:pt x="1050035" y="54863"/>
                </a:lnTo>
                <a:lnTo>
                  <a:pt x="10226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57264" y="2119376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111251" y="0"/>
                </a:moveTo>
                <a:lnTo>
                  <a:pt x="1161287" y="54863"/>
                </a:lnTo>
                <a:lnTo>
                  <a:pt x="0" y="54863"/>
                </a:lnTo>
                <a:lnTo>
                  <a:pt x="1112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0158983" y="1855724"/>
            <a:ext cx="962025" cy="327660"/>
          </a:xfrm>
          <a:custGeom>
            <a:avLst/>
            <a:gdLst/>
            <a:ahLst/>
            <a:cxnLst/>
            <a:rect l="l" t="t" r="r" b="b"/>
            <a:pathLst>
              <a:path w="962025" h="327660">
                <a:moveTo>
                  <a:pt x="0" y="0"/>
                </a:moveTo>
                <a:lnTo>
                  <a:pt x="147827" y="327659"/>
                </a:lnTo>
                <a:lnTo>
                  <a:pt x="961643" y="0"/>
                </a:lnTo>
                <a:lnTo>
                  <a:pt x="0" y="0"/>
                </a:lnTo>
                <a:close/>
              </a:path>
              <a:path w="962025" h="327660">
                <a:moveTo>
                  <a:pt x="0" y="0"/>
                </a:moveTo>
                <a:lnTo>
                  <a:pt x="132587" y="327659"/>
                </a:lnTo>
                <a:lnTo>
                  <a:pt x="147827" y="3276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0158983" y="1855724"/>
            <a:ext cx="962025" cy="327660"/>
          </a:xfrm>
          <a:custGeom>
            <a:avLst/>
            <a:gdLst/>
            <a:ahLst/>
            <a:cxnLst/>
            <a:rect l="l" t="t" r="r" b="b"/>
            <a:pathLst>
              <a:path w="962025" h="327660">
                <a:moveTo>
                  <a:pt x="961643" y="0"/>
                </a:moveTo>
                <a:lnTo>
                  <a:pt x="0" y="0"/>
                </a:lnTo>
                <a:lnTo>
                  <a:pt x="147827" y="327659"/>
                </a:lnTo>
                <a:lnTo>
                  <a:pt x="961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158985" y="1855724"/>
            <a:ext cx="147954" cy="327660"/>
          </a:xfrm>
          <a:custGeom>
            <a:avLst/>
            <a:gdLst/>
            <a:ahLst/>
            <a:cxnLst/>
            <a:rect l="l" t="t" r="r" b="b"/>
            <a:pathLst>
              <a:path w="147954" h="327660">
                <a:moveTo>
                  <a:pt x="0" y="0"/>
                </a:moveTo>
                <a:lnTo>
                  <a:pt x="147827" y="327659"/>
                </a:lnTo>
                <a:lnTo>
                  <a:pt x="132587" y="3276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760721" y="2096516"/>
            <a:ext cx="1165860" cy="88900"/>
          </a:xfrm>
          <a:custGeom>
            <a:avLst/>
            <a:gdLst/>
            <a:ahLst/>
            <a:cxnLst/>
            <a:rect l="l" t="t" r="r" b="b"/>
            <a:pathLst>
              <a:path w="1165859" h="88900">
                <a:moveTo>
                  <a:pt x="163067" y="0"/>
                </a:moveTo>
                <a:lnTo>
                  <a:pt x="1001267" y="88391"/>
                </a:lnTo>
                <a:lnTo>
                  <a:pt x="1165859" y="0"/>
                </a:lnTo>
                <a:lnTo>
                  <a:pt x="163067" y="0"/>
                </a:lnTo>
                <a:close/>
              </a:path>
              <a:path w="1165859" h="88900">
                <a:moveTo>
                  <a:pt x="0" y="88391"/>
                </a:moveTo>
                <a:lnTo>
                  <a:pt x="1001267" y="88391"/>
                </a:lnTo>
                <a:lnTo>
                  <a:pt x="163067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923790" y="2096516"/>
            <a:ext cx="1003300" cy="88900"/>
          </a:xfrm>
          <a:custGeom>
            <a:avLst/>
            <a:gdLst/>
            <a:ahLst/>
            <a:cxnLst/>
            <a:rect l="l" t="t" r="r" b="b"/>
            <a:pathLst>
              <a:path w="1003300" h="88900">
                <a:moveTo>
                  <a:pt x="1002791" y="0"/>
                </a:moveTo>
                <a:lnTo>
                  <a:pt x="0" y="0"/>
                </a:lnTo>
                <a:lnTo>
                  <a:pt x="838199" y="88391"/>
                </a:lnTo>
                <a:lnTo>
                  <a:pt x="10027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760720" y="2096516"/>
            <a:ext cx="1001394" cy="88900"/>
          </a:xfrm>
          <a:custGeom>
            <a:avLst/>
            <a:gdLst/>
            <a:ahLst/>
            <a:cxnLst/>
            <a:rect l="l" t="t" r="r" b="b"/>
            <a:pathLst>
              <a:path w="1001395" h="88900">
                <a:moveTo>
                  <a:pt x="163067" y="0"/>
                </a:moveTo>
                <a:lnTo>
                  <a:pt x="1001267" y="88391"/>
                </a:lnTo>
                <a:lnTo>
                  <a:pt x="0" y="88391"/>
                </a:lnTo>
                <a:lnTo>
                  <a:pt x="1630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557259" y="2181098"/>
            <a:ext cx="1167766" cy="0"/>
          </a:xfrm>
          <a:custGeom>
            <a:avLst/>
            <a:gdLst/>
            <a:ahLst/>
            <a:cxnLst/>
            <a:rect l="l" t="t" r="r" b="b"/>
            <a:pathLst>
              <a:path w="1167765">
                <a:moveTo>
                  <a:pt x="0" y="0"/>
                </a:moveTo>
                <a:lnTo>
                  <a:pt x="11673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557259" y="2174246"/>
            <a:ext cx="1167766" cy="13969"/>
          </a:xfrm>
          <a:custGeom>
            <a:avLst/>
            <a:gdLst/>
            <a:ahLst/>
            <a:cxnLst/>
            <a:rect l="l" t="t" r="r" b="b"/>
            <a:pathLst>
              <a:path w="1167765" h="13969">
                <a:moveTo>
                  <a:pt x="1161287" y="0"/>
                </a:moveTo>
                <a:lnTo>
                  <a:pt x="0" y="0"/>
                </a:lnTo>
                <a:lnTo>
                  <a:pt x="1167383" y="13715"/>
                </a:lnTo>
                <a:lnTo>
                  <a:pt x="1161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557259" y="2174246"/>
            <a:ext cx="1167766" cy="13969"/>
          </a:xfrm>
          <a:custGeom>
            <a:avLst/>
            <a:gdLst/>
            <a:ahLst/>
            <a:cxnLst/>
            <a:rect l="l" t="t" r="r" b="b"/>
            <a:pathLst>
              <a:path w="1167765" h="13969">
                <a:moveTo>
                  <a:pt x="0" y="0"/>
                </a:moveTo>
                <a:lnTo>
                  <a:pt x="116738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6763" y="33527"/>
                </a:lnTo>
                <a:lnTo>
                  <a:pt x="1184147" y="33527"/>
                </a:lnTo>
                <a:lnTo>
                  <a:pt x="0" y="0"/>
                </a:lnTo>
                <a:close/>
              </a:path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1673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1167383" y="0"/>
                </a:moveTo>
                <a:lnTo>
                  <a:pt x="0" y="0"/>
                </a:lnTo>
                <a:lnTo>
                  <a:pt x="1184147" y="33527"/>
                </a:lnTo>
                <a:lnTo>
                  <a:pt x="1167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6763" y="335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675120" y="2226056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0" y="0"/>
                </a:moveTo>
                <a:lnTo>
                  <a:pt x="1523" y="4571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675120" y="2226056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0" y="0"/>
                </a:moveTo>
                <a:lnTo>
                  <a:pt x="7619" y="0"/>
                </a:lnTo>
                <a:lnTo>
                  <a:pt x="152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1469627" y="2155952"/>
            <a:ext cx="186055" cy="70485"/>
          </a:xfrm>
          <a:custGeom>
            <a:avLst/>
            <a:gdLst/>
            <a:ahLst/>
            <a:cxnLst/>
            <a:rect l="l" t="t" r="r" b="b"/>
            <a:pathLst>
              <a:path w="186054" h="70485">
                <a:moveTo>
                  <a:pt x="0" y="70103"/>
                </a:moveTo>
                <a:lnTo>
                  <a:pt x="185927" y="70103"/>
                </a:lnTo>
                <a:lnTo>
                  <a:pt x="36575" y="0"/>
                </a:lnTo>
                <a:lnTo>
                  <a:pt x="0" y="70103"/>
                </a:lnTo>
                <a:close/>
              </a:path>
              <a:path w="186054" h="70485">
                <a:moveTo>
                  <a:pt x="36575" y="0"/>
                </a:moveTo>
                <a:lnTo>
                  <a:pt x="185927" y="70103"/>
                </a:lnTo>
                <a:lnTo>
                  <a:pt x="50291" y="0"/>
                </a:lnTo>
                <a:lnTo>
                  <a:pt x="365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1506200" y="2155952"/>
            <a:ext cx="149860" cy="70485"/>
          </a:xfrm>
          <a:custGeom>
            <a:avLst/>
            <a:gdLst/>
            <a:ahLst/>
            <a:cxnLst/>
            <a:rect l="l" t="t" r="r" b="b"/>
            <a:pathLst>
              <a:path w="149859" h="70485">
                <a:moveTo>
                  <a:pt x="13715" y="0"/>
                </a:moveTo>
                <a:lnTo>
                  <a:pt x="0" y="0"/>
                </a:lnTo>
                <a:lnTo>
                  <a:pt x="149351" y="7010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1469627" y="2155952"/>
            <a:ext cx="186055" cy="70485"/>
          </a:xfrm>
          <a:custGeom>
            <a:avLst/>
            <a:gdLst/>
            <a:ahLst/>
            <a:cxnLst/>
            <a:rect l="l" t="t" r="r" b="b"/>
            <a:pathLst>
              <a:path w="186054" h="70485">
                <a:moveTo>
                  <a:pt x="36575" y="0"/>
                </a:moveTo>
                <a:lnTo>
                  <a:pt x="185927" y="70103"/>
                </a:lnTo>
                <a:lnTo>
                  <a:pt x="0" y="7010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652261" y="2184914"/>
            <a:ext cx="109855" cy="41275"/>
          </a:xfrm>
          <a:custGeom>
            <a:avLst/>
            <a:gdLst/>
            <a:ahLst/>
            <a:cxnLst/>
            <a:rect l="l" t="t" r="r" b="b"/>
            <a:pathLst>
              <a:path w="109854" h="41275">
                <a:moveTo>
                  <a:pt x="0" y="0"/>
                </a:moveTo>
                <a:lnTo>
                  <a:pt x="30479" y="41147"/>
                </a:lnTo>
                <a:lnTo>
                  <a:pt x="109727" y="0"/>
                </a:lnTo>
                <a:lnTo>
                  <a:pt x="0" y="0"/>
                </a:lnTo>
                <a:close/>
              </a:path>
              <a:path w="109854" h="41275">
                <a:moveTo>
                  <a:pt x="0" y="0"/>
                </a:moveTo>
                <a:lnTo>
                  <a:pt x="22859" y="41147"/>
                </a:lnTo>
                <a:lnTo>
                  <a:pt x="30479" y="411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652261" y="2184914"/>
            <a:ext cx="109855" cy="41275"/>
          </a:xfrm>
          <a:custGeom>
            <a:avLst/>
            <a:gdLst/>
            <a:ahLst/>
            <a:cxnLst/>
            <a:rect l="l" t="t" r="r" b="b"/>
            <a:pathLst>
              <a:path w="109854" h="41275">
                <a:moveTo>
                  <a:pt x="109727" y="0"/>
                </a:moveTo>
                <a:lnTo>
                  <a:pt x="0" y="0"/>
                </a:lnTo>
                <a:lnTo>
                  <a:pt x="30479" y="41147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652258" y="2184914"/>
            <a:ext cx="30480" cy="41275"/>
          </a:xfrm>
          <a:custGeom>
            <a:avLst/>
            <a:gdLst/>
            <a:ahLst/>
            <a:cxnLst/>
            <a:rect l="l" t="t" r="r" b="b"/>
            <a:pathLst>
              <a:path w="30479" h="41275">
                <a:moveTo>
                  <a:pt x="0" y="0"/>
                </a:moveTo>
                <a:lnTo>
                  <a:pt x="30479" y="41147"/>
                </a:lnTo>
                <a:lnTo>
                  <a:pt x="22859" y="411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581644" y="2226819"/>
            <a:ext cx="1165860" cy="0"/>
          </a:xfrm>
          <a:custGeom>
            <a:avLst/>
            <a:gdLst/>
            <a:ahLst/>
            <a:cxnLst/>
            <a:rect l="l" t="t" r="r" b="b"/>
            <a:pathLst>
              <a:path w="1165859">
                <a:moveTo>
                  <a:pt x="0" y="0"/>
                </a:moveTo>
                <a:lnTo>
                  <a:pt x="116585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581644" y="2221490"/>
            <a:ext cx="1165860" cy="10795"/>
          </a:xfrm>
          <a:custGeom>
            <a:avLst/>
            <a:gdLst/>
            <a:ahLst/>
            <a:cxnLst/>
            <a:rect l="l" t="t" r="r" b="b"/>
            <a:pathLst>
              <a:path w="1165859" h="10794">
                <a:moveTo>
                  <a:pt x="1159763" y="0"/>
                </a:moveTo>
                <a:lnTo>
                  <a:pt x="0" y="0"/>
                </a:lnTo>
                <a:lnTo>
                  <a:pt x="1165859" y="10667"/>
                </a:lnTo>
                <a:lnTo>
                  <a:pt x="1159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581644" y="2221490"/>
            <a:ext cx="1165860" cy="10795"/>
          </a:xfrm>
          <a:custGeom>
            <a:avLst/>
            <a:gdLst/>
            <a:ahLst/>
            <a:cxnLst/>
            <a:rect l="l" t="t" r="r" b="b"/>
            <a:pathLst>
              <a:path w="1165859" h="10794">
                <a:moveTo>
                  <a:pt x="0" y="0"/>
                </a:moveTo>
                <a:lnTo>
                  <a:pt x="116585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672329" y="2184911"/>
            <a:ext cx="980440" cy="47624"/>
          </a:xfrm>
          <a:custGeom>
            <a:avLst/>
            <a:gdLst/>
            <a:ahLst/>
            <a:cxnLst/>
            <a:rect l="l" t="t" r="r" b="b"/>
            <a:pathLst>
              <a:path w="980440" h="47625">
                <a:moveTo>
                  <a:pt x="88391" y="0"/>
                </a:moveTo>
                <a:lnTo>
                  <a:pt x="877823" y="47243"/>
                </a:lnTo>
                <a:lnTo>
                  <a:pt x="979931" y="0"/>
                </a:lnTo>
                <a:lnTo>
                  <a:pt x="88391" y="0"/>
                </a:lnTo>
                <a:close/>
              </a:path>
              <a:path w="980440" h="47625">
                <a:moveTo>
                  <a:pt x="0" y="47243"/>
                </a:moveTo>
                <a:lnTo>
                  <a:pt x="877823" y="47243"/>
                </a:lnTo>
                <a:lnTo>
                  <a:pt x="88391" y="0"/>
                </a:lnTo>
                <a:lnTo>
                  <a:pt x="0" y="472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760720" y="2184911"/>
            <a:ext cx="891540" cy="47624"/>
          </a:xfrm>
          <a:custGeom>
            <a:avLst/>
            <a:gdLst/>
            <a:ahLst/>
            <a:cxnLst/>
            <a:rect l="l" t="t" r="r" b="b"/>
            <a:pathLst>
              <a:path w="891540" h="47625">
                <a:moveTo>
                  <a:pt x="891539" y="0"/>
                </a:moveTo>
                <a:lnTo>
                  <a:pt x="0" y="0"/>
                </a:lnTo>
                <a:lnTo>
                  <a:pt x="789431" y="47243"/>
                </a:lnTo>
                <a:lnTo>
                  <a:pt x="8915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672333" y="2184911"/>
            <a:ext cx="878205" cy="47624"/>
          </a:xfrm>
          <a:custGeom>
            <a:avLst/>
            <a:gdLst/>
            <a:ahLst/>
            <a:cxnLst/>
            <a:rect l="l" t="t" r="r" b="b"/>
            <a:pathLst>
              <a:path w="878204" h="47625">
                <a:moveTo>
                  <a:pt x="88391" y="0"/>
                </a:moveTo>
                <a:lnTo>
                  <a:pt x="877823" y="47243"/>
                </a:lnTo>
                <a:lnTo>
                  <a:pt x="0" y="47243"/>
                </a:lnTo>
                <a:lnTo>
                  <a:pt x="88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1466576" y="2230628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1469627" y="2226058"/>
            <a:ext cx="186055" cy="9526"/>
          </a:xfrm>
          <a:custGeom>
            <a:avLst/>
            <a:gdLst/>
            <a:ahLst/>
            <a:cxnLst/>
            <a:rect l="l" t="t" r="r" b="b"/>
            <a:pathLst>
              <a:path w="186054" h="9525">
                <a:moveTo>
                  <a:pt x="185927" y="0"/>
                </a:moveTo>
                <a:lnTo>
                  <a:pt x="0" y="0"/>
                </a:lnTo>
                <a:lnTo>
                  <a:pt x="185927" y="9143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1466576" y="2226058"/>
            <a:ext cx="189230" cy="9526"/>
          </a:xfrm>
          <a:custGeom>
            <a:avLst/>
            <a:gdLst/>
            <a:ahLst/>
            <a:cxnLst/>
            <a:rect l="l" t="t" r="r" b="b"/>
            <a:pathLst>
              <a:path w="189229" h="9525">
                <a:moveTo>
                  <a:pt x="3047" y="0"/>
                </a:moveTo>
                <a:lnTo>
                  <a:pt x="188975" y="9143"/>
                </a:lnTo>
                <a:lnTo>
                  <a:pt x="0" y="914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562603" y="2232153"/>
            <a:ext cx="988060" cy="58419"/>
          </a:xfrm>
          <a:custGeom>
            <a:avLst/>
            <a:gdLst/>
            <a:ahLst/>
            <a:cxnLst/>
            <a:rect l="l" t="t" r="r" b="b"/>
            <a:pathLst>
              <a:path w="988059" h="58419">
                <a:moveTo>
                  <a:pt x="109727" y="0"/>
                </a:moveTo>
                <a:lnTo>
                  <a:pt x="859535" y="57911"/>
                </a:lnTo>
                <a:lnTo>
                  <a:pt x="987551" y="0"/>
                </a:lnTo>
                <a:lnTo>
                  <a:pt x="109727" y="0"/>
                </a:lnTo>
                <a:close/>
              </a:path>
              <a:path w="988059" h="58419">
                <a:moveTo>
                  <a:pt x="0" y="57911"/>
                </a:moveTo>
                <a:lnTo>
                  <a:pt x="859535" y="57911"/>
                </a:lnTo>
                <a:lnTo>
                  <a:pt x="109727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672333" y="2232153"/>
            <a:ext cx="878205" cy="58419"/>
          </a:xfrm>
          <a:custGeom>
            <a:avLst/>
            <a:gdLst/>
            <a:ahLst/>
            <a:cxnLst/>
            <a:rect l="l" t="t" r="r" b="b"/>
            <a:pathLst>
              <a:path w="878204" h="58419">
                <a:moveTo>
                  <a:pt x="877823" y="0"/>
                </a:moveTo>
                <a:lnTo>
                  <a:pt x="0" y="0"/>
                </a:lnTo>
                <a:lnTo>
                  <a:pt x="749807" y="57911"/>
                </a:lnTo>
                <a:lnTo>
                  <a:pt x="8778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562600" y="2232153"/>
            <a:ext cx="859790" cy="58419"/>
          </a:xfrm>
          <a:custGeom>
            <a:avLst/>
            <a:gdLst/>
            <a:ahLst/>
            <a:cxnLst/>
            <a:rect l="l" t="t" r="r" b="b"/>
            <a:pathLst>
              <a:path w="859789" h="58419">
                <a:moveTo>
                  <a:pt x="109727" y="0"/>
                </a:moveTo>
                <a:lnTo>
                  <a:pt x="859535" y="57911"/>
                </a:lnTo>
                <a:lnTo>
                  <a:pt x="0" y="57911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444483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0" y="59435"/>
                </a:moveTo>
                <a:lnTo>
                  <a:pt x="1331975" y="59435"/>
                </a:lnTo>
                <a:lnTo>
                  <a:pt x="121919" y="0"/>
                </a:lnTo>
                <a:lnTo>
                  <a:pt x="0" y="59435"/>
                </a:lnTo>
                <a:close/>
              </a:path>
              <a:path w="1332229" h="59689">
                <a:moveTo>
                  <a:pt x="121919" y="0"/>
                </a:moveTo>
                <a:lnTo>
                  <a:pt x="1331975" y="59435"/>
                </a:lnTo>
                <a:lnTo>
                  <a:pt x="1303019" y="0"/>
                </a:lnTo>
                <a:lnTo>
                  <a:pt x="1219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566407" y="2232152"/>
            <a:ext cx="1210310" cy="59690"/>
          </a:xfrm>
          <a:custGeom>
            <a:avLst/>
            <a:gdLst/>
            <a:ahLst/>
            <a:cxnLst/>
            <a:rect l="l" t="t" r="r" b="b"/>
            <a:pathLst>
              <a:path w="1210309" h="59689">
                <a:moveTo>
                  <a:pt x="1181099" y="0"/>
                </a:moveTo>
                <a:lnTo>
                  <a:pt x="0" y="0"/>
                </a:lnTo>
                <a:lnTo>
                  <a:pt x="1210055" y="59435"/>
                </a:lnTo>
                <a:lnTo>
                  <a:pt x="11810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444483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121919" y="0"/>
                </a:moveTo>
                <a:lnTo>
                  <a:pt x="1331975" y="59435"/>
                </a:lnTo>
                <a:lnTo>
                  <a:pt x="0" y="59435"/>
                </a:lnTo>
                <a:lnTo>
                  <a:pt x="121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545836" y="2294636"/>
            <a:ext cx="866140" cy="0"/>
          </a:xfrm>
          <a:custGeom>
            <a:avLst/>
            <a:gdLst/>
            <a:ahLst/>
            <a:cxnLst/>
            <a:rect l="l" t="t" r="r" b="b"/>
            <a:pathLst>
              <a:path w="866139">
                <a:moveTo>
                  <a:pt x="0" y="0"/>
                </a:moveTo>
                <a:lnTo>
                  <a:pt x="86563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562600" y="2290064"/>
            <a:ext cx="848994" cy="9526"/>
          </a:xfrm>
          <a:custGeom>
            <a:avLst/>
            <a:gdLst/>
            <a:ahLst/>
            <a:cxnLst/>
            <a:rect l="l" t="t" r="r" b="b"/>
            <a:pathLst>
              <a:path w="848995" h="9525">
                <a:moveTo>
                  <a:pt x="848867" y="0"/>
                </a:moveTo>
                <a:lnTo>
                  <a:pt x="0" y="0"/>
                </a:lnTo>
                <a:lnTo>
                  <a:pt x="848867" y="9143"/>
                </a:lnTo>
                <a:lnTo>
                  <a:pt x="848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545836" y="2290064"/>
            <a:ext cx="866140" cy="9526"/>
          </a:xfrm>
          <a:custGeom>
            <a:avLst/>
            <a:gdLst/>
            <a:ahLst/>
            <a:cxnLst/>
            <a:rect l="l" t="t" r="r" b="b"/>
            <a:pathLst>
              <a:path w="866139" h="9525">
                <a:moveTo>
                  <a:pt x="16763" y="0"/>
                </a:moveTo>
                <a:lnTo>
                  <a:pt x="865631" y="9143"/>
                </a:lnTo>
                <a:lnTo>
                  <a:pt x="0" y="9143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17057" y="2298446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4">
                <a:moveTo>
                  <a:pt x="0" y="0"/>
                </a:moveTo>
                <a:lnTo>
                  <a:pt x="13594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44483" y="2291594"/>
            <a:ext cx="1332230" cy="13969"/>
          </a:xfrm>
          <a:custGeom>
            <a:avLst/>
            <a:gdLst/>
            <a:ahLst/>
            <a:cxnLst/>
            <a:rect l="l" t="t" r="r" b="b"/>
            <a:pathLst>
              <a:path w="1332229" h="13969">
                <a:moveTo>
                  <a:pt x="1331975" y="0"/>
                </a:moveTo>
                <a:lnTo>
                  <a:pt x="0" y="0"/>
                </a:lnTo>
                <a:lnTo>
                  <a:pt x="1331975" y="13715"/>
                </a:lnTo>
                <a:lnTo>
                  <a:pt x="1331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17057" y="2291594"/>
            <a:ext cx="1359535" cy="13969"/>
          </a:xfrm>
          <a:custGeom>
            <a:avLst/>
            <a:gdLst/>
            <a:ahLst/>
            <a:cxnLst/>
            <a:rect l="l" t="t" r="r" b="b"/>
            <a:pathLst>
              <a:path w="1359534" h="13969">
                <a:moveTo>
                  <a:pt x="27431" y="0"/>
                </a:moveTo>
                <a:lnTo>
                  <a:pt x="1359407" y="13715"/>
                </a:lnTo>
                <a:lnTo>
                  <a:pt x="0" y="13715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4174728" y="234797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4174728" y="234797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331708" y="2305306"/>
            <a:ext cx="1445260" cy="44450"/>
          </a:xfrm>
          <a:custGeom>
            <a:avLst/>
            <a:gdLst/>
            <a:ahLst/>
            <a:cxnLst/>
            <a:rect l="l" t="t" r="r" b="b"/>
            <a:pathLst>
              <a:path w="1445259" h="44450">
                <a:moveTo>
                  <a:pt x="85343" y="0"/>
                </a:moveTo>
                <a:lnTo>
                  <a:pt x="1357883" y="44195"/>
                </a:lnTo>
                <a:lnTo>
                  <a:pt x="1444751" y="0"/>
                </a:lnTo>
                <a:lnTo>
                  <a:pt x="85343" y="0"/>
                </a:lnTo>
                <a:close/>
              </a:path>
              <a:path w="1445259" h="44450">
                <a:moveTo>
                  <a:pt x="0" y="44195"/>
                </a:moveTo>
                <a:lnTo>
                  <a:pt x="1357883" y="44195"/>
                </a:lnTo>
                <a:lnTo>
                  <a:pt x="85343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417057" y="2305306"/>
            <a:ext cx="1359535" cy="44450"/>
          </a:xfrm>
          <a:custGeom>
            <a:avLst/>
            <a:gdLst/>
            <a:ahLst/>
            <a:cxnLst/>
            <a:rect l="l" t="t" r="r" b="b"/>
            <a:pathLst>
              <a:path w="1359534" h="44450">
                <a:moveTo>
                  <a:pt x="1359407" y="0"/>
                </a:moveTo>
                <a:lnTo>
                  <a:pt x="0" y="0"/>
                </a:lnTo>
                <a:lnTo>
                  <a:pt x="1272539" y="44195"/>
                </a:lnTo>
                <a:lnTo>
                  <a:pt x="1359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331713" y="2305306"/>
            <a:ext cx="1358265" cy="44450"/>
          </a:xfrm>
          <a:custGeom>
            <a:avLst/>
            <a:gdLst/>
            <a:ahLst/>
            <a:cxnLst/>
            <a:rect l="l" t="t" r="r" b="b"/>
            <a:pathLst>
              <a:path w="1358265" h="44450">
                <a:moveTo>
                  <a:pt x="85343" y="0"/>
                </a:moveTo>
                <a:lnTo>
                  <a:pt x="1357883" y="44195"/>
                </a:lnTo>
                <a:lnTo>
                  <a:pt x="0" y="44195"/>
                </a:lnTo>
                <a:lnTo>
                  <a:pt x="853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331713" y="2349500"/>
            <a:ext cx="1358265" cy="0"/>
          </a:xfrm>
          <a:custGeom>
            <a:avLst/>
            <a:gdLst/>
            <a:ahLst/>
            <a:cxnLst/>
            <a:rect l="l" t="t" r="r" b="b"/>
            <a:pathLst>
              <a:path w="1358265">
                <a:moveTo>
                  <a:pt x="0" y="0"/>
                </a:moveTo>
                <a:lnTo>
                  <a:pt x="13578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4174723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4174723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4174723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331708" y="2355596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331708" y="2349502"/>
            <a:ext cx="1339850" cy="12700"/>
          </a:xfrm>
          <a:custGeom>
            <a:avLst/>
            <a:gdLst/>
            <a:ahLst/>
            <a:cxnLst/>
            <a:rect l="l" t="t" r="r" b="b"/>
            <a:pathLst>
              <a:path w="1339850" h="12700">
                <a:moveTo>
                  <a:pt x="1339595" y="0"/>
                </a:moveTo>
                <a:lnTo>
                  <a:pt x="0" y="0"/>
                </a:lnTo>
                <a:lnTo>
                  <a:pt x="1339595" y="12191"/>
                </a:lnTo>
                <a:lnTo>
                  <a:pt x="1339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331708" y="2349502"/>
            <a:ext cx="1339850" cy="12700"/>
          </a:xfrm>
          <a:custGeom>
            <a:avLst/>
            <a:gdLst/>
            <a:ahLst/>
            <a:cxnLst/>
            <a:rect l="l" t="t" r="r" b="b"/>
            <a:pathLst>
              <a:path w="1339850" h="12700">
                <a:moveTo>
                  <a:pt x="0" y="0"/>
                </a:moveTo>
                <a:lnTo>
                  <a:pt x="133959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331708" y="2361691"/>
            <a:ext cx="1347470" cy="0"/>
          </a:xfrm>
          <a:custGeom>
            <a:avLst/>
            <a:gdLst/>
            <a:ahLst/>
            <a:cxnLst/>
            <a:rect l="l" t="t" r="r" b="b"/>
            <a:pathLst>
              <a:path w="1347470">
                <a:moveTo>
                  <a:pt x="0" y="0"/>
                </a:moveTo>
                <a:lnTo>
                  <a:pt x="13472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1347708" y="2235200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118871" y="0"/>
                </a:moveTo>
                <a:lnTo>
                  <a:pt x="188975" y="230123"/>
                </a:lnTo>
                <a:lnTo>
                  <a:pt x="309371" y="0"/>
                </a:lnTo>
                <a:lnTo>
                  <a:pt x="118871" y="0"/>
                </a:lnTo>
                <a:close/>
              </a:path>
              <a:path w="309879" h="230505">
                <a:moveTo>
                  <a:pt x="0" y="230123"/>
                </a:moveTo>
                <a:lnTo>
                  <a:pt x="188975" y="230123"/>
                </a:lnTo>
                <a:lnTo>
                  <a:pt x="118871" y="0"/>
                </a:lnTo>
                <a:lnTo>
                  <a:pt x="0" y="2301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1466576" y="2235200"/>
            <a:ext cx="190500" cy="230504"/>
          </a:xfrm>
          <a:custGeom>
            <a:avLst/>
            <a:gdLst/>
            <a:ahLst/>
            <a:cxnLst/>
            <a:rect l="l" t="t" r="r" b="b"/>
            <a:pathLst>
              <a:path w="190500" h="230505">
                <a:moveTo>
                  <a:pt x="190499" y="0"/>
                </a:moveTo>
                <a:lnTo>
                  <a:pt x="0" y="0"/>
                </a:lnTo>
                <a:lnTo>
                  <a:pt x="70103" y="230123"/>
                </a:lnTo>
                <a:lnTo>
                  <a:pt x="190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1347704" y="2235200"/>
            <a:ext cx="189230" cy="230504"/>
          </a:xfrm>
          <a:custGeom>
            <a:avLst/>
            <a:gdLst/>
            <a:ahLst/>
            <a:cxnLst/>
            <a:rect l="l" t="t" r="r" b="b"/>
            <a:pathLst>
              <a:path w="189229" h="230505">
                <a:moveTo>
                  <a:pt x="118871" y="0"/>
                </a:moveTo>
                <a:lnTo>
                  <a:pt x="188975" y="230123"/>
                </a:lnTo>
                <a:lnTo>
                  <a:pt x="0" y="230123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1350757" y="2469896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4">
                <a:moveTo>
                  <a:pt x="0" y="0"/>
                </a:moveTo>
                <a:lnTo>
                  <a:pt x="18592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1350757" y="2465325"/>
            <a:ext cx="186055" cy="9526"/>
          </a:xfrm>
          <a:custGeom>
            <a:avLst/>
            <a:gdLst/>
            <a:ahLst/>
            <a:cxnLst/>
            <a:rect l="l" t="t" r="r" b="b"/>
            <a:pathLst>
              <a:path w="186054" h="9525">
                <a:moveTo>
                  <a:pt x="185927" y="0"/>
                </a:moveTo>
                <a:lnTo>
                  <a:pt x="0" y="0"/>
                </a:lnTo>
                <a:lnTo>
                  <a:pt x="181355" y="9143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1350752" y="2465325"/>
            <a:ext cx="181610" cy="9526"/>
          </a:xfrm>
          <a:custGeom>
            <a:avLst/>
            <a:gdLst/>
            <a:ahLst/>
            <a:cxnLst/>
            <a:rect l="l" t="t" r="r" b="b"/>
            <a:pathLst>
              <a:path w="181609" h="9525">
                <a:moveTo>
                  <a:pt x="0" y="0"/>
                </a:moveTo>
                <a:lnTo>
                  <a:pt x="181355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943860" y="2416556"/>
            <a:ext cx="208915" cy="81280"/>
          </a:xfrm>
          <a:custGeom>
            <a:avLst/>
            <a:gdLst/>
            <a:ahLst/>
            <a:cxnLst/>
            <a:rect l="l" t="t" r="r" b="b"/>
            <a:pathLst>
              <a:path w="208914" h="81280">
                <a:moveTo>
                  <a:pt x="0" y="80771"/>
                </a:moveTo>
                <a:lnTo>
                  <a:pt x="208787" y="80771"/>
                </a:lnTo>
                <a:lnTo>
                  <a:pt x="150875" y="0"/>
                </a:lnTo>
                <a:lnTo>
                  <a:pt x="0" y="80771"/>
                </a:lnTo>
                <a:close/>
              </a:path>
              <a:path w="208914" h="81280">
                <a:moveTo>
                  <a:pt x="150875" y="0"/>
                </a:moveTo>
                <a:lnTo>
                  <a:pt x="208787" y="80771"/>
                </a:lnTo>
                <a:lnTo>
                  <a:pt x="164591" y="0"/>
                </a:lnTo>
                <a:lnTo>
                  <a:pt x="1508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094733" y="2416556"/>
            <a:ext cx="58419" cy="81280"/>
          </a:xfrm>
          <a:custGeom>
            <a:avLst/>
            <a:gdLst/>
            <a:ahLst/>
            <a:cxnLst/>
            <a:rect l="l" t="t" r="r" b="b"/>
            <a:pathLst>
              <a:path w="58420" h="81280">
                <a:moveTo>
                  <a:pt x="13715" y="0"/>
                </a:moveTo>
                <a:lnTo>
                  <a:pt x="0" y="0"/>
                </a:lnTo>
                <a:lnTo>
                  <a:pt x="57911" y="8077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943860" y="2416556"/>
            <a:ext cx="208915" cy="81280"/>
          </a:xfrm>
          <a:custGeom>
            <a:avLst/>
            <a:gdLst/>
            <a:ahLst/>
            <a:cxnLst/>
            <a:rect l="l" t="t" r="r" b="b"/>
            <a:pathLst>
              <a:path w="208914" h="81280">
                <a:moveTo>
                  <a:pt x="150875" y="0"/>
                </a:moveTo>
                <a:lnTo>
                  <a:pt x="208787" y="80771"/>
                </a:lnTo>
                <a:lnTo>
                  <a:pt x="0" y="80771"/>
                </a:lnTo>
                <a:lnTo>
                  <a:pt x="1508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163313" y="2299209"/>
            <a:ext cx="1248410" cy="205740"/>
          </a:xfrm>
          <a:custGeom>
            <a:avLst/>
            <a:gdLst/>
            <a:ahLst/>
            <a:cxnLst/>
            <a:rect l="l" t="t" r="r" b="b"/>
            <a:pathLst>
              <a:path w="1248410" h="205739">
                <a:moveTo>
                  <a:pt x="382523" y="0"/>
                </a:moveTo>
                <a:lnTo>
                  <a:pt x="868679" y="205739"/>
                </a:lnTo>
                <a:lnTo>
                  <a:pt x="1248155" y="0"/>
                </a:lnTo>
                <a:lnTo>
                  <a:pt x="382523" y="0"/>
                </a:lnTo>
                <a:close/>
              </a:path>
              <a:path w="1248410" h="205739">
                <a:moveTo>
                  <a:pt x="0" y="205739"/>
                </a:moveTo>
                <a:lnTo>
                  <a:pt x="868679" y="205739"/>
                </a:lnTo>
                <a:lnTo>
                  <a:pt x="382523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545836" y="2299209"/>
            <a:ext cx="866140" cy="205740"/>
          </a:xfrm>
          <a:custGeom>
            <a:avLst/>
            <a:gdLst/>
            <a:ahLst/>
            <a:cxnLst/>
            <a:rect l="l" t="t" r="r" b="b"/>
            <a:pathLst>
              <a:path w="866139" h="205739">
                <a:moveTo>
                  <a:pt x="865631" y="0"/>
                </a:moveTo>
                <a:lnTo>
                  <a:pt x="0" y="0"/>
                </a:lnTo>
                <a:lnTo>
                  <a:pt x="486155" y="205739"/>
                </a:lnTo>
                <a:lnTo>
                  <a:pt x="865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163317" y="2299209"/>
            <a:ext cx="868679" cy="205740"/>
          </a:xfrm>
          <a:custGeom>
            <a:avLst/>
            <a:gdLst/>
            <a:ahLst/>
            <a:cxnLst/>
            <a:rect l="l" t="t" r="r" b="b"/>
            <a:pathLst>
              <a:path w="868679" h="205739">
                <a:moveTo>
                  <a:pt x="382523" y="0"/>
                </a:moveTo>
                <a:lnTo>
                  <a:pt x="868679" y="205739"/>
                </a:lnTo>
                <a:lnTo>
                  <a:pt x="0" y="205739"/>
                </a:lnTo>
                <a:lnTo>
                  <a:pt x="382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163317" y="2508758"/>
            <a:ext cx="868679" cy="0"/>
          </a:xfrm>
          <a:custGeom>
            <a:avLst/>
            <a:gdLst/>
            <a:ahLst/>
            <a:cxnLst/>
            <a:rect l="l" t="t" r="r" b="b"/>
            <a:pathLst>
              <a:path w="868679">
                <a:moveTo>
                  <a:pt x="0" y="0"/>
                </a:moveTo>
                <a:lnTo>
                  <a:pt x="8686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163317" y="2504949"/>
            <a:ext cx="868679" cy="7620"/>
          </a:xfrm>
          <a:custGeom>
            <a:avLst/>
            <a:gdLst/>
            <a:ahLst/>
            <a:cxnLst/>
            <a:rect l="l" t="t" r="r" b="b"/>
            <a:pathLst>
              <a:path w="868679" h="7619">
                <a:moveTo>
                  <a:pt x="868679" y="0"/>
                </a:moveTo>
                <a:lnTo>
                  <a:pt x="0" y="0"/>
                </a:lnTo>
                <a:lnTo>
                  <a:pt x="853439" y="7619"/>
                </a:lnTo>
                <a:lnTo>
                  <a:pt x="868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163314" y="2504949"/>
            <a:ext cx="853440" cy="7620"/>
          </a:xfrm>
          <a:custGeom>
            <a:avLst/>
            <a:gdLst/>
            <a:ahLst/>
            <a:cxnLst/>
            <a:rect l="l" t="t" r="r" b="b"/>
            <a:pathLst>
              <a:path w="853439" h="7619">
                <a:moveTo>
                  <a:pt x="0" y="0"/>
                </a:moveTo>
                <a:lnTo>
                  <a:pt x="85343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914899" y="2504948"/>
            <a:ext cx="238126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743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943860" y="2497328"/>
            <a:ext cx="208915" cy="15240"/>
          </a:xfrm>
          <a:custGeom>
            <a:avLst/>
            <a:gdLst/>
            <a:ahLst/>
            <a:cxnLst/>
            <a:rect l="l" t="t" r="r" b="b"/>
            <a:pathLst>
              <a:path w="208914" h="15239">
                <a:moveTo>
                  <a:pt x="208787" y="0"/>
                </a:moveTo>
                <a:lnTo>
                  <a:pt x="0" y="0"/>
                </a:lnTo>
                <a:lnTo>
                  <a:pt x="208787" y="1523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914899" y="2497328"/>
            <a:ext cx="238126" cy="15240"/>
          </a:xfrm>
          <a:custGeom>
            <a:avLst/>
            <a:gdLst/>
            <a:ahLst/>
            <a:cxnLst/>
            <a:rect l="l" t="t" r="r" b="b"/>
            <a:pathLst>
              <a:path w="238125" h="15239">
                <a:moveTo>
                  <a:pt x="28955" y="0"/>
                </a:moveTo>
                <a:lnTo>
                  <a:pt x="237743" y="15239"/>
                </a:lnTo>
                <a:lnTo>
                  <a:pt x="0" y="1523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331712" y="2361693"/>
            <a:ext cx="1423671" cy="154304"/>
          </a:xfrm>
          <a:custGeom>
            <a:avLst/>
            <a:gdLst/>
            <a:ahLst/>
            <a:cxnLst/>
            <a:rect l="l" t="t" r="r" b="b"/>
            <a:pathLst>
              <a:path w="1423670" h="154305">
                <a:moveTo>
                  <a:pt x="0" y="0"/>
                </a:moveTo>
                <a:lnTo>
                  <a:pt x="79247" y="153923"/>
                </a:lnTo>
                <a:lnTo>
                  <a:pt x="1423415" y="153923"/>
                </a:lnTo>
                <a:lnTo>
                  <a:pt x="0" y="0"/>
                </a:lnTo>
                <a:close/>
              </a:path>
              <a:path w="1423670" h="154305">
                <a:moveTo>
                  <a:pt x="0" y="0"/>
                </a:moveTo>
                <a:lnTo>
                  <a:pt x="1423415" y="153923"/>
                </a:lnTo>
                <a:lnTo>
                  <a:pt x="1347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331712" y="2361693"/>
            <a:ext cx="1423671" cy="154304"/>
          </a:xfrm>
          <a:custGeom>
            <a:avLst/>
            <a:gdLst/>
            <a:ahLst/>
            <a:cxnLst/>
            <a:rect l="l" t="t" r="r" b="b"/>
            <a:pathLst>
              <a:path w="1423670" h="154305">
                <a:moveTo>
                  <a:pt x="1347215" y="0"/>
                </a:moveTo>
                <a:lnTo>
                  <a:pt x="0" y="0"/>
                </a:lnTo>
                <a:lnTo>
                  <a:pt x="1423415" y="153923"/>
                </a:lnTo>
                <a:lnTo>
                  <a:pt x="13472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331712" y="2361693"/>
            <a:ext cx="1423671" cy="154304"/>
          </a:xfrm>
          <a:custGeom>
            <a:avLst/>
            <a:gdLst/>
            <a:ahLst/>
            <a:cxnLst/>
            <a:rect l="l" t="t" r="r" b="b"/>
            <a:pathLst>
              <a:path w="1423670" h="154305">
                <a:moveTo>
                  <a:pt x="0" y="0"/>
                </a:moveTo>
                <a:lnTo>
                  <a:pt x="1423415" y="153923"/>
                </a:lnTo>
                <a:lnTo>
                  <a:pt x="79247" y="1539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410961" y="2522475"/>
            <a:ext cx="1344295" cy="0"/>
          </a:xfrm>
          <a:custGeom>
            <a:avLst/>
            <a:gdLst/>
            <a:ahLst/>
            <a:cxnLst/>
            <a:rect l="l" t="t" r="r" b="b"/>
            <a:pathLst>
              <a:path w="1344295">
                <a:moveTo>
                  <a:pt x="0" y="0"/>
                </a:moveTo>
                <a:lnTo>
                  <a:pt x="134416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410961" y="2515623"/>
            <a:ext cx="1344295" cy="13969"/>
          </a:xfrm>
          <a:custGeom>
            <a:avLst/>
            <a:gdLst/>
            <a:ahLst/>
            <a:cxnLst/>
            <a:rect l="l" t="t" r="r" b="b"/>
            <a:pathLst>
              <a:path w="1344295" h="13969">
                <a:moveTo>
                  <a:pt x="1344167" y="0"/>
                </a:moveTo>
                <a:lnTo>
                  <a:pt x="0" y="0"/>
                </a:lnTo>
                <a:lnTo>
                  <a:pt x="1344167" y="13715"/>
                </a:lnTo>
                <a:lnTo>
                  <a:pt x="13441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410961" y="2515623"/>
            <a:ext cx="1344295" cy="13969"/>
          </a:xfrm>
          <a:custGeom>
            <a:avLst/>
            <a:gdLst/>
            <a:ahLst/>
            <a:cxnLst/>
            <a:rect l="l" t="t" r="r" b="b"/>
            <a:pathLst>
              <a:path w="1344295" h="13969">
                <a:moveTo>
                  <a:pt x="0" y="0"/>
                </a:moveTo>
                <a:lnTo>
                  <a:pt x="1344167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1483340" y="254152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1483340" y="254152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1350752" y="2474468"/>
            <a:ext cx="181610" cy="67310"/>
          </a:xfrm>
          <a:custGeom>
            <a:avLst/>
            <a:gdLst/>
            <a:ahLst/>
            <a:cxnLst/>
            <a:rect l="l" t="t" r="r" b="b"/>
            <a:pathLst>
              <a:path w="181609" h="67310">
                <a:moveTo>
                  <a:pt x="0" y="0"/>
                </a:moveTo>
                <a:lnTo>
                  <a:pt x="146303" y="67055"/>
                </a:lnTo>
                <a:lnTo>
                  <a:pt x="181355" y="0"/>
                </a:lnTo>
                <a:lnTo>
                  <a:pt x="0" y="0"/>
                </a:lnTo>
                <a:close/>
              </a:path>
              <a:path w="181609" h="67310">
                <a:moveTo>
                  <a:pt x="0" y="0"/>
                </a:moveTo>
                <a:lnTo>
                  <a:pt x="132587" y="67055"/>
                </a:lnTo>
                <a:lnTo>
                  <a:pt x="146303" y="670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1350752" y="2474468"/>
            <a:ext cx="181610" cy="67310"/>
          </a:xfrm>
          <a:custGeom>
            <a:avLst/>
            <a:gdLst/>
            <a:ahLst/>
            <a:cxnLst/>
            <a:rect l="l" t="t" r="r" b="b"/>
            <a:pathLst>
              <a:path w="181609" h="67310">
                <a:moveTo>
                  <a:pt x="181355" y="0"/>
                </a:moveTo>
                <a:lnTo>
                  <a:pt x="0" y="0"/>
                </a:lnTo>
                <a:lnTo>
                  <a:pt x="146303" y="67055"/>
                </a:lnTo>
                <a:lnTo>
                  <a:pt x="1813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1350757" y="2474468"/>
            <a:ext cx="146685" cy="67310"/>
          </a:xfrm>
          <a:custGeom>
            <a:avLst/>
            <a:gdLst/>
            <a:ahLst/>
            <a:cxnLst/>
            <a:rect l="l" t="t" r="r" b="b"/>
            <a:pathLst>
              <a:path w="146684" h="67310">
                <a:moveTo>
                  <a:pt x="0" y="0"/>
                </a:moveTo>
                <a:lnTo>
                  <a:pt x="146303" y="67055"/>
                </a:lnTo>
                <a:lnTo>
                  <a:pt x="132587" y="670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835652" y="2512572"/>
            <a:ext cx="1181100" cy="43181"/>
          </a:xfrm>
          <a:custGeom>
            <a:avLst/>
            <a:gdLst/>
            <a:ahLst/>
            <a:cxnLst/>
            <a:rect l="l" t="t" r="r" b="b"/>
            <a:pathLst>
              <a:path w="1181100" h="43180">
                <a:moveTo>
                  <a:pt x="79247" y="0"/>
                </a:moveTo>
                <a:lnTo>
                  <a:pt x="1103375" y="42671"/>
                </a:lnTo>
                <a:lnTo>
                  <a:pt x="1181099" y="0"/>
                </a:lnTo>
                <a:lnTo>
                  <a:pt x="79247" y="0"/>
                </a:lnTo>
                <a:close/>
              </a:path>
              <a:path w="1181100" h="43180">
                <a:moveTo>
                  <a:pt x="0" y="42671"/>
                </a:moveTo>
                <a:lnTo>
                  <a:pt x="1103375" y="42671"/>
                </a:lnTo>
                <a:lnTo>
                  <a:pt x="79247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914900" y="2512572"/>
            <a:ext cx="1102360" cy="43181"/>
          </a:xfrm>
          <a:custGeom>
            <a:avLst/>
            <a:gdLst/>
            <a:ahLst/>
            <a:cxnLst/>
            <a:rect l="l" t="t" r="r" b="b"/>
            <a:pathLst>
              <a:path w="1102360" h="43180">
                <a:moveTo>
                  <a:pt x="1101851" y="0"/>
                </a:moveTo>
                <a:lnTo>
                  <a:pt x="0" y="0"/>
                </a:lnTo>
                <a:lnTo>
                  <a:pt x="1024127" y="42671"/>
                </a:lnTo>
                <a:lnTo>
                  <a:pt x="11018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835652" y="2512572"/>
            <a:ext cx="1103630" cy="43181"/>
          </a:xfrm>
          <a:custGeom>
            <a:avLst/>
            <a:gdLst/>
            <a:ahLst/>
            <a:cxnLst/>
            <a:rect l="l" t="t" r="r" b="b"/>
            <a:pathLst>
              <a:path w="1103629" h="43180">
                <a:moveTo>
                  <a:pt x="79247" y="0"/>
                </a:moveTo>
                <a:lnTo>
                  <a:pt x="1103375" y="42671"/>
                </a:lnTo>
                <a:lnTo>
                  <a:pt x="0" y="42671"/>
                </a:lnTo>
                <a:lnTo>
                  <a:pt x="79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4049759" y="2351026"/>
            <a:ext cx="565785" cy="215265"/>
          </a:xfrm>
          <a:custGeom>
            <a:avLst/>
            <a:gdLst/>
            <a:ahLst/>
            <a:cxnLst/>
            <a:rect l="l" t="t" r="r" b="b"/>
            <a:pathLst>
              <a:path w="565784" h="215264">
                <a:moveTo>
                  <a:pt x="0" y="214883"/>
                </a:moveTo>
                <a:lnTo>
                  <a:pt x="565403" y="214883"/>
                </a:lnTo>
                <a:lnTo>
                  <a:pt x="565403" y="204215"/>
                </a:lnTo>
                <a:lnTo>
                  <a:pt x="0" y="214883"/>
                </a:lnTo>
                <a:close/>
              </a:path>
              <a:path w="565784" h="215264">
                <a:moveTo>
                  <a:pt x="0" y="214883"/>
                </a:moveTo>
                <a:lnTo>
                  <a:pt x="565403" y="204215"/>
                </a:lnTo>
                <a:lnTo>
                  <a:pt x="117347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4049759" y="2555246"/>
            <a:ext cx="565785" cy="10795"/>
          </a:xfrm>
          <a:custGeom>
            <a:avLst/>
            <a:gdLst/>
            <a:ahLst/>
            <a:cxnLst/>
            <a:rect l="l" t="t" r="r" b="b"/>
            <a:pathLst>
              <a:path w="565784" h="10794">
                <a:moveTo>
                  <a:pt x="565403" y="10667"/>
                </a:moveTo>
                <a:lnTo>
                  <a:pt x="565403" y="0"/>
                </a:lnTo>
                <a:lnTo>
                  <a:pt x="0" y="10667"/>
                </a:lnTo>
                <a:lnTo>
                  <a:pt x="565403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4049759" y="2351026"/>
            <a:ext cx="565785" cy="215265"/>
          </a:xfrm>
          <a:custGeom>
            <a:avLst/>
            <a:gdLst/>
            <a:ahLst/>
            <a:cxnLst/>
            <a:rect l="l" t="t" r="r" b="b"/>
            <a:pathLst>
              <a:path w="565784" h="215264">
                <a:moveTo>
                  <a:pt x="565403" y="204215"/>
                </a:moveTo>
                <a:lnTo>
                  <a:pt x="0" y="214883"/>
                </a:lnTo>
                <a:lnTo>
                  <a:pt x="117347" y="0"/>
                </a:lnTo>
                <a:lnTo>
                  <a:pt x="565403" y="2042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4167109" y="2351027"/>
            <a:ext cx="448309" cy="204470"/>
          </a:xfrm>
          <a:custGeom>
            <a:avLst/>
            <a:gdLst/>
            <a:ahLst/>
            <a:cxnLst/>
            <a:rect l="l" t="t" r="r" b="b"/>
            <a:pathLst>
              <a:path w="448309" h="204469">
                <a:moveTo>
                  <a:pt x="0" y="0"/>
                </a:moveTo>
                <a:lnTo>
                  <a:pt x="448055" y="204215"/>
                </a:lnTo>
                <a:lnTo>
                  <a:pt x="13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4167109" y="2351027"/>
            <a:ext cx="448309" cy="204470"/>
          </a:xfrm>
          <a:custGeom>
            <a:avLst/>
            <a:gdLst/>
            <a:ahLst/>
            <a:cxnLst/>
            <a:rect l="l" t="t" r="r" b="b"/>
            <a:pathLst>
              <a:path w="448309" h="204469">
                <a:moveTo>
                  <a:pt x="448055" y="204215"/>
                </a:moveTo>
                <a:lnTo>
                  <a:pt x="0" y="0"/>
                </a:lnTo>
                <a:lnTo>
                  <a:pt x="13715" y="0"/>
                </a:lnTo>
                <a:lnTo>
                  <a:pt x="448055" y="2042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835652" y="2562098"/>
            <a:ext cx="1103630" cy="0"/>
          </a:xfrm>
          <a:custGeom>
            <a:avLst/>
            <a:gdLst/>
            <a:ahLst/>
            <a:cxnLst/>
            <a:rect l="l" t="t" r="r" b="b"/>
            <a:pathLst>
              <a:path w="1103629">
                <a:moveTo>
                  <a:pt x="0" y="0"/>
                </a:moveTo>
                <a:lnTo>
                  <a:pt x="110337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835652" y="2555246"/>
            <a:ext cx="1103630" cy="13969"/>
          </a:xfrm>
          <a:custGeom>
            <a:avLst/>
            <a:gdLst/>
            <a:ahLst/>
            <a:cxnLst/>
            <a:rect l="l" t="t" r="r" b="b"/>
            <a:pathLst>
              <a:path w="1103629" h="13969">
                <a:moveTo>
                  <a:pt x="1103375" y="0"/>
                </a:moveTo>
                <a:lnTo>
                  <a:pt x="0" y="0"/>
                </a:lnTo>
                <a:lnTo>
                  <a:pt x="1078991" y="13715"/>
                </a:lnTo>
                <a:lnTo>
                  <a:pt x="1103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835652" y="2555246"/>
            <a:ext cx="1079500" cy="13969"/>
          </a:xfrm>
          <a:custGeom>
            <a:avLst/>
            <a:gdLst/>
            <a:ahLst/>
            <a:cxnLst/>
            <a:rect l="l" t="t" r="r" b="b"/>
            <a:pathLst>
              <a:path w="1079500" h="13969">
                <a:moveTo>
                  <a:pt x="0" y="0"/>
                </a:moveTo>
                <a:lnTo>
                  <a:pt x="1078991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4051285" y="2573528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4051285" y="2573528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4051281" y="2576576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879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4051281" y="2565910"/>
            <a:ext cx="563880" cy="7620"/>
          </a:xfrm>
          <a:custGeom>
            <a:avLst/>
            <a:gdLst/>
            <a:ahLst/>
            <a:cxnLst/>
            <a:rect l="l" t="t" r="r" b="b"/>
            <a:pathLst>
              <a:path w="563880" h="7619">
                <a:moveTo>
                  <a:pt x="0" y="7619"/>
                </a:moveTo>
                <a:lnTo>
                  <a:pt x="0" y="0"/>
                </a:lnTo>
                <a:lnTo>
                  <a:pt x="563879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4051281" y="2565910"/>
            <a:ext cx="563880" cy="7620"/>
          </a:xfrm>
          <a:custGeom>
            <a:avLst/>
            <a:gdLst/>
            <a:ahLst/>
            <a:cxnLst/>
            <a:rect l="l" t="t" r="r" b="b"/>
            <a:pathLst>
              <a:path w="563880" h="7619">
                <a:moveTo>
                  <a:pt x="0" y="0"/>
                </a:moveTo>
                <a:lnTo>
                  <a:pt x="563879" y="7619"/>
                </a:lnTo>
                <a:lnTo>
                  <a:pt x="56387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4051281" y="2574290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87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4054333" y="2575814"/>
            <a:ext cx="561339" cy="0"/>
          </a:xfrm>
          <a:custGeom>
            <a:avLst/>
            <a:gdLst/>
            <a:ahLst/>
            <a:cxnLst/>
            <a:rect l="l" t="t" r="r" b="b"/>
            <a:pathLst>
              <a:path w="561340">
                <a:moveTo>
                  <a:pt x="0" y="0"/>
                </a:moveTo>
                <a:lnTo>
                  <a:pt x="56083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4051280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4051280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4051280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4037563" y="2587896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4057379" y="2576581"/>
            <a:ext cx="558165" cy="10795"/>
          </a:xfrm>
          <a:custGeom>
            <a:avLst/>
            <a:gdLst/>
            <a:ahLst/>
            <a:cxnLst/>
            <a:rect l="l" t="t" r="r" b="b"/>
            <a:pathLst>
              <a:path w="558165" h="10794">
                <a:moveTo>
                  <a:pt x="557783" y="9143"/>
                </a:moveTo>
                <a:lnTo>
                  <a:pt x="19811" y="10667"/>
                </a:lnTo>
                <a:lnTo>
                  <a:pt x="0" y="0"/>
                </a:lnTo>
                <a:lnTo>
                  <a:pt x="55778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4057379" y="2581148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5">
                <a:moveTo>
                  <a:pt x="0" y="0"/>
                </a:moveTo>
                <a:lnTo>
                  <a:pt x="55778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4057379" y="2576578"/>
            <a:ext cx="558165" cy="9526"/>
          </a:xfrm>
          <a:custGeom>
            <a:avLst/>
            <a:gdLst/>
            <a:ahLst/>
            <a:cxnLst/>
            <a:rect l="l" t="t" r="r" b="b"/>
            <a:pathLst>
              <a:path w="558165" h="9525">
                <a:moveTo>
                  <a:pt x="557783" y="9143"/>
                </a:moveTo>
                <a:lnTo>
                  <a:pt x="0" y="0"/>
                </a:lnTo>
                <a:lnTo>
                  <a:pt x="557783" y="0"/>
                </a:lnTo>
                <a:lnTo>
                  <a:pt x="55778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4037564" y="2576581"/>
            <a:ext cx="40005" cy="10795"/>
          </a:xfrm>
          <a:custGeom>
            <a:avLst/>
            <a:gdLst/>
            <a:ahLst/>
            <a:cxnLst/>
            <a:rect l="l" t="t" r="r" b="b"/>
            <a:pathLst>
              <a:path w="40005" h="10794">
                <a:moveTo>
                  <a:pt x="0" y="10667"/>
                </a:moveTo>
                <a:lnTo>
                  <a:pt x="39623" y="10667"/>
                </a:lnTo>
                <a:lnTo>
                  <a:pt x="6095" y="0"/>
                </a:lnTo>
                <a:lnTo>
                  <a:pt x="0" y="10667"/>
                </a:lnTo>
                <a:close/>
              </a:path>
              <a:path w="40005" h="10794">
                <a:moveTo>
                  <a:pt x="6095" y="0"/>
                </a:moveTo>
                <a:lnTo>
                  <a:pt x="39623" y="10667"/>
                </a:lnTo>
                <a:lnTo>
                  <a:pt x="19811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4043661" y="2576581"/>
            <a:ext cx="33654" cy="10795"/>
          </a:xfrm>
          <a:custGeom>
            <a:avLst/>
            <a:gdLst/>
            <a:ahLst/>
            <a:cxnLst/>
            <a:rect l="l" t="t" r="r" b="b"/>
            <a:pathLst>
              <a:path w="33655" h="10794">
                <a:moveTo>
                  <a:pt x="13715" y="0"/>
                </a:moveTo>
                <a:lnTo>
                  <a:pt x="0" y="0"/>
                </a:lnTo>
                <a:lnTo>
                  <a:pt x="33527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037564" y="2576581"/>
            <a:ext cx="40005" cy="10795"/>
          </a:xfrm>
          <a:custGeom>
            <a:avLst/>
            <a:gdLst/>
            <a:ahLst/>
            <a:cxnLst/>
            <a:rect l="l" t="t" r="r" b="b"/>
            <a:pathLst>
              <a:path w="40005" h="10794">
                <a:moveTo>
                  <a:pt x="6095" y="0"/>
                </a:moveTo>
                <a:lnTo>
                  <a:pt x="39623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4037562" y="2587245"/>
            <a:ext cx="45720" cy="1905"/>
          </a:xfrm>
          <a:custGeom>
            <a:avLst/>
            <a:gdLst/>
            <a:ahLst/>
            <a:cxnLst/>
            <a:rect l="l" t="t" r="r" b="b"/>
            <a:pathLst>
              <a:path w="45719" h="1905">
                <a:moveTo>
                  <a:pt x="39623" y="0"/>
                </a:moveTo>
                <a:lnTo>
                  <a:pt x="0" y="0"/>
                </a:lnTo>
                <a:lnTo>
                  <a:pt x="45719" y="1523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4037562" y="2587245"/>
            <a:ext cx="45720" cy="1905"/>
          </a:xfrm>
          <a:custGeom>
            <a:avLst/>
            <a:gdLst/>
            <a:ahLst/>
            <a:cxnLst/>
            <a:rect l="l" t="t" r="r" b="b"/>
            <a:pathLst>
              <a:path w="45719" h="1905">
                <a:moveTo>
                  <a:pt x="0" y="0"/>
                </a:moveTo>
                <a:lnTo>
                  <a:pt x="45719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835652" y="2568956"/>
            <a:ext cx="1079500" cy="73659"/>
          </a:xfrm>
          <a:custGeom>
            <a:avLst/>
            <a:gdLst/>
            <a:ahLst/>
            <a:cxnLst/>
            <a:rect l="l" t="t" r="r" b="b"/>
            <a:pathLst>
              <a:path w="1079500" h="73660">
                <a:moveTo>
                  <a:pt x="0" y="0"/>
                </a:moveTo>
                <a:lnTo>
                  <a:pt x="943355" y="73151"/>
                </a:lnTo>
                <a:lnTo>
                  <a:pt x="1078991" y="0"/>
                </a:lnTo>
                <a:lnTo>
                  <a:pt x="0" y="0"/>
                </a:lnTo>
                <a:close/>
              </a:path>
              <a:path w="1079500" h="73660">
                <a:moveTo>
                  <a:pt x="0" y="0"/>
                </a:moveTo>
                <a:lnTo>
                  <a:pt x="39623" y="73151"/>
                </a:lnTo>
                <a:lnTo>
                  <a:pt x="943355" y="7315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835652" y="2568956"/>
            <a:ext cx="1079500" cy="73659"/>
          </a:xfrm>
          <a:custGeom>
            <a:avLst/>
            <a:gdLst/>
            <a:ahLst/>
            <a:cxnLst/>
            <a:rect l="l" t="t" r="r" b="b"/>
            <a:pathLst>
              <a:path w="1079500" h="73660">
                <a:moveTo>
                  <a:pt x="1078991" y="0"/>
                </a:moveTo>
                <a:lnTo>
                  <a:pt x="0" y="0"/>
                </a:lnTo>
                <a:lnTo>
                  <a:pt x="943355" y="73151"/>
                </a:lnTo>
                <a:lnTo>
                  <a:pt x="1078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835655" y="2568956"/>
            <a:ext cx="943609" cy="73659"/>
          </a:xfrm>
          <a:custGeom>
            <a:avLst/>
            <a:gdLst/>
            <a:ahLst/>
            <a:cxnLst/>
            <a:rect l="l" t="t" r="r" b="b"/>
            <a:pathLst>
              <a:path w="943610" h="73660">
                <a:moveTo>
                  <a:pt x="0" y="0"/>
                </a:moveTo>
                <a:lnTo>
                  <a:pt x="943355" y="73151"/>
                </a:lnTo>
                <a:lnTo>
                  <a:pt x="39623" y="731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418581" y="2529332"/>
            <a:ext cx="1336675" cy="119380"/>
          </a:xfrm>
          <a:custGeom>
            <a:avLst/>
            <a:gdLst/>
            <a:ahLst/>
            <a:cxnLst/>
            <a:rect l="l" t="t" r="r" b="b"/>
            <a:pathLst>
              <a:path w="1336675" h="119380">
                <a:moveTo>
                  <a:pt x="0" y="0"/>
                </a:moveTo>
                <a:lnTo>
                  <a:pt x="1097279" y="118871"/>
                </a:lnTo>
                <a:lnTo>
                  <a:pt x="1336547" y="0"/>
                </a:lnTo>
                <a:lnTo>
                  <a:pt x="0" y="0"/>
                </a:lnTo>
                <a:close/>
              </a:path>
              <a:path w="1336675" h="119380">
                <a:moveTo>
                  <a:pt x="0" y="0"/>
                </a:moveTo>
                <a:lnTo>
                  <a:pt x="62483" y="118871"/>
                </a:lnTo>
                <a:lnTo>
                  <a:pt x="1097279" y="1188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418581" y="2529332"/>
            <a:ext cx="1336675" cy="119380"/>
          </a:xfrm>
          <a:custGeom>
            <a:avLst/>
            <a:gdLst/>
            <a:ahLst/>
            <a:cxnLst/>
            <a:rect l="l" t="t" r="r" b="b"/>
            <a:pathLst>
              <a:path w="1336675" h="119380">
                <a:moveTo>
                  <a:pt x="1336547" y="0"/>
                </a:moveTo>
                <a:lnTo>
                  <a:pt x="0" y="0"/>
                </a:lnTo>
                <a:lnTo>
                  <a:pt x="1097279" y="118871"/>
                </a:lnTo>
                <a:lnTo>
                  <a:pt x="13365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418581" y="2529332"/>
            <a:ext cx="1097279" cy="119380"/>
          </a:xfrm>
          <a:custGeom>
            <a:avLst/>
            <a:gdLst/>
            <a:ahLst/>
            <a:cxnLst/>
            <a:rect l="l" t="t" r="r" b="b"/>
            <a:pathLst>
              <a:path w="1097279" h="119380">
                <a:moveTo>
                  <a:pt x="0" y="0"/>
                </a:moveTo>
                <a:lnTo>
                  <a:pt x="1097279" y="118871"/>
                </a:lnTo>
                <a:lnTo>
                  <a:pt x="62483" y="1188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884424" y="2647441"/>
            <a:ext cx="894715" cy="0"/>
          </a:xfrm>
          <a:custGeom>
            <a:avLst/>
            <a:gdLst/>
            <a:ahLst/>
            <a:cxnLst/>
            <a:rect l="l" t="t" r="r" b="b"/>
            <a:pathLst>
              <a:path w="894714">
                <a:moveTo>
                  <a:pt x="0" y="0"/>
                </a:moveTo>
                <a:lnTo>
                  <a:pt x="89458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884424" y="2642114"/>
            <a:ext cx="894715" cy="10795"/>
          </a:xfrm>
          <a:custGeom>
            <a:avLst/>
            <a:gdLst/>
            <a:ahLst/>
            <a:cxnLst/>
            <a:rect l="l" t="t" r="r" b="b"/>
            <a:pathLst>
              <a:path w="894714" h="10794">
                <a:moveTo>
                  <a:pt x="894587" y="0"/>
                </a:moveTo>
                <a:lnTo>
                  <a:pt x="0" y="0"/>
                </a:lnTo>
                <a:lnTo>
                  <a:pt x="874775" y="10667"/>
                </a:lnTo>
                <a:lnTo>
                  <a:pt x="8945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884420" y="2642114"/>
            <a:ext cx="875030" cy="10795"/>
          </a:xfrm>
          <a:custGeom>
            <a:avLst/>
            <a:gdLst/>
            <a:ahLst/>
            <a:cxnLst/>
            <a:rect l="l" t="t" r="r" b="b"/>
            <a:pathLst>
              <a:path w="875029" h="10794">
                <a:moveTo>
                  <a:pt x="0" y="0"/>
                </a:moveTo>
                <a:lnTo>
                  <a:pt x="87477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4083284" y="2588774"/>
            <a:ext cx="532130" cy="66039"/>
          </a:xfrm>
          <a:custGeom>
            <a:avLst/>
            <a:gdLst/>
            <a:ahLst/>
            <a:cxnLst/>
            <a:rect l="l" t="t" r="r" b="b"/>
            <a:pathLst>
              <a:path w="532130" h="66039">
                <a:moveTo>
                  <a:pt x="126491" y="65531"/>
                </a:moveTo>
                <a:lnTo>
                  <a:pt x="531875" y="65531"/>
                </a:lnTo>
                <a:lnTo>
                  <a:pt x="531875" y="47243"/>
                </a:lnTo>
                <a:lnTo>
                  <a:pt x="126491" y="65531"/>
                </a:lnTo>
                <a:close/>
              </a:path>
              <a:path w="532130" h="66039">
                <a:moveTo>
                  <a:pt x="0" y="0"/>
                </a:moveTo>
                <a:lnTo>
                  <a:pt x="126491" y="65531"/>
                </a:lnTo>
                <a:lnTo>
                  <a:pt x="531875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4209781" y="2636012"/>
            <a:ext cx="405765" cy="18415"/>
          </a:xfrm>
          <a:custGeom>
            <a:avLst/>
            <a:gdLst/>
            <a:ahLst/>
            <a:cxnLst/>
            <a:rect l="l" t="t" r="r" b="b"/>
            <a:pathLst>
              <a:path w="405765" h="18414">
                <a:moveTo>
                  <a:pt x="405383" y="18287"/>
                </a:moveTo>
                <a:lnTo>
                  <a:pt x="405383" y="0"/>
                </a:lnTo>
                <a:lnTo>
                  <a:pt x="0" y="18287"/>
                </a:lnTo>
                <a:lnTo>
                  <a:pt x="405383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4083284" y="2588774"/>
            <a:ext cx="532130" cy="66039"/>
          </a:xfrm>
          <a:custGeom>
            <a:avLst/>
            <a:gdLst/>
            <a:ahLst/>
            <a:cxnLst/>
            <a:rect l="l" t="t" r="r" b="b"/>
            <a:pathLst>
              <a:path w="532130" h="66039">
                <a:moveTo>
                  <a:pt x="531875" y="47243"/>
                </a:moveTo>
                <a:lnTo>
                  <a:pt x="126491" y="65531"/>
                </a:lnTo>
                <a:lnTo>
                  <a:pt x="0" y="0"/>
                </a:lnTo>
                <a:lnTo>
                  <a:pt x="531875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4083284" y="2588772"/>
            <a:ext cx="532130" cy="47624"/>
          </a:xfrm>
          <a:custGeom>
            <a:avLst/>
            <a:gdLst/>
            <a:ahLst/>
            <a:cxnLst/>
            <a:rect l="l" t="t" r="r" b="b"/>
            <a:pathLst>
              <a:path w="532130" h="47625">
                <a:moveTo>
                  <a:pt x="0" y="0"/>
                </a:moveTo>
                <a:lnTo>
                  <a:pt x="531875" y="47243"/>
                </a:lnTo>
                <a:lnTo>
                  <a:pt x="5318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4083284" y="2588772"/>
            <a:ext cx="532130" cy="47624"/>
          </a:xfrm>
          <a:custGeom>
            <a:avLst/>
            <a:gdLst/>
            <a:ahLst/>
            <a:cxnLst/>
            <a:rect l="l" t="t" r="r" b="b"/>
            <a:pathLst>
              <a:path w="532130" h="47625">
                <a:moveTo>
                  <a:pt x="531875" y="47243"/>
                </a:moveTo>
                <a:lnTo>
                  <a:pt x="0" y="0"/>
                </a:lnTo>
                <a:lnTo>
                  <a:pt x="531875" y="0"/>
                </a:lnTo>
                <a:lnTo>
                  <a:pt x="531875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81059" y="2652015"/>
            <a:ext cx="952500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0" y="0"/>
                </a:moveTo>
                <a:lnTo>
                  <a:pt x="95249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481059" y="2648206"/>
            <a:ext cx="952500" cy="7620"/>
          </a:xfrm>
          <a:custGeom>
            <a:avLst/>
            <a:gdLst/>
            <a:ahLst/>
            <a:cxnLst/>
            <a:rect l="l" t="t" r="r" b="b"/>
            <a:pathLst>
              <a:path w="952500" h="7619">
                <a:moveTo>
                  <a:pt x="952499" y="0"/>
                </a:moveTo>
                <a:lnTo>
                  <a:pt x="0" y="0"/>
                </a:lnTo>
                <a:lnTo>
                  <a:pt x="952499" y="7619"/>
                </a:lnTo>
                <a:lnTo>
                  <a:pt x="952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481059" y="2648206"/>
            <a:ext cx="952500" cy="7620"/>
          </a:xfrm>
          <a:custGeom>
            <a:avLst/>
            <a:gdLst/>
            <a:ahLst/>
            <a:cxnLst/>
            <a:rect l="l" t="t" r="r" b="b"/>
            <a:pathLst>
              <a:path w="952500" h="7619">
                <a:moveTo>
                  <a:pt x="0" y="0"/>
                </a:moveTo>
                <a:lnTo>
                  <a:pt x="952499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4209781" y="2658110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4226540" y="2658872"/>
            <a:ext cx="388620" cy="3175"/>
          </a:xfrm>
          <a:custGeom>
            <a:avLst/>
            <a:gdLst/>
            <a:ahLst/>
            <a:cxnLst/>
            <a:rect l="l" t="t" r="r" b="b"/>
            <a:pathLst>
              <a:path w="388619" h="3175">
                <a:moveTo>
                  <a:pt x="388619" y="3047"/>
                </a:moveTo>
                <a:lnTo>
                  <a:pt x="388619" y="0"/>
                </a:lnTo>
                <a:lnTo>
                  <a:pt x="0" y="3047"/>
                </a:lnTo>
                <a:lnTo>
                  <a:pt x="388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4209781" y="2654301"/>
            <a:ext cx="405765" cy="7620"/>
          </a:xfrm>
          <a:custGeom>
            <a:avLst/>
            <a:gdLst/>
            <a:ahLst/>
            <a:cxnLst/>
            <a:rect l="l" t="t" r="r" b="b"/>
            <a:pathLst>
              <a:path w="405765" h="7619">
                <a:moveTo>
                  <a:pt x="405383" y="4571"/>
                </a:moveTo>
                <a:lnTo>
                  <a:pt x="16763" y="7619"/>
                </a:lnTo>
                <a:lnTo>
                  <a:pt x="0" y="0"/>
                </a:lnTo>
                <a:lnTo>
                  <a:pt x="4053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4209781" y="2654301"/>
            <a:ext cx="405765" cy="5080"/>
          </a:xfrm>
          <a:custGeom>
            <a:avLst/>
            <a:gdLst/>
            <a:ahLst/>
            <a:cxnLst/>
            <a:rect l="l" t="t" r="r" b="b"/>
            <a:pathLst>
              <a:path w="405765" h="5080">
                <a:moveTo>
                  <a:pt x="405383" y="4571"/>
                </a:moveTo>
                <a:lnTo>
                  <a:pt x="0" y="0"/>
                </a:lnTo>
                <a:lnTo>
                  <a:pt x="405383" y="0"/>
                </a:lnTo>
                <a:lnTo>
                  <a:pt x="4053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444228" y="2648204"/>
            <a:ext cx="71755" cy="17146"/>
          </a:xfrm>
          <a:custGeom>
            <a:avLst/>
            <a:gdLst/>
            <a:ahLst/>
            <a:cxnLst/>
            <a:rect l="l" t="t" r="r" b="b"/>
            <a:pathLst>
              <a:path w="71754" h="17144">
                <a:moveTo>
                  <a:pt x="0" y="0"/>
                </a:moveTo>
                <a:lnTo>
                  <a:pt x="38099" y="16763"/>
                </a:lnTo>
                <a:lnTo>
                  <a:pt x="71627" y="0"/>
                </a:lnTo>
                <a:lnTo>
                  <a:pt x="0" y="0"/>
                </a:lnTo>
                <a:close/>
              </a:path>
              <a:path w="71754" h="17144">
                <a:moveTo>
                  <a:pt x="0" y="0"/>
                </a:moveTo>
                <a:lnTo>
                  <a:pt x="0" y="16763"/>
                </a:lnTo>
                <a:lnTo>
                  <a:pt x="38099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444228" y="2648204"/>
            <a:ext cx="71755" cy="17146"/>
          </a:xfrm>
          <a:custGeom>
            <a:avLst/>
            <a:gdLst/>
            <a:ahLst/>
            <a:cxnLst/>
            <a:rect l="l" t="t" r="r" b="b"/>
            <a:pathLst>
              <a:path w="71754" h="17144">
                <a:moveTo>
                  <a:pt x="71627" y="0"/>
                </a:moveTo>
                <a:lnTo>
                  <a:pt x="0" y="0"/>
                </a:lnTo>
                <a:lnTo>
                  <a:pt x="38099" y="16763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444228" y="2648204"/>
            <a:ext cx="38100" cy="17146"/>
          </a:xfrm>
          <a:custGeom>
            <a:avLst/>
            <a:gdLst/>
            <a:ahLst/>
            <a:cxnLst/>
            <a:rect l="l" t="t" r="r" b="b"/>
            <a:pathLst>
              <a:path w="38100" h="17144">
                <a:moveTo>
                  <a:pt x="0" y="0"/>
                </a:moveTo>
                <a:lnTo>
                  <a:pt x="38099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444228" y="2664971"/>
            <a:ext cx="38100" cy="9526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0" y="0"/>
                </a:moveTo>
                <a:lnTo>
                  <a:pt x="18287" y="9143"/>
                </a:lnTo>
                <a:lnTo>
                  <a:pt x="38099" y="0"/>
                </a:lnTo>
                <a:lnTo>
                  <a:pt x="0" y="0"/>
                </a:lnTo>
                <a:close/>
              </a:path>
              <a:path w="38100" h="9525">
                <a:moveTo>
                  <a:pt x="0" y="0"/>
                </a:moveTo>
                <a:lnTo>
                  <a:pt x="4571" y="9143"/>
                </a:lnTo>
                <a:lnTo>
                  <a:pt x="18287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444228" y="2664971"/>
            <a:ext cx="38100" cy="9526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099" y="0"/>
                </a:moveTo>
                <a:lnTo>
                  <a:pt x="0" y="0"/>
                </a:lnTo>
                <a:lnTo>
                  <a:pt x="18287" y="9143"/>
                </a:lnTo>
                <a:lnTo>
                  <a:pt x="380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444233" y="2664971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0"/>
                </a:moveTo>
                <a:lnTo>
                  <a:pt x="18287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485637" y="2655826"/>
            <a:ext cx="948055" cy="40004"/>
          </a:xfrm>
          <a:custGeom>
            <a:avLst/>
            <a:gdLst/>
            <a:ahLst/>
            <a:cxnLst/>
            <a:rect l="l" t="t" r="r" b="b"/>
            <a:pathLst>
              <a:path w="948054" h="40005">
                <a:moveTo>
                  <a:pt x="0" y="0"/>
                </a:moveTo>
                <a:lnTo>
                  <a:pt x="871727" y="39623"/>
                </a:lnTo>
                <a:lnTo>
                  <a:pt x="947927" y="0"/>
                </a:lnTo>
                <a:lnTo>
                  <a:pt x="0" y="0"/>
                </a:lnTo>
                <a:close/>
              </a:path>
              <a:path w="948054" h="40005">
                <a:moveTo>
                  <a:pt x="0" y="0"/>
                </a:moveTo>
                <a:lnTo>
                  <a:pt x="19811" y="39623"/>
                </a:lnTo>
                <a:lnTo>
                  <a:pt x="871727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485637" y="2655826"/>
            <a:ext cx="948055" cy="40004"/>
          </a:xfrm>
          <a:custGeom>
            <a:avLst/>
            <a:gdLst/>
            <a:ahLst/>
            <a:cxnLst/>
            <a:rect l="l" t="t" r="r" b="b"/>
            <a:pathLst>
              <a:path w="948054" h="40005">
                <a:moveTo>
                  <a:pt x="947927" y="0"/>
                </a:moveTo>
                <a:lnTo>
                  <a:pt x="0" y="0"/>
                </a:lnTo>
                <a:lnTo>
                  <a:pt x="871727" y="39623"/>
                </a:lnTo>
                <a:lnTo>
                  <a:pt x="947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485636" y="2655826"/>
            <a:ext cx="871855" cy="40004"/>
          </a:xfrm>
          <a:custGeom>
            <a:avLst/>
            <a:gdLst/>
            <a:ahLst/>
            <a:cxnLst/>
            <a:rect l="l" t="t" r="r" b="b"/>
            <a:pathLst>
              <a:path w="871854" h="40005">
                <a:moveTo>
                  <a:pt x="0" y="0"/>
                </a:moveTo>
                <a:lnTo>
                  <a:pt x="871727" y="39623"/>
                </a:lnTo>
                <a:lnTo>
                  <a:pt x="1981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513063" y="2700782"/>
            <a:ext cx="844551" cy="0"/>
          </a:xfrm>
          <a:custGeom>
            <a:avLst/>
            <a:gdLst/>
            <a:ahLst/>
            <a:cxnLst/>
            <a:rect l="l" t="t" r="r" b="b"/>
            <a:pathLst>
              <a:path w="844550">
                <a:moveTo>
                  <a:pt x="0" y="0"/>
                </a:moveTo>
                <a:lnTo>
                  <a:pt x="8442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513063" y="2695455"/>
            <a:ext cx="844551" cy="10795"/>
          </a:xfrm>
          <a:custGeom>
            <a:avLst/>
            <a:gdLst/>
            <a:ahLst/>
            <a:cxnLst/>
            <a:rect l="l" t="t" r="r" b="b"/>
            <a:pathLst>
              <a:path w="844550" h="10794">
                <a:moveTo>
                  <a:pt x="844295" y="0"/>
                </a:moveTo>
                <a:lnTo>
                  <a:pt x="0" y="0"/>
                </a:lnTo>
                <a:lnTo>
                  <a:pt x="821435" y="10667"/>
                </a:lnTo>
                <a:lnTo>
                  <a:pt x="844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513066" y="2695455"/>
            <a:ext cx="821690" cy="10795"/>
          </a:xfrm>
          <a:custGeom>
            <a:avLst/>
            <a:gdLst/>
            <a:ahLst/>
            <a:cxnLst/>
            <a:rect l="l" t="t" r="r" b="b"/>
            <a:pathLst>
              <a:path w="821690" h="10794">
                <a:moveTo>
                  <a:pt x="0" y="0"/>
                </a:moveTo>
                <a:lnTo>
                  <a:pt x="82143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4226540" y="2661919"/>
            <a:ext cx="388620" cy="50801"/>
          </a:xfrm>
          <a:custGeom>
            <a:avLst/>
            <a:gdLst/>
            <a:ahLst/>
            <a:cxnLst/>
            <a:rect l="l" t="t" r="r" b="b"/>
            <a:pathLst>
              <a:path w="388619" h="50800">
                <a:moveTo>
                  <a:pt x="97535" y="50291"/>
                </a:moveTo>
                <a:lnTo>
                  <a:pt x="388619" y="50291"/>
                </a:lnTo>
                <a:lnTo>
                  <a:pt x="388619" y="33527"/>
                </a:lnTo>
                <a:lnTo>
                  <a:pt x="97535" y="50291"/>
                </a:lnTo>
                <a:close/>
              </a:path>
              <a:path w="388619" h="50800">
                <a:moveTo>
                  <a:pt x="0" y="0"/>
                </a:moveTo>
                <a:lnTo>
                  <a:pt x="97535" y="50291"/>
                </a:lnTo>
                <a:lnTo>
                  <a:pt x="388619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4324076" y="2695448"/>
            <a:ext cx="291465" cy="17146"/>
          </a:xfrm>
          <a:custGeom>
            <a:avLst/>
            <a:gdLst/>
            <a:ahLst/>
            <a:cxnLst/>
            <a:rect l="l" t="t" r="r" b="b"/>
            <a:pathLst>
              <a:path w="291465" h="17144">
                <a:moveTo>
                  <a:pt x="291083" y="16763"/>
                </a:moveTo>
                <a:lnTo>
                  <a:pt x="291083" y="0"/>
                </a:lnTo>
                <a:lnTo>
                  <a:pt x="0" y="16763"/>
                </a:lnTo>
                <a:lnTo>
                  <a:pt x="291083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4226540" y="2661919"/>
            <a:ext cx="388620" cy="50801"/>
          </a:xfrm>
          <a:custGeom>
            <a:avLst/>
            <a:gdLst/>
            <a:ahLst/>
            <a:cxnLst/>
            <a:rect l="l" t="t" r="r" b="b"/>
            <a:pathLst>
              <a:path w="388619" h="50800">
                <a:moveTo>
                  <a:pt x="388619" y="33527"/>
                </a:moveTo>
                <a:lnTo>
                  <a:pt x="97535" y="50291"/>
                </a:lnTo>
                <a:lnTo>
                  <a:pt x="0" y="0"/>
                </a:lnTo>
                <a:lnTo>
                  <a:pt x="388619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4226540" y="2661922"/>
            <a:ext cx="388620" cy="33655"/>
          </a:xfrm>
          <a:custGeom>
            <a:avLst/>
            <a:gdLst/>
            <a:ahLst/>
            <a:cxnLst/>
            <a:rect l="l" t="t" r="r" b="b"/>
            <a:pathLst>
              <a:path w="388619" h="33655">
                <a:moveTo>
                  <a:pt x="0" y="0"/>
                </a:moveTo>
                <a:lnTo>
                  <a:pt x="388619" y="33527"/>
                </a:lnTo>
                <a:lnTo>
                  <a:pt x="388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4226540" y="2661922"/>
            <a:ext cx="388620" cy="33655"/>
          </a:xfrm>
          <a:custGeom>
            <a:avLst/>
            <a:gdLst/>
            <a:ahLst/>
            <a:cxnLst/>
            <a:rect l="l" t="t" r="r" b="b"/>
            <a:pathLst>
              <a:path w="388619" h="33655">
                <a:moveTo>
                  <a:pt x="388619" y="33527"/>
                </a:moveTo>
                <a:lnTo>
                  <a:pt x="0" y="0"/>
                </a:lnTo>
                <a:lnTo>
                  <a:pt x="388619" y="0"/>
                </a:lnTo>
                <a:lnTo>
                  <a:pt x="388619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4324076" y="2717546"/>
            <a:ext cx="291465" cy="0"/>
          </a:xfrm>
          <a:custGeom>
            <a:avLst/>
            <a:gdLst/>
            <a:ahLst/>
            <a:cxnLst/>
            <a:rect l="l" t="t" r="r" b="b"/>
            <a:pathLst>
              <a:path w="291465">
                <a:moveTo>
                  <a:pt x="0" y="0"/>
                </a:moveTo>
                <a:lnTo>
                  <a:pt x="29108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4345413" y="2718308"/>
            <a:ext cx="269874" cy="5080"/>
          </a:xfrm>
          <a:custGeom>
            <a:avLst/>
            <a:gdLst/>
            <a:ahLst/>
            <a:cxnLst/>
            <a:rect l="l" t="t" r="r" b="b"/>
            <a:pathLst>
              <a:path w="269875" h="5080">
                <a:moveTo>
                  <a:pt x="269747" y="4571"/>
                </a:moveTo>
                <a:lnTo>
                  <a:pt x="269747" y="0"/>
                </a:lnTo>
                <a:lnTo>
                  <a:pt x="0" y="4571"/>
                </a:lnTo>
                <a:lnTo>
                  <a:pt x="26974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4324076" y="2712218"/>
            <a:ext cx="291465" cy="10795"/>
          </a:xfrm>
          <a:custGeom>
            <a:avLst/>
            <a:gdLst/>
            <a:ahLst/>
            <a:cxnLst/>
            <a:rect l="l" t="t" r="r" b="b"/>
            <a:pathLst>
              <a:path w="291465" h="10794">
                <a:moveTo>
                  <a:pt x="291083" y="6095"/>
                </a:moveTo>
                <a:lnTo>
                  <a:pt x="21335" y="10667"/>
                </a:lnTo>
                <a:lnTo>
                  <a:pt x="0" y="0"/>
                </a:lnTo>
                <a:lnTo>
                  <a:pt x="2910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324076" y="2712213"/>
            <a:ext cx="291465" cy="6349"/>
          </a:xfrm>
          <a:custGeom>
            <a:avLst/>
            <a:gdLst/>
            <a:ahLst/>
            <a:cxnLst/>
            <a:rect l="l" t="t" r="r" b="b"/>
            <a:pathLst>
              <a:path w="291465" h="6350">
                <a:moveTo>
                  <a:pt x="291083" y="6095"/>
                </a:moveTo>
                <a:lnTo>
                  <a:pt x="0" y="0"/>
                </a:lnTo>
                <a:lnTo>
                  <a:pt x="291083" y="0"/>
                </a:lnTo>
                <a:lnTo>
                  <a:pt x="2910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453629" y="2717546"/>
            <a:ext cx="881380" cy="0"/>
          </a:xfrm>
          <a:custGeom>
            <a:avLst/>
            <a:gdLst/>
            <a:ahLst/>
            <a:cxnLst/>
            <a:rect l="l" t="t" r="r" b="b"/>
            <a:pathLst>
              <a:path w="881379">
                <a:moveTo>
                  <a:pt x="0" y="0"/>
                </a:moveTo>
                <a:lnTo>
                  <a:pt x="880871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497822" y="2706117"/>
            <a:ext cx="836931" cy="22860"/>
          </a:xfrm>
          <a:custGeom>
            <a:avLst/>
            <a:gdLst/>
            <a:ahLst/>
            <a:cxnLst/>
            <a:rect l="l" t="t" r="r" b="b"/>
            <a:pathLst>
              <a:path w="836929" h="22860">
                <a:moveTo>
                  <a:pt x="836675" y="0"/>
                </a:moveTo>
                <a:lnTo>
                  <a:pt x="0" y="0"/>
                </a:lnTo>
                <a:lnTo>
                  <a:pt x="790955" y="22859"/>
                </a:lnTo>
                <a:lnTo>
                  <a:pt x="836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453628" y="2706117"/>
            <a:ext cx="835660" cy="22860"/>
          </a:xfrm>
          <a:custGeom>
            <a:avLst/>
            <a:gdLst/>
            <a:ahLst/>
            <a:cxnLst/>
            <a:rect l="l" t="t" r="r" b="b"/>
            <a:pathLst>
              <a:path w="835659" h="22860">
                <a:moveTo>
                  <a:pt x="44195" y="0"/>
                </a:moveTo>
                <a:lnTo>
                  <a:pt x="835151" y="22859"/>
                </a:lnTo>
                <a:lnTo>
                  <a:pt x="0" y="22859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3967460" y="2588770"/>
            <a:ext cx="394970" cy="142240"/>
          </a:xfrm>
          <a:custGeom>
            <a:avLst/>
            <a:gdLst/>
            <a:ahLst/>
            <a:cxnLst/>
            <a:rect l="l" t="t" r="r" b="b"/>
            <a:pathLst>
              <a:path w="394969" h="142239">
                <a:moveTo>
                  <a:pt x="0" y="141731"/>
                </a:moveTo>
                <a:lnTo>
                  <a:pt x="394715" y="141731"/>
                </a:lnTo>
                <a:lnTo>
                  <a:pt x="70103" y="0"/>
                </a:lnTo>
                <a:lnTo>
                  <a:pt x="0" y="141731"/>
                </a:lnTo>
                <a:close/>
              </a:path>
              <a:path w="394969" h="142239">
                <a:moveTo>
                  <a:pt x="70103" y="0"/>
                </a:moveTo>
                <a:lnTo>
                  <a:pt x="394715" y="141731"/>
                </a:lnTo>
                <a:lnTo>
                  <a:pt x="115823" y="0"/>
                </a:lnTo>
                <a:lnTo>
                  <a:pt x="701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4037567" y="2588770"/>
            <a:ext cx="325119" cy="142240"/>
          </a:xfrm>
          <a:custGeom>
            <a:avLst/>
            <a:gdLst/>
            <a:ahLst/>
            <a:cxnLst/>
            <a:rect l="l" t="t" r="r" b="b"/>
            <a:pathLst>
              <a:path w="325119" h="142239">
                <a:moveTo>
                  <a:pt x="45719" y="0"/>
                </a:moveTo>
                <a:lnTo>
                  <a:pt x="0" y="0"/>
                </a:lnTo>
                <a:lnTo>
                  <a:pt x="324611" y="14173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3967460" y="2588770"/>
            <a:ext cx="394970" cy="142240"/>
          </a:xfrm>
          <a:custGeom>
            <a:avLst/>
            <a:gdLst/>
            <a:ahLst/>
            <a:cxnLst/>
            <a:rect l="l" t="t" r="r" b="b"/>
            <a:pathLst>
              <a:path w="394969" h="142239">
                <a:moveTo>
                  <a:pt x="70103" y="0"/>
                </a:moveTo>
                <a:lnTo>
                  <a:pt x="394715" y="141731"/>
                </a:lnTo>
                <a:lnTo>
                  <a:pt x="0" y="141731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453628" y="2732786"/>
            <a:ext cx="835660" cy="0"/>
          </a:xfrm>
          <a:custGeom>
            <a:avLst/>
            <a:gdLst/>
            <a:ahLst/>
            <a:cxnLst/>
            <a:rect l="l" t="t" r="r" b="b"/>
            <a:pathLst>
              <a:path w="835659">
                <a:moveTo>
                  <a:pt x="0" y="0"/>
                </a:moveTo>
                <a:lnTo>
                  <a:pt x="83515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453628" y="2728977"/>
            <a:ext cx="835660" cy="7620"/>
          </a:xfrm>
          <a:custGeom>
            <a:avLst/>
            <a:gdLst/>
            <a:ahLst/>
            <a:cxnLst/>
            <a:rect l="l" t="t" r="r" b="b"/>
            <a:pathLst>
              <a:path w="835659" h="7619">
                <a:moveTo>
                  <a:pt x="835151" y="0"/>
                </a:moveTo>
                <a:lnTo>
                  <a:pt x="0" y="0"/>
                </a:lnTo>
                <a:lnTo>
                  <a:pt x="818387" y="7619"/>
                </a:lnTo>
                <a:lnTo>
                  <a:pt x="835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453631" y="2728977"/>
            <a:ext cx="818515" cy="7620"/>
          </a:xfrm>
          <a:custGeom>
            <a:avLst/>
            <a:gdLst/>
            <a:ahLst/>
            <a:cxnLst/>
            <a:rect l="l" t="t" r="r" b="b"/>
            <a:pathLst>
              <a:path w="818515" h="7619">
                <a:moveTo>
                  <a:pt x="0" y="0"/>
                </a:moveTo>
                <a:lnTo>
                  <a:pt x="8183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3970508" y="273430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90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3970508" y="2730502"/>
            <a:ext cx="407034" cy="7620"/>
          </a:xfrm>
          <a:custGeom>
            <a:avLst/>
            <a:gdLst/>
            <a:ahLst/>
            <a:cxnLst/>
            <a:rect l="l" t="t" r="r" b="b"/>
            <a:pathLst>
              <a:path w="407034" h="7619">
                <a:moveTo>
                  <a:pt x="391667" y="0"/>
                </a:moveTo>
                <a:lnTo>
                  <a:pt x="0" y="0"/>
                </a:lnTo>
                <a:lnTo>
                  <a:pt x="406907" y="7619"/>
                </a:lnTo>
                <a:lnTo>
                  <a:pt x="391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3970508" y="2730502"/>
            <a:ext cx="407034" cy="7620"/>
          </a:xfrm>
          <a:custGeom>
            <a:avLst/>
            <a:gdLst/>
            <a:ahLst/>
            <a:cxnLst/>
            <a:rect l="l" t="t" r="r" b="b"/>
            <a:pathLst>
              <a:path w="407034" h="7619">
                <a:moveTo>
                  <a:pt x="0" y="0"/>
                </a:moveTo>
                <a:lnTo>
                  <a:pt x="40690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718304" y="2652776"/>
            <a:ext cx="1041400" cy="86996"/>
          </a:xfrm>
          <a:custGeom>
            <a:avLst/>
            <a:gdLst/>
            <a:ahLst/>
            <a:cxnLst/>
            <a:rect l="l" t="t" r="r" b="b"/>
            <a:pathLst>
              <a:path w="1041400" h="86994">
                <a:moveTo>
                  <a:pt x="150875" y="0"/>
                </a:moveTo>
                <a:lnTo>
                  <a:pt x="880871" y="86867"/>
                </a:lnTo>
                <a:lnTo>
                  <a:pt x="1040891" y="0"/>
                </a:lnTo>
                <a:lnTo>
                  <a:pt x="150875" y="0"/>
                </a:lnTo>
                <a:close/>
              </a:path>
              <a:path w="1041400" h="86994">
                <a:moveTo>
                  <a:pt x="0" y="86867"/>
                </a:moveTo>
                <a:lnTo>
                  <a:pt x="880871" y="86867"/>
                </a:lnTo>
                <a:lnTo>
                  <a:pt x="150875" y="0"/>
                </a:lnTo>
                <a:lnTo>
                  <a:pt x="0" y="8686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869184" y="2652776"/>
            <a:ext cx="890269" cy="86996"/>
          </a:xfrm>
          <a:custGeom>
            <a:avLst/>
            <a:gdLst/>
            <a:ahLst/>
            <a:cxnLst/>
            <a:rect l="l" t="t" r="r" b="b"/>
            <a:pathLst>
              <a:path w="890270" h="86994">
                <a:moveTo>
                  <a:pt x="890015" y="0"/>
                </a:moveTo>
                <a:lnTo>
                  <a:pt x="0" y="0"/>
                </a:lnTo>
                <a:lnTo>
                  <a:pt x="729995" y="86867"/>
                </a:lnTo>
                <a:lnTo>
                  <a:pt x="890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718304" y="2652776"/>
            <a:ext cx="881380" cy="86996"/>
          </a:xfrm>
          <a:custGeom>
            <a:avLst/>
            <a:gdLst/>
            <a:ahLst/>
            <a:cxnLst/>
            <a:rect l="l" t="t" r="r" b="b"/>
            <a:pathLst>
              <a:path w="881379" h="86994">
                <a:moveTo>
                  <a:pt x="150875" y="0"/>
                </a:moveTo>
                <a:lnTo>
                  <a:pt x="880871" y="86867"/>
                </a:lnTo>
                <a:lnTo>
                  <a:pt x="0" y="86867"/>
                </a:lnTo>
                <a:lnTo>
                  <a:pt x="1508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0483595" y="2739644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0" y="4571"/>
                </a:moveTo>
                <a:lnTo>
                  <a:pt x="9143" y="4571"/>
                </a:lnTo>
                <a:lnTo>
                  <a:pt x="9143" y="0"/>
                </a:lnTo>
                <a:lnTo>
                  <a:pt x="0" y="457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0483595" y="2739644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9143" y="0"/>
                </a:moveTo>
                <a:lnTo>
                  <a:pt x="9143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3869923" y="275031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18287"/>
                </a:lnTo>
                <a:lnTo>
                  <a:pt x="9143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3879067" y="2750312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2003" y="18287"/>
                </a:moveTo>
                <a:lnTo>
                  <a:pt x="0" y="0"/>
                </a:lnTo>
                <a:lnTo>
                  <a:pt x="32003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3869923" y="275031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9143" y="0"/>
                </a:moveTo>
                <a:lnTo>
                  <a:pt x="41147" y="18287"/>
                </a:lnTo>
                <a:lnTo>
                  <a:pt x="0" y="1828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503425" y="2728979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0" y="47243"/>
                </a:moveTo>
                <a:lnTo>
                  <a:pt x="128015" y="47243"/>
                </a:lnTo>
                <a:lnTo>
                  <a:pt x="88391" y="0"/>
                </a:lnTo>
                <a:lnTo>
                  <a:pt x="0" y="47243"/>
                </a:lnTo>
                <a:close/>
              </a:path>
              <a:path w="128270" h="47625">
                <a:moveTo>
                  <a:pt x="88391" y="0"/>
                </a:moveTo>
                <a:lnTo>
                  <a:pt x="128015" y="47243"/>
                </a:lnTo>
                <a:lnTo>
                  <a:pt x="102107" y="0"/>
                </a:lnTo>
                <a:lnTo>
                  <a:pt x="883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4591815" y="2728979"/>
            <a:ext cx="40005" cy="47624"/>
          </a:xfrm>
          <a:custGeom>
            <a:avLst/>
            <a:gdLst/>
            <a:ahLst/>
            <a:cxnLst/>
            <a:rect l="l" t="t" r="r" b="b"/>
            <a:pathLst>
              <a:path w="40004" h="47625">
                <a:moveTo>
                  <a:pt x="13715" y="0"/>
                </a:moveTo>
                <a:lnTo>
                  <a:pt x="0" y="0"/>
                </a:lnTo>
                <a:lnTo>
                  <a:pt x="39623" y="4724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4503425" y="2728979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88391" y="0"/>
                </a:moveTo>
                <a:lnTo>
                  <a:pt x="128015" y="47243"/>
                </a:lnTo>
                <a:lnTo>
                  <a:pt x="0" y="47243"/>
                </a:lnTo>
                <a:lnTo>
                  <a:pt x="88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642104" y="2739644"/>
            <a:ext cx="957580" cy="44450"/>
          </a:xfrm>
          <a:custGeom>
            <a:avLst/>
            <a:gdLst/>
            <a:ahLst/>
            <a:cxnLst/>
            <a:rect l="l" t="t" r="r" b="b"/>
            <a:pathLst>
              <a:path w="957579" h="44450">
                <a:moveTo>
                  <a:pt x="76199" y="0"/>
                </a:moveTo>
                <a:lnTo>
                  <a:pt x="874775" y="44195"/>
                </a:lnTo>
                <a:lnTo>
                  <a:pt x="957071" y="0"/>
                </a:lnTo>
                <a:lnTo>
                  <a:pt x="76199" y="0"/>
                </a:lnTo>
                <a:close/>
              </a:path>
              <a:path w="957579" h="44450">
                <a:moveTo>
                  <a:pt x="0" y="44195"/>
                </a:moveTo>
                <a:lnTo>
                  <a:pt x="874775" y="44195"/>
                </a:lnTo>
                <a:lnTo>
                  <a:pt x="76199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4718304" y="2739644"/>
            <a:ext cx="881380" cy="44450"/>
          </a:xfrm>
          <a:custGeom>
            <a:avLst/>
            <a:gdLst/>
            <a:ahLst/>
            <a:cxnLst/>
            <a:rect l="l" t="t" r="r" b="b"/>
            <a:pathLst>
              <a:path w="881379" h="44450">
                <a:moveTo>
                  <a:pt x="880871" y="0"/>
                </a:moveTo>
                <a:lnTo>
                  <a:pt x="0" y="0"/>
                </a:lnTo>
                <a:lnTo>
                  <a:pt x="798575" y="44195"/>
                </a:lnTo>
                <a:lnTo>
                  <a:pt x="880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4642104" y="2739644"/>
            <a:ext cx="875030" cy="44450"/>
          </a:xfrm>
          <a:custGeom>
            <a:avLst/>
            <a:gdLst/>
            <a:ahLst/>
            <a:cxnLst/>
            <a:rect l="l" t="t" r="r" b="b"/>
            <a:pathLst>
              <a:path w="875029" h="44450">
                <a:moveTo>
                  <a:pt x="76199" y="0"/>
                </a:moveTo>
                <a:lnTo>
                  <a:pt x="874775" y="44195"/>
                </a:lnTo>
                <a:lnTo>
                  <a:pt x="0" y="44195"/>
                </a:lnTo>
                <a:lnTo>
                  <a:pt x="76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4642104" y="2787650"/>
            <a:ext cx="875030" cy="0"/>
          </a:xfrm>
          <a:custGeom>
            <a:avLst/>
            <a:gdLst/>
            <a:ahLst/>
            <a:cxnLst/>
            <a:rect l="l" t="t" r="r" b="b"/>
            <a:pathLst>
              <a:path w="875029">
                <a:moveTo>
                  <a:pt x="0" y="0"/>
                </a:moveTo>
                <a:lnTo>
                  <a:pt x="8747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642104" y="2783843"/>
            <a:ext cx="875030" cy="7620"/>
          </a:xfrm>
          <a:custGeom>
            <a:avLst/>
            <a:gdLst/>
            <a:ahLst/>
            <a:cxnLst/>
            <a:rect l="l" t="t" r="r" b="b"/>
            <a:pathLst>
              <a:path w="875029" h="7619">
                <a:moveTo>
                  <a:pt x="874775" y="0"/>
                </a:moveTo>
                <a:lnTo>
                  <a:pt x="0" y="0"/>
                </a:lnTo>
                <a:lnTo>
                  <a:pt x="858011" y="7619"/>
                </a:lnTo>
                <a:lnTo>
                  <a:pt x="8747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4642109" y="2783843"/>
            <a:ext cx="858519" cy="7620"/>
          </a:xfrm>
          <a:custGeom>
            <a:avLst/>
            <a:gdLst/>
            <a:ahLst/>
            <a:cxnLst/>
            <a:rect l="l" t="t" r="r" b="b"/>
            <a:pathLst>
              <a:path w="858520" h="7619">
                <a:moveTo>
                  <a:pt x="0" y="0"/>
                </a:moveTo>
                <a:lnTo>
                  <a:pt x="85801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4475988" y="2783841"/>
            <a:ext cx="155576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447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503425" y="2776221"/>
            <a:ext cx="128269" cy="15240"/>
          </a:xfrm>
          <a:custGeom>
            <a:avLst/>
            <a:gdLst/>
            <a:ahLst/>
            <a:cxnLst/>
            <a:rect l="l" t="t" r="r" b="b"/>
            <a:pathLst>
              <a:path w="128270" h="15239">
                <a:moveTo>
                  <a:pt x="128015" y="0"/>
                </a:moveTo>
                <a:lnTo>
                  <a:pt x="0" y="0"/>
                </a:lnTo>
                <a:lnTo>
                  <a:pt x="128015" y="15239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475988" y="2776221"/>
            <a:ext cx="155576" cy="15240"/>
          </a:xfrm>
          <a:custGeom>
            <a:avLst/>
            <a:gdLst/>
            <a:ahLst/>
            <a:cxnLst/>
            <a:rect l="l" t="t" r="r" b="b"/>
            <a:pathLst>
              <a:path w="155575" h="15239">
                <a:moveTo>
                  <a:pt x="27431" y="0"/>
                </a:moveTo>
                <a:lnTo>
                  <a:pt x="155447" y="15239"/>
                </a:lnTo>
                <a:lnTo>
                  <a:pt x="0" y="15239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3965936" y="2817368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3965936" y="2817368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3869923" y="2768602"/>
            <a:ext cx="129539" cy="48895"/>
          </a:xfrm>
          <a:custGeom>
            <a:avLst/>
            <a:gdLst/>
            <a:ahLst/>
            <a:cxnLst/>
            <a:rect l="l" t="t" r="r" b="b"/>
            <a:pathLst>
              <a:path w="129540" h="48894">
                <a:moveTo>
                  <a:pt x="0" y="0"/>
                </a:moveTo>
                <a:lnTo>
                  <a:pt x="96011" y="48767"/>
                </a:lnTo>
                <a:lnTo>
                  <a:pt x="129539" y="48767"/>
                </a:lnTo>
                <a:lnTo>
                  <a:pt x="0" y="0"/>
                </a:lnTo>
                <a:close/>
              </a:path>
              <a:path w="129540" h="48894">
                <a:moveTo>
                  <a:pt x="0" y="0"/>
                </a:moveTo>
                <a:lnTo>
                  <a:pt x="129539" y="48767"/>
                </a:lnTo>
                <a:lnTo>
                  <a:pt x="411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3869923" y="2768602"/>
            <a:ext cx="129539" cy="48895"/>
          </a:xfrm>
          <a:custGeom>
            <a:avLst/>
            <a:gdLst/>
            <a:ahLst/>
            <a:cxnLst/>
            <a:rect l="l" t="t" r="r" b="b"/>
            <a:pathLst>
              <a:path w="129540" h="48894">
                <a:moveTo>
                  <a:pt x="41147" y="0"/>
                </a:moveTo>
                <a:lnTo>
                  <a:pt x="0" y="0"/>
                </a:lnTo>
                <a:lnTo>
                  <a:pt x="129539" y="48767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3869923" y="2768602"/>
            <a:ext cx="129539" cy="48895"/>
          </a:xfrm>
          <a:custGeom>
            <a:avLst/>
            <a:gdLst/>
            <a:ahLst/>
            <a:cxnLst/>
            <a:rect l="l" t="t" r="r" b="b"/>
            <a:pathLst>
              <a:path w="129540" h="48894">
                <a:moveTo>
                  <a:pt x="0" y="0"/>
                </a:moveTo>
                <a:lnTo>
                  <a:pt x="129539" y="48767"/>
                </a:lnTo>
                <a:lnTo>
                  <a:pt x="96011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3981176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0" y="10667"/>
                </a:lnTo>
                <a:lnTo>
                  <a:pt x="38099" y="10667"/>
                </a:lnTo>
                <a:lnTo>
                  <a:pt x="0" y="0"/>
                </a:lnTo>
                <a:close/>
              </a:path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3981176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18287" y="0"/>
                </a:moveTo>
                <a:lnTo>
                  <a:pt x="0" y="0"/>
                </a:lnTo>
                <a:lnTo>
                  <a:pt x="38099" y="10667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3981176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4345413" y="2722880"/>
            <a:ext cx="269874" cy="114300"/>
          </a:xfrm>
          <a:custGeom>
            <a:avLst/>
            <a:gdLst/>
            <a:ahLst/>
            <a:cxnLst/>
            <a:rect l="l" t="t" r="r" b="b"/>
            <a:pathLst>
              <a:path w="269875" h="114300">
                <a:moveTo>
                  <a:pt x="227075" y="114299"/>
                </a:moveTo>
                <a:lnTo>
                  <a:pt x="269747" y="114299"/>
                </a:lnTo>
                <a:lnTo>
                  <a:pt x="269747" y="44195"/>
                </a:lnTo>
                <a:lnTo>
                  <a:pt x="227075" y="114299"/>
                </a:lnTo>
                <a:close/>
              </a:path>
              <a:path w="269875" h="114300">
                <a:moveTo>
                  <a:pt x="0" y="0"/>
                </a:moveTo>
                <a:lnTo>
                  <a:pt x="227075" y="114299"/>
                </a:lnTo>
                <a:lnTo>
                  <a:pt x="269747" y="441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4572487" y="2767077"/>
            <a:ext cx="43180" cy="70485"/>
          </a:xfrm>
          <a:custGeom>
            <a:avLst/>
            <a:gdLst/>
            <a:ahLst/>
            <a:cxnLst/>
            <a:rect l="l" t="t" r="r" b="b"/>
            <a:pathLst>
              <a:path w="43180" h="70485">
                <a:moveTo>
                  <a:pt x="42671" y="70103"/>
                </a:moveTo>
                <a:lnTo>
                  <a:pt x="42671" y="0"/>
                </a:lnTo>
                <a:lnTo>
                  <a:pt x="0" y="70103"/>
                </a:lnTo>
                <a:lnTo>
                  <a:pt x="42671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4345413" y="2722880"/>
            <a:ext cx="269874" cy="114300"/>
          </a:xfrm>
          <a:custGeom>
            <a:avLst/>
            <a:gdLst/>
            <a:ahLst/>
            <a:cxnLst/>
            <a:rect l="l" t="t" r="r" b="b"/>
            <a:pathLst>
              <a:path w="269875" h="114300">
                <a:moveTo>
                  <a:pt x="269747" y="44195"/>
                </a:moveTo>
                <a:lnTo>
                  <a:pt x="227075" y="114299"/>
                </a:lnTo>
                <a:lnTo>
                  <a:pt x="0" y="0"/>
                </a:lnTo>
                <a:lnTo>
                  <a:pt x="269747" y="441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4345413" y="2722882"/>
            <a:ext cx="269874" cy="44450"/>
          </a:xfrm>
          <a:custGeom>
            <a:avLst/>
            <a:gdLst/>
            <a:ahLst/>
            <a:cxnLst/>
            <a:rect l="l" t="t" r="r" b="b"/>
            <a:pathLst>
              <a:path w="269875" h="44450">
                <a:moveTo>
                  <a:pt x="0" y="0"/>
                </a:moveTo>
                <a:lnTo>
                  <a:pt x="269747" y="44195"/>
                </a:lnTo>
                <a:lnTo>
                  <a:pt x="2697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4345413" y="2722882"/>
            <a:ext cx="269874" cy="44450"/>
          </a:xfrm>
          <a:custGeom>
            <a:avLst/>
            <a:gdLst/>
            <a:ahLst/>
            <a:cxnLst/>
            <a:rect l="l" t="t" r="r" b="b"/>
            <a:pathLst>
              <a:path w="269875" h="44450">
                <a:moveTo>
                  <a:pt x="269747" y="44195"/>
                </a:moveTo>
                <a:lnTo>
                  <a:pt x="0" y="0"/>
                </a:lnTo>
                <a:lnTo>
                  <a:pt x="269747" y="0"/>
                </a:lnTo>
                <a:lnTo>
                  <a:pt x="269747" y="441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3970511" y="2738120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0" y="0"/>
                </a:moveTo>
                <a:lnTo>
                  <a:pt x="192023" y="99059"/>
                </a:lnTo>
                <a:lnTo>
                  <a:pt x="601979" y="99059"/>
                </a:lnTo>
                <a:lnTo>
                  <a:pt x="0" y="0"/>
                </a:lnTo>
                <a:close/>
              </a:path>
              <a:path w="601980" h="99060">
                <a:moveTo>
                  <a:pt x="0" y="0"/>
                </a:moveTo>
                <a:lnTo>
                  <a:pt x="601979" y="99059"/>
                </a:lnTo>
                <a:lnTo>
                  <a:pt x="406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3970511" y="2738120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406907" y="0"/>
                </a:moveTo>
                <a:lnTo>
                  <a:pt x="0" y="0"/>
                </a:lnTo>
                <a:lnTo>
                  <a:pt x="601979" y="99059"/>
                </a:lnTo>
                <a:lnTo>
                  <a:pt x="406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3970511" y="2738120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0" y="0"/>
                </a:moveTo>
                <a:lnTo>
                  <a:pt x="601979" y="99059"/>
                </a:lnTo>
                <a:lnTo>
                  <a:pt x="192023" y="990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4572487" y="2837182"/>
            <a:ext cx="43180" cy="7620"/>
          </a:xfrm>
          <a:custGeom>
            <a:avLst/>
            <a:gdLst/>
            <a:ahLst/>
            <a:cxnLst/>
            <a:rect l="l" t="t" r="r" b="b"/>
            <a:pathLst>
              <a:path w="43180" h="7619">
                <a:moveTo>
                  <a:pt x="15239" y="7619"/>
                </a:moveTo>
                <a:lnTo>
                  <a:pt x="42671" y="7619"/>
                </a:lnTo>
                <a:lnTo>
                  <a:pt x="42671" y="0"/>
                </a:lnTo>
                <a:lnTo>
                  <a:pt x="15239" y="7619"/>
                </a:lnTo>
                <a:close/>
              </a:path>
              <a:path w="43180" h="7619">
                <a:moveTo>
                  <a:pt x="0" y="0"/>
                </a:moveTo>
                <a:lnTo>
                  <a:pt x="15239" y="7619"/>
                </a:lnTo>
                <a:lnTo>
                  <a:pt x="42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587728" y="2837182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19">
                <a:moveTo>
                  <a:pt x="27431" y="7619"/>
                </a:moveTo>
                <a:lnTo>
                  <a:pt x="27431" y="0"/>
                </a:lnTo>
                <a:lnTo>
                  <a:pt x="0" y="7619"/>
                </a:lnTo>
                <a:lnTo>
                  <a:pt x="2743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4572487" y="2837182"/>
            <a:ext cx="43180" cy="7620"/>
          </a:xfrm>
          <a:custGeom>
            <a:avLst/>
            <a:gdLst/>
            <a:ahLst/>
            <a:cxnLst/>
            <a:rect l="l" t="t" r="r" b="b"/>
            <a:pathLst>
              <a:path w="43180" h="7619">
                <a:moveTo>
                  <a:pt x="42671" y="0"/>
                </a:moveTo>
                <a:lnTo>
                  <a:pt x="15239" y="7619"/>
                </a:lnTo>
                <a:lnTo>
                  <a:pt x="0" y="0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4572487" y="2837180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162536" y="2841752"/>
            <a:ext cx="452755" cy="0"/>
          </a:xfrm>
          <a:custGeom>
            <a:avLst/>
            <a:gdLst/>
            <a:ahLst/>
            <a:cxnLst/>
            <a:rect l="l" t="t" r="r" b="b"/>
            <a:pathLst>
              <a:path w="452755">
                <a:moveTo>
                  <a:pt x="0" y="0"/>
                </a:moveTo>
                <a:lnTo>
                  <a:pt x="45262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4162532" y="2837182"/>
            <a:ext cx="425450" cy="7620"/>
          </a:xfrm>
          <a:custGeom>
            <a:avLst/>
            <a:gdLst/>
            <a:ahLst/>
            <a:cxnLst/>
            <a:rect l="l" t="t" r="r" b="b"/>
            <a:pathLst>
              <a:path w="425450" h="7619">
                <a:moveTo>
                  <a:pt x="409955" y="0"/>
                </a:moveTo>
                <a:lnTo>
                  <a:pt x="0" y="0"/>
                </a:lnTo>
                <a:lnTo>
                  <a:pt x="425195" y="7619"/>
                </a:lnTo>
                <a:lnTo>
                  <a:pt x="409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4162532" y="2837182"/>
            <a:ext cx="425450" cy="7620"/>
          </a:xfrm>
          <a:custGeom>
            <a:avLst/>
            <a:gdLst/>
            <a:ahLst/>
            <a:cxnLst/>
            <a:rect l="l" t="t" r="r" b="b"/>
            <a:pathLst>
              <a:path w="425450" h="7619">
                <a:moveTo>
                  <a:pt x="0" y="0"/>
                </a:moveTo>
                <a:lnTo>
                  <a:pt x="425195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4587728" y="2844802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22859" y="12191"/>
                </a:moveTo>
                <a:lnTo>
                  <a:pt x="27431" y="12191"/>
                </a:lnTo>
                <a:lnTo>
                  <a:pt x="27431" y="1523"/>
                </a:lnTo>
                <a:lnTo>
                  <a:pt x="22859" y="12191"/>
                </a:lnTo>
                <a:close/>
              </a:path>
              <a:path w="27940" h="12700">
                <a:moveTo>
                  <a:pt x="0" y="0"/>
                </a:moveTo>
                <a:lnTo>
                  <a:pt x="22859" y="12191"/>
                </a:lnTo>
                <a:lnTo>
                  <a:pt x="2743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4610587" y="2846330"/>
            <a:ext cx="5080" cy="10795"/>
          </a:xfrm>
          <a:custGeom>
            <a:avLst/>
            <a:gdLst/>
            <a:ahLst/>
            <a:cxnLst/>
            <a:rect l="l" t="t" r="r" b="b"/>
            <a:pathLst>
              <a:path w="5080" h="10794">
                <a:moveTo>
                  <a:pt x="4571" y="10667"/>
                </a:moveTo>
                <a:lnTo>
                  <a:pt x="4571" y="0"/>
                </a:lnTo>
                <a:lnTo>
                  <a:pt x="0" y="10667"/>
                </a:lnTo>
                <a:lnTo>
                  <a:pt x="4571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4587728" y="2844802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27431" y="1523"/>
                </a:moveTo>
                <a:lnTo>
                  <a:pt x="22859" y="12191"/>
                </a:lnTo>
                <a:lnTo>
                  <a:pt x="0" y="0"/>
                </a:lnTo>
                <a:lnTo>
                  <a:pt x="2743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4587728" y="2844800"/>
            <a:ext cx="27940" cy="1905"/>
          </a:xfrm>
          <a:custGeom>
            <a:avLst/>
            <a:gdLst/>
            <a:ahLst/>
            <a:cxnLst/>
            <a:rect l="l" t="t" r="r" b="b"/>
            <a:pathLst>
              <a:path w="27940" h="1905">
                <a:moveTo>
                  <a:pt x="27431" y="1523"/>
                </a:moveTo>
                <a:lnTo>
                  <a:pt x="0" y="0"/>
                </a:lnTo>
                <a:lnTo>
                  <a:pt x="27431" y="0"/>
                </a:lnTo>
                <a:lnTo>
                  <a:pt x="2743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4177771" y="2850897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4177771" y="2844802"/>
            <a:ext cx="433070" cy="12700"/>
          </a:xfrm>
          <a:custGeom>
            <a:avLst/>
            <a:gdLst/>
            <a:ahLst/>
            <a:cxnLst/>
            <a:rect l="l" t="t" r="r" b="b"/>
            <a:pathLst>
              <a:path w="433069" h="12700">
                <a:moveTo>
                  <a:pt x="409955" y="0"/>
                </a:moveTo>
                <a:lnTo>
                  <a:pt x="0" y="0"/>
                </a:lnTo>
                <a:lnTo>
                  <a:pt x="432815" y="12191"/>
                </a:lnTo>
                <a:lnTo>
                  <a:pt x="409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4177771" y="2844802"/>
            <a:ext cx="433070" cy="12700"/>
          </a:xfrm>
          <a:custGeom>
            <a:avLst/>
            <a:gdLst/>
            <a:ahLst/>
            <a:cxnLst/>
            <a:rect l="l" t="t" r="r" b="b"/>
            <a:pathLst>
              <a:path w="433069" h="12700">
                <a:moveTo>
                  <a:pt x="0" y="0"/>
                </a:moveTo>
                <a:lnTo>
                  <a:pt x="432815" y="12191"/>
                </a:lnTo>
                <a:lnTo>
                  <a:pt x="2285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354073" y="2791466"/>
            <a:ext cx="1146175" cy="66039"/>
          </a:xfrm>
          <a:custGeom>
            <a:avLst/>
            <a:gdLst/>
            <a:ahLst/>
            <a:cxnLst/>
            <a:rect l="l" t="t" r="r" b="b"/>
            <a:pathLst>
              <a:path w="1146175" h="66039">
                <a:moveTo>
                  <a:pt x="121919" y="0"/>
                </a:moveTo>
                <a:lnTo>
                  <a:pt x="1024127" y="65531"/>
                </a:lnTo>
                <a:lnTo>
                  <a:pt x="1146047" y="0"/>
                </a:lnTo>
                <a:lnTo>
                  <a:pt x="121919" y="0"/>
                </a:lnTo>
                <a:close/>
              </a:path>
              <a:path w="1146175" h="66039">
                <a:moveTo>
                  <a:pt x="0" y="65531"/>
                </a:moveTo>
                <a:lnTo>
                  <a:pt x="1024127" y="65531"/>
                </a:lnTo>
                <a:lnTo>
                  <a:pt x="121919" y="0"/>
                </a:lnTo>
                <a:lnTo>
                  <a:pt x="0" y="6553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475989" y="2791466"/>
            <a:ext cx="1024255" cy="66039"/>
          </a:xfrm>
          <a:custGeom>
            <a:avLst/>
            <a:gdLst/>
            <a:ahLst/>
            <a:cxnLst/>
            <a:rect l="l" t="t" r="r" b="b"/>
            <a:pathLst>
              <a:path w="1024254" h="66039">
                <a:moveTo>
                  <a:pt x="1024127" y="0"/>
                </a:moveTo>
                <a:lnTo>
                  <a:pt x="0" y="0"/>
                </a:lnTo>
                <a:lnTo>
                  <a:pt x="902207" y="65531"/>
                </a:lnTo>
                <a:lnTo>
                  <a:pt x="10241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354069" y="2791466"/>
            <a:ext cx="1024255" cy="66039"/>
          </a:xfrm>
          <a:custGeom>
            <a:avLst/>
            <a:gdLst/>
            <a:ahLst/>
            <a:cxnLst/>
            <a:rect l="l" t="t" r="r" b="b"/>
            <a:pathLst>
              <a:path w="1024254" h="66039">
                <a:moveTo>
                  <a:pt x="121919" y="0"/>
                </a:moveTo>
                <a:lnTo>
                  <a:pt x="1024127" y="65531"/>
                </a:lnTo>
                <a:lnTo>
                  <a:pt x="0" y="65531"/>
                </a:lnTo>
                <a:lnTo>
                  <a:pt x="121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332733" y="2866898"/>
            <a:ext cx="1035050" cy="0"/>
          </a:xfrm>
          <a:custGeom>
            <a:avLst/>
            <a:gdLst/>
            <a:ahLst/>
            <a:cxnLst/>
            <a:rect l="l" t="t" r="r" b="b"/>
            <a:pathLst>
              <a:path w="1035050">
                <a:moveTo>
                  <a:pt x="0" y="0"/>
                </a:moveTo>
                <a:lnTo>
                  <a:pt x="1034795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354069" y="2856999"/>
            <a:ext cx="1009015" cy="10795"/>
          </a:xfrm>
          <a:custGeom>
            <a:avLst/>
            <a:gdLst/>
            <a:ahLst/>
            <a:cxnLst/>
            <a:rect l="l" t="t" r="r" b="b"/>
            <a:pathLst>
              <a:path w="1009014" h="10794">
                <a:moveTo>
                  <a:pt x="1008887" y="0"/>
                </a:moveTo>
                <a:lnTo>
                  <a:pt x="0" y="0"/>
                </a:lnTo>
                <a:lnTo>
                  <a:pt x="1008887" y="10667"/>
                </a:lnTo>
                <a:lnTo>
                  <a:pt x="1008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334258" y="2856999"/>
            <a:ext cx="1028700" cy="10795"/>
          </a:xfrm>
          <a:custGeom>
            <a:avLst/>
            <a:gdLst/>
            <a:ahLst/>
            <a:cxnLst/>
            <a:rect l="l" t="t" r="r" b="b"/>
            <a:pathLst>
              <a:path w="1028700" h="10794">
                <a:moveTo>
                  <a:pt x="19811" y="0"/>
                </a:moveTo>
                <a:lnTo>
                  <a:pt x="1028699" y="10667"/>
                </a:lnTo>
                <a:lnTo>
                  <a:pt x="0" y="10667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332733" y="2874518"/>
            <a:ext cx="1035050" cy="0"/>
          </a:xfrm>
          <a:custGeom>
            <a:avLst/>
            <a:gdLst/>
            <a:ahLst/>
            <a:cxnLst/>
            <a:rect l="l" t="t" r="r" b="b"/>
            <a:pathLst>
              <a:path w="1035050">
                <a:moveTo>
                  <a:pt x="0" y="0"/>
                </a:moveTo>
                <a:lnTo>
                  <a:pt x="103479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332733" y="2867662"/>
            <a:ext cx="1035050" cy="9526"/>
          </a:xfrm>
          <a:custGeom>
            <a:avLst/>
            <a:gdLst/>
            <a:ahLst/>
            <a:cxnLst/>
            <a:rect l="l" t="t" r="r" b="b"/>
            <a:pathLst>
              <a:path w="1035050" h="9525">
                <a:moveTo>
                  <a:pt x="1034795" y="0"/>
                </a:moveTo>
                <a:lnTo>
                  <a:pt x="0" y="0"/>
                </a:lnTo>
                <a:lnTo>
                  <a:pt x="1034795" y="9143"/>
                </a:lnTo>
                <a:lnTo>
                  <a:pt x="10347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332733" y="2867662"/>
            <a:ext cx="1035050" cy="9526"/>
          </a:xfrm>
          <a:custGeom>
            <a:avLst/>
            <a:gdLst/>
            <a:ahLst/>
            <a:cxnLst/>
            <a:rect l="l" t="t" r="r" b="b"/>
            <a:pathLst>
              <a:path w="1035050" h="9525">
                <a:moveTo>
                  <a:pt x="0" y="0"/>
                </a:moveTo>
                <a:lnTo>
                  <a:pt x="1034795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332733" y="2876804"/>
            <a:ext cx="1035050" cy="5080"/>
          </a:xfrm>
          <a:custGeom>
            <a:avLst/>
            <a:gdLst/>
            <a:ahLst/>
            <a:cxnLst/>
            <a:rect l="l" t="t" r="r" b="b"/>
            <a:pathLst>
              <a:path w="1035050" h="5080">
                <a:moveTo>
                  <a:pt x="1034795" y="0"/>
                </a:moveTo>
                <a:lnTo>
                  <a:pt x="0" y="0"/>
                </a:lnTo>
                <a:lnTo>
                  <a:pt x="1027175" y="4571"/>
                </a:lnTo>
                <a:lnTo>
                  <a:pt x="10347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332733" y="2876804"/>
            <a:ext cx="1027430" cy="5080"/>
          </a:xfrm>
          <a:custGeom>
            <a:avLst/>
            <a:gdLst/>
            <a:ahLst/>
            <a:cxnLst/>
            <a:rect l="l" t="t" r="r" b="b"/>
            <a:pathLst>
              <a:path w="1027429" h="5080">
                <a:moveTo>
                  <a:pt x="0" y="0"/>
                </a:moveTo>
                <a:lnTo>
                  <a:pt x="102717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4610587" y="2856993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4610587" y="2856993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  <a:lnTo>
                  <a:pt x="4571" y="0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4610587" y="285699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4200637" y="2856992"/>
            <a:ext cx="414655" cy="96520"/>
          </a:xfrm>
          <a:custGeom>
            <a:avLst/>
            <a:gdLst/>
            <a:ahLst/>
            <a:cxnLst/>
            <a:rect l="l" t="t" r="r" b="b"/>
            <a:pathLst>
              <a:path w="414655" h="96519">
                <a:moveTo>
                  <a:pt x="187451" y="96011"/>
                </a:moveTo>
                <a:lnTo>
                  <a:pt x="414527" y="96011"/>
                </a:lnTo>
                <a:lnTo>
                  <a:pt x="414527" y="65531"/>
                </a:lnTo>
                <a:lnTo>
                  <a:pt x="187451" y="96011"/>
                </a:lnTo>
                <a:close/>
              </a:path>
              <a:path w="414655" h="96519">
                <a:moveTo>
                  <a:pt x="0" y="0"/>
                </a:moveTo>
                <a:lnTo>
                  <a:pt x="187451" y="96011"/>
                </a:lnTo>
                <a:lnTo>
                  <a:pt x="414527" y="655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4388087" y="2922525"/>
            <a:ext cx="227328" cy="30480"/>
          </a:xfrm>
          <a:custGeom>
            <a:avLst/>
            <a:gdLst/>
            <a:ahLst/>
            <a:cxnLst/>
            <a:rect l="l" t="t" r="r" b="b"/>
            <a:pathLst>
              <a:path w="227330" h="30480">
                <a:moveTo>
                  <a:pt x="227075" y="30479"/>
                </a:moveTo>
                <a:lnTo>
                  <a:pt x="227075" y="0"/>
                </a:lnTo>
                <a:lnTo>
                  <a:pt x="0" y="30479"/>
                </a:lnTo>
                <a:lnTo>
                  <a:pt x="227075" y="3047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4200637" y="2856992"/>
            <a:ext cx="414655" cy="96520"/>
          </a:xfrm>
          <a:custGeom>
            <a:avLst/>
            <a:gdLst/>
            <a:ahLst/>
            <a:cxnLst/>
            <a:rect l="l" t="t" r="r" b="b"/>
            <a:pathLst>
              <a:path w="414655" h="96519">
                <a:moveTo>
                  <a:pt x="414527" y="65531"/>
                </a:moveTo>
                <a:lnTo>
                  <a:pt x="187451" y="96011"/>
                </a:lnTo>
                <a:lnTo>
                  <a:pt x="0" y="0"/>
                </a:lnTo>
                <a:lnTo>
                  <a:pt x="414527" y="655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4200637" y="2856997"/>
            <a:ext cx="414655" cy="66039"/>
          </a:xfrm>
          <a:custGeom>
            <a:avLst/>
            <a:gdLst/>
            <a:ahLst/>
            <a:cxnLst/>
            <a:rect l="l" t="t" r="r" b="b"/>
            <a:pathLst>
              <a:path w="414655" h="66039">
                <a:moveTo>
                  <a:pt x="0" y="0"/>
                </a:moveTo>
                <a:lnTo>
                  <a:pt x="414527" y="65531"/>
                </a:lnTo>
                <a:lnTo>
                  <a:pt x="409955" y="0"/>
                </a:lnTo>
                <a:lnTo>
                  <a:pt x="0" y="0"/>
                </a:lnTo>
                <a:close/>
              </a:path>
              <a:path w="414655" h="66039">
                <a:moveTo>
                  <a:pt x="409955" y="0"/>
                </a:moveTo>
                <a:lnTo>
                  <a:pt x="414527" y="65531"/>
                </a:lnTo>
                <a:lnTo>
                  <a:pt x="414527" y="3047"/>
                </a:lnTo>
                <a:lnTo>
                  <a:pt x="40995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4610587" y="2856997"/>
            <a:ext cx="5080" cy="66039"/>
          </a:xfrm>
          <a:custGeom>
            <a:avLst/>
            <a:gdLst/>
            <a:ahLst/>
            <a:cxnLst/>
            <a:rect l="l" t="t" r="r" b="b"/>
            <a:pathLst>
              <a:path w="5080" h="66039">
                <a:moveTo>
                  <a:pt x="4571" y="3047"/>
                </a:moveTo>
                <a:lnTo>
                  <a:pt x="0" y="0"/>
                </a:lnTo>
                <a:lnTo>
                  <a:pt x="4571" y="65531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4200637" y="2856997"/>
            <a:ext cx="414655" cy="66039"/>
          </a:xfrm>
          <a:custGeom>
            <a:avLst/>
            <a:gdLst/>
            <a:ahLst/>
            <a:cxnLst/>
            <a:rect l="l" t="t" r="r" b="b"/>
            <a:pathLst>
              <a:path w="414655" h="66039">
                <a:moveTo>
                  <a:pt x="409955" y="0"/>
                </a:moveTo>
                <a:lnTo>
                  <a:pt x="414527" y="65531"/>
                </a:lnTo>
                <a:lnTo>
                  <a:pt x="0" y="0"/>
                </a:lnTo>
                <a:lnTo>
                  <a:pt x="409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4388087" y="2958337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4388087" y="2953006"/>
            <a:ext cx="227328" cy="3175"/>
          </a:xfrm>
          <a:custGeom>
            <a:avLst/>
            <a:gdLst/>
            <a:ahLst/>
            <a:cxnLst/>
            <a:rect l="l" t="t" r="r" b="b"/>
            <a:pathLst>
              <a:path w="227330" h="3175">
                <a:moveTo>
                  <a:pt x="227075" y="1523"/>
                </a:moveTo>
                <a:lnTo>
                  <a:pt x="4571" y="3047"/>
                </a:lnTo>
                <a:lnTo>
                  <a:pt x="0" y="0"/>
                </a:lnTo>
                <a:lnTo>
                  <a:pt x="22707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4409419" y="2960626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5739" y="3047"/>
                </a:moveTo>
                <a:lnTo>
                  <a:pt x="205739" y="0"/>
                </a:lnTo>
                <a:lnTo>
                  <a:pt x="0" y="3047"/>
                </a:lnTo>
                <a:lnTo>
                  <a:pt x="2057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4392660" y="2956052"/>
            <a:ext cx="222884" cy="7620"/>
          </a:xfrm>
          <a:custGeom>
            <a:avLst/>
            <a:gdLst/>
            <a:ahLst/>
            <a:cxnLst/>
            <a:rect l="l" t="t" r="r" b="b"/>
            <a:pathLst>
              <a:path w="222884" h="7619">
                <a:moveTo>
                  <a:pt x="222503" y="4571"/>
                </a:moveTo>
                <a:lnTo>
                  <a:pt x="16763" y="7619"/>
                </a:lnTo>
                <a:lnTo>
                  <a:pt x="0" y="0"/>
                </a:lnTo>
                <a:lnTo>
                  <a:pt x="22250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4392660" y="2956052"/>
            <a:ext cx="222884" cy="5080"/>
          </a:xfrm>
          <a:custGeom>
            <a:avLst/>
            <a:gdLst/>
            <a:ahLst/>
            <a:cxnLst/>
            <a:rect l="l" t="t" r="r" b="b"/>
            <a:pathLst>
              <a:path w="222884" h="5080">
                <a:moveTo>
                  <a:pt x="222503" y="4571"/>
                </a:moveTo>
                <a:lnTo>
                  <a:pt x="0" y="0"/>
                </a:lnTo>
                <a:lnTo>
                  <a:pt x="222503" y="0"/>
                </a:lnTo>
                <a:lnTo>
                  <a:pt x="22250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3903452" y="2828037"/>
            <a:ext cx="376555" cy="142240"/>
          </a:xfrm>
          <a:custGeom>
            <a:avLst/>
            <a:gdLst/>
            <a:ahLst/>
            <a:cxnLst/>
            <a:rect l="l" t="t" r="r" b="b"/>
            <a:pathLst>
              <a:path w="376555" h="142239">
                <a:moveTo>
                  <a:pt x="0" y="141731"/>
                </a:moveTo>
                <a:lnTo>
                  <a:pt x="376427" y="141731"/>
                </a:lnTo>
                <a:lnTo>
                  <a:pt x="70103" y="0"/>
                </a:lnTo>
                <a:lnTo>
                  <a:pt x="0" y="141731"/>
                </a:lnTo>
                <a:close/>
              </a:path>
              <a:path w="376555" h="142239">
                <a:moveTo>
                  <a:pt x="70103" y="0"/>
                </a:moveTo>
                <a:lnTo>
                  <a:pt x="376427" y="141731"/>
                </a:lnTo>
                <a:lnTo>
                  <a:pt x="115823" y="0"/>
                </a:lnTo>
                <a:lnTo>
                  <a:pt x="701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3973556" y="2828037"/>
            <a:ext cx="306705" cy="142240"/>
          </a:xfrm>
          <a:custGeom>
            <a:avLst/>
            <a:gdLst/>
            <a:ahLst/>
            <a:cxnLst/>
            <a:rect l="l" t="t" r="r" b="b"/>
            <a:pathLst>
              <a:path w="306705" h="142239">
                <a:moveTo>
                  <a:pt x="45719" y="0"/>
                </a:moveTo>
                <a:lnTo>
                  <a:pt x="0" y="0"/>
                </a:lnTo>
                <a:lnTo>
                  <a:pt x="306323" y="14173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3903452" y="2828037"/>
            <a:ext cx="376555" cy="142240"/>
          </a:xfrm>
          <a:custGeom>
            <a:avLst/>
            <a:gdLst/>
            <a:ahLst/>
            <a:cxnLst/>
            <a:rect l="l" t="t" r="r" b="b"/>
            <a:pathLst>
              <a:path w="376555" h="142239">
                <a:moveTo>
                  <a:pt x="70103" y="0"/>
                </a:moveTo>
                <a:lnTo>
                  <a:pt x="376427" y="141731"/>
                </a:lnTo>
                <a:lnTo>
                  <a:pt x="0" y="141731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3895831" y="2985769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5" y="0"/>
                </a:lnTo>
              </a:path>
            </a:pathLst>
          </a:custGeom>
          <a:ln w="3327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3903452" y="2969770"/>
            <a:ext cx="376555" cy="9526"/>
          </a:xfrm>
          <a:custGeom>
            <a:avLst/>
            <a:gdLst/>
            <a:ahLst/>
            <a:cxnLst/>
            <a:rect l="l" t="t" r="r" b="b"/>
            <a:pathLst>
              <a:path w="376555" h="9525">
                <a:moveTo>
                  <a:pt x="376427" y="0"/>
                </a:moveTo>
                <a:lnTo>
                  <a:pt x="0" y="0"/>
                </a:lnTo>
                <a:lnTo>
                  <a:pt x="376427" y="9143"/>
                </a:lnTo>
                <a:lnTo>
                  <a:pt x="3764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3898881" y="2969770"/>
            <a:ext cx="381000" cy="9526"/>
          </a:xfrm>
          <a:custGeom>
            <a:avLst/>
            <a:gdLst/>
            <a:ahLst/>
            <a:cxnLst/>
            <a:rect l="l" t="t" r="r" b="b"/>
            <a:pathLst>
              <a:path w="381000" h="9525">
                <a:moveTo>
                  <a:pt x="4571" y="0"/>
                </a:moveTo>
                <a:lnTo>
                  <a:pt x="380999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3898881" y="2978912"/>
            <a:ext cx="384174" cy="5080"/>
          </a:xfrm>
          <a:custGeom>
            <a:avLst/>
            <a:gdLst/>
            <a:ahLst/>
            <a:cxnLst/>
            <a:rect l="l" t="t" r="r" b="b"/>
            <a:pathLst>
              <a:path w="384175" h="5080">
                <a:moveTo>
                  <a:pt x="384047" y="0"/>
                </a:moveTo>
                <a:lnTo>
                  <a:pt x="0" y="0"/>
                </a:lnTo>
                <a:lnTo>
                  <a:pt x="380999" y="4571"/>
                </a:lnTo>
                <a:lnTo>
                  <a:pt x="384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3895833" y="2978912"/>
            <a:ext cx="384174" cy="5080"/>
          </a:xfrm>
          <a:custGeom>
            <a:avLst/>
            <a:gdLst/>
            <a:ahLst/>
            <a:cxnLst/>
            <a:rect l="l" t="t" r="r" b="b"/>
            <a:pathLst>
              <a:path w="384175" h="5080">
                <a:moveTo>
                  <a:pt x="3047" y="0"/>
                </a:moveTo>
                <a:lnTo>
                  <a:pt x="384047" y="4571"/>
                </a:lnTo>
                <a:lnTo>
                  <a:pt x="0" y="4571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8450582" y="2736602"/>
            <a:ext cx="821690" cy="254635"/>
          </a:xfrm>
          <a:custGeom>
            <a:avLst/>
            <a:gdLst/>
            <a:ahLst/>
            <a:cxnLst/>
            <a:rect l="l" t="t" r="r" b="b"/>
            <a:pathLst>
              <a:path w="821690" h="254635">
                <a:moveTo>
                  <a:pt x="0" y="0"/>
                </a:moveTo>
                <a:lnTo>
                  <a:pt x="310895" y="254507"/>
                </a:lnTo>
                <a:lnTo>
                  <a:pt x="821435" y="0"/>
                </a:lnTo>
                <a:lnTo>
                  <a:pt x="0" y="0"/>
                </a:lnTo>
                <a:close/>
              </a:path>
              <a:path w="821690" h="254635">
                <a:moveTo>
                  <a:pt x="0" y="0"/>
                </a:moveTo>
                <a:lnTo>
                  <a:pt x="76199" y="254507"/>
                </a:lnTo>
                <a:lnTo>
                  <a:pt x="310895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8450582" y="2736602"/>
            <a:ext cx="821690" cy="254635"/>
          </a:xfrm>
          <a:custGeom>
            <a:avLst/>
            <a:gdLst/>
            <a:ahLst/>
            <a:cxnLst/>
            <a:rect l="l" t="t" r="r" b="b"/>
            <a:pathLst>
              <a:path w="821690" h="254635">
                <a:moveTo>
                  <a:pt x="821435" y="0"/>
                </a:moveTo>
                <a:lnTo>
                  <a:pt x="0" y="0"/>
                </a:lnTo>
                <a:lnTo>
                  <a:pt x="310895" y="254507"/>
                </a:lnTo>
                <a:lnTo>
                  <a:pt x="8214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8450581" y="2736602"/>
            <a:ext cx="311150" cy="254635"/>
          </a:xfrm>
          <a:custGeom>
            <a:avLst/>
            <a:gdLst/>
            <a:ahLst/>
            <a:cxnLst/>
            <a:rect l="l" t="t" r="r" b="b"/>
            <a:pathLst>
              <a:path w="311150" h="254635">
                <a:moveTo>
                  <a:pt x="0" y="0"/>
                </a:moveTo>
                <a:lnTo>
                  <a:pt x="310895" y="254507"/>
                </a:lnTo>
                <a:lnTo>
                  <a:pt x="76199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8526785" y="2994914"/>
            <a:ext cx="128269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8526785" y="2991104"/>
            <a:ext cx="128269" cy="7620"/>
          </a:xfrm>
          <a:custGeom>
            <a:avLst/>
            <a:gdLst/>
            <a:ahLst/>
            <a:cxnLst/>
            <a:rect l="l" t="t" r="r" b="b"/>
            <a:pathLst>
              <a:path w="128270" h="7619">
                <a:moveTo>
                  <a:pt x="128015" y="0"/>
                </a:moveTo>
                <a:lnTo>
                  <a:pt x="0" y="0"/>
                </a:lnTo>
                <a:lnTo>
                  <a:pt x="128015" y="7619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8526785" y="2991104"/>
            <a:ext cx="128269" cy="7620"/>
          </a:xfrm>
          <a:custGeom>
            <a:avLst/>
            <a:gdLst/>
            <a:ahLst/>
            <a:cxnLst/>
            <a:rect l="l" t="t" r="r" b="b"/>
            <a:pathLst>
              <a:path w="128270" h="7619">
                <a:moveTo>
                  <a:pt x="0" y="0"/>
                </a:moveTo>
                <a:lnTo>
                  <a:pt x="12801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3898881" y="2983485"/>
            <a:ext cx="381000" cy="18415"/>
          </a:xfrm>
          <a:custGeom>
            <a:avLst/>
            <a:gdLst/>
            <a:ahLst/>
            <a:cxnLst/>
            <a:rect l="l" t="t" r="r" b="b"/>
            <a:pathLst>
              <a:path w="381000" h="18414">
                <a:moveTo>
                  <a:pt x="380999" y="0"/>
                </a:moveTo>
                <a:lnTo>
                  <a:pt x="0" y="0"/>
                </a:lnTo>
                <a:lnTo>
                  <a:pt x="371855" y="18287"/>
                </a:lnTo>
                <a:lnTo>
                  <a:pt x="3809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3898879" y="2983485"/>
            <a:ext cx="372111" cy="18415"/>
          </a:xfrm>
          <a:custGeom>
            <a:avLst/>
            <a:gdLst/>
            <a:ahLst/>
            <a:cxnLst/>
            <a:rect l="l" t="t" r="r" b="b"/>
            <a:pathLst>
              <a:path w="372109" h="18414">
                <a:moveTo>
                  <a:pt x="0" y="0"/>
                </a:moveTo>
                <a:lnTo>
                  <a:pt x="371855" y="18287"/>
                </a:lnTo>
                <a:lnTo>
                  <a:pt x="0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8665469" y="2991103"/>
            <a:ext cx="96519" cy="17146"/>
          </a:xfrm>
          <a:custGeom>
            <a:avLst/>
            <a:gdLst/>
            <a:ahLst/>
            <a:cxnLst/>
            <a:rect l="l" t="t" r="r" b="b"/>
            <a:pathLst>
              <a:path w="96520" h="17144">
                <a:moveTo>
                  <a:pt x="0" y="0"/>
                </a:moveTo>
                <a:lnTo>
                  <a:pt x="64007" y="16763"/>
                </a:lnTo>
                <a:lnTo>
                  <a:pt x="96011" y="0"/>
                </a:lnTo>
                <a:lnTo>
                  <a:pt x="0" y="0"/>
                </a:lnTo>
                <a:close/>
              </a:path>
              <a:path w="96520" h="17144">
                <a:moveTo>
                  <a:pt x="0" y="0"/>
                </a:moveTo>
                <a:lnTo>
                  <a:pt x="0" y="16763"/>
                </a:lnTo>
                <a:lnTo>
                  <a:pt x="64007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8665469" y="2991103"/>
            <a:ext cx="96519" cy="17146"/>
          </a:xfrm>
          <a:custGeom>
            <a:avLst/>
            <a:gdLst/>
            <a:ahLst/>
            <a:cxnLst/>
            <a:rect l="l" t="t" r="r" b="b"/>
            <a:pathLst>
              <a:path w="96520" h="17144">
                <a:moveTo>
                  <a:pt x="96011" y="0"/>
                </a:moveTo>
                <a:lnTo>
                  <a:pt x="0" y="0"/>
                </a:lnTo>
                <a:lnTo>
                  <a:pt x="64007" y="1676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8665464" y="2991103"/>
            <a:ext cx="64135" cy="17146"/>
          </a:xfrm>
          <a:custGeom>
            <a:avLst/>
            <a:gdLst/>
            <a:ahLst/>
            <a:cxnLst/>
            <a:rect l="l" t="t" r="r" b="b"/>
            <a:pathLst>
              <a:path w="64134" h="17144">
                <a:moveTo>
                  <a:pt x="0" y="0"/>
                </a:moveTo>
                <a:lnTo>
                  <a:pt x="64007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4332733" y="2881382"/>
            <a:ext cx="1027430" cy="140335"/>
          </a:xfrm>
          <a:custGeom>
            <a:avLst/>
            <a:gdLst/>
            <a:ahLst/>
            <a:cxnLst/>
            <a:rect l="l" t="t" r="r" b="b"/>
            <a:pathLst>
              <a:path w="1027429" h="140335">
                <a:moveTo>
                  <a:pt x="0" y="0"/>
                </a:moveTo>
                <a:lnTo>
                  <a:pt x="761999" y="140207"/>
                </a:lnTo>
                <a:lnTo>
                  <a:pt x="1027175" y="0"/>
                </a:lnTo>
                <a:lnTo>
                  <a:pt x="0" y="0"/>
                </a:lnTo>
                <a:close/>
              </a:path>
              <a:path w="1027429" h="140335">
                <a:moveTo>
                  <a:pt x="0" y="0"/>
                </a:moveTo>
                <a:lnTo>
                  <a:pt x="76199" y="140207"/>
                </a:lnTo>
                <a:lnTo>
                  <a:pt x="761999" y="1402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332733" y="2881382"/>
            <a:ext cx="1027430" cy="140335"/>
          </a:xfrm>
          <a:custGeom>
            <a:avLst/>
            <a:gdLst/>
            <a:ahLst/>
            <a:cxnLst/>
            <a:rect l="l" t="t" r="r" b="b"/>
            <a:pathLst>
              <a:path w="1027429" h="140335">
                <a:moveTo>
                  <a:pt x="1027175" y="0"/>
                </a:moveTo>
                <a:lnTo>
                  <a:pt x="0" y="0"/>
                </a:lnTo>
                <a:lnTo>
                  <a:pt x="761999" y="140207"/>
                </a:lnTo>
                <a:lnTo>
                  <a:pt x="10271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332736" y="2881382"/>
            <a:ext cx="762001" cy="140335"/>
          </a:xfrm>
          <a:custGeom>
            <a:avLst/>
            <a:gdLst/>
            <a:ahLst/>
            <a:cxnLst/>
            <a:rect l="l" t="t" r="r" b="b"/>
            <a:pathLst>
              <a:path w="762000" h="140335">
                <a:moveTo>
                  <a:pt x="0" y="0"/>
                </a:moveTo>
                <a:lnTo>
                  <a:pt x="761999" y="140207"/>
                </a:lnTo>
                <a:lnTo>
                  <a:pt x="76199" y="1402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8665464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0" y="0"/>
                </a:moveTo>
                <a:lnTo>
                  <a:pt x="22859" y="19811"/>
                </a:lnTo>
                <a:lnTo>
                  <a:pt x="64007" y="0"/>
                </a:lnTo>
                <a:lnTo>
                  <a:pt x="0" y="0"/>
                </a:lnTo>
                <a:close/>
              </a:path>
              <a:path w="64134" h="20319">
                <a:moveTo>
                  <a:pt x="0" y="0"/>
                </a:moveTo>
                <a:lnTo>
                  <a:pt x="9143" y="19811"/>
                </a:lnTo>
                <a:lnTo>
                  <a:pt x="22859" y="198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8665464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64007" y="0"/>
                </a:moveTo>
                <a:lnTo>
                  <a:pt x="0" y="0"/>
                </a:lnTo>
                <a:lnTo>
                  <a:pt x="22859" y="19811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8665464" y="3007867"/>
            <a:ext cx="22860" cy="20320"/>
          </a:xfrm>
          <a:custGeom>
            <a:avLst/>
            <a:gdLst/>
            <a:ahLst/>
            <a:cxnLst/>
            <a:rect l="l" t="t" r="r" b="b"/>
            <a:pathLst>
              <a:path w="22859" h="20319">
                <a:moveTo>
                  <a:pt x="0" y="0"/>
                </a:moveTo>
                <a:lnTo>
                  <a:pt x="22859" y="19811"/>
                </a:lnTo>
                <a:lnTo>
                  <a:pt x="9143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408936" y="3026156"/>
            <a:ext cx="634365" cy="0"/>
          </a:xfrm>
          <a:custGeom>
            <a:avLst/>
            <a:gdLst/>
            <a:ahLst/>
            <a:cxnLst/>
            <a:rect l="l" t="t" r="r" b="b"/>
            <a:pathLst>
              <a:path w="634364">
                <a:moveTo>
                  <a:pt x="0" y="0"/>
                </a:moveTo>
                <a:lnTo>
                  <a:pt x="63398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4408936" y="3021586"/>
            <a:ext cx="634365" cy="9526"/>
          </a:xfrm>
          <a:custGeom>
            <a:avLst/>
            <a:gdLst/>
            <a:ahLst/>
            <a:cxnLst/>
            <a:rect l="l" t="t" r="r" b="b"/>
            <a:pathLst>
              <a:path w="634364" h="9525">
                <a:moveTo>
                  <a:pt x="633983" y="0"/>
                </a:moveTo>
                <a:lnTo>
                  <a:pt x="0" y="0"/>
                </a:lnTo>
                <a:lnTo>
                  <a:pt x="633983" y="9143"/>
                </a:lnTo>
                <a:lnTo>
                  <a:pt x="633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408936" y="3021586"/>
            <a:ext cx="634365" cy="9526"/>
          </a:xfrm>
          <a:custGeom>
            <a:avLst/>
            <a:gdLst/>
            <a:ahLst/>
            <a:cxnLst/>
            <a:rect l="l" t="t" r="r" b="b"/>
            <a:pathLst>
              <a:path w="634364" h="9525">
                <a:moveTo>
                  <a:pt x="0" y="0"/>
                </a:moveTo>
                <a:lnTo>
                  <a:pt x="633983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053584" y="3021590"/>
            <a:ext cx="41276" cy="13969"/>
          </a:xfrm>
          <a:custGeom>
            <a:avLst/>
            <a:gdLst/>
            <a:ahLst/>
            <a:cxnLst/>
            <a:rect l="l" t="t" r="r" b="b"/>
            <a:pathLst>
              <a:path w="41275" h="13969">
                <a:moveTo>
                  <a:pt x="0" y="0"/>
                </a:moveTo>
                <a:lnTo>
                  <a:pt x="16763" y="13715"/>
                </a:lnTo>
                <a:lnTo>
                  <a:pt x="41147" y="0"/>
                </a:lnTo>
                <a:lnTo>
                  <a:pt x="0" y="0"/>
                </a:lnTo>
                <a:close/>
              </a:path>
              <a:path w="41275" h="13969">
                <a:moveTo>
                  <a:pt x="0" y="0"/>
                </a:moveTo>
                <a:lnTo>
                  <a:pt x="0" y="13715"/>
                </a:lnTo>
                <a:lnTo>
                  <a:pt x="16763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053584" y="3021590"/>
            <a:ext cx="41276" cy="13969"/>
          </a:xfrm>
          <a:custGeom>
            <a:avLst/>
            <a:gdLst/>
            <a:ahLst/>
            <a:cxnLst/>
            <a:rect l="l" t="t" r="r" b="b"/>
            <a:pathLst>
              <a:path w="41275" h="13969">
                <a:moveTo>
                  <a:pt x="41147" y="0"/>
                </a:moveTo>
                <a:lnTo>
                  <a:pt x="0" y="0"/>
                </a:lnTo>
                <a:lnTo>
                  <a:pt x="16763" y="13715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053584" y="3021590"/>
            <a:ext cx="17145" cy="13969"/>
          </a:xfrm>
          <a:custGeom>
            <a:avLst/>
            <a:gdLst/>
            <a:ahLst/>
            <a:cxnLst/>
            <a:rect l="l" t="t" r="r" b="b"/>
            <a:pathLst>
              <a:path w="17145" h="13969">
                <a:moveTo>
                  <a:pt x="0" y="0"/>
                </a:moveTo>
                <a:lnTo>
                  <a:pt x="1676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053584" y="303529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8529829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0" y="0"/>
                </a:moveTo>
                <a:lnTo>
                  <a:pt x="27431" y="48767"/>
                </a:lnTo>
                <a:lnTo>
                  <a:pt x="124967" y="0"/>
                </a:lnTo>
                <a:lnTo>
                  <a:pt x="0" y="0"/>
                </a:lnTo>
                <a:close/>
              </a:path>
              <a:path w="125095" h="48894">
                <a:moveTo>
                  <a:pt x="0" y="0"/>
                </a:moveTo>
                <a:lnTo>
                  <a:pt x="13715" y="48767"/>
                </a:lnTo>
                <a:lnTo>
                  <a:pt x="27431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529829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124967" y="0"/>
                </a:moveTo>
                <a:lnTo>
                  <a:pt x="0" y="0"/>
                </a:lnTo>
                <a:lnTo>
                  <a:pt x="27431" y="48767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8529831" y="2998724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4">
                <a:moveTo>
                  <a:pt x="0" y="0"/>
                </a:moveTo>
                <a:lnTo>
                  <a:pt x="27431" y="48767"/>
                </a:lnTo>
                <a:lnTo>
                  <a:pt x="13715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4409419" y="2963672"/>
            <a:ext cx="205740" cy="106680"/>
          </a:xfrm>
          <a:custGeom>
            <a:avLst/>
            <a:gdLst/>
            <a:ahLst/>
            <a:cxnLst/>
            <a:rect l="l" t="t" r="r" b="b"/>
            <a:pathLst>
              <a:path w="205740" h="106680">
                <a:moveTo>
                  <a:pt x="0" y="0"/>
                </a:moveTo>
                <a:lnTo>
                  <a:pt x="205739" y="106679"/>
                </a:lnTo>
                <a:lnTo>
                  <a:pt x="205739" y="102107"/>
                </a:lnTo>
                <a:lnTo>
                  <a:pt x="0" y="0"/>
                </a:lnTo>
                <a:close/>
              </a:path>
              <a:path w="205740" h="106680">
                <a:moveTo>
                  <a:pt x="0" y="0"/>
                </a:moveTo>
                <a:lnTo>
                  <a:pt x="205739" y="102107"/>
                </a:lnTo>
                <a:lnTo>
                  <a:pt x="205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4409419" y="2963672"/>
            <a:ext cx="205740" cy="106680"/>
          </a:xfrm>
          <a:custGeom>
            <a:avLst/>
            <a:gdLst/>
            <a:ahLst/>
            <a:cxnLst/>
            <a:rect l="l" t="t" r="r" b="b"/>
            <a:pathLst>
              <a:path w="205740" h="106680">
                <a:moveTo>
                  <a:pt x="205739" y="106679"/>
                </a:moveTo>
                <a:lnTo>
                  <a:pt x="0" y="0"/>
                </a:lnTo>
                <a:lnTo>
                  <a:pt x="205739" y="102107"/>
                </a:lnTo>
                <a:lnTo>
                  <a:pt x="205739" y="10667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4409419" y="2963673"/>
            <a:ext cx="205740" cy="102234"/>
          </a:xfrm>
          <a:custGeom>
            <a:avLst/>
            <a:gdLst/>
            <a:ahLst/>
            <a:cxnLst/>
            <a:rect l="l" t="t" r="r" b="b"/>
            <a:pathLst>
              <a:path w="205740" h="102235">
                <a:moveTo>
                  <a:pt x="0" y="0"/>
                </a:moveTo>
                <a:lnTo>
                  <a:pt x="205739" y="102107"/>
                </a:lnTo>
                <a:lnTo>
                  <a:pt x="20573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413504" y="3030729"/>
            <a:ext cx="629920" cy="102234"/>
          </a:xfrm>
          <a:custGeom>
            <a:avLst/>
            <a:gdLst/>
            <a:ahLst/>
            <a:cxnLst/>
            <a:rect l="l" t="t" r="r" b="b"/>
            <a:pathLst>
              <a:path w="629920" h="102235">
                <a:moveTo>
                  <a:pt x="0" y="0"/>
                </a:moveTo>
                <a:lnTo>
                  <a:pt x="435863" y="102107"/>
                </a:lnTo>
                <a:lnTo>
                  <a:pt x="629411" y="0"/>
                </a:lnTo>
                <a:lnTo>
                  <a:pt x="0" y="0"/>
                </a:lnTo>
                <a:close/>
              </a:path>
              <a:path w="629920" h="102235">
                <a:moveTo>
                  <a:pt x="0" y="0"/>
                </a:moveTo>
                <a:lnTo>
                  <a:pt x="53339" y="102107"/>
                </a:lnTo>
                <a:lnTo>
                  <a:pt x="435863" y="1021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413504" y="3030729"/>
            <a:ext cx="629920" cy="102234"/>
          </a:xfrm>
          <a:custGeom>
            <a:avLst/>
            <a:gdLst/>
            <a:ahLst/>
            <a:cxnLst/>
            <a:rect l="l" t="t" r="r" b="b"/>
            <a:pathLst>
              <a:path w="629920" h="102235">
                <a:moveTo>
                  <a:pt x="629411" y="0"/>
                </a:moveTo>
                <a:lnTo>
                  <a:pt x="0" y="0"/>
                </a:lnTo>
                <a:lnTo>
                  <a:pt x="435863" y="102107"/>
                </a:lnTo>
                <a:lnTo>
                  <a:pt x="629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413509" y="3030729"/>
            <a:ext cx="436245" cy="102234"/>
          </a:xfrm>
          <a:custGeom>
            <a:avLst/>
            <a:gdLst/>
            <a:ahLst/>
            <a:cxnLst/>
            <a:rect l="l" t="t" r="r" b="b"/>
            <a:pathLst>
              <a:path w="436245" h="102235">
                <a:moveTo>
                  <a:pt x="0" y="0"/>
                </a:moveTo>
                <a:lnTo>
                  <a:pt x="435863" y="102107"/>
                </a:lnTo>
                <a:lnTo>
                  <a:pt x="53339" y="1021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3898879" y="3001773"/>
            <a:ext cx="372111" cy="142240"/>
          </a:xfrm>
          <a:custGeom>
            <a:avLst/>
            <a:gdLst/>
            <a:ahLst/>
            <a:cxnLst/>
            <a:rect l="l" t="t" r="r" b="b"/>
            <a:pathLst>
              <a:path w="372109" h="142239">
                <a:moveTo>
                  <a:pt x="0" y="0"/>
                </a:moveTo>
                <a:lnTo>
                  <a:pt x="301751" y="141731"/>
                </a:lnTo>
                <a:lnTo>
                  <a:pt x="371855" y="0"/>
                </a:lnTo>
                <a:lnTo>
                  <a:pt x="0" y="0"/>
                </a:lnTo>
                <a:close/>
              </a:path>
              <a:path w="372109" h="142239">
                <a:moveTo>
                  <a:pt x="0" y="0"/>
                </a:moveTo>
                <a:lnTo>
                  <a:pt x="56387" y="141731"/>
                </a:lnTo>
                <a:lnTo>
                  <a:pt x="301751" y="1417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3898879" y="3001773"/>
            <a:ext cx="372111" cy="142240"/>
          </a:xfrm>
          <a:custGeom>
            <a:avLst/>
            <a:gdLst/>
            <a:ahLst/>
            <a:cxnLst/>
            <a:rect l="l" t="t" r="r" b="b"/>
            <a:pathLst>
              <a:path w="372109" h="142239">
                <a:moveTo>
                  <a:pt x="371855" y="0"/>
                </a:moveTo>
                <a:lnTo>
                  <a:pt x="0" y="0"/>
                </a:lnTo>
                <a:lnTo>
                  <a:pt x="301751" y="141731"/>
                </a:lnTo>
                <a:lnTo>
                  <a:pt x="371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3898881" y="3001773"/>
            <a:ext cx="302260" cy="142240"/>
          </a:xfrm>
          <a:custGeom>
            <a:avLst/>
            <a:gdLst/>
            <a:ahLst/>
            <a:cxnLst/>
            <a:rect l="l" t="t" r="r" b="b"/>
            <a:pathLst>
              <a:path w="302259" h="142239">
                <a:moveTo>
                  <a:pt x="0" y="0"/>
                </a:moveTo>
                <a:lnTo>
                  <a:pt x="301751" y="141731"/>
                </a:lnTo>
                <a:lnTo>
                  <a:pt x="56387" y="1417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466849" y="3142742"/>
            <a:ext cx="375285" cy="0"/>
          </a:xfrm>
          <a:custGeom>
            <a:avLst/>
            <a:gdLst/>
            <a:ahLst/>
            <a:cxnLst/>
            <a:rect l="l" t="t" r="r" b="b"/>
            <a:pathLst>
              <a:path w="375285">
                <a:moveTo>
                  <a:pt x="0" y="0"/>
                </a:moveTo>
                <a:lnTo>
                  <a:pt x="374903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4466849" y="3132843"/>
            <a:ext cx="367665" cy="10795"/>
          </a:xfrm>
          <a:custGeom>
            <a:avLst/>
            <a:gdLst/>
            <a:ahLst/>
            <a:cxnLst/>
            <a:rect l="l" t="t" r="r" b="b"/>
            <a:pathLst>
              <a:path w="367664" h="10794">
                <a:moveTo>
                  <a:pt x="367283" y="0"/>
                </a:moveTo>
                <a:lnTo>
                  <a:pt x="0" y="0"/>
                </a:lnTo>
                <a:lnTo>
                  <a:pt x="367283" y="10667"/>
                </a:lnTo>
                <a:lnTo>
                  <a:pt x="3672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4466849" y="3132843"/>
            <a:ext cx="367665" cy="10795"/>
          </a:xfrm>
          <a:custGeom>
            <a:avLst/>
            <a:gdLst/>
            <a:ahLst/>
            <a:cxnLst/>
            <a:rect l="l" t="t" r="r" b="b"/>
            <a:pathLst>
              <a:path w="367664" h="10794">
                <a:moveTo>
                  <a:pt x="0" y="0"/>
                </a:moveTo>
                <a:lnTo>
                  <a:pt x="367283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3962887" y="3147313"/>
            <a:ext cx="238126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74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3962887" y="3143506"/>
            <a:ext cx="238126" cy="7620"/>
          </a:xfrm>
          <a:custGeom>
            <a:avLst/>
            <a:gdLst/>
            <a:ahLst/>
            <a:cxnLst/>
            <a:rect l="l" t="t" r="r" b="b"/>
            <a:pathLst>
              <a:path w="238125" h="7619">
                <a:moveTo>
                  <a:pt x="237743" y="0"/>
                </a:moveTo>
                <a:lnTo>
                  <a:pt x="0" y="0"/>
                </a:lnTo>
                <a:lnTo>
                  <a:pt x="233171" y="7619"/>
                </a:lnTo>
                <a:lnTo>
                  <a:pt x="237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3962887" y="3143506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19">
                <a:moveTo>
                  <a:pt x="0" y="0"/>
                </a:moveTo>
                <a:lnTo>
                  <a:pt x="23317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472940" y="3143506"/>
            <a:ext cx="368935" cy="9526"/>
          </a:xfrm>
          <a:custGeom>
            <a:avLst/>
            <a:gdLst/>
            <a:ahLst/>
            <a:cxnLst/>
            <a:rect l="l" t="t" r="r" b="b"/>
            <a:pathLst>
              <a:path w="368935" h="9525">
                <a:moveTo>
                  <a:pt x="368807" y="0"/>
                </a:moveTo>
                <a:lnTo>
                  <a:pt x="0" y="0"/>
                </a:lnTo>
                <a:lnTo>
                  <a:pt x="368807" y="9143"/>
                </a:lnTo>
                <a:lnTo>
                  <a:pt x="3688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472940" y="3143506"/>
            <a:ext cx="368935" cy="9526"/>
          </a:xfrm>
          <a:custGeom>
            <a:avLst/>
            <a:gdLst/>
            <a:ahLst/>
            <a:cxnLst/>
            <a:rect l="l" t="t" r="r" b="b"/>
            <a:pathLst>
              <a:path w="368935" h="9525">
                <a:moveTo>
                  <a:pt x="0" y="0"/>
                </a:moveTo>
                <a:lnTo>
                  <a:pt x="368807" y="9143"/>
                </a:lnTo>
                <a:lnTo>
                  <a:pt x="6095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4479036" y="3153410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479036" y="3158744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9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4479036" y="3154173"/>
            <a:ext cx="349250" cy="9526"/>
          </a:xfrm>
          <a:custGeom>
            <a:avLst/>
            <a:gdLst/>
            <a:ahLst/>
            <a:cxnLst/>
            <a:rect l="l" t="t" r="r" b="b"/>
            <a:pathLst>
              <a:path w="349250" h="9525">
                <a:moveTo>
                  <a:pt x="348995" y="0"/>
                </a:moveTo>
                <a:lnTo>
                  <a:pt x="0" y="0"/>
                </a:lnTo>
                <a:lnTo>
                  <a:pt x="348995" y="9143"/>
                </a:lnTo>
                <a:lnTo>
                  <a:pt x="3489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4479036" y="3154173"/>
            <a:ext cx="349250" cy="9526"/>
          </a:xfrm>
          <a:custGeom>
            <a:avLst/>
            <a:gdLst/>
            <a:ahLst/>
            <a:cxnLst/>
            <a:rect l="l" t="t" r="r" b="b"/>
            <a:pathLst>
              <a:path w="349250" h="9525">
                <a:moveTo>
                  <a:pt x="0" y="0"/>
                </a:moveTo>
                <a:lnTo>
                  <a:pt x="348995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3997939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13997939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13962887" y="3161030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3962887" y="3151124"/>
            <a:ext cx="233679" cy="20320"/>
          </a:xfrm>
          <a:custGeom>
            <a:avLst/>
            <a:gdLst/>
            <a:ahLst/>
            <a:cxnLst/>
            <a:rect l="l" t="t" r="r" b="b"/>
            <a:pathLst>
              <a:path w="233680" h="20319">
                <a:moveTo>
                  <a:pt x="233171" y="0"/>
                </a:moveTo>
                <a:lnTo>
                  <a:pt x="0" y="0"/>
                </a:lnTo>
                <a:lnTo>
                  <a:pt x="224027" y="19811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3962887" y="3151124"/>
            <a:ext cx="224154" cy="20320"/>
          </a:xfrm>
          <a:custGeom>
            <a:avLst/>
            <a:gdLst/>
            <a:ahLst/>
            <a:cxnLst/>
            <a:rect l="l" t="t" r="r" b="b"/>
            <a:pathLst>
              <a:path w="224155" h="20319">
                <a:moveTo>
                  <a:pt x="0" y="0"/>
                </a:moveTo>
                <a:lnTo>
                  <a:pt x="224027" y="19811"/>
                </a:lnTo>
                <a:lnTo>
                  <a:pt x="35051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4013180" y="3176270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4013180" y="3170941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4">
                <a:moveTo>
                  <a:pt x="173735" y="0"/>
                </a:moveTo>
                <a:lnTo>
                  <a:pt x="0" y="0"/>
                </a:lnTo>
                <a:lnTo>
                  <a:pt x="167639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4013185" y="3170941"/>
            <a:ext cx="167639" cy="10795"/>
          </a:xfrm>
          <a:custGeom>
            <a:avLst/>
            <a:gdLst/>
            <a:ahLst/>
            <a:cxnLst/>
            <a:rect l="l" t="t" r="r" b="b"/>
            <a:pathLst>
              <a:path w="167640" h="10794">
                <a:moveTo>
                  <a:pt x="0" y="0"/>
                </a:moveTo>
                <a:lnTo>
                  <a:pt x="16763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3990319" y="3181603"/>
            <a:ext cx="190500" cy="30480"/>
          </a:xfrm>
          <a:custGeom>
            <a:avLst/>
            <a:gdLst/>
            <a:ahLst/>
            <a:cxnLst/>
            <a:rect l="l" t="t" r="r" b="b"/>
            <a:pathLst>
              <a:path w="190500" h="30480">
                <a:moveTo>
                  <a:pt x="15239" y="0"/>
                </a:moveTo>
                <a:lnTo>
                  <a:pt x="175259" y="30479"/>
                </a:lnTo>
                <a:lnTo>
                  <a:pt x="190499" y="0"/>
                </a:lnTo>
                <a:lnTo>
                  <a:pt x="15239" y="0"/>
                </a:lnTo>
                <a:close/>
              </a:path>
              <a:path w="190500" h="30480">
                <a:moveTo>
                  <a:pt x="0" y="30479"/>
                </a:moveTo>
                <a:lnTo>
                  <a:pt x="175259" y="30479"/>
                </a:lnTo>
                <a:lnTo>
                  <a:pt x="15239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4005559" y="3181603"/>
            <a:ext cx="175261" cy="30480"/>
          </a:xfrm>
          <a:custGeom>
            <a:avLst/>
            <a:gdLst/>
            <a:ahLst/>
            <a:cxnLst/>
            <a:rect l="l" t="t" r="r" b="b"/>
            <a:pathLst>
              <a:path w="175259" h="30480">
                <a:moveTo>
                  <a:pt x="175259" y="0"/>
                </a:moveTo>
                <a:lnTo>
                  <a:pt x="0" y="0"/>
                </a:lnTo>
                <a:lnTo>
                  <a:pt x="160019" y="30479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3990318" y="3181603"/>
            <a:ext cx="175261" cy="30480"/>
          </a:xfrm>
          <a:custGeom>
            <a:avLst/>
            <a:gdLst/>
            <a:ahLst/>
            <a:cxnLst/>
            <a:rect l="l" t="t" r="r" b="b"/>
            <a:pathLst>
              <a:path w="175259" h="30480">
                <a:moveTo>
                  <a:pt x="15239" y="0"/>
                </a:moveTo>
                <a:lnTo>
                  <a:pt x="175259" y="30479"/>
                </a:lnTo>
                <a:lnTo>
                  <a:pt x="0" y="30479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3991843" y="3216657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3991843" y="3212087"/>
            <a:ext cx="173990" cy="9526"/>
          </a:xfrm>
          <a:custGeom>
            <a:avLst/>
            <a:gdLst/>
            <a:ahLst/>
            <a:cxnLst/>
            <a:rect l="l" t="t" r="r" b="b"/>
            <a:pathLst>
              <a:path w="173990" h="9525">
                <a:moveTo>
                  <a:pt x="173735" y="0"/>
                </a:moveTo>
                <a:lnTo>
                  <a:pt x="0" y="0"/>
                </a:lnTo>
                <a:lnTo>
                  <a:pt x="169163" y="9143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3991848" y="3212087"/>
            <a:ext cx="169545" cy="9526"/>
          </a:xfrm>
          <a:custGeom>
            <a:avLst/>
            <a:gdLst/>
            <a:ahLst/>
            <a:cxnLst/>
            <a:rect l="l" t="t" r="r" b="b"/>
            <a:pathLst>
              <a:path w="169544" h="9525">
                <a:moveTo>
                  <a:pt x="0" y="0"/>
                </a:moveTo>
                <a:lnTo>
                  <a:pt x="169163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4116812" y="328218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4116812" y="328218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3991848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0" y="0"/>
                </a:moveTo>
                <a:lnTo>
                  <a:pt x="138683" y="60959"/>
                </a:lnTo>
                <a:lnTo>
                  <a:pt x="169163" y="0"/>
                </a:lnTo>
                <a:lnTo>
                  <a:pt x="0" y="0"/>
                </a:lnTo>
                <a:close/>
              </a:path>
              <a:path w="169544" h="60960">
                <a:moveTo>
                  <a:pt x="0" y="0"/>
                </a:moveTo>
                <a:lnTo>
                  <a:pt x="124967" y="60959"/>
                </a:lnTo>
                <a:lnTo>
                  <a:pt x="138683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3991848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169163" y="0"/>
                </a:moveTo>
                <a:lnTo>
                  <a:pt x="0" y="0"/>
                </a:lnTo>
                <a:lnTo>
                  <a:pt x="138683" y="60959"/>
                </a:lnTo>
                <a:lnTo>
                  <a:pt x="1691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3991848" y="3221234"/>
            <a:ext cx="139065" cy="60959"/>
          </a:xfrm>
          <a:custGeom>
            <a:avLst/>
            <a:gdLst/>
            <a:ahLst/>
            <a:cxnLst/>
            <a:rect l="l" t="t" r="r" b="b"/>
            <a:pathLst>
              <a:path w="139065" h="60960">
                <a:moveTo>
                  <a:pt x="0" y="0"/>
                </a:moveTo>
                <a:lnTo>
                  <a:pt x="138683" y="60959"/>
                </a:lnTo>
                <a:lnTo>
                  <a:pt x="124967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4483609" y="3163316"/>
            <a:ext cx="344804" cy="144780"/>
          </a:xfrm>
          <a:custGeom>
            <a:avLst/>
            <a:gdLst/>
            <a:ahLst/>
            <a:cxnLst/>
            <a:rect l="l" t="t" r="r" b="b"/>
            <a:pathLst>
              <a:path w="344804" h="144779">
                <a:moveTo>
                  <a:pt x="0" y="0"/>
                </a:moveTo>
                <a:lnTo>
                  <a:pt x="89915" y="144779"/>
                </a:lnTo>
                <a:lnTo>
                  <a:pt x="344423" y="0"/>
                </a:lnTo>
                <a:lnTo>
                  <a:pt x="0" y="0"/>
                </a:lnTo>
                <a:close/>
              </a:path>
              <a:path w="344804" h="144779">
                <a:moveTo>
                  <a:pt x="0" y="0"/>
                </a:moveTo>
                <a:lnTo>
                  <a:pt x="77723" y="144779"/>
                </a:lnTo>
                <a:lnTo>
                  <a:pt x="89915" y="1447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4483609" y="3163316"/>
            <a:ext cx="344804" cy="144780"/>
          </a:xfrm>
          <a:custGeom>
            <a:avLst/>
            <a:gdLst/>
            <a:ahLst/>
            <a:cxnLst/>
            <a:rect l="l" t="t" r="r" b="b"/>
            <a:pathLst>
              <a:path w="344804" h="144779">
                <a:moveTo>
                  <a:pt x="344423" y="0"/>
                </a:moveTo>
                <a:lnTo>
                  <a:pt x="0" y="0"/>
                </a:lnTo>
                <a:lnTo>
                  <a:pt x="89915" y="144779"/>
                </a:lnTo>
                <a:lnTo>
                  <a:pt x="3444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4483608" y="3163316"/>
            <a:ext cx="90170" cy="144780"/>
          </a:xfrm>
          <a:custGeom>
            <a:avLst/>
            <a:gdLst/>
            <a:ahLst/>
            <a:cxnLst/>
            <a:rect l="l" t="t" r="r" b="b"/>
            <a:pathLst>
              <a:path w="90170" h="144779">
                <a:moveTo>
                  <a:pt x="0" y="0"/>
                </a:moveTo>
                <a:lnTo>
                  <a:pt x="89915" y="144779"/>
                </a:lnTo>
                <a:lnTo>
                  <a:pt x="77723" y="1447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8808720" y="2744217"/>
            <a:ext cx="1922145" cy="620395"/>
          </a:xfrm>
          <a:custGeom>
            <a:avLst/>
            <a:gdLst/>
            <a:ahLst/>
            <a:cxnLst/>
            <a:rect l="l" t="t" r="r" b="b"/>
            <a:pathLst>
              <a:path w="1922145" h="620395">
                <a:moveTo>
                  <a:pt x="0" y="620267"/>
                </a:moveTo>
                <a:lnTo>
                  <a:pt x="1921763" y="620267"/>
                </a:lnTo>
                <a:lnTo>
                  <a:pt x="1674875" y="0"/>
                </a:lnTo>
                <a:lnTo>
                  <a:pt x="0" y="620267"/>
                </a:lnTo>
                <a:close/>
              </a:path>
              <a:path w="1922145" h="620395">
                <a:moveTo>
                  <a:pt x="1674875" y="0"/>
                </a:moveTo>
                <a:lnTo>
                  <a:pt x="1921763" y="620267"/>
                </a:lnTo>
                <a:lnTo>
                  <a:pt x="1691639" y="0"/>
                </a:lnTo>
                <a:lnTo>
                  <a:pt x="16748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0483599" y="2744217"/>
            <a:ext cx="247015" cy="620395"/>
          </a:xfrm>
          <a:custGeom>
            <a:avLst/>
            <a:gdLst/>
            <a:ahLst/>
            <a:cxnLst/>
            <a:rect l="l" t="t" r="r" b="b"/>
            <a:pathLst>
              <a:path w="247015" h="620395">
                <a:moveTo>
                  <a:pt x="16763" y="0"/>
                </a:moveTo>
                <a:lnTo>
                  <a:pt x="0" y="0"/>
                </a:lnTo>
                <a:lnTo>
                  <a:pt x="246887" y="62026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8808720" y="2744217"/>
            <a:ext cx="1922145" cy="620395"/>
          </a:xfrm>
          <a:custGeom>
            <a:avLst/>
            <a:gdLst/>
            <a:ahLst/>
            <a:cxnLst/>
            <a:rect l="l" t="t" r="r" b="b"/>
            <a:pathLst>
              <a:path w="1922145" h="620395">
                <a:moveTo>
                  <a:pt x="1674875" y="0"/>
                </a:moveTo>
                <a:lnTo>
                  <a:pt x="1921763" y="620267"/>
                </a:lnTo>
                <a:lnTo>
                  <a:pt x="0" y="620267"/>
                </a:lnTo>
                <a:lnTo>
                  <a:pt x="16748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8808722" y="3368295"/>
            <a:ext cx="1925320" cy="0"/>
          </a:xfrm>
          <a:custGeom>
            <a:avLst/>
            <a:gdLst/>
            <a:ahLst/>
            <a:cxnLst/>
            <a:rect l="l" t="t" r="r" b="b"/>
            <a:pathLst>
              <a:path w="1925320">
                <a:moveTo>
                  <a:pt x="0" y="0"/>
                </a:moveTo>
                <a:lnTo>
                  <a:pt x="192481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8808722" y="3364486"/>
            <a:ext cx="1925320" cy="7620"/>
          </a:xfrm>
          <a:custGeom>
            <a:avLst/>
            <a:gdLst/>
            <a:ahLst/>
            <a:cxnLst/>
            <a:rect l="l" t="t" r="r" b="b"/>
            <a:pathLst>
              <a:path w="1925320" h="7620">
                <a:moveTo>
                  <a:pt x="1921763" y="0"/>
                </a:moveTo>
                <a:lnTo>
                  <a:pt x="0" y="0"/>
                </a:lnTo>
                <a:lnTo>
                  <a:pt x="1924811" y="7619"/>
                </a:lnTo>
                <a:lnTo>
                  <a:pt x="1921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8808722" y="3364486"/>
            <a:ext cx="1925320" cy="7620"/>
          </a:xfrm>
          <a:custGeom>
            <a:avLst/>
            <a:gdLst/>
            <a:ahLst/>
            <a:cxnLst/>
            <a:rect l="l" t="t" r="r" b="b"/>
            <a:pathLst>
              <a:path w="1925320" h="7620">
                <a:moveTo>
                  <a:pt x="0" y="0"/>
                </a:moveTo>
                <a:lnTo>
                  <a:pt x="192481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0840216" y="359918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3"/>
                </a:moveTo>
                <a:lnTo>
                  <a:pt x="3047" y="1523"/>
                </a:lnTo>
                <a:lnTo>
                  <a:pt x="3047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10840216" y="359918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7" y="0"/>
                </a:moveTo>
                <a:lnTo>
                  <a:pt x="3047" y="1523"/>
                </a:lnTo>
                <a:lnTo>
                  <a:pt x="0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8805675" y="3372106"/>
            <a:ext cx="2013585" cy="230504"/>
          </a:xfrm>
          <a:custGeom>
            <a:avLst/>
            <a:gdLst/>
            <a:ahLst/>
            <a:cxnLst/>
            <a:rect l="l" t="t" r="r" b="b"/>
            <a:pathLst>
              <a:path w="2013584" h="230504">
                <a:moveTo>
                  <a:pt x="0" y="0"/>
                </a:moveTo>
                <a:lnTo>
                  <a:pt x="88391" y="230123"/>
                </a:lnTo>
                <a:lnTo>
                  <a:pt x="2013203" y="230123"/>
                </a:lnTo>
                <a:lnTo>
                  <a:pt x="0" y="0"/>
                </a:lnTo>
                <a:close/>
              </a:path>
              <a:path w="2013584" h="230504">
                <a:moveTo>
                  <a:pt x="0" y="0"/>
                </a:moveTo>
                <a:lnTo>
                  <a:pt x="2013203" y="230123"/>
                </a:lnTo>
                <a:lnTo>
                  <a:pt x="19278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8805675" y="3372106"/>
            <a:ext cx="2013585" cy="230504"/>
          </a:xfrm>
          <a:custGeom>
            <a:avLst/>
            <a:gdLst/>
            <a:ahLst/>
            <a:cxnLst/>
            <a:rect l="l" t="t" r="r" b="b"/>
            <a:pathLst>
              <a:path w="2013584" h="230504">
                <a:moveTo>
                  <a:pt x="1927859" y="0"/>
                </a:moveTo>
                <a:lnTo>
                  <a:pt x="0" y="0"/>
                </a:lnTo>
                <a:lnTo>
                  <a:pt x="2013203" y="230123"/>
                </a:lnTo>
                <a:lnTo>
                  <a:pt x="1927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8805675" y="3372106"/>
            <a:ext cx="2013585" cy="230504"/>
          </a:xfrm>
          <a:custGeom>
            <a:avLst/>
            <a:gdLst/>
            <a:ahLst/>
            <a:cxnLst/>
            <a:rect l="l" t="t" r="r" b="b"/>
            <a:pathLst>
              <a:path w="2013584" h="230504">
                <a:moveTo>
                  <a:pt x="0" y="0"/>
                </a:moveTo>
                <a:lnTo>
                  <a:pt x="2013203" y="230123"/>
                </a:lnTo>
                <a:lnTo>
                  <a:pt x="88391" y="2301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0834116" y="3600704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3"/>
                </a:moveTo>
                <a:lnTo>
                  <a:pt x="9143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  <a:path w="9525" h="1904">
                <a:moveTo>
                  <a:pt x="6095" y="0"/>
                </a:moveTo>
                <a:lnTo>
                  <a:pt x="9143" y="1523"/>
                </a:lnTo>
                <a:lnTo>
                  <a:pt x="9143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0840216" y="3600704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7" y="0"/>
                </a:moveTo>
                <a:lnTo>
                  <a:pt x="0" y="0"/>
                </a:lnTo>
                <a:lnTo>
                  <a:pt x="3047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0834116" y="3600704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6095" y="0"/>
                </a:moveTo>
                <a:lnTo>
                  <a:pt x="9143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0826499" y="360223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0" y="3047"/>
                </a:moveTo>
                <a:lnTo>
                  <a:pt x="25907" y="3047"/>
                </a:lnTo>
                <a:lnTo>
                  <a:pt x="7619" y="0"/>
                </a:lnTo>
                <a:lnTo>
                  <a:pt x="0" y="3047"/>
                </a:lnTo>
                <a:close/>
              </a:path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2438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0834120" y="3602230"/>
            <a:ext cx="18415" cy="3175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6763" y="0"/>
                </a:moveTo>
                <a:lnTo>
                  <a:pt x="0" y="0"/>
                </a:lnTo>
                <a:lnTo>
                  <a:pt x="18287" y="304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0826499" y="360223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0826497" y="3605276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20">
                <a:moveTo>
                  <a:pt x="0" y="0"/>
                </a:moveTo>
                <a:lnTo>
                  <a:pt x="0" y="7619"/>
                </a:lnTo>
                <a:lnTo>
                  <a:pt x="27431" y="7619"/>
                </a:lnTo>
                <a:lnTo>
                  <a:pt x="0" y="0"/>
                </a:lnTo>
                <a:close/>
              </a:path>
              <a:path w="27940" h="7620">
                <a:moveTo>
                  <a:pt x="0" y="0"/>
                </a:moveTo>
                <a:lnTo>
                  <a:pt x="27431" y="7619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10826497" y="3605276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20">
                <a:moveTo>
                  <a:pt x="25907" y="0"/>
                </a:moveTo>
                <a:lnTo>
                  <a:pt x="0" y="0"/>
                </a:lnTo>
                <a:lnTo>
                  <a:pt x="27431" y="7619"/>
                </a:lnTo>
                <a:lnTo>
                  <a:pt x="25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10826497" y="3605276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20">
                <a:moveTo>
                  <a:pt x="0" y="0"/>
                </a:moveTo>
                <a:lnTo>
                  <a:pt x="2743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8894064" y="3607561"/>
            <a:ext cx="1920239" cy="0"/>
          </a:xfrm>
          <a:custGeom>
            <a:avLst/>
            <a:gdLst/>
            <a:ahLst/>
            <a:cxnLst/>
            <a:rect l="l" t="t" r="r" b="b"/>
            <a:pathLst>
              <a:path w="1920240">
                <a:moveTo>
                  <a:pt x="0" y="0"/>
                </a:moveTo>
                <a:lnTo>
                  <a:pt x="19202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894064" y="3602234"/>
            <a:ext cx="1920239" cy="10795"/>
          </a:xfrm>
          <a:custGeom>
            <a:avLst/>
            <a:gdLst/>
            <a:ahLst/>
            <a:cxnLst/>
            <a:rect l="l" t="t" r="r" b="b"/>
            <a:pathLst>
              <a:path w="1920240" h="10795">
                <a:moveTo>
                  <a:pt x="1920239" y="0"/>
                </a:moveTo>
                <a:lnTo>
                  <a:pt x="0" y="0"/>
                </a:lnTo>
                <a:lnTo>
                  <a:pt x="1920239" y="10667"/>
                </a:lnTo>
                <a:lnTo>
                  <a:pt x="1920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894064" y="3602234"/>
            <a:ext cx="1920239" cy="10795"/>
          </a:xfrm>
          <a:custGeom>
            <a:avLst/>
            <a:gdLst/>
            <a:ahLst/>
            <a:cxnLst/>
            <a:rect l="l" t="t" r="r" b="b"/>
            <a:pathLst>
              <a:path w="1920240" h="10795">
                <a:moveTo>
                  <a:pt x="0" y="0"/>
                </a:moveTo>
                <a:lnTo>
                  <a:pt x="1920239" y="10667"/>
                </a:lnTo>
                <a:lnTo>
                  <a:pt x="3047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89711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51815" y="137159"/>
                </a:lnTo>
                <a:lnTo>
                  <a:pt x="2008631" y="137159"/>
                </a:lnTo>
                <a:lnTo>
                  <a:pt x="0" y="0"/>
                </a:lnTo>
                <a:close/>
              </a:path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1956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889711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1956815" y="0"/>
                </a:moveTo>
                <a:lnTo>
                  <a:pt x="0" y="0"/>
                </a:lnTo>
                <a:lnTo>
                  <a:pt x="2008631" y="137159"/>
                </a:lnTo>
                <a:lnTo>
                  <a:pt x="1956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889711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51815" y="1371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948928" y="3753867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948928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1953767" y="0"/>
                </a:moveTo>
                <a:lnTo>
                  <a:pt x="0" y="0"/>
                </a:lnTo>
                <a:lnTo>
                  <a:pt x="1953767" y="7619"/>
                </a:lnTo>
                <a:lnTo>
                  <a:pt x="1953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948928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0" y="0"/>
                </a:moveTo>
                <a:lnTo>
                  <a:pt x="19537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4540484" y="3801873"/>
            <a:ext cx="74930" cy="33655"/>
          </a:xfrm>
          <a:custGeom>
            <a:avLst/>
            <a:gdLst/>
            <a:ahLst/>
            <a:cxnLst/>
            <a:rect l="l" t="t" r="r" b="b"/>
            <a:pathLst>
              <a:path w="74930" h="33654">
                <a:moveTo>
                  <a:pt x="0" y="33527"/>
                </a:moveTo>
                <a:lnTo>
                  <a:pt x="74675" y="33527"/>
                </a:lnTo>
                <a:lnTo>
                  <a:pt x="74675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4540484" y="3801873"/>
            <a:ext cx="74930" cy="33655"/>
          </a:xfrm>
          <a:custGeom>
            <a:avLst/>
            <a:gdLst/>
            <a:ahLst/>
            <a:cxnLst/>
            <a:rect l="l" t="t" r="r" b="b"/>
            <a:pathLst>
              <a:path w="74930" h="33654">
                <a:moveTo>
                  <a:pt x="74675" y="0"/>
                </a:moveTo>
                <a:lnTo>
                  <a:pt x="74675" y="33527"/>
                </a:lnTo>
                <a:lnTo>
                  <a:pt x="0" y="33527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4423141" y="3835404"/>
            <a:ext cx="192405" cy="53341"/>
          </a:xfrm>
          <a:custGeom>
            <a:avLst/>
            <a:gdLst/>
            <a:ahLst/>
            <a:cxnLst/>
            <a:rect l="l" t="t" r="r" b="b"/>
            <a:pathLst>
              <a:path w="192405" h="53339">
                <a:moveTo>
                  <a:pt x="0" y="53339"/>
                </a:moveTo>
                <a:lnTo>
                  <a:pt x="192023" y="53339"/>
                </a:lnTo>
                <a:lnTo>
                  <a:pt x="192023" y="13715"/>
                </a:lnTo>
                <a:lnTo>
                  <a:pt x="0" y="53339"/>
                </a:lnTo>
                <a:close/>
              </a:path>
              <a:path w="192405" h="53339">
                <a:moveTo>
                  <a:pt x="0" y="53339"/>
                </a:moveTo>
                <a:lnTo>
                  <a:pt x="192023" y="13715"/>
                </a:lnTo>
                <a:lnTo>
                  <a:pt x="117347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4423141" y="3849117"/>
            <a:ext cx="192405" cy="40004"/>
          </a:xfrm>
          <a:custGeom>
            <a:avLst/>
            <a:gdLst/>
            <a:ahLst/>
            <a:cxnLst/>
            <a:rect l="l" t="t" r="r" b="b"/>
            <a:pathLst>
              <a:path w="192405" h="40004">
                <a:moveTo>
                  <a:pt x="192023" y="39623"/>
                </a:moveTo>
                <a:lnTo>
                  <a:pt x="192023" y="0"/>
                </a:lnTo>
                <a:lnTo>
                  <a:pt x="0" y="39623"/>
                </a:lnTo>
                <a:lnTo>
                  <a:pt x="192023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4423141" y="3835404"/>
            <a:ext cx="192405" cy="53341"/>
          </a:xfrm>
          <a:custGeom>
            <a:avLst/>
            <a:gdLst/>
            <a:ahLst/>
            <a:cxnLst/>
            <a:rect l="l" t="t" r="r" b="b"/>
            <a:pathLst>
              <a:path w="192405" h="53339">
                <a:moveTo>
                  <a:pt x="192023" y="13715"/>
                </a:moveTo>
                <a:lnTo>
                  <a:pt x="0" y="53339"/>
                </a:lnTo>
                <a:lnTo>
                  <a:pt x="117347" y="0"/>
                </a:lnTo>
                <a:lnTo>
                  <a:pt x="192023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4540484" y="3835406"/>
            <a:ext cx="74930" cy="13969"/>
          </a:xfrm>
          <a:custGeom>
            <a:avLst/>
            <a:gdLst/>
            <a:ahLst/>
            <a:cxnLst/>
            <a:rect l="l" t="t" r="r" b="b"/>
            <a:pathLst>
              <a:path w="74930" h="13970">
                <a:moveTo>
                  <a:pt x="0" y="0"/>
                </a:moveTo>
                <a:lnTo>
                  <a:pt x="74675" y="13715"/>
                </a:lnTo>
                <a:lnTo>
                  <a:pt x="74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4540484" y="3835406"/>
            <a:ext cx="74930" cy="13969"/>
          </a:xfrm>
          <a:custGeom>
            <a:avLst/>
            <a:gdLst/>
            <a:ahLst/>
            <a:cxnLst/>
            <a:rect l="l" t="t" r="r" b="b"/>
            <a:pathLst>
              <a:path w="74930" h="13970">
                <a:moveTo>
                  <a:pt x="74675" y="13715"/>
                </a:moveTo>
                <a:lnTo>
                  <a:pt x="0" y="0"/>
                </a:lnTo>
                <a:lnTo>
                  <a:pt x="74675" y="0"/>
                </a:lnTo>
                <a:lnTo>
                  <a:pt x="7467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4417039" y="3890265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811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4417039" y="3888741"/>
            <a:ext cx="198120" cy="3175"/>
          </a:xfrm>
          <a:custGeom>
            <a:avLst/>
            <a:gdLst/>
            <a:ahLst/>
            <a:cxnLst/>
            <a:rect l="l" t="t" r="r" b="b"/>
            <a:pathLst>
              <a:path w="198119" h="3175">
                <a:moveTo>
                  <a:pt x="198119" y="1523"/>
                </a:moveTo>
                <a:lnTo>
                  <a:pt x="0" y="3047"/>
                </a:lnTo>
                <a:lnTo>
                  <a:pt x="6095" y="0"/>
                </a:lnTo>
                <a:lnTo>
                  <a:pt x="19811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4409419" y="3894836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4409419" y="3891788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5739" y="1523"/>
                </a:moveTo>
                <a:lnTo>
                  <a:pt x="0" y="3047"/>
                </a:lnTo>
                <a:lnTo>
                  <a:pt x="7619" y="0"/>
                </a:lnTo>
                <a:lnTo>
                  <a:pt x="20573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4392660" y="3900171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4392660" y="3897885"/>
            <a:ext cx="222884" cy="5080"/>
          </a:xfrm>
          <a:custGeom>
            <a:avLst/>
            <a:gdLst/>
            <a:ahLst/>
            <a:cxnLst/>
            <a:rect l="l" t="t" r="r" b="b"/>
            <a:pathLst>
              <a:path w="222884" h="5079">
                <a:moveTo>
                  <a:pt x="222503" y="4571"/>
                </a:moveTo>
                <a:lnTo>
                  <a:pt x="222503" y="0"/>
                </a:lnTo>
                <a:lnTo>
                  <a:pt x="0" y="4571"/>
                </a:lnTo>
                <a:lnTo>
                  <a:pt x="22250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4392660" y="3894837"/>
            <a:ext cx="222884" cy="7620"/>
          </a:xfrm>
          <a:custGeom>
            <a:avLst/>
            <a:gdLst/>
            <a:ahLst/>
            <a:cxnLst/>
            <a:rect l="l" t="t" r="r" b="b"/>
            <a:pathLst>
              <a:path w="222884" h="7620">
                <a:moveTo>
                  <a:pt x="222503" y="3047"/>
                </a:moveTo>
                <a:lnTo>
                  <a:pt x="0" y="7619"/>
                </a:lnTo>
                <a:lnTo>
                  <a:pt x="16763" y="0"/>
                </a:lnTo>
                <a:lnTo>
                  <a:pt x="22250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4409419" y="3894836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5739" y="3047"/>
                </a:moveTo>
                <a:lnTo>
                  <a:pt x="0" y="0"/>
                </a:lnTo>
                <a:lnTo>
                  <a:pt x="205739" y="0"/>
                </a:lnTo>
                <a:lnTo>
                  <a:pt x="2057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4368275" y="3908996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14350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4375895" y="3905505"/>
            <a:ext cx="239395" cy="5080"/>
          </a:xfrm>
          <a:custGeom>
            <a:avLst/>
            <a:gdLst/>
            <a:ahLst/>
            <a:cxnLst/>
            <a:rect l="l" t="t" r="r" b="b"/>
            <a:pathLst>
              <a:path w="239394" h="5079">
                <a:moveTo>
                  <a:pt x="239267" y="4571"/>
                </a:moveTo>
                <a:lnTo>
                  <a:pt x="239267" y="0"/>
                </a:lnTo>
                <a:lnTo>
                  <a:pt x="0" y="4571"/>
                </a:lnTo>
                <a:lnTo>
                  <a:pt x="2392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14375895" y="3902457"/>
            <a:ext cx="239395" cy="7620"/>
          </a:xfrm>
          <a:custGeom>
            <a:avLst/>
            <a:gdLst/>
            <a:ahLst/>
            <a:cxnLst/>
            <a:rect l="l" t="t" r="r" b="b"/>
            <a:pathLst>
              <a:path w="239394" h="7620">
                <a:moveTo>
                  <a:pt x="239267" y="3047"/>
                </a:moveTo>
                <a:lnTo>
                  <a:pt x="0" y="7619"/>
                </a:lnTo>
                <a:lnTo>
                  <a:pt x="16763" y="0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14392660" y="3902456"/>
            <a:ext cx="222884" cy="3175"/>
          </a:xfrm>
          <a:custGeom>
            <a:avLst/>
            <a:gdLst/>
            <a:ahLst/>
            <a:cxnLst/>
            <a:rect l="l" t="t" r="r" b="b"/>
            <a:pathLst>
              <a:path w="222884" h="3175">
                <a:moveTo>
                  <a:pt x="222503" y="3047"/>
                </a:moveTo>
                <a:lnTo>
                  <a:pt x="0" y="0"/>
                </a:lnTo>
                <a:lnTo>
                  <a:pt x="222503" y="0"/>
                </a:lnTo>
                <a:lnTo>
                  <a:pt x="22250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14368275" y="3910076"/>
            <a:ext cx="247015" cy="3175"/>
          </a:xfrm>
          <a:custGeom>
            <a:avLst/>
            <a:gdLst/>
            <a:ahLst/>
            <a:cxnLst/>
            <a:rect l="l" t="t" r="r" b="b"/>
            <a:pathLst>
              <a:path w="247015" h="3175">
                <a:moveTo>
                  <a:pt x="246887" y="1523"/>
                </a:moveTo>
                <a:lnTo>
                  <a:pt x="0" y="3047"/>
                </a:lnTo>
                <a:lnTo>
                  <a:pt x="7619" y="0"/>
                </a:lnTo>
                <a:lnTo>
                  <a:pt x="2468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14331695" y="3921504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4">
                <a:moveTo>
                  <a:pt x="0" y="0"/>
                </a:moveTo>
                <a:lnTo>
                  <a:pt x="283463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14331695" y="3922269"/>
            <a:ext cx="283845" cy="7620"/>
          </a:xfrm>
          <a:custGeom>
            <a:avLst/>
            <a:gdLst/>
            <a:ahLst/>
            <a:cxnLst/>
            <a:rect l="l" t="t" r="r" b="b"/>
            <a:pathLst>
              <a:path w="283844" h="7620">
                <a:moveTo>
                  <a:pt x="283463" y="7619"/>
                </a:moveTo>
                <a:lnTo>
                  <a:pt x="283463" y="0"/>
                </a:lnTo>
                <a:lnTo>
                  <a:pt x="0" y="7619"/>
                </a:lnTo>
                <a:lnTo>
                  <a:pt x="28346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14331695" y="3913125"/>
            <a:ext cx="283845" cy="17146"/>
          </a:xfrm>
          <a:custGeom>
            <a:avLst/>
            <a:gdLst/>
            <a:ahLst/>
            <a:cxnLst/>
            <a:rect l="l" t="t" r="r" b="b"/>
            <a:pathLst>
              <a:path w="283844" h="17145">
                <a:moveTo>
                  <a:pt x="283463" y="9143"/>
                </a:moveTo>
                <a:lnTo>
                  <a:pt x="0" y="16763"/>
                </a:lnTo>
                <a:lnTo>
                  <a:pt x="36575" y="0"/>
                </a:lnTo>
                <a:lnTo>
                  <a:pt x="28346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4368275" y="3913125"/>
            <a:ext cx="247015" cy="9526"/>
          </a:xfrm>
          <a:custGeom>
            <a:avLst/>
            <a:gdLst/>
            <a:ahLst/>
            <a:cxnLst/>
            <a:rect l="l" t="t" r="r" b="b"/>
            <a:pathLst>
              <a:path w="247015" h="9525">
                <a:moveTo>
                  <a:pt x="246887" y="9143"/>
                </a:moveTo>
                <a:lnTo>
                  <a:pt x="0" y="0"/>
                </a:lnTo>
                <a:lnTo>
                  <a:pt x="246887" y="0"/>
                </a:lnTo>
                <a:lnTo>
                  <a:pt x="246887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4331695" y="3933698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4">
                <a:moveTo>
                  <a:pt x="0" y="0"/>
                </a:moveTo>
                <a:lnTo>
                  <a:pt x="28346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14331695" y="3934460"/>
            <a:ext cx="283845" cy="3175"/>
          </a:xfrm>
          <a:custGeom>
            <a:avLst/>
            <a:gdLst/>
            <a:ahLst/>
            <a:cxnLst/>
            <a:rect l="l" t="t" r="r" b="b"/>
            <a:pathLst>
              <a:path w="283844" h="3175">
                <a:moveTo>
                  <a:pt x="283463" y="3047"/>
                </a:moveTo>
                <a:lnTo>
                  <a:pt x="283463" y="0"/>
                </a:lnTo>
                <a:lnTo>
                  <a:pt x="0" y="3047"/>
                </a:lnTo>
                <a:lnTo>
                  <a:pt x="2834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14331695" y="3929889"/>
            <a:ext cx="283845" cy="7620"/>
          </a:xfrm>
          <a:custGeom>
            <a:avLst/>
            <a:gdLst/>
            <a:ahLst/>
            <a:cxnLst/>
            <a:rect l="l" t="t" r="r" b="b"/>
            <a:pathLst>
              <a:path w="283844" h="7620">
                <a:moveTo>
                  <a:pt x="283463" y="4571"/>
                </a:moveTo>
                <a:lnTo>
                  <a:pt x="0" y="7619"/>
                </a:lnTo>
                <a:lnTo>
                  <a:pt x="0" y="0"/>
                </a:lnTo>
                <a:lnTo>
                  <a:pt x="2834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14331695" y="3929888"/>
            <a:ext cx="283845" cy="5080"/>
          </a:xfrm>
          <a:custGeom>
            <a:avLst/>
            <a:gdLst/>
            <a:ahLst/>
            <a:cxnLst/>
            <a:rect l="l" t="t" r="r" b="b"/>
            <a:pathLst>
              <a:path w="283844" h="5079">
                <a:moveTo>
                  <a:pt x="283463" y="4571"/>
                </a:moveTo>
                <a:lnTo>
                  <a:pt x="0" y="0"/>
                </a:lnTo>
                <a:lnTo>
                  <a:pt x="283463" y="0"/>
                </a:lnTo>
                <a:lnTo>
                  <a:pt x="2834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10314432" y="397713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0314432" y="397713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951976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0" y="0"/>
                </a:moveTo>
                <a:lnTo>
                  <a:pt x="1370075" y="219455"/>
                </a:lnTo>
                <a:lnTo>
                  <a:pt x="1950719" y="0"/>
                </a:lnTo>
                <a:lnTo>
                  <a:pt x="0" y="0"/>
                </a:lnTo>
                <a:close/>
              </a:path>
              <a:path w="1950720" h="219710">
                <a:moveTo>
                  <a:pt x="0" y="0"/>
                </a:moveTo>
                <a:lnTo>
                  <a:pt x="83819" y="219455"/>
                </a:lnTo>
                <a:lnTo>
                  <a:pt x="1370075" y="2194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951976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1950719" y="0"/>
                </a:moveTo>
                <a:lnTo>
                  <a:pt x="0" y="0"/>
                </a:lnTo>
                <a:lnTo>
                  <a:pt x="1370075" y="219455"/>
                </a:lnTo>
                <a:lnTo>
                  <a:pt x="1950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951977" y="3757681"/>
            <a:ext cx="1370330" cy="219711"/>
          </a:xfrm>
          <a:custGeom>
            <a:avLst/>
            <a:gdLst/>
            <a:ahLst/>
            <a:cxnLst/>
            <a:rect l="l" t="t" r="r" b="b"/>
            <a:pathLst>
              <a:path w="1370329" h="219710">
                <a:moveTo>
                  <a:pt x="0" y="0"/>
                </a:moveTo>
                <a:lnTo>
                  <a:pt x="1370075" y="219455"/>
                </a:lnTo>
                <a:lnTo>
                  <a:pt x="83819" y="2194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14328647" y="3937507"/>
            <a:ext cx="287020" cy="50801"/>
          </a:xfrm>
          <a:custGeom>
            <a:avLst/>
            <a:gdLst/>
            <a:ahLst/>
            <a:cxnLst/>
            <a:rect l="l" t="t" r="r" b="b"/>
            <a:pathLst>
              <a:path w="287019" h="50800">
                <a:moveTo>
                  <a:pt x="22859" y="50291"/>
                </a:moveTo>
                <a:lnTo>
                  <a:pt x="286511" y="50291"/>
                </a:lnTo>
                <a:lnTo>
                  <a:pt x="286511" y="25907"/>
                </a:lnTo>
                <a:lnTo>
                  <a:pt x="22859" y="50291"/>
                </a:lnTo>
                <a:close/>
              </a:path>
              <a:path w="287019" h="50800">
                <a:moveTo>
                  <a:pt x="0" y="0"/>
                </a:moveTo>
                <a:lnTo>
                  <a:pt x="22859" y="50291"/>
                </a:lnTo>
                <a:lnTo>
                  <a:pt x="286511" y="259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14351508" y="3963416"/>
            <a:ext cx="264160" cy="24766"/>
          </a:xfrm>
          <a:custGeom>
            <a:avLst/>
            <a:gdLst/>
            <a:ahLst/>
            <a:cxnLst/>
            <a:rect l="l" t="t" r="r" b="b"/>
            <a:pathLst>
              <a:path w="264159" h="24764">
                <a:moveTo>
                  <a:pt x="263651" y="24383"/>
                </a:moveTo>
                <a:lnTo>
                  <a:pt x="263651" y="0"/>
                </a:lnTo>
                <a:lnTo>
                  <a:pt x="0" y="24383"/>
                </a:lnTo>
                <a:lnTo>
                  <a:pt x="263651" y="2438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4328647" y="3937507"/>
            <a:ext cx="287020" cy="50801"/>
          </a:xfrm>
          <a:custGeom>
            <a:avLst/>
            <a:gdLst/>
            <a:ahLst/>
            <a:cxnLst/>
            <a:rect l="l" t="t" r="r" b="b"/>
            <a:pathLst>
              <a:path w="287019" h="50800">
                <a:moveTo>
                  <a:pt x="286511" y="25907"/>
                </a:moveTo>
                <a:lnTo>
                  <a:pt x="22859" y="50291"/>
                </a:lnTo>
                <a:lnTo>
                  <a:pt x="0" y="0"/>
                </a:lnTo>
                <a:lnTo>
                  <a:pt x="286511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4328647" y="3950461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>
                <a:moveTo>
                  <a:pt x="0" y="0"/>
                </a:moveTo>
                <a:lnTo>
                  <a:pt x="286511" y="0"/>
                </a:lnTo>
              </a:path>
            </a:pathLst>
          </a:custGeom>
          <a:ln w="2717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4328647" y="3937509"/>
            <a:ext cx="287020" cy="26033"/>
          </a:xfrm>
          <a:custGeom>
            <a:avLst/>
            <a:gdLst/>
            <a:ahLst/>
            <a:cxnLst/>
            <a:rect l="l" t="t" r="r" b="b"/>
            <a:pathLst>
              <a:path w="287019" h="26035">
                <a:moveTo>
                  <a:pt x="286511" y="25907"/>
                </a:moveTo>
                <a:lnTo>
                  <a:pt x="0" y="0"/>
                </a:lnTo>
                <a:lnTo>
                  <a:pt x="286511" y="0"/>
                </a:lnTo>
                <a:lnTo>
                  <a:pt x="286511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9035798" y="3982467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9035798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1267967" y="0"/>
                </a:moveTo>
                <a:lnTo>
                  <a:pt x="0" y="0"/>
                </a:lnTo>
                <a:lnTo>
                  <a:pt x="1267967" y="10667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9035798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0" y="0"/>
                </a:moveTo>
                <a:lnTo>
                  <a:pt x="1267967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4351508" y="3987801"/>
            <a:ext cx="264160" cy="36830"/>
          </a:xfrm>
          <a:custGeom>
            <a:avLst/>
            <a:gdLst/>
            <a:ahLst/>
            <a:cxnLst/>
            <a:rect l="l" t="t" r="r" b="b"/>
            <a:pathLst>
              <a:path w="264159" h="36829">
                <a:moveTo>
                  <a:pt x="15239" y="36575"/>
                </a:moveTo>
                <a:lnTo>
                  <a:pt x="263651" y="36575"/>
                </a:lnTo>
                <a:lnTo>
                  <a:pt x="263651" y="18287"/>
                </a:lnTo>
                <a:lnTo>
                  <a:pt x="15239" y="36575"/>
                </a:lnTo>
                <a:close/>
              </a:path>
              <a:path w="264159" h="36829">
                <a:moveTo>
                  <a:pt x="0" y="0"/>
                </a:moveTo>
                <a:lnTo>
                  <a:pt x="15239" y="36575"/>
                </a:lnTo>
                <a:lnTo>
                  <a:pt x="263651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4366747" y="4006088"/>
            <a:ext cx="248920" cy="18415"/>
          </a:xfrm>
          <a:custGeom>
            <a:avLst/>
            <a:gdLst/>
            <a:ahLst/>
            <a:cxnLst/>
            <a:rect l="l" t="t" r="r" b="b"/>
            <a:pathLst>
              <a:path w="248919" h="18414">
                <a:moveTo>
                  <a:pt x="248411" y="18287"/>
                </a:moveTo>
                <a:lnTo>
                  <a:pt x="248411" y="0"/>
                </a:lnTo>
                <a:lnTo>
                  <a:pt x="0" y="18287"/>
                </a:lnTo>
                <a:lnTo>
                  <a:pt x="248411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4351508" y="3987801"/>
            <a:ext cx="264160" cy="36830"/>
          </a:xfrm>
          <a:custGeom>
            <a:avLst/>
            <a:gdLst/>
            <a:ahLst/>
            <a:cxnLst/>
            <a:rect l="l" t="t" r="r" b="b"/>
            <a:pathLst>
              <a:path w="264159" h="36829">
                <a:moveTo>
                  <a:pt x="263651" y="18287"/>
                </a:moveTo>
                <a:lnTo>
                  <a:pt x="15239" y="36575"/>
                </a:lnTo>
                <a:lnTo>
                  <a:pt x="0" y="0"/>
                </a:lnTo>
                <a:lnTo>
                  <a:pt x="263651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4351508" y="3996944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4351508" y="3987801"/>
            <a:ext cx="264160" cy="18415"/>
          </a:xfrm>
          <a:custGeom>
            <a:avLst/>
            <a:gdLst/>
            <a:ahLst/>
            <a:cxnLst/>
            <a:rect l="l" t="t" r="r" b="b"/>
            <a:pathLst>
              <a:path w="264159" h="18414">
                <a:moveTo>
                  <a:pt x="263651" y="18287"/>
                </a:moveTo>
                <a:lnTo>
                  <a:pt x="0" y="0"/>
                </a:lnTo>
                <a:lnTo>
                  <a:pt x="263651" y="0"/>
                </a:lnTo>
                <a:lnTo>
                  <a:pt x="263651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4366747" y="4029711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41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4372843" y="4028948"/>
            <a:ext cx="242569" cy="6349"/>
          </a:xfrm>
          <a:custGeom>
            <a:avLst/>
            <a:gdLst/>
            <a:ahLst/>
            <a:cxnLst/>
            <a:rect l="l" t="t" r="r" b="b"/>
            <a:pathLst>
              <a:path w="242569" h="6350">
                <a:moveTo>
                  <a:pt x="242315" y="6095"/>
                </a:moveTo>
                <a:lnTo>
                  <a:pt x="242315" y="0"/>
                </a:lnTo>
                <a:lnTo>
                  <a:pt x="0" y="6095"/>
                </a:lnTo>
                <a:lnTo>
                  <a:pt x="24231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4366747" y="4024382"/>
            <a:ext cx="248920" cy="10795"/>
          </a:xfrm>
          <a:custGeom>
            <a:avLst/>
            <a:gdLst/>
            <a:ahLst/>
            <a:cxnLst/>
            <a:rect l="l" t="t" r="r" b="b"/>
            <a:pathLst>
              <a:path w="248919" h="10795">
                <a:moveTo>
                  <a:pt x="248411" y="4571"/>
                </a:moveTo>
                <a:lnTo>
                  <a:pt x="6095" y="10667"/>
                </a:lnTo>
                <a:lnTo>
                  <a:pt x="0" y="0"/>
                </a:lnTo>
                <a:lnTo>
                  <a:pt x="2484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4366747" y="4024376"/>
            <a:ext cx="248920" cy="5080"/>
          </a:xfrm>
          <a:custGeom>
            <a:avLst/>
            <a:gdLst/>
            <a:ahLst/>
            <a:cxnLst/>
            <a:rect l="l" t="t" r="r" b="b"/>
            <a:pathLst>
              <a:path w="248919" h="5079">
                <a:moveTo>
                  <a:pt x="248411" y="4571"/>
                </a:moveTo>
                <a:lnTo>
                  <a:pt x="0" y="0"/>
                </a:lnTo>
                <a:lnTo>
                  <a:pt x="248411" y="0"/>
                </a:lnTo>
                <a:lnTo>
                  <a:pt x="2484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4372843" y="4035049"/>
            <a:ext cx="242569" cy="43181"/>
          </a:xfrm>
          <a:custGeom>
            <a:avLst/>
            <a:gdLst/>
            <a:ahLst/>
            <a:cxnLst/>
            <a:rect l="l" t="t" r="r" b="b"/>
            <a:pathLst>
              <a:path w="242569" h="43179">
                <a:moveTo>
                  <a:pt x="18287" y="42671"/>
                </a:moveTo>
                <a:lnTo>
                  <a:pt x="242315" y="42671"/>
                </a:lnTo>
                <a:lnTo>
                  <a:pt x="242315" y="18287"/>
                </a:lnTo>
                <a:lnTo>
                  <a:pt x="18287" y="42671"/>
                </a:lnTo>
                <a:close/>
              </a:path>
              <a:path w="242569" h="43179">
                <a:moveTo>
                  <a:pt x="0" y="0"/>
                </a:moveTo>
                <a:lnTo>
                  <a:pt x="18287" y="42671"/>
                </a:lnTo>
                <a:lnTo>
                  <a:pt x="242315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4391132" y="4053334"/>
            <a:ext cx="224154" cy="24766"/>
          </a:xfrm>
          <a:custGeom>
            <a:avLst/>
            <a:gdLst/>
            <a:ahLst/>
            <a:cxnLst/>
            <a:rect l="l" t="t" r="r" b="b"/>
            <a:pathLst>
              <a:path w="224155" h="24764">
                <a:moveTo>
                  <a:pt x="224027" y="24383"/>
                </a:moveTo>
                <a:lnTo>
                  <a:pt x="224027" y="0"/>
                </a:lnTo>
                <a:lnTo>
                  <a:pt x="0" y="24383"/>
                </a:lnTo>
                <a:lnTo>
                  <a:pt x="224027" y="2438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4372843" y="4035049"/>
            <a:ext cx="242569" cy="43181"/>
          </a:xfrm>
          <a:custGeom>
            <a:avLst/>
            <a:gdLst/>
            <a:ahLst/>
            <a:cxnLst/>
            <a:rect l="l" t="t" r="r" b="b"/>
            <a:pathLst>
              <a:path w="242569" h="43179">
                <a:moveTo>
                  <a:pt x="242315" y="18287"/>
                </a:moveTo>
                <a:lnTo>
                  <a:pt x="18287" y="42671"/>
                </a:lnTo>
                <a:lnTo>
                  <a:pt x="0" y="0"/>
                </a:lnTo>
                <a:lnTo>
                  <a:pt x="242315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4372843" y="4044188"/>
            <a:ext cx="242569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4372843" y="4035045"/>
            <a:ext cx="242569" cy="18415"/>
          </a:xfrm>
          <a:custGeom>
            <a:avLst/>
            <a:gdLst/>
            <a:ahLst/>
            <a:cxnLst/>
            <a:rect l="l" t="t" r="r" b="b"/>
            <a:pathLst>
              <a:path w="242569" h="18414">
                <a:moveTo>
                  <a:pt x="242315" y="18287"/>
                </a:moveTo>
                <a:lnTo>
                  <a:pt x="0" y="0"/>
                </a:lnTo>
                <a:lnTo>
                  <a:pt x="242315" y="0"/>
                </a:lnTo>
                <a:lnTo>
                  <a:pt x="242315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36575" y="97535"/>
                </a:lnTo>
                <a:lnTo>
                  <a:pt x="1307591" y="97535"/>
                </a:lnTo>
                <a:lnTo>
                  <a:pt x="0" y="0"/>
                </a:lnTo>
                <a:close/>
              </a:path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12694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1269491" y="0"/>
                </a:moveTo>
                <a:lnTo>
                  <a:pt x="0" y="0"/>
                </a:lnTo>
                <a:lnTo>
                  <a:pt x="1307591" y="97535"/>
                </a:lnTo>
                <a:lnTo>
                  <a:pt x="1269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36575" y="975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4386560" y="4085336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4398756" y="4083050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4">
                <a:moveTo>
                  <a:pt x="0" y="0"/>
                </a:moveTo>
                <a:lnTo>
                  <a:pt x="21640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4398756" y="4082289"/>
            <a:ext cx="216535" cy="6349"/>
          </a:xfrm>
          <a:custGeom>
            <a:avLst/>
            <a:gdLst/>
            <a:ahLst/>
            <a:cxnLst/>
            <a:rect l="l" t="t" r="r" b="b"/>
            <a:pathLst>
              <a:path w="216534" h="6350">
                <a:moveTo>
                  <a:pt x="216407" y="6095"/>
                </a:moveTo>
                <a:lnTo>
                  <a:pt x="216407" y="0"/>
                </a:lnTo>
                <a:lnTo>
                  <a:pt x="0" y="6095"/>
                </a:lnTo>
                <a:lnTo>
                  <a:pt x="21640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4398756" y="4077722"/>
            <a:ext cx="216535" cy="10795"/>
          </a:xfrm>
          <a:custGeom>
            <a:avLst/>
            <a:gdLst/>
            <a:ahLst/>
            <a:cxnLst/>
            <a:rect l="l" t="t" r="r" b="b"/>
            <a:pathLst>
              <a:path w="216534" h="10795">
                <a:moveTo>
                  <a:pt x="216407" y="4571"/>
                </a:moveTo>
                <a:lnTo>
                  <a:pt x="0" y="10667"/>
                </a:lnTo>
                <a:lnTo>
                  <a:pt x="0" y="0"/>
                </a:lnTo>
                <a:lnTo>
                  <a:pt x="2164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4398756" y="4077716"/>
            <a:ext cx="216535" cy="5080"/>
          </a:xfrm>
          <a:custGeom>
            <a:avLst/>
            <a:gdLst/>
            <a:ahLst/>
            <a:cxnLst/>
            <a:rect l="l" t="t" r="r" b="b"/>
            <a:pathLst>
              <a:path w="216534" h="5079">
                <a:moveTo>
                  <a:pt x="216407" y="4571"/>
                </a:moveTo>
                <a:lnTo>
                  <a:pt x="0" y="0"/>
                </a:lnTo>
                <a:lnTo>
                  <a:pt x="216407" y="0"/>
                </a:lnTo>
                <a:lnTo>
                  <a:pt x="2164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4380463" y="40853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3047"/>
                </a:moveTo>
                <a:lnTo>
                  <a:pt x="7619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  <a:path w="7619" h="3175">
                <a:moveTo>
                  <a:pt x="6095" y="0"/>
                </a:moveTo>
                <a:lnTo>
                  <a:pt x="7619" y="3047"/>
                </a:lnTo>
                <a:lnTo>
                  <a:pt x="7619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4386560" y="4085337"/>
            <a:ext cx="1906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1523" y="0"/>
                </a:moveTo>
                <a:lnTo>
                  <a:pt x="0" y="0"/>
                </a:lnTo>
                <a:lnTo>
                  <a:pt x="1523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4380463" y="40853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6095" y="0"/>
                </a:moveTo>
                <a:lnTo>
                  <a:pt x="7619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9076944" y="4089146"/>
            <a:ext cx="1266825" cy="0"/>
          </a:xfrm>
          <a:custGeom>
            <a:avLst/>
            <a:gdLst/>
            <a:ahLst/>
            <a:cxnLst/>
            <a:rect l="l" t="t" r="r" b="b"/>
            <a:pathLst>
              <a:path w="1266825">
                <a:moveTo>
                  <a:pt x="0" y="0"/>
                </a:moveTo>
                <a:lnTo>
                  <a:pt x="126644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9076944" y="4085336"/>
            <a:ext cx="1266825" cy="7620"/>
          </a:xfrm>
          <a:custGeom>
            <a:avLst/>
            <a:gdLst/>
            <a:ahLst/>
            <a:cxnLst/>
            <a:rect l="l" t="t" r="r" b="b"/>
            <a:pathLst>
              <a:path w="1266825" h="7620">
                <a:moveTo>
                  <a:pt x="1266443" y="0"/>
                </a:moveTo>
                <a:lnTo>
                  <a:pt x="0" y="0"/>
                </a:lnTo>
                <a:lnTo>
                  <a:pt x="1266443" y="7619"/>
                </a:lnTo>
                <a:lnTo>
                  <a:pt x="1266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9076944" y="4085336"/>
            <a:ext cx="1266825" cy="7620"/>
          </a:xfrm>
          <a:custGeom>
            <a:avLst/>
            <a:gdLst/>
            <a:ahLst/>
            <a:cxnLst/>
            <a:rect l="l" t="t" r="r" b="b"/>
            <a:pathLst>
              <a:path w="1266825" h="7620">
                <a:moveTo>
                  <a:pt x="0" y="0"/>
                </a:moveTo>
                <a:lnTo>
                  <a:pt x="1266443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4378939" y="4092193"/>
            <a:ext cx="236220" cy="0"/>
          </a:xfrm>
          <a:custGeom>
            <a:avLst/>
            <a:gdLst/>
            <a:ahLst/>
            <a:cxnLst/>
            <a:rect l="l" t="t" r="r" b="b"/>
            <a:pathLst>
              <a:path w="236219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4378939" y="4091432"/>
            <a:ext cx="236220" cy="5080"/>
          </a:xfrm>
          <a:custGeom>
            <a:avLst/>
            <a:gdLst/>
            <a:ahLst/>
            <a:cxnLst/>
            <a:rect l="l" t="t" r="r" b="b"/>
            <a:pathLst>
              <a:path w="236219" h="5079">
                <a:moveTo>
                  <a:pt x="236219" y="4571"/>
                </a:moveTo>
                <a:lnTo>
                  <a:pt x="236219" y="0"/>
                </a:lnTo>
                <a:lnTo>
                  <a:pt x="0" y="4571"/>
                </a:lnTo>
                <a:lnTo>
                  <a:pt x="23621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4378939" y="4088386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19" h="7620">
                <a:moveTo>
                  <a:pt x="236219" y="3047"/>
                </a:moveTo>
                <a:lnTo>
                  <a:pt x="0" y="7619"/>
                </a:lnTo>
                <a:lnTo>
                  <a:pt x="0" y="0"/>
                </a:lnTo>
                <a:lnTo>
                  <a:pt x="2362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4378939" y="4088384"/>
            <a:ext cx="236220" cy="3175"/>
          </a:xfrm>
          <a:custGeom>
            <a:avLst/>
            <a:gdLst/>
            <a:ahLst/>
            <a:cxnLst/>
            <a:rect l="l" t="t" r="r" b="b"/>
            <a:pathLst>
              <a:path w="236219" h="3175">
                <a:moveTo>
                  <a:pt x="236219" y="3047"/>
                </a:moveTo>
                <a:lnTo>
                  <a:pt x="0" y="0"/>
                </a:lnTo>
                <a:lnTo>
                  <a:pt x="236219" y="0"/>
                </a:lnTo>
                <a:lnTo>
                  <a:pt x="2362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4375895" y="4096005"/>
            <a:ext cx="239395" cy="142240"/>
          </a:xfrm>
          <a:custGeom>
            <a:avLst/>
            <a:gdLst/>
            <a:ahLst/>
            <a:cxnLst/>
            <a:rect l="l" t="t" r="r" b="b"/>
            <a:pathLst>
              <a:path w="239394" h="142239">
                <a:moveTo>
                  <a:pt x="60959" y="141731"/>
                </a:moveTo>
                <a:lnTo>
                  <a:pt x="239267" y="141731"/>
                </a:lnTo>
                <a:lnTo>
                  <a:pt x="239267" y="56387"/>
                </a:lnTo>
                <a:lnTo>
                  <a:pt x="60959" y="141731"/>
                </a:lnTo>
                <a:close/>
              </a:path>
              <a:path w="239394" h="142239">
                <a:moveTo>
                  <a:pt x="0" y="0"/>
                </a:moveTo>
                <a:lnTo>
                  <a:pt x="60959" y="141731"/>
                </a:lnTo>
                <a:lnTo>
                  <a:pt x="239267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4436857" y="4152393"/>
            <a:ext cx="178435" cy="85725"/>
          </a:xfrm>
          <a:custGeom>
            <a:avLst/>
            <a:gdLst/>
            <a:ahLst/>
            <a:cxnLst/>
            <a:rect l="l" t="t" r="r" b="b"/>
            <a:pathLst>
              <a:path w="178434" h="85725">
                <a:moveTo>
                  <a:pt x="178307" y="85343"/>
                </a:moveTo>
                <a:lnTo>
                  <a:pt x="178307" y="0"/>
                </a:lnTo>
                <a:lnTo>
                  <a:pt x="0" y="85343"/>
                </a:lnTo>
                <a:lnTo>
                  <a:pt x="178307" y="853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4375895" y="4096005"/>
            <a:ext cx="239395" cy="142240"/>
          </a:xfrm>
          <a:custGeom>
            <a:avLst/>
            <a:gdLst/>
            <a:ahLst/>
            <a:cxnLst/>
            <a:rect l="l" t="t" r="r" b="b"/>
            <a:pathLst>
              <a:path w="239394" h="142239">
                <a:moveTo>
                  <a:pt x="239267" y="56387"/>
                </a:moveTo>
                <a:lnTo>
                  <a:pt x="60959" y="141731"/>
                </a:lnTo>
                <a:lnTo>
                  <a:pt x="0" y="0"/>
                </a:lnTo>
                <a:lnTo>
                  <a:pt x="239267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4375895" y="4096010"/>
            <a:ext cx="239395" cy="56515"/>
          </a:xfrm>
          <a:custGeom>
            <a:avLst/>
            <a:gdLst/>
            <a:ahLst/>
            <a:cxnLst/>
            <a:rect l="l" t="t" r="r" b="b"/>
            <a:pathLst>
              <a:path w="239394" h="56514">
                <a:moveTo>
                  <a:pt x="0" y="0"/>
                </a:moveTo>
                <a:lnTo>
                  <a:pt x="239267" y="56387"/>
                </a:lnTo>
                <a:lnTo>
                  <a:pt x="239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4375895" y="4096010"/>
            <a:ext cx="239395" cy="56515"/>
          </a:xfrm>
          <a:custGeom>
            <a:avLst/>
            <a:gdLst/>
            <a:ahLst/>
            <a:cxnLst/>
            <a:rect l="l" t="t" r="r" b="b"/>
            <a:pathLst>
              <a:path w="239394" h="56514">
                <a:moveTo>
                  <a:pt x="239267" y="56387"/>
                </a:moveTo>
                <a:lnTo>
                  <a:pt x="0" y="0"/>
                </a:lnTo>
                <a:lnTo>
                  <a:pt x="239267" y="0"/>
                </a:lnTo>
                <a:lnTo>
                  <a:pt x="239267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9079992" y="4092956"/>
            <a:ext cx="1263650" cy="147955"/>
          </a:xfrm>
          <a:custGeom>
            <a:avLst/>
            <a:gdLst/>
            <a:ahLst/>
            <a:cxnLst/>
            <a:rect l="l" t="t" r="r" b="b"/>
            <a:pathLst>
              <a:path w="1263650" h="147954">
                <a:moveTo>
                  <a:pt x="0" y="0"/>
                </a:moveTo>
                <a:lnTo>
                  <a:pt x="873251" y="147827"/>
                </a:lnTo>
                <a:lnTo>
                  <a:pt x="1263395" y="0"/>
                </a:lnTo>
                <a:lnTo>
                  <a:pt x="0" y="0"/>
                </a:lnTo>
                <a:close/>
              </a:path>
              <a:path w="1263650" h="147954">
                <a:moveTo>
                  <a:pt x="0" y="0"/>
                </a:moveTo>
                <a:lnTo>
                  <a:pt x="56387" y="147827"/>
                </a:lnTo>
                <a:lnTo>
                  <a:pt x="873251" y="1478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9079992" y="4092956"/>
            <a:ext cx="1263650" cy="147955"/>
          </a:xfrm>
          <a:custGeom>
            <a:avLst/>
            <a:gdLst/>
            <a:ahLst/>
            <a:cxnLst/>
            <a:rect l="l" t="t" r="r" b="b"/>
            <a:pathLst>
              <a:path w="1263650" h="147954">
                <a:moveTo>
                  <a:pt x="1263395" y="0"/>
                </a:moveTo>
                <a:lnTo>
                  <a:pt x="0" y="0"/>
                </a:lnTo>
                <a:lnTo>
                  <a:pt x="873251" y="147827"/>
                </a:lnTo>
                <a:lnTo>
                  <a:pt x="1263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9079992" y="4092956"/>
            <a:ext cx="873760" cy="147955"/>
          </a:xfrm>
          <a:custGeom>
            <a:avLst/>
            <a:gdLst/>
            <a:ahLst/>
            <a:cxnLst/>
            <a:rect l="l" t="t" r="r" b="b"/>
            <a:pathLst>
              <a:path w="873759" h="147954">
                <a:moveTo>
                  <a:pt x="0" y="0"/>
                </a:moveTo>
                <a:lnTo>
                  <a:pt x="873251" y="147827"/>
                </a:lnTo>
                <a:lnTo>
                  <a:pt x="56387" y="1478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4436857" y="4241545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4439901" y="4239261"/>
            <a:ext cx="175261" cy="6349"/>
          </a:xfrm>
          <a:custGeom>
            <a:avLst/>
            <a:gdLst/>
            <a:ahLst/>
            <a:cxnLst/>
            <a:rect l="l" t="t" r="r" b="b"/>
            <a:pathLst>
              <a:path w="175259" h="6350">
                <a:moveTo>
                  <a:pt x="175259" y="6095"/>
                </a:moveTo>
                <a:lnTo>
                  <a:pt x="175259" y="0"/>
                </a:lnTo>
                <a:lnTo>
                  <a:pt x="0" y="6095"/>
                </a:lnTo>
                <a:lnTo>
                  <a:pt x="17525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4436857" y="4237738"/>
            <a:ext cx="178435" cy="7620"/>
          </a:xfrm>
          <a:custGeom>
            <a:avLst/>
            <a:gdLst/>
            <a:ahLst/>
            <a:cxnLst/>
            <a:rect l="l" t="t" r="r" b="b"/>
            <a:pathLst>
              <a:path w="178434" h="7620">
                <a:moveTo>
                  <a:pt x="178307" y="1523"/>
                </a:moveTo>
                <a:lnTo>
                  <a:pt x="3047" y="7619"/>
                </a:lnTo>
                <a:lnTo>
                  <a:pt x="0" y="0"/>
                </a:lnTo>
                <a:lnTo>
                  <a:pt x="1783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4436857" y="423849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9144001" y="4246117"/>
            <a:ext cx="809624" cy="0"/>
          </a:xfrm>
          <a:custGeom>
            <a:avLst/>
            <a:gdLst/>
            <a:ahLst/>
            <a:cxnLst/>
            <a:rect l="l" t="t" r="r" b="b"/>
            <a:pathLst>
              <a:path w="809625">
                <a:moveTo>
                  <a:pt x="0" y="0"/>
                </a:moveTo>
                <a:lnTo>
                  <a:pt x="80924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9144001" y="4240790"/>
            <a:ext cx="809624" cy="10795"/>
          </a:xfrm>
          <a:custGeom>
            <a:avLst/>
            <a:gdLst/>
            <a:ahLst/>
            <a:cxnLst/>
            <a:rect l="l" t="t" r="r" b="b"/>
            <a:pathLst>
              <a:path w="809625" h="10795">
                <a:moveTo>
                  <a:pt x="809243" y="0"/>
                </a:moveTo>
                <a:lnTo>
                  <a:pt x="0" y="0"/>
                </a:lnTo>
                <a:lnTo>
                  <a:pt x="780287" y="10667"/>
                </a:lnTo>
                <a:lnTo>
                  <a:pt x="809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9144003" y="4240790"/>
            <a:ext cx="780415" cy="10795"/>
          </a:xfrm>
          <a:custGeom>
            <a:avLst/>
            <a:gdLst/>
            <a:ahLst/>
            <a:cxnLst/>
            <a:rect l="l" t="t" r="r" b="b"/>
            <a:pathLst>
              <a:path w="780415" h="10795">
                <a:moveTo>
                  <a:pt x="0" y="0"/>
                </a:moveTo>
                <a:lnTo>
                  <a:pt x="780287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9134860" y="4252976"/>
            <a:ext cx="789939" cy="0"/>
          </a:xfrm>
          <a:custGeom>
            <a:avLst/>
            <a:gdLst/>
            <a:ahLst/>
            <a:cxnLst/>
            <a:rect l="l" t="t" r="r" b="b"/>
            <a:pathLst>
              <a:path w="789940">
                <a:moveTo>
                  <a:pt x="0" y="0"/>
                </a:moveTo>
                <a:lnTo>
                  <a:pt x="78943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9144003" y="4251453"/>
            <a:ext cx="780415" cy="3175"/>
          </a:xfrm>
          <a:custGeom>
            <a:avLst/>
            <a:gdLst/>
            <a:ahLst/>
            <a:cxnLst/>
            <a:rect l="l" t="t" r="r" b="b"/>
            <a:pathLst>
              <a:path w="780415" h="3175">
                <a:moveTo>
                  <a:pt x="780287" y="0"/>
                </a:moveTo>
                <a:lnTo>
                  <a:pt x="0" y="0"/>
                </a:lnTo>
                <a:lnTo>
                  <a:pt x="771143" y="3047"/>
                </a:lnTo>
                <a:lnTo>
                  <a:pt x="780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9134856" y="4251453"/>
            <a:ext cx="780415" cy="3175"/>
          </a:xfrm>
          <a:custGeom>
            <a:avLst/>
            <a:gdLst/>
            <a:ahLst/>
            <a:cxnLst/>
            <a:rect l="l" t="t" r="r" b="b"/>
            <a:pathLst>
              <a:path w="780415" h="3175">
                <a:moveTo>
                  <a:pt x="9143" y="0"/>
                </a:moveTo>
                <a:lnTo>
                  <a:pt x="780287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14526767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4526767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4439900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77723" y="182879"/>
                </a:lnTo>
                <a:lnTo>
                  <a:pt x="94487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14439900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94487" y="182879"/>
                </a:lnTo>
                <a:lnTo>
                  <a:pt x="77723" y="1828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4439901" y="4245355"/>
            <a:ext cx="175261" cy="182879"/>
          </a:xfrm>
          <a:custGeom>
            <a:avLst/>
            <a:gdLst/>
            <a:ahLst/>
            <a:cxnLst/>
            <a:rect l="l" t="t" r="r" b="b"/>
            <a:pathLst>
              <a:path w="175259" h="182879">
                <a:moveTo>
                  <a:pt x="94487" y="182879"/>
                </a:moveTo>
                <a:lnTo>
                  <a:pt x="175259" y="147827"/>
                </a:lnTo>
                <a:lnTo>
                  <a:pt x="175259" y="0"/>
                </a:lnTo>
                <a:lnTo>
                  <a:pt x="94487" y="182879"/>
                </a:lnTo>
                <a:close/>
              </a:path>
              <a:path w="175259" h="182879">
                <a:moveTo>
                  <a:pt x="0" y="0"/>
                </a:moveTo>
                <a:lnTo>
                  <a:pt x="94487" y="182879"/>
                </a:lnTo>
                <a:lnTo>
                  <a:pt x="1752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4534391" y="4245355"/>
            <a:ext cx="81280" cy="182879"/>
          </a:xfrm>
          <a:custGeom>
            <a:avLst/>
            <a:gdLst/>
            <a:ahLst/>
            <a:cxnLst/>
            <a:rect l="l" t="t" r="r" b="b"/>
            <a:pathLst>
              <a:path w="81280" h="182879">
                <a:moveTo>
                  <a:pt x="80771" y="147827"/>
                </a:moveTo>
                <a:lnTo>
                  <a:pt x="80771" y="0"/>
                </a:lnTo>
                <a:lnTo>
                  <a:pt x="0" y="182879"/>
                </a:lnTo>
                <a:lnTo>
                  <a:pt x="80771" y="1478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4439901" y="4245355"/>
            <a:ext cx="175261" cy="182879"/>
          </a:xfrm>
          <a:custGeom>
            <a:avLst/>
            <a:gdLst/>
            <a:ahLst/>
            <a:cxnLst/>
            <a:rect l="l" t="t" r="r" b="b"/>
            <a:pathLst>
              <a:path w="175259" h="182879">
                <a:moveTo>
                  <a:pt x="175259" y="0"/>
                </a:moveTo>
                <a:lnTo>
                  <a:pt x="94487" y="182879"/>
                </a:lnTo>
                <a:lnTo>
                  <a:pt x="0" y="0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9134856" y="4254507"/>
            <a:ext cx="780415" cy="254635"/>
          </a:xfrm>
          <a:custGeom>
            <a:avLst/>
            <a:gdLst/>
            <a:ahLst/>
            <a:cxnLst/>
            <a:rect l="l" t="t" r="r" b="b"/>
            <a:pathLst>
              <a:path w="780415" h="254635">
                <a:moveTo>
                  <a:pt x="0" y="0"/>
                </a:moveTo>
                <a:lnTo>
                  <a:pt x="111251" y="254507"/>
                </a:lnTo>
                <a:lnTo>
                  <a:pt x="780287" y="0"/>
                </a:lnTo>
                <a:lnTo>
                  <a:pt x="0" y="0"/>
                </a:lnTo>
                <a:close/>
              </a:path>
              <a:path w="780415" h="254635">
                <a:moveTo>
                  <a:pt x="0" y="0"/>
                </a:moveTo>
                <a:lnTo>
                  <a:pt x="96011" y="254507"/>
                </a:lnTo>
                <a:lnTo>
                  <a:pt x="111251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9134856" y="4254507"/>
            <a:ext cx="780415" cy="254635"/>
          </a:xfrm>
          <a:custGeom>
            <a:avLst/>
            <a:gdLst/>
            <a:ahLst/>
            <a:cxnLst/>
            <a:rect l="l" t="t" r="r" b="b"/>
            <a:pathLst>
              <a:path w="780415" h="254635">
                <a:moveTo>
                  <a:pt x="780287" y="0"/>
                </a:moveTo>
                <a:lnTo>
                  <a:pt x="0" y="0"/>
                </a:lnTo>
                <a:lnTo>
                  <a:pt x="111251" y="254507"/>
                </a:lnTo>
                <a:lnTo>
                  <a:pt x="780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9134856" y="4254507"/>
            <a:ext cx="111760" cy="254635"/>
          </a:xfrm>
          <a:custGeom>
            <a:avLst/>
            <a:gdLst/>
            <a:ahLst/>
            <a:cxnLst/>
            <a:rect l="l" t="t" r="r" b="b"/>
            <a:pathLst>
              <a:path w="111759" h="254635">
                <a:moveTo>
                  <a:pt x="0" y="0"/>
                </a:moveTo>
                <a:lnTo>
                  <a:pt x="111251" y="254507"/>
                </a:lnTo>
                <a:lnTo>
                  <a:pt x="96011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9238488" y="4509008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9238488" y="45105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9238488" y="4509008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3047"/>
                </a:moveTo>
                <a:lnTo>
                  <a:pt x="0" y="0"/>
                </a:lnTo>
                <a:lnTo>
                  <a:pt x="7619" y="0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0052306" y="4781806"/>
            <a:ext cx="4567300" cy="5032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4389608" y="518414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4389608" y="518414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4366752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0" y="32003"/>
                </a:moveTo>
                <a:lnTo>
                  <a:pt x="96011" y="32003"/>
                </a:lnTo>
                <a:lnTo>
                  <a:pt x="15239" y="0"/>
                </a:lnTo>
                <a:lnTo>
                  <a:pt x="0" y="32003"/>
                </a:lnTo>
                <a:close/>
              </a:path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28955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4381989" y="5187190"/>
            <a:ext cx="81280" cy="32384"/>
          </a:xfrm>
          <a:custGeom>
            <a:avLst/>
            <a:gdLst/>
            <a:ahLst/>
            <a:cxnLst/>
            <a:rect l="l" t="t" r="r" b="b"/>
            <a:pathLst>
              <a:path w="81280" h="32385">
                <a:moveTo>
                  <a:pt x="13715" y="0"/>
                </a:moveTo>
                <a:lnTo>
                  <a:pt x="0" y="0"/>
                </a:lnTo>
                <a:lnTo>
                  <a:pt x="80771" y="3200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4366752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0" y="3200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4362177" y="5223002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4366752" y="5219192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96011" y="0"/>
                </a:moveTo>
                <a:lnTo>
                  <a:pt x="0" y="0"/>
                </a:lnTo>
                <a:lnTo>
                  <a:pt x="96011" y="7619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14362177" y="5219192"/>
            <a:ext cx="100965" cy="7620"/>
          </a:xfrm>
          <a:custGeom>
            <a:avLst/>
            <a:gdLst/>
            <a:ahLst/>
            <a:cxnLst/>
            <a:rect l="l" t="t" r="r" b="b"/>
            <a:pathLst>
              <a:path w="100965" h="7620">
                <a:moveTo>
                  <a:pt x="4571" y="0"/>
                </a:moveTo>
                <a:lnTo>
                  <a:pt x="100583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4296648" y="5226812"/>
            <a:ext cx="169545" cy="139066"/>
          </a:xfrm>
          <a:custGeom>
            <a:avLst/>
            <a:gdLst/>
            <a:ahLst/>
            <a:cxnLst/>
            <a:rect l="l" t="t" r="r" b="b"/>
            <a:pathLst>
              <a:path w="169544" h="139064">
                <a:moveTo>
                  <a:pt x="65531" y="0"/>
                </a:moveTo>
                <a:lnTo>
                  <a:pt x="103631" y="138683"/>
                </a:lnTo>
                <a:lnTo>
                  <a:pt x="169163" y="0"/>
                </a:lnTo>
                <a:lnTo>
                  <a:pt x="65531" y="0"/>
                </a:lnTo>
                <a:close/>
              </a:path>
              <a:path w="169544" h="139064">
                <a:moveTo>
                  <a:pt x="0" y="138683"/>
                </a:moveTo>
                <a:lnTo>
                  <a:pt x="103631" y="138683"/>
                </a:lnTo>
                <a:lnTo>
                  <a:pt x="65531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4362180" y="5226812"/>
            <a:ext cx="104139" cy="139066"/>
          </a:xfrm>
          <a:custGeom>
            <a:avLst/>
            <a:gdLst/>
            <a:ahLst/>
            <a:cxnLst/>
            <a:rect l="l" t="t" r="r" b="b"/>
            <a:pathLst>
              <a:path w="104140" h="139064">
                <a:moveTo>
                  <a:pt x="103631" y="0"/>
                </a:moveTo>
                <a:lnTo>
                  <a:pt x="0" y="0"/>
                </a:lnTo>
                <a:lnTo>
                  <a:pt x="38099" y="138683"/>
                </a:lnTo>
                <a:lnTo>
                  <a:pt x="103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4296648" y="5226812"/>
            <a:ext cx="104139" cy="139066"/>
          </a:xfrm>
          <a:custGeom>
            <a:avLst/>
            <a:gdLst/>
            <a:ahLst/>
            <a:cxnLst/>
            <a:rect l="l" t="t" r="r" b="b"/>
            <a:pathLst>
              <a:path w="104140" h="139064">
                <a:moveTo>
                  <a:pt x="65531" y="0"/>
                </a:moveTo>
                <a:lnTo>
                  <a:pt x="103631" y="138683"/>
                </a:lnTo>
                <a:lnTo>
                  <a:pt x="0" y="138683"/>
                </a:lnTo>
                <a:lnTo>
                  <a:pt x="65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4299693" y="536930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4299693" y="5365496"/>
            <a:ext cx="100965" cy="7620"/>
          </a:xfrm>
          <a:custGeom>
            <a:avLst/>
            <a:gdLst/>
            <a:ahLst/>
            <a:cxnLst/>
            <a:rect l="l" t="t" r="r" b="b"/>
            <a:pathLst>
              <a:path w="100965" h="7620">
                <a:moveTo>
                  <a:pt x="100583" y="0"/>
                </a:moveTo>
                <a:lnTo>
                  <a:pt x="0" y="0"/>
                </a:lnTo>
                <a:lnTo>
                  <a:pt x="96011" y="7619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14299696" y="5365496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0" y="0"/>
                </a:moveTo>
                <a:lnTo>
                  <a:pt x="9601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14366747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14366747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14299696" y="5373116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0" y="0"/>
                </a:moveTo>
                <a:lnTo>
                  <a:pt x="80771" y="32003"/>
                </a:lnTo>
                <a:lnTo>
                  <a:pt x="96011" y="0"/>
                </a:lnTo>
                <a:lnTo>
                  <a:pt x="0" y="0"/>
                </a:lnTo>
                <a:close/>
              </a:path>
              <a:path w="96519" h="32385">
                <a:moveTo>
                  <a:pt x="0" y="0"/>
                </a:moveTo>
                <a:lnTo>
                  <a:pt x="67055" y="32003"/>
                </a:lnTo>
                <a:lnTo>
                  <a:pt x="80771" y="3200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14299696" y="5373116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96011" y="0"/>
                </a:moveTo>
                <a:lnTo>
                  <a:pt x="0" y="0"/>
                </a:lnTo>
                <a:lnTo>
                  <a:pt x="80771" y="3200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14299691" y="5373116"/>
            <a:ext cx="81280" cy="32384"/>
          </a:xfrm>
          <a:custGeom>
            <a:avLst/>
            <a:gdLst/>
            <a:ahLst/>
            <a:cxnLst/>
            <a:rect l="l" t="t" r="r" b="b"/>
            <a:pathLst>
              <a:path w="81280" h="32385">
                <a:moveTo>
                  <a:pt x="0" y="0"/>
                </a:moveTo>
                <a:lnTo>
                  <a:pt x="80771" y="32003"/>
                </a:lnTo>
                <a:lnTo>
                  <a:pt x="67055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4876805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0" y="54863"/>
                </a:moveTo>
                <a:lnTo>
                  <a:pt x="153923" y="54863"/>
                </a:lnTo>
                <a:lnTo>
                  <a:pt x="112775" y="0"/>
                </a:lnTo>
                <a:lnTo>
                  <a:pt x="0" y="54863"/>
                </a:lnTo>
                <a:close/>
              </a:path>
              <a:path w="154304" h="55245">
                <a:moveTo>
                  <a:pt x="112775" y="0"/>
                </a:moveTo>
                <a:lnTo>
                  <a:pt x="153923" y="54863"/>
                </a:lnTo>
                <a:lnTo>
                  <a:pt x="126491" y="0"/>
                </a:lnTo>
                <a:lnTo>
                  <a:pt x="1127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4989576" y="5944615"/>
            <a:ext cx="41276" cy="55245"/>
          </a:xfrm>
          <a:custGeom>
            <a:avLst/>
            <a:gdLst/>
            <a:ahLst/>
            <a:cxnLst/>
            <a:rect l="l" t="t" r="r" b="b"/>
            <a:pathLst>
              <a:path w="41275" h="55245">
                <a:moveTo>
                  <a:pt x="13715" y="0"/>
                </a:moveTo>
                <a:lnTo>
                  <a:pt x="0" y="0"/>
                </a:lnTo>
                <a:lnTo>
                  <a:pt x="41147" y="5486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4876805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112775" y="0"/>
                </a:moveTo>
                <a:lnTo>
                  <a:pt x="153923" y="54863"/>
                </a:lnTo>
                <a:lnTo>
                  <a:pt x="0" y="54863"/>
                </a:lnTo>
                <a:lnTo>
                  <a:pt x="1127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4876800" y="6006338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4876800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153923" y="0"/>
                </a:moveTo>
                <a:lnTo>
                  <a:pt x="0" y="0"/>
                </a:lnTo>
                <a:lnTo>
                  <a:pt x="160019" y="13715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4876800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0" y="0"/>
                </a:moveTo>
                <a:lnTo>
                  <a:pt x="16001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8287" y="39623"/>
                </a:lnTo>
                <a:lnTo>
                  <a:pt x="179831" y="39623"/>
                </a:lnTo>
                <a:lnTo>
                  <a:pt x="0" y="0"/>
                </a:lnTo>
                <a:close/>
              </a:path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60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160019" y="0"/>
                </a:moveTo>
                <a:lnTo>
                  <a:pt x="0" y="0"/>
                </a:lnTo>
                <a:lnTo>
                  <a:pt x="179831" y="39623"/>
                </a:lnTo>
                <a:lnTo>
                  <a:pt x="160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8287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4904232" y="6058154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697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4904232" y="6052825"/>
            <a:ext cx="157480" cy="10795"/>
          </a:xfrm>
          <a:custGeom>
            <a:avLst/>
            <a:gdLst/>
            <a:ahLst/>
            <a:cxnLst/>
            <a:rect l="l" t="t" r="r" b="b"/>
            <a:pathLst>
              <a:path w="157479" h="10795">
                <a:moveTo>
                  <a:pt x="152399" y="0"/>
                </a:moveTo>
                <a:lnTo>
                  <a:pt x="0" y="0"/>
                </a:lnTo>
                <a:lnTo>
                  <a:pt x="156971" y="10667"/>
                </a:lnTo>
                <a:lnTo>
                  <a:pt x="1523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4904232" y="6052825"/>
            <a:ext cx="157480" cy="10795"/>
          </a:xfrm>
          <a:custGeom>
            <a:avLst/>
            <a:gdLst/>
            <a:ahLst/>
            <a:cxnLst/>
            <a:rect l="l" t="t" r="r" b="b"/>
            <a:pathLst>
              <a:path w="157479" h="10795">
                <a:moveTo>
                  <a:pt x="0" y="0"/>
                </a:moveTo>
                <a:lnTo>
                  <a:pt x="156971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4418076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0" y="224027"/>
                </a:moveTo>
                <a:lnTo>
                  <a:pt x="752855" y="224027"/>
                </a:lnTo>
                <a:lnTo>
                  <a:pt x="469391" y="0"/>
                </a:lnTo>
                <a:lnTo>
                  <a:pt x="0" y="224027"/>
                </a:lnTo>
                <a:close/>
              </a:path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643127" y="0"/>
                </a:lnTo>
                <a:lnTo>
                  <a:pt x="4693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4887468" y="6063489"/>
            <a:ext cx="283845" cy="224154"/>
          </a:xfrm>
          <a:custGeom>
            <a:avLst/>
            <a:gdLst/>
            <a:ahLst/>
            <a:cxnLst/>
            <a:rect l="l" t="t" r="r" b="b"/>
            <a:pathLst>
              <a:path w="283845" h="224154">
                <a:moveTo>
                  <a:pt x="173735" y="0"/>
                </a:moveTo>
                <a:lnTo>
                  <a:pt x="0" y="0"/>
                </a:lnTo>
                <a:lnTo>
                  <a:pt x="283463" y="22402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4418076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0" y="224027"/>
                </a:lnTo>
                <a:lnTo>
                  <a:pt x="469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4418077" y="6294373"/>
            <a:ext cx="759460" cy="0"/>
          </a:xfrm>
          <a:custGeom>
            <a:avLst/>
            <a:gdLst/>
            <a:ahLst/>
            <a:cxnLst/>
            <a:rect l="l" t="t" r="r" b="b"/>
            <a:pathLst>
              <a:path w="759460">
                <a:moveTo>
                  <a:pt x="0" y="0"/>
                </a:moveTo>
                <a:lnTo>
                  <a:pt x="758951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4418077" y="6287522"/>
            <a:ext cx="759460" cy="13969"/>
          </a:xfrm>
          <a:custGeom>
            <a:avLst/>
            <a:gdLst/>
            <a:ahLst/>
            <a:cxnLst/>
            <a:rect l="l" t="t" r="r" b="b"/>
            <a:pathLst>
              <a:path w="759460" h="13970">
                <a:moveTo>
                  <a:pt x="752855" y="0"/>
                </a:moveTo>
                <a:lnTo>
                  <a:pt x="0" y="0"/>
                </a:lnTo>
                <a:lnTo>
                  <a:pt x="758951" y="13715"/>
                </a:lnTo>
                <a:lnTo>
                  <a:pt x="752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4418077" y="6287522"/>
            <a:ext cx="759460" cy="13969"/>
          </a:xfrm>
          <a:custGeom>
            <a:avLst/>
            <a:gdLst/>
            <a:ahLst/>
            <a:cxnLst/>
            <a:rect l="l" t="t" r="r" b="b"/>
            <a:pathLst>
              <a:path w="759460" h="13970">
                <a:moveTo>
                  <a:pt x="0" y="0"/>
                </a:moveTo>
                <a:lnTo>
                  <a:pt x="758951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4418076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57911" y="121919"/>
                </a:lnTo>
                <a:lnTo>
                  <a:pt x="818387" y="121919"/>
                </a:lnTo>
                <a:lnTo>
                  <a:pt x="0" y="0"/>
                </a:lnTo>
                <a:close/>
              </a:path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7589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4418076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758951" y="0"/>
                </a:moveTo>
                <a:lnTo>
                  <a:pt x="0" y="0"/>
                </a:lnTo>
                <a:lnTo>
                  <a:pt x="818387" y="121919"/>
                </a:lnTo>
                <a:lnTo>
                  <a:pt x="7589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4418076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57911" y="1219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62483" y="131063"/>
                </a:lnTo>
                <a:lnTo>
                  <a:pt x="824483" y="131063"/>
                </a:lnTo>
                <a:lnTo>
                  <a:pt x="0" y="0"/>
                </a:lnTo>
                <a:close/>
              </a:path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760475" y="0"/>
                </a:moveTo>
                <a:lnTo>
                  <a:pt x="0" y="0"/>
                </a:lnTo>
                <a:lnTo>
                  <a:pt x="824483" y="131063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62483" y="1310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4538472" y="6558026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4538472" y="6554216"/>
            <a:ext cx="303530" cy="7620"/>
          </a:xfrm>
          <a:custGeom>
            <a:avLst/>
            <a:gdLst/>
            <a:ahLst/>
            <a:cxnLst/>
            <a:rect l="l" t="t" r="r" b="b"/>
            <a:pathLst>
              <a:path w="303529" h="7620">
                <a:moveTo>
                  <a:pt x="303275" y="0"/>
                </a:moveTo>
                <a:lnTo>
                  <a:pt x="0" y="0"/>
                </a:lnTo>
                <a:lnTo>
                  <a:pt x="303275" y="7619"/>
                </a:lnTo>
                <a:lnTo>
                  <a:pt x="3032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4538472" y="6554216"/>
            <a:ext cx="303530" cy="7620"/>
          </a:xfrm>
          <a:custGeom>
            <a:avLst/>
            <a:gdLst/>
            <a:ahLst/>
            <a:cxnLst/>
            <a:rect l="l" t="t" r="r" b="b"/>
            <a:pathLst>
              <a:path w="303529" h="7620">
                <a:moveTo>
                  <a:pt x="0" y="0"/>
                </a:moveTo>
                <a:lnTo>
                  <a:pt x="303275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0415016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10415016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609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0408920" y="6566407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0" y="1523"/>
                </a:moveTo>
                <a:lnTo>
                  <a:pt x="12191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  <a:path w="12700" h="1904">
                <a:moveTo>
                  <a:pt x="6095" y="0"/>
                </a:moveTo>
                <a:lnTo>
                  <a:pt x="12191" y="1523"/>
                </a:lnTo>
                <a:lnTo>
                  <a:pt x="12191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0415016" y="656640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6095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0408920" y="6566407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6095" y="0"/>
                </a:moveTo>
                <a:lnTo>
                  <a:pt x="12191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0408920" y="6567932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0" y="0"/>
                </a:moveTo>
                <a:lnTo>
                  <a:pt x="0" y="1523"/>
                </a:lnTo>
                <a:lnTo>
                  <a:pt x="12191" y="1523"/>
                </a:lnTo>
                <a:lnTo>
                  <a:pt x="0" y="0"/>
                </a:lnTo>
                <a:close/>
              </a:path>
              <a:path w="12700" h="1904">
                <a:moveTo>
                  <a:pt x="0" y="0"/>
                </a:moveTo>
                <a:lnTo>
                  <a:pt x="12191" y="1523"/>
                </a:lnTo>
                <a:lnTo>
                  <a:pt x="121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0408920" y="6567932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12191" y="0"/>
                </a:moveTo>
                <a:lnTo>
                  <a:pt x="0" y="0"/>
                </a:lnTo>
                <a:lnTo>
                  <a:pt x="12191" y="1523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0408920" y="6567932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0" y="0"/>
                </a:moveTo>
                <a:lnTo>
                  <a:pt x="1219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4852415" y="6562596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4852415" y="6554217"/>
            <a:ext cx="455930" cy="17146"/>
          </a:xfrm>
          <a:custGeom>
            <a:avLst/>
            <a:gdLst/>
            <a:ahLst/>
            <a:cxnLst/>
            <a:rect l="l" t="t" r="r" b="b"/>
            <a:pathLst>
              <a:path w="455929" h="17145">
                <a:moveTo>
                  <a:pt x="448055" y="0"/>
                </a:moveTo>
                <a:lnTo>
                  <a:pt x="0" y="0"/>
                </a:lnTo>
                <a:lnTo>
                  <a:pt x="455675" y="16763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4852415" y="6554217"/>
            <a:ext cx="455930" cy="17146"/>
          </a:xfrm>
          <a:custGeom>
            <a:avLst/>
            <a:gdLst/>
            <a:ahLst/>
            <a:cxnLst/>
            <a:rect l="l" t="t" r="r" b="b"/>
            <a:pathLst>
              <a:path w="455929" h="17145">
                <a:moveTo>
                  <a:pt x="0" y="0"/>
                </a:moveTo>
                <a:lnTo>
                  <a:pt x="4556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0408924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0" y="4571"/>
                </a:lnTo>
                <a:lnTo>
                  <a:pt x="21335" y="4571"/>
                </a:lnTo>
                <a:lnTo>
                  <a:pt x="0" y="0"/>
                </a:lnTo>
                <a:close/>
              </a:path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198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0408924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19811" y="0"/>
                </a:moveTo>
                <a:lnTo>
                  <a:pt x="0" y="0"/>
                </a:lnTo>
                <a:lnTo>
                  <a:pt x="21335" y="4571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0408924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4852421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24383" y="50291"/>
                </a:lnTo>
                <a:lnTo>
                  <a:pt x="480059" y="50291"/>
                </a:lnTo>
                <a:lnTo>
                  <a:pt x="0" y="0"/>
                </a:lnTo>
                <a:close/>
              </a:path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455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4852421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455675" y="0"/>
                </a:moveTo>
                <a:lnTo>
                  <a:pt x="0" y="0"/>
                </a:lnTo>
                <a:lnTo>
                  <a:pt x="480059" y="50291"/>
                </a:lnTo>
                <a:lnTo>
                  <a:pt x="455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4852421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24383" y="502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4543046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0" y="0"/>
                </a:moveTo>
                <a:lnTo>
                  <a:pt x="164591" y="65531"/>
                </a:lnTo>
                <a:lnTo>
                  <a:pt x="298703" y="0"/>
                </a:lnTo>
                <a:lnTo>
                  <a:pt x="0" y="0"/>
                </a:lnTo>
                <a:close/>
              </a:path>
              <a:path w="299085" h="66040">
                <a:moveTo>
                  <a:pt x="0" y="0"/>
                </a:moveTo>
                <a:lnTo>
                  <a:pt x="30479" y="65531"/>
                </a:lnTo>
                <a:lnTo>
                  <a:pt x="164591" y="655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4543046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298703" y="0"/>
                </a:moveTo>
                <a:lnTo>
                  <a:pt x="0" y="0"/>
                </a:lnTo>
                <a:lnTo>
                  <a:pt x="164591" y="65531"/>
                </a:lnTo>
                <a:lnTo>
                  <a:pt x="2987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4543043" y="6561841"/>
            <a:ext cx="165100" cy="66039"/>
          </a:xfrm>
          <a:custGeom>
            <a:avLst/>
            <a:gdLst/>
            <a:ahLst/>
            <a:cxnLst/>
            <a:rect l="l" t="t" r="r" b="b"/>
            <a:pathLst>
              <a:path w="165100" h="66040">
                <a:moveTo>
                  <a:pt x="0" y="0"/>
                </a:moveTo>
                <a:lnTo>
                  <a:pt x="164591" y="65531"/>
                </a:lnTo>
                <a:lnTo>
                  <a:pt x="30479" y="655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4876800" y="6628130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4876800" y="6621277"/>
            <a:ext cx="455930" cy="13969"/>
          </a:xfrm>
          <a:custGeom>
            <a:avLst/>
            <a:gdLst/>
            <a:ahLst/>
            <a:cxnLst/>
            <a:rect l="l" t="t" r="r" b="b"/>
            <a:pathLst>
              <a:path w="455929" h="13970">
                <a:moveTo>
                  <a:pt x="455675" y="0"/>
                </a:moveTo>
                <a:lnTo>
                  <a:pt x="0" y="0"/>
                </a:lnTo>
                <a:lnTo>
                  <a:pt x="455675" y="13715"/>
                </a:lnTo>
                <a:lnTo>
                  <a:pt x="455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4876800" y="6621277"/>
            <a:ext cx="455930" cy="13969"/>
          </a:xfrm>
          <a:custGeom>
            <a:avLst/>
            <a:gdLst/>
            <a:ahLst/>
            <a:cxnLst/>
            <a:rect l="l" t="t" r="r" b="b"/>
            <a:pathLst>
              <a:path w="455929" h="13970">
                <a:moveTo>
                  <a:pt x="0" y="0"/>
                </a:moveTo>
                <a:lnTo>
                  <a:pt x="455675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4882895" y="6636511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5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4882895" y="6634988"/>
            <a:ext cx="449580" cy="3175"/>
          </a:xfrm>
          <a:custGeom>
            <a:avLst/>
            <a:gdLst/>
            <a:ahLst/>
            <a:cxnLst/>
            <a:rect l="l" t="t" r="r" b="b"/>
            <a:pathLst>
              <a:path w="449579" h="3175">
                <a:moveTo>
                  <a:pt x="449579" y="0"/>
                </a:moveTo>
                <a:lnTo>
                  <a:pt x="0" y="0"/>
                </a:lnTo>
                <a:lnTo>
                  <a:pt x="443483" y="3047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4882901" y="6634988"/>
            <a:ext cx="443865" cy="3175"/>
          </a:xfrm>
          <a:custGeom>
            <a:avLst/>
            <a:gdLst/>
            <a:ahLst/>
            <a:cxnLst/>
            <a:rect l="l" t="t" r="r" b="b"/>
            <a:pathLst>
              <a:path w="443864" h="3175">
                <a:moveTo>
                  <a:pt x="0" y="0"/>
                </a:moveTo>
                <a:lnTo>
                  <a:pt x="443483" y="3047"/>
                </a:lnTo>
                <a:lnTo>
                  <a:pt x="152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0361675" y="6574029"/>
            <a:ext cx="111760" cy="83820"/>
          </a:xfrm>
          <a:custGeom>
            <a:avLst/>
            <a:gdLst/>
            <a:ahLst/>
            <a:cxnLst/>
            <a:rect l="l" t="t" r="r" b="b"/>
            <a:pathLst>
              <a:path w="111759" h="83820">
                <a:moveTo>
                  <a:pt x="0" y="83819"/>
                </a:moveTo>
                <a:lnTo>
                  <a:pt x="111251" y="83819"/>
                </a:lnTo>
                <a:lnTo>
                  <a:pt x="39623" y="0"/>
                </a:lnTo>
                <a:lnTo>
                  <a:pt x="0" y="83819"/>
                </a:lnTo>
                <a:close/>
              </a:path>
              <a:path w="111759" h="83820">
                <a:moveTo>
                  <a:pt x="39623" y="0"/>
                </a:moveTo>
                <a:lnTo>
                  <a:pt x="111251" y="83819"/>
                </a:lnTo>
                <a:lnTo>
                  <a:pt x="68579" y="0"/>
                </a:lnTo>
                <a:lnTo>
                  <a:pt x="396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0401301" y="6574029"/>
            <a:ext cx="71755" cy="83820"/>
          </a:xfrm>
          <a:custGeom>
            <a:avLst/>
            <a:gdLst/>
            <a:ahLst/>
            <a:cxnLst/>
            <a:rect l="l" t="t" r="r" b="b"/>
            <a:pathLst>
              <a:path w="71754" h="83820">
                <a:moveTo>
                  <a:pt x="28955" y="0"/>
                </a:moveTo>
                <a:lnTo>
                  <a:pt x="0" y="0"/>
                </a:lnTo>
                <a:lnTo>
                  <a:pt x="71627" y="8381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0361675" y="6574029"/>
            <a:ext cx="111760" cy="83820"/>
          </a:xfrm>
          <a:custGeom>
            <a:avLst/>
            <a:gdLst/>
            <a:ahLst/>
            <a:cxnLst/>
            <a:rect l="l" t="t" r="r" b="b"/>
            <a:pathLst>
              <a:path w="111759" h="83820">
                <a:moveTo>
                  <a:pt x="39623" y="0"/>
                </a:moveTo>
                <a:lnTo>
                  <a:pt x="111251" y="83819"/>
                </a:lnTo>
                <a:lnTo>
                  <a:pt x="0" y="83819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0483599" y="667156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0" y="3047"/>
                </a:lnTo>
                <a:lnTo>
                  <a:pt x="3047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0483599" y="667156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3047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4573524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0" y="0"/>
                </a:moveTo>
                <a:lnTo>
                  <a:pt x="36575" y="47243"/>
                </a:lnTo>
                <a:lnTo>
                  <a:pt x="134111" y="0"/>
                </a:lnTo>
                <a:lnTo>
                  <a:pt x="0" y="0"/>
                </a:lnTo>
                <a:close/>
              </a:path>
              <a:path w="134620" h="47625">
                <a:moveTo>
                  <a:pt x="0" y="0"/>
                </a:moveTo>
                <a:lnTo>
                  <a:pt x="22859" y="47243"/>
                </a:lnTo>
                <a:lnTo>
                  <a:pt x="36575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4573524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134111" y="0"/>
                </a:moveTo>
                <a:lnTo>
                  <a:pt x="0" y="0"/>
                </a:lnTo>
                <a:lnTo>
                  <a:pt x="36575" y="47243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4573525" y="6627372"/>
            <a:ext cx="36830" cy="47624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0" y="0"/>
                </a:moveTo>
                <a:lnTo>
                  <a:pt x="36575" y="47243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0483597" y="667461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0354055" y="6657847"/>
            <a:ext cx="119380" cy="17146"/>
          </a:xfrm>
          <a:custGeom>
            <a:avLst/>
            <a:gdLst/>
            <a:ahLst/>
            <a:cxnLst/>
            <a:rect l="l" t="t" r="r" b="b"/>
            <a:pathLst>
              <a:path w="119379" h="17145">
                <a:moveTo>
                  <a:pt x="0" y="16763"/>
                </a:moveTo>
                <a:lnTo>
                  <a:pt x="118871" y="16763"/>
                </a:lnTo>
                <a:lnTo>
                  <a:pt x="7619" y="0"/>
                </a:lnTo>
                <a:lnTo>
                  <a:pt x="0" y="16763"/>
                </a:lnTo>
                <a:close/>
              </a:path>
              <a:path w="119379" h="17145">
                <a:moveTo>
                  <a:pt x="7619" y="0"/>
                </a:moveTo>
                <a:lnTo>
                  <a:pt x="118871" y="16763"/>
                </a:lnTo>
                <a:lnTo>
                  <a:pt x="118871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0361675" y="6657847"/>
            <a:ext cx="111760" cy="17146"/>
          </a:xfrm>
          <a:custGeom>
            <a:avLst/>
            <a:gdLst/>
            <a:ahLst/>
            <a:cxnLst/>
            <a:rect l="l" t="t" r="r" b="b"/>
            <a:pathLst>
              <a:path w="111759" h="17145">
                <a:moveTo>
                  <a:pt x="111251" y="0"/>
                </a:moveTo>
                <a:lnTo>
                  <a:pt x="0" y="0"/>
                </a:lnTo>
                <a:lnTo>
                  <a:pt x="111251" y="16763"/>
                </a:lnTo>
                <a:lnTo>
                  <a:pt x="1112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0354055" y="6657847"/>
            <a:ext cx="119380" cy="17146"/>
          </a:xfrm>
          <a:custGeom>
            <a:avLst/>
            <a:gdLst/>
            <a:ahLst/>
            <a:cxnLst/>
            <a:rect l="l" t="t" r="r" b="b"/>
            <a:pathLst>
              <a:path w="119379" h="17145">
                <a:moveTo>
                  <a:pt x="7619" y="0"/>
                </a:moveTo>
                <a:lnTo>
                  <a:pt x="118871" y="16763"/>
                </a:lnTo>
                <a:lnTo>
                  <a:pt x="0" y="16763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3464942" y="6453638"/>
            <a:ext cx="1818638" cy="33588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0334245" y="6674617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79" h="41275">
                <a:moveTo>
                  <a:pt x="0" y="41147"/>
                </a:moveTo>
                <a:lnTo>
                  <a:pt x="233171" y="41147"/>
                </a:lnTo>
                <a:lnTo>
                  <a:pt x="19811" y="0"/>
                </a:lnTo>
                <a:lnTo>
                  <a:pt x="0" y="41147"/>
                </a:lnTo>
                <a:close/>
              </a:path>
              <a:path w="233679" h="41275">
                <a:moveTo>
                  <a:pt x="19811" y="0"/>
                </a:moveTo>
                <a:lnTo>
                  <a:pt x="233171" y="41147"/>
                </a:lnTo>
                <a:lnTo>
                  <a:pt x="153923" y="0"/>
                </a:lnTo>
                <a:lnTo>
                  <a:pt x="198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0354057" y="6674617"/>
            <a:ext cx="213360" cy="41275"/>
          </a:xfrm>
          <a:custGeom>
            <a:avLst/>
            <a:gdLst/>
            <a:ahLst/>
            <a:cxnLst/>
            <a:rect l="l" t="t" r="r" b="b"/>
            <a:pathLst>
              <a:path w="213359" h="41275">
                <a:moveTo>
                  <a:pt x="134111" y="0"/>
                </a:moveTo>
                <a:lnTo>
                  <a:pt x="0" y="0"/>
                </a:lnTo>
                <a:lnTo>
                  <a:pt x="213359" y="4114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0334245" y="6674617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79" h="41275">
                <a:moveTo>
                  <a:pt x="19811" y="0"/>
                </a:moveTo>
                <a:lnTo>
                  <a:pt x="233171" y="41147"/>
                </a:lnTo>
                <a:lnTo>
                  <a:pt x="0" y="41147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0325103" y="6725665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0334245" y="6715760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79" h="7620">
                <a:moveTo>
                  <a:pt x="233171" y="0"/>
                </a:moveTo>
                <a:lnTo>
                  <a:pt x="0" y="0"/>
                </a:lnTo>
                <a:lnTo>
                  <a:pt x="233171" y="7619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0331195" y="6715760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3047" y="0"/>
                </a:moveTo>
                <a:lnTo>
                  <a:pt x="23621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0331200" y="6723380"/>
            <a:ext cx="239395" cy="12700"/>
          </a:xfrm>
          <a:custGeom>
            <a:avLst/>
            <a:gdLst/>
            <a:ahLst/>
            <a:cxnLst/>
            <a:rect l="l" t="t" r="r" b="b"/>
            <a:pathLst>
              <a:path w="239395" h="12700">
                <a:moveTo>
                  <a:pt x="239267" y="0"/>
                </a:moveTo>
                <a:lnTo>
                  <a:pt x="0" y="0"/>
                </a:lnTo>
                <a:lnTo>
                  <a:pt x="233171" y="12191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0325105" y="6723380"/>
            <a:ext cx="239395" cy="12700"/>
          </a:xfrm>
          <a:custGeom>
            <a:avLst/>
            <a:gdLst/>
            <a:ahLst/>
            <a:cxnLst/>
            <a:rect l="l" t="t" r="r" b="b"/>
            <a:pathLst>
              <a:path w="239395" h="12700">
                <a:moveTo>
                  <a:pt x="6095" y="0"/>
                </a:moveTo>
                <a:lnTo>
                  <a:pt x="239267" y="12191"/>
                </a:lnTo>
                <a:lnTo>
                  <a:pt x="0" y="1219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0328147" y="6743954"/>
            <a:ext cx="236220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0328147" y="6735572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236219" y="0"/>
                </a:moveTo>
                <a:lnTo>
                  <a:pt x="0" y="0"/>
                </a:lnTo>
                <a:lnTo>
                  <a:pt x="231647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0328152" y="6735572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0" y="0"/>
                </a:moveTo>
                <a:lnTo>
                  <a:pt x="23164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0328152" y="6743193"/>
            <a:ext cx="231775" cy="9526"/>
          </a:xfrm>
          <a:custGeom>
            <a:avLst/>
            <a:gdLst/>
            <a:ahLst/>
            <a:cxnLst/>
            <a:rect l="l" t="t" r="r" b="b"/>
            <a:pathLst>
              <a:path w="231775" h="9525">
                <a:moveTo>
                  <a:pt x="231647" y="0"/>
                </a:moveTo>
                <a:lnTo>
                  <a:pt x="0" y="0"/>
                </a:lnTo>
                <a:lnTo>
                  <a:pt x="225551" y="9143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10328148" y="6743193"/>
            <a:ext cx="226060" cy="9526"/>
          </a:xfrm>
          <a:custGeom>
            <a:avLst/>
            <a:gdLst/>
            <a:ahLst/>
            <a:cxnLst/>
            <a:rect l="l" t="t" r="r" b="b"/>
            <a:pathLst>
              <a:path w="226059" h="9525">
                <a:moveTo>
                  <a:pt x="0" y="0"/>
                </a:moveTo>
                <a:lnTo>
                  <a:pt x="225551" y="9143"/>
                </a:lnTo>
                <a:lnTo>
                  <a:pt x="24383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10352532" y="6752336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7619" y="3047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10360152" y="6755383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10352532" y="6752336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3047"/>
                </a:moveTo>
                <a:lnTo>
                  <a:pt x="7619" y="3047"/>
                </a:lnTo>
                <a:lnTo>
                  <a:pt x="0" y="0"/>
                </a:lnTo>
                <a:lnTo>
                  <a:pt x="91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10352532" y="6752336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10352532" y="6752336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10372343" y="6757671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35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10372343" y="6752342"/>
            <a:ext cx="181610" cy="10795"/>
          </a:xfrm>
          <a:custGeom>
            <a:avLst/>
            <a:gdLst/>
            <a:ahLst/>
            <a:cxnLst/>
            <a:rect l="l" t="t" r="r" b="b"/>
            <a:pathLst>
              <a:path w="181609" h="10795">
                <a:moveTo>
                  <a:pt x="181355" y="0"/>
                </a:moveTo>
                <a:lnTo>
                  <a:pt x="0" y="0"/>
                </a:lnTo>
                <a:lnTo>
                  <a:pt x="176783" y="10667"/>
                </a:lnTo>
                <a:lnTo>
                  <a:pt x="1813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10372349" y="6752342"/>
            <a:ext cx="177165" cy="10795"/>
          </a:xfrm>
          <a:custGeom>
            <a:avLst/>
            <a:gdLst/>
            <a:ahLst/>
            <a:cxnLst/>
            <a:rect l="l" t="t" r="r" b="b"/>
            <a:pathLst>
              <a:path w="177165" h="10795">
                <a:moveTo>
                  <a:pt x="0" y="0"/>
                </a:moveTo>
                <a:lnTo>
                  <a:pt x="1767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4977389" y="6638035"/>
            <a:ext cx="443865" cy="166370"/>
          </a:xfrm>
          <a:custGeom>
            <a:avLst/>
            <a:gdLst/>
            <a:ahLst/>
            <a:cxnLst/>
            <a:rect l="l" t="t" r="r" b="b"/>
            <a:pathLst>
              <a:path w="443864" h="166370">
                <a:moveTo>
                  <a:pt x="0" y="166115"/>
                </a:moveTo>
                <a:lnTo>
                  <a:pt x="443483" y="166115"/>
                </a:lnTo>
                <a:lnTo>
                  <a:pt x="348995" y="0"/>
                </a:lnTo>
                <a:lnTo>
                  <a:pt x="0" y="166115"/>
                </a:lnTo>
                <a:close/>
              </a:path>
              <a:path w="443864" h="166370">
                <a:moveTo>
                  <a:pt x="348995" y="0"/>
                </a:moveTo>
                <a:lnTo>
                  <a:pt x="443483" y="166115"/>
                </a:lnTo>
                <a:lnTo>
                  <a:pt x="364235" y="0"/>
                </a:lnTo>
                <a:lnTo>
                  <a:pt x="3489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5326380" y="6638035"/>
            <a:ext cx="94615" cy="166370"/>
          </a:xfrm>
          <a:custGeom>
            <a:avLst/>
            <a:gdLst/>
            <a:ahLst/>
            <a:cxnLst/>
            <a:rect l="l" t="t" r="r" b="b"/>
            <a:pathLst>
              <a:path w="94614" h="166370">
                <a:moveTo>
                  <a:pt x="15239" y="0"/>
                </a:moveTo>
                <a:lnTo>
                  <a:pt x="0" y="0"/>
                </a:lnTo>
                <a:lnTo>
                  <a:pt x="94487" y="166115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4977389" y="6638035"/>
            <a:ext cx="443865" cy="166370"/>
          </a:xfrm>
          <a:custGeom>
            <a:avLst/>
            <a:gdLst/>
            <a:ahLst/>
            <a:cxnLst/>
            <a:rect l="l" t="t" r="r" b="b"/>
            <a:pathLst>
              <a:path w="443864" h="166370">
                <a:moveTo>
                  <a:pt x="348995" y="0"/>
                </a:moveTo>
                <a:lnTo>
                  <a:pt x="443483" y="166115"/>
                </a:lnTo>
                <a:lnTo>
                  <a:pt x="0" y="166115"/>
                </a:lnTo>
                <a:lnTo>
                  <a:pt x="3489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4884424" y="6638035"/>
            <a:ext cx="441959" cy="166370"/>
          </a:xfrm>
          <a:custGeom>
            <a:avLst/>
            <a:gdLst/>
            <a:ahLst/>
            <a:cxnLst/>
            <a:rect l="l" t="t" r="r" b="b"/>
            <a:pathLst>
              <a:path w="441960" h="166370">
                <a:moveTo>
                  <a:pt x="0" y="0"/>
                </a:moveTo>
                <a:lnTo>
                  <a:pt x="92963" y="166115"/>
                </a:lnTo>
                <a:lnTo>
                  <a:pt x="441959" y="0"/>
                </a:lnTo>
                <a:lnTo>
                  <a:pt x="0" y="0"/>
                </a:lnTo>
                <a:close/>
              </a:path>
              <a:path w="441960" h="166370">
                <a:moveTo>
                  <a:pt x="0" y="0"/>
                </a:moveTo>
                <a:lnTo>
                  <a:pt x="79247" y="166115"/>
                </a:lnTo>
                <a:lnTo>
                  <a:pt x="92963" y="1661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4884424" y="6638035"/>
            <a:ext cx="441959" cy="166370"/>
          </a:xfrm>
          <a:custGeom>
            <a:avLst/>
            <a:gdLst/>
            <a:ahLst/>
            <a:cxnLst/>
            <a:rect l="l" t="t" r="r" b="b"/>
            <a:pathLst>
              <a:path w="441960" h="166370">
                <a:moveTo>
                  <a:pt x="441959" y="0"/>
                </a:moveTo>
                <a:lnTo>
                  <a:pt x="0" y="0"/>
                </a:lnTo>
                <a:lnTo>
                  <a:pt x="92963" y="166115"/>
                </a:lnTo>
                <a:lnTo>
                  <a:pt x="441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4884421" y="6638035"/>
            <a:ext cx="93345" cy="166370"/>
          </a:xfrm>
          <a:custGeom>
            <a:avLst/>
            <a:gdLst/>
            <a:ahLst/>
            <a:cxnLst/>
            <a:rect l="l" t="t" r="r" b="b"/>
            <a:pathLst>
              <a:path w="93345" h="166370">
                <a:moveTo>
                  <a:pt x="0" y="0"/>
                </a:moveTo>
                <a:lnTo>
                  <a:pt x="92963" y="166115"/>
                </a:lnTo>
                <a:lnTo>
                  <a:pt x="79247" y="1661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4971291" y="6804915"/>
            <a:ext cx="451485" cy="0"/>
          </a:xfrm>
          <a:custGeom>
            <a:avLst/>
            <a:gdLst/>
            <a:ahLst/>
            <a:cxnLst/>
            <a:rect l="l" t="t" r="r" b="b"/>
            <a:pathLst>
              <a:path w="451485">
                <a:moveTo>
                  <a:pt x="0" y="0"/>
                </a:moveTo>
                <a:lnTo>
                  <a:pt x="45110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4971288" y="6810247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4971288" y="6805676"/>
            <a:ext cx="455930" cy="9526"/>
          </a:xfrm>
          <a:custGeom>
            <a:avLst/>
            <a:gdLst/>
            <a:ahLst/>
            <a:cxnLst/>
            <a:rect l="l" t="t" r="r" b="b"/>
            <a:pathLst>
              <a:path w="455929" h="9525">
                <a:moveTo>
                  <a:pt x="451103" y="0"/>
                </a:moveTo>
                <a:lnTo>
                  <a:pt x="0" y="0"/>
                </a:lnTo>
                <a:lnTo>
                  <a:pt x="455675" y="9143"/>
                </a:lnTo>
                <a:lnTo>
                  <a:pt x="451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4971288" y="6805676"/>
            <a:ext cx="455930" cy="9526"/>
          </a:xfrm>
          <a:custGeom>
            <a:avLst/>
            <a:gdLst/>
            <a:ahLst/>
            <a:cxnLst/>
            <a:rect l="l" t="t" r="r" b="b"/>
            <a:pathLst>
              <a:path w="455929" h="9525">
                <a:moveTo>
                  <a:pt x="0" y="0"/>
                </a:moveTo>
                <a:lnTo>
                  <a:pt x="455675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4951481" y="6814821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>
                <a:moveTo>
                  <a:pt x="0" y="0"/>
                </a:moveTo>
                <a:lnTo>
                  <a:pt x="4754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10332725" y="6763010"/>
            <a:ext cx="216535" cy="62865"/>
          </a:xfrm>
          <a:custGeom>
            <a:avLst/>
            <a:gdLst/>
            <a:ahLst/>
            <a:cxnLst/>
            <a:rect l="l" t="t" r="r" b="b"/>
            <a:pathLst>
              <a:path w="216534" h="62865">
                <a:moveTo>
                  <a:pt x="30479" y="0"/>
                </a:moveTo>
                <a:lnTo>
                  <a:pt x="181355" y="62483"/>
                </a:lnTo>
                <a:lnTo>
                  <a:pt x="216407" y="0"/>
                </a:lnTo>
                <a:lnTo>
                  <a:pt x="30479" y="0"/>
                </a:lnTo>
                <a:close/>
              </a:path>
              <a:path w="216534" h="62865">
                <a:moveTo>
                  <a:pt x="0" y="62483"/>
                </a:moveTo>
                <a:lnTo>
                  <a:pt x="181355" y="62483"/>
                </a:lnTo>
                <a:lnTo>
                  <a:pt x="30479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10363204" y="6763010"/>
            <a:ext cx="186055" cy="62865"/>
          </a:xfrm>
          <a:custGeom>
            <a:avLst/>
            <a:gdLst/>
            <a:ahLst/>
            <a:cxnLst/>
            <a:rect l="l" t="t" r="r" b="b"/>
            <a:pathLst>
              <a:path w="186054" h="62865">
                <a:moveTo>
                  <a:pt x="185927" y="0"/>
                </a:moveTo>
                <a:lnTo>
                  <a:pt x="0" y="0"/>
                </a:lnTo>
                <a:lnTo>
                  <a:pt x="150875" y="62483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10332720" y="6763010"/>
            <a:ext cx="181610" cy="62865"/>
          </a:xfrm>
          <a:custGeom>
            <a:avLst/>
            <a:gdLst/>
            <a:ahLst/>
            <a:cxnLst/>
            <a:rect l="l" t="t" r="r" b="b"/>
            <a:pathLst>
              <a:path w="181609" h="62865">
                <a:moveTo>
                  <a:pt x="30479" y="0"/>
                </a:moveTo>
                <a:lnTo>
                  <a:pt x="181355" y="62483"/>
                </a:lnTo>
                <a:lnTo>
                  <a:pt x="0" y="62483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4951476" y="6821678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4951476" y="681482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75487" y="0"/>
                </a:moveTo>
                <a:lnTo>
                  <a:pt x="0" y="0"/>
                </a:lnTo>
                <a:lnTo>
                  <a:pt x="481583" y="13715"/>
                </a:lnTo>
                <a:lnTo>
                  <a:pt x="475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4951476" y="681482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10517123" y="683310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10517123" y="683310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0326622" y="6830822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7983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10332720" y="6825494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5">
                <a:moveTo>
                  <a:pt x="173735" y="0"/>
                </a:moveTo>
                <a:lnTo>
                  <a:pt x="0" y="0"/>
                </a:lnTo>
                <a:lnTo>
                  <a:pt x="173735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10326622" y="6825494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6095" y="0"/>
                </a:moveTo>
                <a:lnTo>
                  <a:pt x="179831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10277856" y="6836158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0" y="96011"/>
                </a:moveTo>
                <a:lnTo>
                  <a:pt x="457199" y="96011"/>
                </a:lnTo>
                <a:lnTo>
                  <a:pt x="48767" y="0"/>
                </a:lnTo>
                <a:lnTo>
                  <a:pt x="0" y="96011"/>
                </a:lnTo>
                <a:close/>
              </a:path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245363" y="0"/>
                </a:lnTo>
                <a:lnTo>
                  <a:pt x="487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10326622" y="6836158"/>
            <a:ext cx="408940" cy="96520"/>
          </a:xfrm>
          <a:custGeom>
            <a:avLst/>
            <a:gdLst/>
            <a:ahLst/>
            <a:cxnLst/>
            <a:rect l="l" t="t" r="r" b="b"/>
            <a:pathLst>
              <a:path w="408940" h="96520">
                <a:moveTo>
                  <a:pt x="196595" y="0"/>
                </a:moveTo>
                <a:lnTo>
                  <a:pt x="0" y="0"/>
                </a:lnTo>
                <a:lnTo>
                  <a:pt x="408431" y="96011"/>
                </a:lnTo>
                <a:lnTo>
                  <a:pt x="196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10277856" y="6836158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0" y="96011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10277856" y="6932167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10273285" y="6936741"/>
            <a:ext cx="462280" cy="0"/>
          </a:xfrm>
          <a:custGeom>
            <a:avLst/>
            <a:gdLst/>
            <a:ahLst/>
            <a:cxnLst/>
            <a:rect l="l" t="t" r="r" b="b"/>
            <a:pathLst>
              <a:path w="462279">
                <a:moveTo>
                  <a:pt x="0" y="0"/>
                </a:moveTo>
                <a:lnTo>
                  <a:pt x="46177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10277856" y="6932169"/>
            <a:ext cx="457200" cy="9526"/>
          </a:xfrm>
          <a:custGeom>
            <a:avLst/>
            <a:gdLst/>
            <a:ahLst/>
            <a:cxnLst/>
            <a:rect l="l" t="t" r="r" b="b"/>
            <a:pathLst>
              <a:path w="457200" h="9525">
                <a:moveTo>
                  <a:pt x="457199" y="0"/>
                </a:moveTo>
                <a:lnTo>
                  <a:pt x="0" y="0"/>
                </a:lnTo>
                <a:lnTo>
                  <a:pt x="457199" y="9143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10273285" y="6932169"/>
            <a:ext cx="462280" cy="9526"/>
          </a:xfrm>
          <a:custGeom>
            <a:avLst/>
            <a:gdLst/>
            <a:ahLst/>
            <a:cxnLst/>
            <a:rect l="l" t="t" r="r" b="b"/>
            <a:pathLst>
              <a:path w="462279" h="9525">
                <a:moveTo>
                  <a:pt x="4571" y="0"/>
                </a:moveTo>
                <a:lnTo>
                  <a:pt x="461771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10259570" y="6955028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>
                <a:moveTo>
                  <a:pt x="0" y="0"/>
                </a:moveTo>
                <a:lnTo>
                  <a:pt x="477011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10273283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463295" y="0"/>
                </a:moveTo>
                <a:lnTo>
                  <a:pt x="0" y="0"/>
                </a:lnTo>
                <a:lnTo>
                  <a:pt x="449579" y="27431"/>
                </a:lnTo>
                <a:lnTo>
                  <a:pt x="463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10259568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13715" y="0"/>
                </a:moveTo>
                <a:lnTo>
                  <a:pt x="463295" y="27431"/>
                </a:lnTo>
                <a:lnTo>
                  <a:pt x="0" y="2743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10262617" y="69763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10262617" y="69763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10262621" y="6968745"/>
            <a:ext cx="460375" cy="7620"/>
          </a:xfrm>
          <a:custGeom>
            <a:avLst/>
            <a:gdLst/>
            <a:ahLst/>
            <a:cxnLst/>
            <a:rect l="l" t="t" r="r" b="b"/>
            <a:pathLst>
              <a:path w="460375" h="7620">
                <a:moveTo>
                  <a:pt x="460247" y="0"/>
                </a:moveTo>
                <a:lnTo>
                  <a:pt x="0" y="0"/>
                </a:lnTo>
                <a:lnTo>
                  <a:pt x="455675" y="7619"/>
                </a:lnTo>
                <a:lnTo>
                  <a:pt x="460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10262616" y="6968745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0" y="0"/>
                </a:moveTo>
                <a:lnTo>
                  <a:pt x="4556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10262621" y="6977888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10262616" y="6976364"/>
            <a:ext cx="455930" cy="3175"/>
          </a:xfrm>
          <a:custGeom>
            <a:avLst/>
            <a:gdLst/>
            <a:ahLst/>
            <a:cxnLst/>
            <a:rect l="l" t="t" r="r" b="b"/>
            <a:pathLst>
              <a:path w="455929" h="3175">
                <a:moveTo>
                  <a:pt x="455675" y="0"/>
                </a:moveTo>
                <a:lnTo>
                  <a:pt x="0" y="0"/>
                </a:lnTo>
                <a:lnTo>
                  <a:pt x="454151" y="3047"/>
                </a:lnTo>
                <a:lnTo>
                  <a:pt x="455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10262616" y="6976364"/>
            <a:ext cx="454659" cy="3175"/>
          </a:xfrm>
          <a:custGeom>
            <a:avLst/>
            <a:gdLst/>
            <a:ahLst/>
            <a:cxnLst/>
            <a:rect l="l" t="t" r="r" b="b"/>
            <a:pathLst>
              <a:path w="454659" h="3175">
                <a:moveTo>
                  <a:pt x="0" y="0"/>
                </a:moveTo>
                <a:lnTo>
                  <a:pt x="454151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10267188" y="6979411"/>
            <a:ext cx="449580" cy="6349"/>
          </a:xfrm>
          <a:custGeom>
            <a:avLst/>
            <a:gdLst/>
            <a:ahLst/>
            <a:cxnLst/>
            <a:rect l="l" t="t" r="r" b="b"/>
            <a:pathLst>
              <a:path w="449579" h="6350">
                <a:moveTo>
                  <a:pt x="449579" y="0"/>
                </a:moveTo>
                <a:lnTo>
                  <a:pt x="0" y="0"/>
                </a:lnTo>
                <a:lnTo>
                  <a:pt x="446531" y="6095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10267192" y="6979411"/>
            <a:ext cx="447041" cy="6349"/>
          </a:xfrm>
          <a:custGeom>
            <a:avLst/>
            <a:gdLst/>
            <a:ahLst/>
            <a:cxnLst/>
            <a:rect l="l" t="t" r="r" b="b"/>
            <a:pathLst>
              <a:path w="447040" h="6350">
                <a:moveTo>
                  <a:pt x="0" y="0"/>
                </a:moveTo>
                <a:lnTo>
                  <a:pt x="446531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10250426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6095"/>
                </a:moveTo>
                <a:lnTo>
                  <a:pt x="28955" y="6095"/>
                </a:lnTo>
                <a:lnTo>
                  <a:pt x="3047" y="0"/>
                </a:lnTo>
                <a:lnTo>
                  <a:pt x="0" y="6095"/>
                </a:lnTo>
                <a:close/>
              </a:path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16763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10253474" y="6979411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13715" y="0"/>
                </a:moveTo>
                <a:lnTo>
                  <a:pt x="0" y="0"/>
                </a:lnTo>
                <a:lnTo>
                  <a:pt x="25907" y="609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10250426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10279380" y="6993128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10279380" y="6985507"/>
            <a:ext cx="434340" cy="15240"/>
          </a:xfrm>
          <a:custGeom>
            <a:avLst/>
            <a:gdLst/>
            <a:ahLst/>
            <a:cxnLst/>
            <a:rect l="l" t="t" r="r" b="b"/>
            <a:pathLst>
              <a:path w="434340" h="15240">
                <a:moveTo>
                  <a:pt x="434339" y="0"/>
                </a:moveTo>
                <a:lnTo>
                  <a:pt x="0" y="0"/>
                </a:lnTo>
                <a:lnTo>
                  <a:pt x="428243" y="15239"/>
                </a:lnTo>
                <a:lnTo>
                  <a:pt x="434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10279385" y="6985507"/>
            <a:ext cx="428625" cy="15240"/>
          </a:xfrm>
          <a:custGeom>
            <a:avLst/>
            <a:gdLst/>
            <a:ahLst/>
            <a:cxnLst/>
            <a:rect l="l" t="t" r="r" b="b"/>
            <a:pathLst>
              <a:path w="428625" h="15240">
                <a:moveTo>
                  <a:pt x="0" y="0"/>
                </a:moveTo>
                <a:lnTo>
                  <a:pt x="428243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10242804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0" y="15239"/>
                </a:moveTo>
                <a:lnTo>
                  <a:pt x="67055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36575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10250424" y="6985507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40">
                <a:moveTo>
                  <a:pt x="28955" y="0"/>
                </a:moveTo>
                <a:lnTo>
                  <a:pt x="0" y="0"/>
                </a:lnTo>
                <a:lnTo>
                  <a:pt x="59435" y="1523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10242804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10309864" y="7000746"/>
            <a:ext cx="398145" cy="88900"/>
          </a:xfrm>
          <a:custGeom>
            <a:avLst/>
            <a:gdLst/>
            <a:ahLst/>
            <a:cxnLst/>
            <a:rect l="l" t="t" r="r" b="b"/>
            <a:pathLst>
              <a:path w="398145" h="88900">
                <a:moveTo>
                  <a:pt x="0" y="0"/>
                </a:moveTo>
                <a:lnTo>
                  <a:pt x="352043" y="88391"/>
                </a:lnTo>
                <a:lnTo>
                  <a:pt x="397763" y="0"/>
                </a:lnTo>
                <a:lnTo>
                  <a:pt x="0" y="0"/>
                </a:lnTo>
                <a:close/>
              </a:path>
              <a:path w="398145" h="88900">
                <a:moveTo>
                  <a:pt x="0" y="0"/>
                </a:moveTo>
                <a:lnTo>
                  <a:pt x="179831" y="88391"/>
                </a:lnTo>
                <a:lnTo>
                  <a:pt x="352043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0309864" y="7000746"/>
            <a:ext cx="398145" cy="88900"/>
          </a:xfrm>
          <a:custGeom>
            <a:avLst/>
            <a:gdLst/>
            <a:ahLst/>
            <a:cxnLst/>
            <a:rect l="l" t="t" r="r" b="b"/>
            <a:pathLst>
              <a:path w="398145" h="88900">
                <a:moveTo>
                  <a:pt x="397763" y="0"/>
                </a:moveTo>
                <a:lnTo>
                  <a:pt x="0" y="0"/>
                </a:lnTo>
                <a:lnTo>
                  <a:pt x="352043" y="88391"/>
                </a:lnTo>
                <a:lnTo>
                  <a:pt x="397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0309862" y="7000746"/>
            <a:ext cx="352426" cy="88900"/>
          </a:xfrm>
          <a:custGeom>
            <a:avLst/>
            <a:gdLst/>
            <a:ahLst/>
            <a:cxnLst/>
            <a:rect l="l" t="t" r="r" b="b"/>
            <a:pathLst>
              <a:path w="352425" h="88900">
                <a:moveTo>
                  <a:pt x="0" y="0"/>
                </a:moveTo>
                <a:lnTo>
                  <a:pt x="352043" y="88391"/>
                </a:lnTo>
                <a:lnTo>
                  <a:pt x="179831" y="883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0198610" y="7000746"/>
            <a:ext cx="291465" cy="88900"/>
          </a:xfrm>
          <a:custGeom>
            <a:avLst/>
            <a:gdLst/>
            <a:ahLst/>
            <a:cxnLst/>
            <a:rect l="l" t="t" r="r" b="b"/>
            <a:pathLst>
              <a:path w="291465" h="88900">
                <a:moveTo>
                  <a:pt x="0" y="88391"/>
                </a:moveTo>
                <a:lnTo>
                  <a:pt x="291083" y="88391"/>
                </a:lnTo>
                <a:lnTo>
                  <a:pt x="44195" y="0"/>
                </a:lnTo>
                <a:lnTo>
                  <a:pt x="0" y="88391"/>
                </a:lnTo>
                <a:close/>
              </a:path>
              <a:path w="291465" h="88900">
                <a:moveTo>
                  <a:pt x="44195" y="0"/>
                </a:moveTo>
                <a:lnTo>
                  <a:pt x="291083" y="88391"/>
                </a:lnTo>
                <a:lnTo>
                  <a:pt x="111251" y="0"/>
                </a:lnTo>
                <a:lnTo>
                  <a:pt x="441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0242809" y="7000746"/>
            <a:ext cx="247015" cy="88900"/>
          </a:xfrm>
          <a:custGeom>
            <a:avLst/>
            <a:gdLst/>
            <a:ahLst/>
            <a:cxnLst/>
            <a:rect l="l" t="t" r="r" b="b"/>
            <a:pathLst>
              <a:path w="247015" h="88900">
                <a:moveTo>
                  <a:pt x="67055" y="0"/>
                </a:moveTo>
                <a:lnTo>
                  <a:pt x="0" y="0"/>
                </a:lnTo>
                <a:lnTo>
                  <a:pt x="246887" y="88391"/>
                </a:lnTo>
                <a:lnTo>
                  <a:pt x="67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0198610" y="7000746"/>
            <a:ext cx="291465" cy="88900"/>
          </a:xfrm>
          <a:custGeom>
            <a:avLst/>
            <a:gdLst/>
            <a:ahLst/>
            <a:cxnLst/>
            <a:rect l="l" t="t" r="r" b="b"/>
            <a:pathLst>
              <a:path w="291465" h="88900">
                <a:moveTo>
                  <a:pt x="44195" y="0"/>
                </a:moveTo>
                <a:lnTo>
                  <a:pt x="291083" y="88391"/>
                </a:lnTo>
                <a:lnTo>
                  <a:pt x="0" y="88391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0195559" y="7091425"/>
            <a:ext cx="466726" cy="0"/>
          </a:xfrm>
          <a:custGeom>
            <a:avLst/>
            <a:gdLst/>
            <a:ahLst/>
            <a:cxnLst/>
            <a:rect l="l" t="t" r="r" b="b"/>
            <a:pathLst>
              <a:path w="466725">
                <a:moveTo>
                  <a:pt x="0" y="0"/>
                </a:moveTo>
                <a:lnTo>
                  <a:pt x="46634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0489691" y="7089140"/>
            <a:ext cx="172720" cy="5080"/>
          </a:xfrm>
          <a:custGeom>
            <a:avLst/>
            <a:gdLst/>
            <a:ahLst/>
            <a:cxnLst/>
            <a:rect l="l" t="t" r="r" b="b"/>
            <a:pathLst>
              <a:path w="172720" h="5079">
                <a:moveTo>
                  <a:pt x="172211" y="0"/>
                </a:moveTo>
                <a:lnTo>
                  <a:pt x="0" y="0"/>
                </a:lnTo>
                <a:lnTo>
                  <a:pt x="170687" y="4571"/>
                </a:lnTo>
                <a:lnTo>
                  <a:pt x="1722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0489697" y="7089140"/>
            <a:ext cx="170815" cy="5080"/>
          </a:xfrm>
          <a:custGeom>
            <a:avLst/>
            <a:gdLst/>
            <a:ahLst/>
            <a:cxnLst/>
            <a:rect l="l" t="t" r="r" b="b"/>
            <a:pathLst>
              <a:path w="170815" h="5079">
                <a:moveTo>
                  <a:pt x="0" y="0"/>
                </a:moveTo>
                <a:lnTo>
                  <a:pt x="170687" y="4571"/>
                </a:lnTo>
                <a:lnTo>
                  <a:pt x="10667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0198609" y="7089140"/>
            <a:ext cx="302260" cy="5080"/>
          </a:xfrm>
          <a:custGeom>
            <a:avLst/>
            <a:gdLst/>
            <a:ahLst/>
            <a:cxnLst/>
            <a:rect l="l" t="t" r="r" b="b"/>
            <a:pathLst>
              <a:path w="302259" h="5079">
                <a:moveTo>
                  <a:pt x="291083" y="0"/>
                </a:moveTo>
                <a:lnTo>
                  <a:pt x="0" y="0"/>
                </a:lnTo>
                <a:lnTo>
                  <a:pt x="301751" y="4571"/>
                </a:lnTo>
                <a:lnTo>
                  <a:pt x="2910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0195560" y="7089140"/>
            <a:ext cx="304800" cy="5080"/>
          </a:xfrm>
          <a:custGeom>
            <a:avLst/>
            <a:gdLst/>
            <a:ahLst/>
            <a:cxnLst/>
            <a:rect l="l" t="t" r="r" b="b"/>
            <a:pathLst>
              <a:path w="304800" h="5079">
                <a:moveTo>
                  <a:pt x="3047" y="0"/>
                </a:moveTo>
                <a:lnTo>
                  <a:pt x="304799" y="4571"/>
                </a:lnTo>
                <a:lnTo>
                  <a:pt x="0" y="4571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10195559" y="7094474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10190993" y="7099806"/>
            <a:ext cx="467995" cy="0"/>
          </a:xfrm>
          <a:custGeom>
            <a:avLst/>
            <a:gdLst/>
            <a:ahLst/>
            <a:cxnLst/>
            <a:rect l="l" t="t" r="r" b="b"/>
            <a:pathLst>
              <a:path w="467995">
                <a:moveTo>
                  <a:pt x="0" y="0"/>
                </a:moveTo>
                <a:lnTo>
                  <a:pt x="4678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0503407" y="7095235"/>
            <a:ext cx="155576" cy="9526"/>
          </a:xfrm>
          <a:custGeom>
            <a:avLst/>
            <a:gdLst/>
            <a:ahLst/>
            <a:cxnLst/>
            <a:rect l="l" t="t" r="r" b="b"/>
            <a:pathLst>
              <a:path w="155575" h="9525">
                <a:moveTo>
                  <a:pt x="155447" y="0"/>
                </a:moveTo>
                <a:lnTo>
                  <a:pt x="0" y="0"/>
                </a:lnTo>
                <a:lnTo>
                  <a:pt x="150875" y="9143"/>
                </a:lnTo>
                <a:lnTo>
                  <a:pt x="1554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0503407" y="7095235"/>
            <a:ext cx="151130" cy="9526"/>
          </a:xfrm>
          <a:custGeom>
            <a:avLst/>
            <a:gdLst/>
            <a:ahLst/>
            <a:cxnLst/>
            <a:rect l="l" t="t" r="r" b="b"/>
            <a:pathLst>
              <a:path w="151129" h="9525">
                <a:moveTo>
                  <a:pt x="0" y="0"/>
                </a:moveTo>
                <a:lnTo>
                  <a:pt x="150875" y="9143"/>
                </a:lnTo>
                <a:lnTo>
                  <a:pt x="15239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0195559" y="7095235"/>
            <a:ext cx="323215" cy="9526"/>
          </a:xfrm>
          <a:custGeom>
            <a:avLst/>
            <a:gdLst/>
            <a:ahLst/>
            <a:cxnLst/>
            <a:rect l="l" t="t" r="r" b="b"/>
            <a:pathLst>
              <a:path w="323215" h="9525">
                <a:moveTo>
                  <a:pt x="307847" y="0"/>
                </a:moveTo>
                <a:lnTo>
                  <a:pt x="0" y="0"/>
                </a:lnTo>
                <a:lnTo>
                  <a:pt x="323087" y="9143"/>
                </a:lnTo>
                <a:lnTo>
                  <a:pt x="3078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0190988" y="7095235"/>
            <a:ext cx="327660" cy="9526"/>
          </a:xfrm>
          <a:custGeom>
            <a:avLst/>
            <a:gdLst/>
            <a:ahLst/>
            <a:cxnLst/>
            <a:rect l="l" t="t" r="r" b="b"/>
            <a:pathLst>
              <a:path w="327659" h="9525">
                <a:moveTo>
                  <a:pt x="4571" y="0"/>
                </a:moveTo>
                <a:lnTo>
                  <a:pt x="327659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10190989" y="7105142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10521697" y="7104380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0"/>
                </a:moveTo>
                <a:lnTo>
                  <a:pt x="0" y="0"/>
                </a:lnTo>
                <a:lnTo>
                  <a:pt x="132587" y="1523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0521697" y="7104380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0" y="0"/>
                </a:moveTo>
                <a:lnTo>
                  <a:pt x="13258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10192511" y="7109714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0" y="0"/>
                </a:moveTo>
                <a:lnTo>
                  <a:pt x="34594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10192511" y="7105905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329183" y="0"/>
                </a:moveTo>
                <a:lnTo>
                  <a:pt x="0" y="0"/>
                </a:lnTo>
                <a:lnTo>
                  <a:pt x="345947" y="7619"/>
                </a:lnTo>
                <a:lnTo>
                  <a:pt x="3291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0192511" y="7105905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0" y="0"/>
                </a:moveTo>
                <a:lnTo>
                  <a:pt x="34594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4951481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152399" y="313943"/>
                </a:lnTo>
                <a:lnTo>
                  <a:pt x="633983" y="313943"/>
                </a:lnTo>
                <a:lnTo>
                  <a:pt x="0" y="0"/>
                </a:lnTo>
                <a:close/>
              </a:path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481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4951481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481583" y="0"/>
                </a:moveTo>
                <a:lnTo>
                  <a:pt x="0" y="0"/>
                </a:lnTo>
                <a:lnTo>
                  <a:pt x="633983" y="313943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4951481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152399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10521697" y="7105905"/>
            <a:ext cx="132715" cy="40004"/>
          </a:xfrm>
          <a:custGeom>
            <a:avLst/>
            <a:gdLst/>
            <a:ahLst/>
            <a:cxnLst/>
            <a:rect l="l" t="t" r="r" b="b"/>
            <a:pathLst>
              <a:path w="132715" h="40004">
                <a:moveTo>
                  <a:pt x="0" y="0"/>
                </a:moveTo>
                <a:lnTo>
                  <a:pt x="112775" y="39623"/>
                </a:lnTo>
                <a:lnTo>
                  <a:pt x="132587" y="0"/>
                </a:lnTo>
                <a:lnTo>
                  <a:pt x="0" y="0"/>
                </a:lnTo>
                <a:close/>
              </a:path>
              <a:path w="132715" h="40004">
                <a:moveTo>
                  <a:pt x="0" y="0"/>
                </a:moveTo>
                <a:lnTo>
                  <a:pt x="80771" y="39623"/>
                </a:lnTo>
                <a:lnTo>
                  <a:pt x="112775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10521697" y="7105905"/>
            <a:ext cx="132715" cy="40004"/>
          </a:xfrm>
          <a:custGeom>
            <a:avLst/>
            <a:gdLst/>
            <a:ahLst/>
            <a:cxnLst/>
            <a:rect l="l" t="t" r="r" b="b"/>
            <a:pathLst>
              <a:path w="132715" h="40004">
                <a:moveTo>
                  <a:pt x="132587" y="0"/>
                </a:moveTo>
                <a:lnTo>
                  <a:pt x="0" y="0"/>
                </a:lnTo>
                <a:lnTo>
                  <a:pt x="112775" y="39623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10521695" y="7105905"/>
            <a:ext cx="113030" cy="40004"/>
          </a:xfrm>
          <a:custGeom>
            <a:avLst/>
            <a:gdLst/>
            <a:ahLst/>
            <a:cxnLst/>
            <a:rect l="l" t="t" r="r" b="b"/>
            <a:pathLst>
              <a:path w="113029" h="40004">
                <a:moveTo>
                  <a:pt x="0" y="0"/>
                </a:moveTo>
                <a:lnTo>
                  <a:pt x="112775" y="39623"/>
                </a:lnTo>
                <a:lnTo>
                  <a:pt x="8077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1019251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59435" y="32003"/>
                </a:lnTo>
                <a:lnTo>
                  <a:pt x="409955" y="32003"/>
                </a:lnTo>
                <a:lnTo>
                  <a:pt x="0" y="0"/>
                </a:lnTo>
                <a:close/>
              </a:path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3459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1019251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345947" y="0"/>
                </a:moveTo>
                <a:lnTo>
                  <a:pt x="0" y="0"/>
                </a:lnTo>
                <a:lnTo>
                  <a:pt x="409955" y="32003"/>
                </a:lnTo>
                <a:lnTo>
                  <a:pt x="3459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019251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59435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10616183" y="715162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10616183" y="715162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0602471" y="7145530"/>
            <a:ext cx="32384" cy="6349"/>
          </a:xfrm>
          <a:custGeom>
            <a:avLst/>
            <a:gdLst/>
            <a:ahLst/>
            <a:cxnLst/>
            <a:rect l="l" t="t" r="r" b="b"/>
            <a:pathLst>
              <a:path w="32384" h="6350">
                <a:moveTo>
                  <a:pt x="0" y="0"/>
                </a:moveTo>
                <a:lnTo>
                  <a:pt x="27431" y="6095"/>
                </a:lnTo>
                <a:lnTo>
                  <a:pt x="32003" y="0"/>
                </a:lnTo>
                <a:lnTo>
                  <a:pt x="0" y="0"/>
                </a:lnTo>
                <a:close/>
              </a:path>
              <a:path w="32384" h="6350">
                <a:moveTo>
                  <a:pt x="0" y="0"/>
                </a:moveTo>
                <a:lnTo>
                  <a:pt x="13715" y="6095"/>
                </a:lnTo>
                <a:lnTo>
                  <a:pt x="27431" y="60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10602471" y="7145530"/>
            <a:ext cx="32384" cy="6349"/>
          </a:xfrm>
          <a:custGeom>
            <a:avLst/>
            <a:gdLst/>
            <a:ahLst/>
            <a:cxnLst/>
            <a:rect l="l" t="t" r="r" b="b"/>
            <a:pathLst>
              <a:path w="32384" h="6350">
                <a:moveTo>
                  <a:pt x="32003" y="0"/>
                </a:moveTo>
                <a:lnTo>
                  <a:pt x="0" y="0"/>
                </a:lnTo>
                <a:lnTo>
                  <a:pt x="27431" y="6095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10602470" y="7145530"/>
            <a:ext cx="27940" cy="6349"/>
          </a:xfrm>
          <a:custGeom>
            <a:avLst/>
            <a:gdLst/>
            <a:ahLst/>
            <a:cxnLst/>
            <a:rect l="l" t="t" r="r" b="b"/>
            <a:pathLst>
              <a:path w="27940" h="6350">
                <a:moveTo>
                  <a:pt x="0" y="0"/>
                </a:moveTo>
                <a:lnTo>
                  <a:pt x="27431" y="6095"/>
                </a:lnTo>
                <a:lnTo>
                  <a:pt x="13715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10251951" y="7148575"/>
            <a:ext cx="364489" cy="0"/>
          </a:xfrm>
          <a:custGeom>
            <a:avLst/>
            <a:gdLst/>
            <a:ahLst/>
            <a:cxnLst/>
            <a:rect l="l" t="t" r="r" b="b"/>
            <a:pathLst>
              <a:path w="364490">
                <a:moveTo>
                  <a:pt x="0" y="0"/>
                </a:moveTo>
                <a:lnTo>
                  <a:pt x="36423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10251951" y="7145530"/>
            <a:ext cx="364489" cy="6349"/>
          </a:xfrm>
          <a:custGeom>
            <a:avLst/>
            <a:gdLst/>
            <a:ahLst/>
            <a:cxnLst/>
            <a:rect l="l" t="t" r="r" b="b"/>
            <a:pathLst>
              <a:path w="364490" h="6350">
                <a:moveTo>
                  <a:pt x="350519" y="0"/>
                </a:moveTo>
                <a:lnTo>
                  <a:pt x="0" y="0"/>
                </a:lnTo>
                <a:lnTo>
                  <a:pt x="364235" y="6095"/>
                </a:lnTo>
                <a:lnTo>
                  <a:pt x="3505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10251951" y="7145530"/>
            <a:ext cx="364489" cy="6349"/>
          </a:xfrm>
          <a:custGeom>
            <a:avLst/>
            <a:gdLst/>
            <a:ahLst/>
            <a:cxnLst/>
            <a:rect l="l" t="t" r="r" b="b"/>
            <a:pathLst>
              <a:path w="364490" h="6350">
                <a:moveTo>
                  <a:pt x="0" y="0"/>
                </a:moveTo>
                <a:lnTo>
                  <a:pt x="364235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0264140" y="7157720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81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10264140" y="7151625"/>
            <a:ext cx="358140" cy="3175"/>
          </a:xfrm>
          <a:custGeom>
            <a:avLst/>
            <a:gdLst/>
            <a:ahLst/>
            <a:cxnLst/>
            <a:rect l="l" t="t" r="r" b="b"/>
            <a:pathLst>
              <a:path w="358140" h="3175">
                <a:moveTo>
                  <a:pt x="352043" y="0"/>
                </a:moveTo>
                <a:lnTo>
                  <a:pt x="0" y="0"/>
                </a:lnTo>
                <a:lnTo>
                  <a:pt x="358139" y="3047"/>
                </a:lnTo>
                <a:lnTo>
                  <a:pt x="3520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10264140" y="7151625"/>
            <a:ext cx="358140" cy="3175"/>
          </a:xfrm>
          <a:custGeom>
            <a:avLst/>
            <a:gdLst/>
            <a:ahLst/>
            <a:cxnLst/>
            <a:rect l="l" t="t" r="r" b="b"/>
            <a:pathLst>
              <a:path w="358140" h="3175">
                <a:moveTo>
                  <a:pt x="0" y="0"/>
                </a:moveTo>
                <a:lnTo>
                  <a:pt x="358139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5103877" y="7149338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5103877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81583" y="0"/>
                </a:moveTo>
                <a:lnTo>
                  <a:pt x="0" y="0"/>
                </a:lnTo>
                <a:lnTo>
                  <a:pt x="481583" y="13715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5103877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10268711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353567" y="0"/>
                </a:moveTo>
                <a:lnTo>
                  <a:pt x="0" y="0"/>
                </a:lnTo>
                <a:lnTo>
                  <a:pt x="353567" y="9143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10268711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0" y="0"/>
                </a:moveTo>
                <a:lnTo>
                  <a:pt x="353567" y="9143"/>
                </a:lnTo>
                <a:lnTo>
                  <a:pt x="13715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10302240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10302240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10282428" y="7169150"/>
            <a:ext cx="342900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9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10282428" y="7163822"/>
            <a:ext cx="342900" cy="10795"/>
          </a:xfrm>
          <a:custGeom>
            <a:avLst/>
            <a:gdLst/>
            <a:ahLst/>
            <a:cxnLst/>
            <a:rect l="l" t="t" r="r" b="b"/>
            <a:pathLst>
              <a:path w="342900" h="10795">
                <a:moveTo>
                  <a:pt x="342899" y="0"/>
                </a:moveTo>
                <a:lnTo>
                  <a:pt x="0" y="0"/>
                </a:lnTo>
                <a:lnTo>
                  <a:pt x="336803" y="10667"/>
                </a:lnTo>
                <a:lnTo>
                  <a:pt x="3428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10282430" y="7163822"/>
            <a:ext cx="337185" cy="10795"/>
          </a:xfrm>
          <a:custGeom>
            <a:avLst/>
            <a:gdLst/>
            <a:ahLst/>
            <a:cxnLst/>
            <a:rect l="l" t="t" r="r" b="b"/>
            <a:pathLst>
              <a:path w="337184" h="10795">
                <a:moveTo>
                  <a:pt x="0" y="0"/>
                </a:moveTo>
                <a:lnTo>
                  <a:pt x="336803" y="10667"/>
                </a:lnTo>
                <a:lnTo>
                  <a:pt x="1981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10317482" y="7179818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0" y="0"/>
                </a:moveTo>
                <a:lnTo>
                  <a:pt x="30175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10317482" y="7174489"/>
            <a:ext cx="302260" cy="10795"/>
          </a:xfrm>
          <a:custGeom>
            <a:avLst/>
            <a:gdLst/>
            <a:ahLst/>
            <a:cxnLst/>
            <a:rect l="l" t="t" r="r" b="b"/>
            <a:pathLst>
              <a:path w="302259" h="10795">
                <a:moveTo>
                  <a:pt x="301751" y="0"/>
                </a:moveTo>
                <a:lnTo>
                  <a:pt x="0" y="0"/>
                </a:lnTo>
                <a:lnTo>
                  <a:pt x="297179" y="1066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10317483" y="7174489"/>
            <a:ext cx="297181" cy="10795"/>
          </a:xfrm>
          <a:custGeom>
            <a:avLst/>
            <a:gdLst/>
            <a:ahLst/>
            <a:cxnLst/>
            <a:rect l="l" t="t" r="r" b="b"/>
            <a:pathLst>
              <a:path w="297179" h="10795">
                <a:moveTo>
                  <a:pt x="0" y="0"/>
                </a:moveTo>
                <a:lnTo>
                  <a:pt x="29717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111496" y="7156201"/>
            <a:ext cx="474346" cy="56515"/>
          </a:xfrm>
          <a:custGeom>
            <a:avLst/>
            <a:gdLst/>
            <a:ahLst/>
            <a:cxnLst/>
            <a:rect l="l" t="t" r="r" b="b"/>
            <a:pathLst>
              <a:path w="474345" h="56515">
                <a:moveTo>
                  <a:pt x="0" y="0"/>
                </a:moveTo>
                <a:lnTo>
                  <a:pt x="358139" y="56387"/>
                </a:lnTo>
                <a:lnTo>
                  <a:pt x="473963" y="0"/>
                </a:lnTo>
                <a:lnTo>
                  <a:pt x="0" y="0"/>
                </a:lnTo>
                <a:close/>
              </a:path>
              <a:path w="474345" h="56515">
                <a:moveTo>
                  <a:pt x="0" y="0"/>
                </a:moveTo>
                <a:lnTo>
                  <a:pt x="27431" y="56387"/>
                </a:lnTo>
                <a:lnTo>
                  <a:pt x="358139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111496" y="7156201"/>
            <a:ext cx="474346" cy="56515"/>
          </a:xfrm>
          <a:custGeom>
            <a:avLst/>
            <a:gdLst/>
            <a:ahLst/>
            <a:cxnLst/>
            <a:rect l="l" t="t" r="r" b="b"/>
            <a:pathLst>
              <a:path w="474345" h="56515">
                <a:moveTo>
                  <a:pt x="473963" y="0"/>
                </a:moveTo>
                <a:lnTo>
                  <a:pt x="0" y="0"/>
                </a:lnTo>
                <a:lnTo>
                  <a:pt x="358139" y="56387"/>
                </a:lnTo>
                <a:lnTo>
                  <a:pt x="473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111497" y="7156201"/>
            <a:ext cx="358140" cy="56515"/>
          </a:xfrm>
          <a:custGeom>
            <a:avLst/>
            <a:gdLst/>
            <a:ahLst/>
            <a:cxnLst/>
            <a:rect l="l" t="t" r="r" b="b"/>
            <a:pathLst>
              <a:path w="358139" h="56515">
                <a:moveTo>
                  <a:pt x="0" y="0"/>
                </a:moveTo>
                <a:lnTo>
                  <a:pt x="358139" y="56387"/>
                </a:lnTo>
                <a:lnTo>
                  <a:pt x="27431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138933" y="7211948"/>
            <a:ext cx="325119" cy="31750"/>
          </a:xfrm>
          <a:custGeom>
            <a:avLst/>
            <a:gdLst/>
            <a:ahLst/>
            <a:cxnLst/>
            <a:rect l="l" t="t" r="r" b="b"/>
            <a:pathLst>
              <a:path w="325120" h="31750">
                <a:moveTo>
                  <a:pt x="0" y="31749"/>
                </a:moveTo>
                <a:lnTo>
                  <a:pt x="324611" y="31749"/>
                </a:lnTo>
                <a:lnTo>
                  <a:pt x="324611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5138928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313943" y="0"/>
                </a:moveTo>
                <a:lnTo>
                  <a:pt x="0" y="0"/>
                </a:lnTo>
                <a:lnTo>
                  <a:pt x="313943" y="10667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5138928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0" y="0"/>
                </a:moveTo>
                <a:lnTo>
                  <a:pt x="31394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5143504" y="7222617"/>
            <a:ext cx="320040" cy="6349"/>
          </a:xfrm>
          <a:custGeom>
            <a:avLst/>
            <a:gdLst/>
            <a:ahLst/>
            <a:cxnLst/>
            <a:rect l="l" t="t" r="r" b="b"/>
            <a:pathLst>
              <a:path w="320039" h="6350">
                <a:moveTo>
                  <a:pt x="0" y="5841"/>
                </a:moveTo>
                <a:lnTo>
                  <a:pt x="320039" y="5841"/>
                </a:lnTo>
                <a:lnTo>
                  <a:pt x="320039" y="0"/>
                </a:lnTo>
                <a:lnTo>
                  <a:pt x="0" y="0"/>
                </a:lnTo>
                <a:lnTo>
                  <a:pt x="0" y="584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5143504" y="7223251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316991" y="0"/>
                </a:moveTo>
                <a:lnTo>
                  <a:pt x="0" y="0"/>
                </a:lnTo>
                <a:lnTo>
                  <a:pt x="320039" y="4571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5143504" y="7223251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0" y="0"/>
                </a:moveTo>
                <a:lnTo>
                  <a:pt x="320039" y="4571"/>
                </a:lnTo>
                <a:lnTo>
                  <a:pt x="3047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146548" y="7227823"/>
            <a:ext cx="317500" cy="15240"/>
          </a:xfrm>
          <a:custGeom>
            <a:avLst/>
            <a:gdLst/>
            <a:ahLst/>
            <a:cxnLst/>
            <a:rect l="l" t="t" r="r" b="b"/>
            <a:pathLst>
              <a:path w="317500" h="15240">
                <a:moveTo>
                  <a:pt x="316991" y="0"/>
                </a:moveTo>
                <a:lnTo>
                  <a:pt x="0" y="0"/>
                </a:lnTo>
                <a:lnTo>
                  <a:pt x="316991" y="15239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46548" y="7227823"/>
            <a:ext cx="317500" cy="15240"/>
          </a:xfrm>
          <a:custGeom>
            <a:avLst/>
            <a:gdLst/>
            <a:ahLst/>
            <a:cxnLst/>
            <a:rect l="l" t="t" r="r" b="b"/>
            <a:pathLst>
              <a:path w="317500" h="15240">
                <a:moveTo>
                  <a:pt x="0" y="0"/>
                </a:moveTo>
                <a:lnTo>
                  <a:pt x="316991" y="15239"/>
                </a:lnTo>
                <a:lnTo>
                  <a:pt x="6095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5152645" y="7243063"/>
            <a:ext cx="311150" cy="114300"/>
          </a:xfrm>
          <a:custGeom>
            <a:avLst/>
            <a:gdLst/>
            <a:ahLst/>
            <a:cxnLst/>
            <a:rect l="l" t="t" r="r" b="b"/>
            <a:pathLst>
              <a:path w="311150" h="114300">
                <a:moveTo>
                  <a:pt x="0" y="0"/>
                </a:moveTo>
                <a:lnTo>
                  <a:pt x="70103" y="114299"/>
                </a:lnTo>
                <a:lnTo>
                  <a:pt x="310895" y="0"/>
                </a:lnTo>
                <a:lnTo>
                  <a:pt x="0" y="0"/>
                </a:lnTo>
                <a:close/>
              </a:path>
              <a:path w="311150" h="114300">
                <a:moveTo>
                  <a:pt x="0" y="0"/>
                </a:moveTo>
                <a:lnTo>
                  <a:pt x="56387" y="114299"/>
                </a:lnTo>
                <a:lnTo>
                  <a:pt x="70103" y="1142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5152645" y="7243063"/>
            <a:ext cx="311150" cy="114300"/>
          </a:xfrm>
          <a:custGeom>
            <a:avLst/>
            <a:gdLst/>
            <a:ahLst/>
            <a:cxnLst/>
            <a:rect l="l" t="t" r="r" b="b"/>
            <a:pathLst>
              <a:path w="311150" h="114300">
                <a:moveTo>
                  <a:pt x="310895" y="0"/>
                </a:moveTo>
                <a:lnTo>
                  <a:pt x="0" y="0"/>
                </a:lnTo>
                <a:lnTo>
                  <a:pt x="70103" y="114299"/>
                </a:lnTo>
                <a:lnTo>
                  <a:pt x="3108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5152644" y="7243063"/>
            <a:ext cx="70485" cy="114300"/>
          </a:xfrm>
          <a:custGeom>
            <a:avLst/>
            <a:gdLst/>
            <a:ahLst/>
            <a:cxnLst/>
            <a:rect l="l" t="t" r="r" b="b"/>
            <a:pathLst>
              <a:path w="70485" h="114300">
                <a:moveTo>
                  <a:pt x="0" y="0"/>
                </a:moveTo>
                <a:lnTo>
                  <a:pt x="70103" y="114299"/>
                </a:lnTo>
                <a:lnTo>
                  <a:pt x="56387" y="1142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10203179" y="7185158"/>
            <a:ext cx="411481" cy="190499"/>
          </a:xfrm>
          <a:custGeom>
            <a:avLst/>
            <a:gdLst/>
            <a:ahLst/>
            <a:cxnLst/>
            <a:rect l="l" t="t" r="r" b="b"/>
            <a:pathLst>
              <a:path w="411479" h="190500">
                <a:moveTo>
                  <a:pt x="106679" y="0"/>
                </a:moveTo>
                <a:lnTo>
                  <a:pt x="313943" y="190499"/>
                </a:lnTo>
                <a:lnTo>
                  <a:pt x="411479" y="0"/>
                </a:lnTo>
                <a:lnTo>
                  <a:pt x="106679" y="0"/>
                </a:lnTo>
                <a:close/>
              </a:path>
              <a:path w="411479" h="190500">
                <a:moveTo>
                  <a:pt x="0" y="190499"/>
                </a:moveTo>
                <a:lnTo>
                  <a:pt x="313943" y="190499"/>
                </a:lnTo>
                <a:lnTo>
                  <a:pt x="106679" y="0"/>
                </a:lnTo>
                <a:lnTo>
                  <a:pt x="0" y="19049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10309860" y="7185158"/>
            <a:ext cx="304800" cy="190499"/>
          </a:xfrm>
          <a:custGeom>
            <a:avLst/>
            <a:gdLst/>
            <a:ahLst/>
            <a:cxnLst/>
            <a:rect l="l" t="t" r="r" b="b"/>
            <a:pathLst>
              <a:path w="304800" h="190500">
                <a:moveTo>
                  <a:pt x="304799" y="0"/>
                </a:moveTo>
                <a:lnTo>
                  <a:pt x="0" y="0"/>
                </a:lnTo>
                <a:lnTo>
                  <a:pt x="207263" y="190499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0203180" y="7185158"/>
            <a:ext cx="314325" cy="190499"/>
          </a:xfrm>
          <a:custGeom>
            <a:avLst/>
            <a:gdLst/>
            <a:ahLst/>
            <a:cxnLst/>
            <a:rect l="l" t="t" r="r" b="b"/>
            <a:pathLst>
              <a:path w="314325" h="190500">
                <a:moveTo>
                  <a:pt x="106679" y="0"/>
                </a:moveTo>
                <a:lnTo>
                  <a:pt x="313943" y="190499"/>
                </a:lnTo>
                <a:lnTo>
                  <a:pt x="0" y="190499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0189466" y="7389369"/>
            <a:ext cx="327660" cy="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0" y="0"/>
                </a:moveTo>
                <a:lnTo>
                  <a:pt x="327659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0203180" y="7375654"/>
            <a:ext cx="314325" cy="27940"/>
          </a:xfrm>
          <a:custGeom>
            <a:avLst/>
            <a:gdLst/>
            <a:ahLst/>
            <a:cxnLst/>
            <a:rect l="l" t="t" r="r" b="b"/>
            <a:pathLst>
              <a:path w="314325" h="27940">
                <a:moveTo>
                  <a:pt x="313943" y="0"/>
                </a:moveTo>
                <a:lnTo>
                  <a:pt x="0" y="0"/>
                </a:lnTo>
                <a:lnTo>
                  <a:pt x="300227" y="27431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0189464" y="7375654"/>
            <a:ext cx="314325" cy="27940"/>
          </a:xfrm>
          <a:custGeom>
            <a:avLst/>
            <a:gdLst/>
            <a:ahLst/>
            <a:cxnLst/>
            <a:rect l="l" t="t" r="r" b="b"/>
            <a:pathLst>
              <a:path w="314325" h="27940">
                <a:moveTo>
                  <a:pt x="13715" y="0"/>
                </a:moveTo>
                <a:lnTo>
                  <a:pt x="313943" y="27431"/>
                </a:lnTo>
                <a:lnTo>
                  <a:pt x="0" y="2743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0190988" y="7410704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41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0190988" y="7403082"/>
            <a:ext cx="312420" cy="15240"/>
          </a:xfrm>
          <a:custGeom>
            <a:avLst/>
            <a:gdLst/>
            <a:ahLst/>
            <a:cxnLst/>
            <a:rect l="l" t="t" r="r" b="b"/>
            <a:pathLst>
              <a:path w="312420" h="15240">
                <a:moveTo>
                  <a:pt x="312419" y="0"/>
                </a:moveTo>
                <a:lnTo>
                  <a:pt x="0" y="0"/>
                </a:lnTo>
                <a:lnTo>
                  <a:pt x="304799" y="15239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0190988" y="7403082"/>
            <a:ext cx="304800" cy="15240"/>
          </a:xfrm>
          <a:custGeom>
            <a:avLst/>
            <a:gdLst/>
            <a:ahLst/>
            <a:cxnLst/>
            <a:rect l="l" t="t" r="r" b="b"/>
            <a:pathLst>
              <a:path w="304800" h="15240">
                <a:moveTo>
                  <a:pt x="0" y="0"/>
                </a:moveTo>
                <a:lnTo>
                  <a:pt x="30479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0190988" y="7418328"/>
            <a:ext cx="304800" cy="104138"/>
          </a:xfrm>
          <a:custGeom>
            <a:avLst/>
            <a:gdLst/>
            <a:ahLst/>
            <a:cxnLst/>
            <a:rect l="l" t="t" r="r" b="b"/>
            <a:pathLst>
              <a:path w="304800" h="104140">
                <a:moveTo>
                  <a:pt x="0" y="0"/>
                </a:moveTo>
                <a:lnTo>
                  <a:pt x="252983" y="103631"/>
                </a:lnTo>
                <a:lnTo>
                  <a:pt x="304799" y="0"/>
                </a:lnTo>
                <a:lnTo>
                  <a:pt x="0" y="0"/>
                </a:lnTo>
                <a:close/>
              </a:path>
              <a:path w="304800" h="104140">
                <a:moveTo>
                  <a:pt x="0" y="0"/>
                </a:moveTo>
                <a:lnTo>
                  <a:pt x="51815" y="103631"/>
                </a:lnTo>
                <a:lnTo>
                  <a:pt x="252983" y="1036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0190988" y="7418328"/>
            <a:ext cx="304800" cy="104138"/>
          </a:xfrm>
          <a:custGeom>
            <a:avLst/>
            <a:gdLst/>
            <a:ahLst/>
            <a:cxnLst/>
            <a:rect l="l" t="t" r="r" b="b"/>
            <a:pathLst>
              <a:path w="304800" h="104140">
                <a:moveTo>
                  <a:pt x="304799" y="0"/>
                </a:moveTo>
                <a:lnTo>
                  <a:pt x="0" y="0"/>
                </a:lnTo>
                <a:lnTo>
                  <a:pt x="252983" y="103631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0190989" y="7418328"/>
            <a:ext cx="253365" cy="104138"/>
          </a:xfrm>
          <a:custGeom>
            <a:avLst/>
            <a:gdLst/>
            <a:ahLst/>
            <a:cxnLst/>
            <a:rect l="l" t="t" r="r" b="b"/>
            <a:pathLst>
              <a:path w="253365" h="104140">
                <a:moveTo>
                  <a:pt x="0" y="0"/>
                </a:moveTo>
                <a:lnTo>
                  <a:pt x="252983" y="103631"/>
                </a:lnTo>
                <a:lnTo>
                  <a:pt x="51815" y="1036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0250428" y="7525766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54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0250428" y="7521956"/>
            <a:ext cx="193675" cy="7620"/>
          </a:xfrm>
          <a:custGeom>
            <a:avLst/>
            <a:gdLst/>
            <a:ahLst/>
            <a:cxnLst/>
            <a:rect l="l" t="t" r="r" b="b"/>
            <a:pathLst>
              <a:path w="193675" h="7620">
                <a:moveTo>
                  <a:pt x="193547" y="0"/>
                </a:moveTo>
                <a:lnTo>
                  <a:pt x="0" y="0"/>
                </a:lnTo>
                <a:lnTo>
                  <a:pt x="188975" y="7619"/>
                </a:lnTo>
                <a:lnTo>
                  <a:pt x="1935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0250423" y="7521956"/>
            <a:ext cx="189230" cy="7620"/>
          </a:xfrm>
          <a:custGeom>
            <a:avLst/>
            <a:gdLst/>
            <a:ahLst/>
            <a:cxnLst/>
            <a:rect l="l" t="t" r="r" b="b"/>
            <a:pathLst>
              <a:path w="189229" h="7620">
                <a:moveTo>
                  <a:pt x="0" y="0"/>
                </a:moveTo>
                <a:lnTo>
                  <a:pt x="1889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0392156" y="7550911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457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0392156" y="7550911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0"/>
                </a:lnTo>
                <a:lnTo>
                  <a:pt x="28955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0250423" y="7529575"/>
            <a:ext cx="189230" cy="21590"/>
          </a:xfrm>
          <a:custGeom>
            <a:avLst/>
            <a:gdLst/>
            <a:ahLst/>
            <a:cxnLst/>
            <a:rect l="l" t="t" r="r" b="b"/>
            <a:pathLst>
              <a:path w="189229" h="21590">
                <a:moveTo>
                  <a:pt x="0" y="0"/>
                </a:moveTo>
                <a:lnTo>
                  <a:pt x="178307" y="21335"/>
                </a:lnTo>
                <a:lnTo>
                  <a:pt x="188975" y="0"/>
                </a:lnTo>
                <a:lnTo>
                  <a:pt x="0" y="0"/>
                </a:lnTo>
                <a:close/>
              </a:path>
              <a:path w="189229" h="21590">
                <a:moveTo>
                  <a:pt x="0" y="0"/>
                </a:moveTo>
                <a:lnTo>
                  <a:pt x="141731" y="21335"/>
                </a:lnTo>
                <a:lnTo>
                  <a:pt x="178307" y="2133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0250423" y="7529575"/>
            <a:ext cx="189230" cy="21590"/>
          </a:xfrm>
          <a:custGeom>
            <a:avLst/>
            <a:gdLst/>
            <a:ahLst/>
            <a:cxnLst/>
            <a:rect l="l" t="t" r="r" b="b"/>
            <a:pathLst>
              <a:path w="189229" h="21590">
                <a:moveTo>
                  <a:pt x="188975" y="0"/>
                </a:moveTo>
                <a:lnTo>
                  <a:pt x="0" y="0"/>
                </a:lnTo>
                <a:lnTo>
                  <a:pt x="178307" y="21335"/>
                </a:lnTo>
                <a:lnTo>
                  <a:pt x="188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0250428" y="7529575"/>
            <a:ext cx="178435" cy="21590"/>
          </a:xfrm>
          <a:custGeom>
            <a:avLst/>
            <a:gdLst/>
            <a:ahLst/>
            <a:cxnLst/>
            <a:rect l="l" t="t" r="r" b="b"/>
            <a:pathLst>
              <a:path w="178434" h="21590">
                <a:moveTo>
                  <a:pt x="0" y="0"/>
                </a:moveTo>
                <a:lnTo>
                  <a:pt x="178307" y="21335"/>
                </a:lnTo>
                <a:lnTo>
                  <a:pt x="14173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222113" y="7688073"/>
            <a:ext cx="1054353" cy="1240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4307312" y="9391905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4307312" y="9391905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4307312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3047"/>
                </a:lnTo>
                <a:lnTo>
                  <a:pt x="0" y="0"/>
                </a:lnTo>
                <a:close/>
              </a:path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4307312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1523" y="0"/>
                </a:moveTo>
                <a:lnTo>
                  <a:pt x="0" y="0"/>
                </a:lnTo>
                <a:lnTo>
                  <a:pt x="9143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4307312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4612116" y="9492490"/>
            <a:ext cx="3175" cy="9526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9143"/>
                </a:moveTo>
                <a:lnTo>
                  <a:pt x="3047" y="9143"/>
                </a:lnTo>
                <a:lnTo>
                  <a:pt x="3047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4612116" y="9492490"/>
            <a:ext cx="3175" cy="9526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3047" y="0"/>
                </a:moveTo>
                <a:lnTo>
                  <a:pt x="3047" y="9143"/>
                </a:lnTo>
                <a:lnTo>
                  <a:pt x="0" y="914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4260067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0" y="108203"/>
                </a:moveTo>
                <a:lnTo>
                  <a:pt x="345947" y="108203"/>
                </a:lnTo>
                <a:lnTo>
                  <a:pt x="39623" y="0"/>
                </a:lnTo>
                <a:lnTo>
                  <a:pt x="0" y="108203"/>
                </a:lnTo>
                <a:close/>
              </a:path>
              <a:path w="346075" h="108584">
                <a:moveTo>
                  <a:pt x="39623" y="0"/>
                </a:moveTo>
                <a:lnTo>
                  <a:pt x="345947" y="108203"/>
                </a:lnTo>
                <a:lnTo>
                  <a:pt x="56387" y="0"/>
                </a:lnTo>
                <a:lnTo>
                  <a:pt x="396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4299693" y="9396482"/>
            <a:ext cx="306705" cy="108585"/>
          </a:xfrm>
          <a:custGeom>
            <a:avLst/>
            <a:gdLst/>
            <a:ahLst/>
            <a:cxnLst/>
            <a:rect l="l" t="t" r="r" b="b"/>
            <a:pathLst>
              <a:path w="306705" h="108584">
                <a:moveTo>
                  <a:pt x="16763" y="0"/>
                </a:moveTo>
                <a:lnTo>
                  <a:pt x="0" y="0"/>
                </a:lnTo>
                <a:lnTo>
                  <a:pt x="306323" y="108203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14260067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39623" y="0"/>
                </a:moveTo>
                <a:lnTo>
                  <a:pt x="345947" y="108203"/>
                </a:lnTo>
                <a:lnTo>
                  <a:pt x="0" y="108203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14257022" y="9508489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4260067" y="9504682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345947" y="0"/>
                </a:moveTo>
                <a:lnTo>
                  <a:pt x="0" y="0"/>
                </a:lnTo>
                <a:lnTo>
                  <a:pt x="345947" y="7619"/>
                </a:lnTo>
                <a:lnTo>
                  <a:pt x="3459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4257022" y="9504682"/>
            <a:ext cx="349250" cy="7620"/>
          </a:xfrm>
          <a:custGeom>
            <a:avLst/>
            <a:gdLst/>
            <a:ahLst/>
            <a:cxnLst/>
            <a:rect l="l" t="t" r="r" b="b"/>
            <a:pathLst>
              <a:path w="349250" h="7620">
                <a:moveTo>
                  <a:pt x="3047" y="0"/>
                </a:moveTo>
                <a:lnTo>
                  <a:pt x="348995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9019033" y="9547352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9019033" y="9547352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14238732" y="9512301"/>
            <a:ext cx="376555" cy="52068"/>
          </a:xfrm>
          <a:custGeom>
            <a:avLst/>
            <a:gdLst/>
            <a:ahLst/>
            <a:cxnLst/>
            <a:rect l="l" t="t" r="r" b="b"/>
            <a:pathLst>
              <a:path w="376555" h="52070">
                <a:moveTo>
                  <a:pt x="0" y="51815"/>
                </a:moveTo>
                <a:lnTo>
                  <a:pt x="376427" y="51815"/>
                </a:lnTo>
                <a:lnTo>
                  <a:pt x="376427" y="35051"/>
                </a:lnTo>
                <a:lnTo>
                  <a:pt x="0" y="51815"/>
                </a:lnTo>
                <a:close/>
              </a:path>
              <a:path w="376555" h="52070">
                <a:moveTo>
                  <a:pt x="0" y="51815"/>
                </a:moveTo>
                <a:lnTo>
                  <a:pt x="376427" y="35051"/>
                </a:lnTo>
                <a:lnTo>
                  <a:pt x="18287" y="0"/>
                </a:lnTo>
                <a:lnTo>
                  <a:pt x="0" y="5181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14238732" y="9547352"/>
            <a:ext cx="376555" cy="17146"/>
          </a:xfrm>
          <a:custGeom>
            <a:avLst/>
            <a:gdLst/>
            <a:ahLst/>
            <a:cxnLst/>
            <a:rect l="l" t="t" r="r" b="b"/>
            <a:pathLst>
              <a:path w="376555" h="17145">
                <a:moveTo>
                  <a:pt x="376427" y="16763"/>
                </a:moveTo>
                <a:lnTo>
                  <a:pt x="376427" y="0"/>
                </a:lnTo>
                <a:lnTo>
                  <a:pt x="0" y="16763"/>
                </a:lnTo>
                <a:lnTo>
                  <a:pt x="37642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4238732" y="9512301"/>
            <a:ext cx="376555" cy="52068"/>
          </a:xfrm>
          <a:custGeom>
            <a:avLst/>
            <a:gdLst/>
            <a:ahLst/>
            <a:cxnLst/>
            <a:rect l="l" t="t" r="r" b="b"/>
            <a:pathLst>
              <a:path w="376555" h="52070">
                <a:moveTo>
                  <a:pt x="376427" y="35051"/>
                </a:moveTo>
                <a:lnTo>
                  <a:pt x="0" y="51815"/>
                </a:lnTo>
                <a:lnTo>
                  <a:pt x="18287" y="0"/>
                </a:lnTo>
                <a:lnTo>
                  <a:pt x="376427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14257021" y="9512300"/>
            <a:ext cx="358140" cy="35560"/>
          </a:xfrm>
          <a:custGeom>
            <a:avLst/>
            <a:gdLst/>
            <a:ahLst/>
            <a:cxnLst/>
            <a:rect l="l" t="t" r="r" b="b"/>
            <a:pathLst>
              <a:path w="358140" h="35559">
                <a:moveTo>
                  <a:pt x="0" y="0"/>
                </a:moveTo>
                <a:lnTo>
                  <a:pt x="358139" y="35051"/>
                </a:lnTo>
                <a:lnTo>
                  <a:pt x="3581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14257021" y="9512300"/>
            <a:ext cx="358140" cy="35560"/>
          </a:xfrm>
          <a:custGeom>
            <a:avLst/>
            <a:gdLst/>
            <a:ahLst/>
            <a:cxnLst/>
            <a:rect l="l" t="t" r="r" b="b"/>
            <a:pathLst>
              <a:path w="358140" h="35559">
                <a:moveTo>
                  <a:pt x="358139" y="35051"/>
                </a:moveTo>
                <a:lnTo>
                  <a:pt x="0" y="0"/>
                </a:lnTo>
                <a:lnTo>
                  <a:pt x="358139" y="0"/>
                </a:lnTo>
                <a:lnTo>
                  <a:pt x="358139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14234160" y="9576308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99" y="0"/>
                </a:lnTo>
              </a:path>
            </a:pathLst>
          </a:custGeom>
          <a:ln w="2565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14234160" y="9571736"/>
            <a:ext cx="381000" cy="3175"/>
          </a:xfrm>
          <a:custGeom>
            <a:avLst/>
            <a:gdLst/>
            <a:ahLst/>
            <a:cxnLst/>
            <a:rect l="l" t="t" r="r" b="b"/>
            <a:pathLst>
              <a:path w="381000" h="3175">
                <a:moveTo>
                  <a:pt x="380999" y="3047"/>
                </a:moveTo>
                <a:lnTo>
                  <a:pt x="380999" y="0"/>
                </a:lnTo>
                <a:lnTo>
                  <a:pt x="0" y="3047"/>
                </a:lnTo>
                <a:lnTo>
                  <a:pt x="38099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14234160" y="9564123"/>
            <a:ext cx="381000" cy="10795"/>
          </a:xfrm>
          <a:custGeom>
            <a:avLst/>
            <a:gdLst/>
            <a:ahLst/>
            <a:cxnLst/>
            <a:rect l="l" t="t" r="r" b="b"/>
            <a:pathLst>
              <a:path w="381000" h="10795">
                <a:moveTo>
                  <a:pt x="380999" y="7619"/>
                </a:moveTo>
                <a:lnTo>
                  <a:pt x="0" y="10667"/>
                </a:lnTo>
                <a:lnTo>
                  <a:pt x="4571" y="0"/>
                </a:lnTo>
                <a:lnTo>
                  <a:pt x="38099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4238732" y="9564118"/>
            <a:ext cx="376555" cy="7620"/>
          </a:xfrm>
          <a:custGeom>
            <a:avLst/>
            <a:gdLst/>
            <a:ahLst/>
            <a:cxnLst/>
            <a:rect l="l" t="t" r="r" b="b"/>
            <a:pathLst>
              <a:path w="376555" h="7620">
                <a:moveTo>
                  <a:pt x="376427" y="7619"/>
                </a:moveTo>
                <a:lnTo>
                  <a:pt x="0" y="0"/>
                </a:lnTo>
                <a:lnTo>
                  <a:pt x="376427" y="0"/>
                </a:lnTo>
                <a:lnTo>
                  <a:pt x="37642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8907780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0" y="38099"/>
                </a:moveTo>
                <a:lnTo>
                  <a:pt x="195071" y="38099"/>
                </a:lnTo>
                <a:lnTo>
                  <a:pt x="91439" y="0"/>
                </a:lnTo>
                <a:lnTo>
                  <a:pt x="0" y="38099"/>
                </a:lnTo>
                <a:close/>
              </a:path>
              <a:path w="195579" h="38100">
                <a:moveTo>
                  <a:pt x="91439" y="0"/>
                </a:moveTo>
                <a:lnTo>
                  <a:pt x="195071" y="38099"/>
                </a:lnTo>
                <a:lnTo>
                  <a:pt x="115823" y="0"/>
                </a:lnTo>
                <a:lnTo>
                  <a:pt x="914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8999225" y="9550404"/>
            <a:ext cx="104139" cy="38101"/>
          </a:xfrm>
          <a:custGeom>
            <a:avLst/>
            <a:gdLst/>
            <a:ahLst/>
            <a:cxnLst/>
            <a:rect l="l" t="t" r="r" b="b"/>
            <a:pathLst>
              <a:path w="104140" h="38100">
                <a:moveTo>
                  <a:pt x="24383" y="0"/>
                </a:moveTo>
                <a:lnTo>
                  <a:pt x="0" y="0"/>
                </a:lnTo>
                <a:lnTo>
                  <a:pt x="103631" y="3809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8907780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91439" y="0"/>
                </a:moveTo>
                <a:lnTo>
                  <a:pt x="195071" y="38099"/>
                </a:lnTo>
                <a:lnTo>
                  <a:pt x="0" y="38099"/>
                </a:lnTo>
                <a:lnTo>
                  <a:pt x="914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8907780" y="9590785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>
                <a:moveTo>
                  <a:pt x="0" y="0"/>
                </a:moveTo>
                <a:lnTo>
                  <a:pt x="20421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8907780" y="9588500"/>
            <a:ext cx="204470" cy="5080"/>
          </a:xfrm>
          <a:custGeom>
            <a:avLst/>
            <a:gdLst/>
            <a:ahLst/>
            <a:cxnLst/>
            <a:rect l="l" t="t" r="r" b="b"/>
            <a:pathLst>
              <a:path w="204470" h="5079">
                <a:moveTo>
                  <a:pt x="195071" y="0"/>
                </a:moveTo>
                <a:lnTo>
                  <a:pt x="0" y="0"/>
                </a:lnTo>
                <a:lnTo>
                  <a:pt x="204215" y="4571"/>
                </a:lnTo>
                <a:lnTo>
                  <a:pt x="195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8907780" y="9588500"/>
            <a:ext cx="204470" cy="5080"/>
          </a:xfrm>
          <a:custGeom>
            <a:avLst/>
            <a:gdLst/>
            <a:ahLst/>
            <a:cxnLst/>
            <a:rect l="l" t="t" r="r" b="b"/>
            <a:pathLst>
              <a:path w="204470" h="5079">
                <a:moveTo>
                  <a:pt x="0" y="0"/>
                </a:moveTo>
                <a:lnTo>
                  <a:pt x="20421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8907780" y="9593071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8907780" y="9593071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1523" y="0"/>
                </a:moveTo>
                <a:lnTo>
                  <a:pt x="0" y="0"/>
                </a:lnTo>
                <a:lnTo>
                  <a:pt x="4571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8907780" y="9593071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14225019" y="9586214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>
                <a:moveTo>
                  <a:pt x="0" y="0"/>
                </a:moveTo>
                <a:lnTo>
                  <a:pt x="390143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14225019" y="9588500"/>
            <a:ext cx="390525" cy="9526"/>
          </a:xfrm>
          <a:custGeom>
            <a:avLst/>
            <a:gdLst/>
            <a:ahLst/>
            <a:cxnLst/>
            <a:rect l="l" t="t" r="r" b="b"/>
            <a:pathLst>
              <a:path w="390525" h="9525">
                <a:moveTo>
                  <a:pt x="390143" y="9143"/>
                </a:moveTo>
                <a:lnTo>
                  <a:pt x="390143" y="0"/>
                </a:lnTo>
                <a:lnTo>
                  <a:pt x="0" y="9143"/>
                </a:lnTo>
                <a:lnTo>
                  <a:pt x="39014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14225019" y="9574785"/>
            <a:ext cx="390525" cy="22860"/>
          </a:xfrm>
          <a:custGeom>
            <a:avLst/>
            <a:gdLst/>
            <a:ahLst/>
            <a:cxnLst/>
            <a:rect l="l" t="t" r="r" b="b"/>
            <a:pathLst>
              <a:path w="390525" h="22859">
                <a:moveTo>
                  <a:pt x="390143" y="13715"/>
                </a:moveTo>
                <a:lnTo>
                  <a:pt x="0" y="22859"/>
                </a:lnTo>
                <a:lnTo>
                  <a:pt x="9143" y="0"/>
                </a:lnTo>
                <a:lnTo>
                  <a:pt x="390143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14234160" y="9574788"/>
            <a:ext cx="381000" cy="13969"/>
          </a:xfrm>
          <a:custGeom>
            <a:avLst/>
            <a:gdLst/>
            <a:ahLst/>
            <a:cxnLst/>
            <a:rect l="l" t="t" r="r" b="b"/>
            <a:pathLst>
              <a:path w="381000" h="13970">
                <a:moveTo>
                  <a:pt x="380999" y="13715"/>
                </a:moveTo>
                <a:lnTo>
                  <a:pt x="0" y="0"/>
                </a:lnTo>
                <a:lnTo>
                  <a:pt x="380999" y="0"/>
                </a:lnTo>
                <a:lnTo>
                  <a:pt x="38099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14229587" y="9601454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14229587" y="9602216"/>
            <a:ext cx="386080" cy="3175"/>
          </a:xfrm>
          <a:custGeom>
            <a:avLst/>
            <a:gdLst/>
            <a:ahLst/>
            <a:cxnLst/>
            <a:rect l="l" t="t" r="r" b="b"/>
            <a:pathLst>
              <a:path w="386080" h="3175">
                <a:moveTo>
                  <a:pt x="385571" y="3047"/>
                </a:moveTo>
                <a:lnTo>
                  <a:pt x="385571" y="0"/>
                </a:lnTo>
                <a:lnTo>
                  <a:pt x="0" y="3047"/>
                </a:lnTo>
                <a:lnTo>
                  <a:pt x="385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14229587" y="9597645"/>
            <a:ext cx="386080" cy="7620"/>
          </a:xfrm>
          <a:custGeom>
            <a:avLst/>
            <a:gdLst/>
            <a:ahLst/>
            <a:cxnLst/>
            <a:rect l="l" t="t" r="r" b="b"/>
            <a:pathLst>
              <a:path w="386080" h="7620">
                <a:moveTo>
                  <a:pt x="385571" y="4571"/>
                </a:moveTo>
                <a:lnTo>
                  <a:pt x="0" y="7619"/>
                </a:lnTo>
                <a:lnTo>
                  <a:pt x="0" y="0"/>
                </a:lnTo>
                <a:lnTo>
                  <a:pt x="38557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14229587" y="9597645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79">
                <a:moveTo>
                  <a:pt x="385571" y="4571"/>
                </a:moveTo>
                <a:lnTo>
                  <a:pt x="0" y="0"/>
                </a:lnTo>
                <a:lnTo>
                  <a:pt x="385571" y="0"/>
                </a:lnTo>
                <a:lnTo>
                  <a:pt x="38557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8907780" y="9601454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9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8907780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204215" y="0"/>
                </a:moveTo>
                <a:lnTo>
                  <a:pt x="0" y="0"/>
                </a:lnTo>
                <a:lnTo>
                  <a:pt x="240791" y="16763"/>
                </a:lnTo>
                <a:lnTo>
                  <a:pt x="2042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8907780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0" y="0"/>
                </a:moveTo>
                <a:lnTo>
                  <a:pt x="240791" y="16763"/>
                </a:lnTo>
                <a:lnTo>
                  <a:pt x="33527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8854440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0" y="13715"/>
                </a:moveTo>
                <a:lnTo>
                  <a:pt x="86867" y="13715"/>
                </a:lnTo>
                <a:lnTo>
                  <a:pt x="35051" y="0"/>
                </a:lnTo>
                <a:lnTo>
                  <a:pt x="0" y="13715"/>
                </a:lnTo>
                <a:close/>
              </a:path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57911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8889495" y="9596125"/>
            <a:ext cx="52069" cy="13969"/>
          </a:xfrm>
          <a:custGeom>
            <a:avLst/>
            <a:gdLst/>
            <a:ahLst/>
            <a:cxnLst/>
            <a:rect l="l" t="t" r="r" b="b"/>
            <a:pathLst>
              <a:path w="52070" h="13970">
                <a:moveTo>
                  <a:pt x="22859" y="0"/>
                </a:moveTo>
                <a:lnTo>
                  <a:pt x="0" y="0"/>
                </a:lnTo>
                <a:lnTo>
                  <a:pt x="51815" y="13715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8854440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0" y="13715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8848344" y="9611358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8941310" y="9609836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207263" y="0"/>
                </a:moveTo>
                <a:lnTo>
                  <a:pt x="0" y="0"/>
                </a:lnTo>
                <a:lnTo>
                  <a:pt x="210311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8941310" y="9609836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0" y="0"/>
                </a:moveTo>
                <a:lnTo>
                  <a:pt x="210311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8854443" y="9609836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86867" y="0"/>
                </a:moveTo>
                <a:lnTo>
                  <a:pt x="0" y="0"/>
                </a:lnTo>
                <a:lnTo>
                  <a:pt x="91439" y="3047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8848345" y="9609836"/>
            <a:ext cx="97790" cy="3175"/>
          </a:xfrm>
          <a:custGeom>
            <a:avLst/>
            <a:gdLst/>
            <a:ahLst/>
            <a:cxnLst/>
            <a:rect l="l" t="t" r="r" b="b"/>
            <a:pathLst>
              <a:path w="97790" h="3175">
                <a:moveTo>
                  <a:pt x="6095" y="0"/>
                </a:moveTo>
                <a:lnTo>
                  <a:pt x="9753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8843771" y="9613646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4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8848344" y="9612883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4">
                <a:moveTo>
                  <a:pt x="97535" y="0"/>
                </a:moveTo>
                <a:lnTo>
                  <a:pt x="0" y="0"/>
                </a:lnTo>
                <a:lnTo>
                  <a:pt x="100583" y="1523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8843772" y="9612883"/>
            <a:ext cx="105410" cy="1905"/>
          </a:xfrm>
          <a:custGeom>
            <a:avLst/>
            <a:gdLst/>
            <a:ahLst/>
            <a:cxnLst/>
            <a:rect l="l" t="t" r="r" b="b"/>
            <a:pathLst>
              <a:path w="105409" h="1904">
                <a:moveTo>
                  <a:pt x="4571" y="0"/>
                </a:moveTo>
                <a:lnTo>
                  <a:pt x="105155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8836152" y="961593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1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8948928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7263" y="0"/>
                </a:moveTo>
                <a:lnTo>
                  <a:pt x="0" y="0"/>
                </a:lnTo>
                <a:lnTo>
                  <a:pt x="213359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8948928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8843772" y="9614408"/>
            <a:ext cx="113030" cy="3175"/>
          </a:xfrm>
          <a:custGeom>
            <a:avLst/>
            <a:gdLst/>
            <a:ahLst/>
            <a:cxnLst/>
            <a:rect l="l" t="t" r="r" b="b"/>
            <a:pathLst>
              <a:path w="113029" h="3175">
                <a:moveTo>
                  <a:pt x="105155" y="0"/>
                </a:moveTo>
                <a:lnTo>
                  <a:pt x="0" y="0"/>
                </a:lnTo>
                <a:lnTo>
                  <a:pt x="112775" y="3047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8836152" y="9614408"/>
            <a:ext cx="120650" cy="3175"/>
          </a:xfrm>
          <a:custGeom>
            <a:avLst/>
            <a:gdLst/>
            <a:ahLst/>
            <a:cxnLst/>
            <a:rect l="l" t="t" r="r" b="b"/>
            <a:pathLst>
              <a:path w="120650" h="3175">
                <a:moveTo>
                  <a:pt x="7619" y="0"/>
                </a:moveTo>
                <a:lnTo>
                  <a:pt x="120395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8827009" y="9619742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8956552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205739" y="0"/>
                </a:moveTo>
                <a:lnTo>
                  <a:pt x="0" y="0"/>
                </a:lnTo>
                <a:lnTo>
                  <a:pt x="214883" y="457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8956552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0" y="0"/>
                </a:moveTo>
                <a:lnTo>
                  <a:pt x="214883" y="4571"/>
                </a:lnTo>
                <a:lnTo>
                  <a:pt x="7619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8836156" y="9617457"/>
            <a:ext cx="128269" cy="5080"/>
          </a:xfrm>
          <a:custGeom>
            <a:avLst/>
            <a:gdLst/>
            <a:ahLst/>
            <a:cxnLst/>
            <a:rect l="l" t="t" r="r" b="b"/>
            <a:pathLst>
              <a:path w="128270" h="5079">
                <a:moveTo>
                  <a:pt x="120395" y="0"/>
                </a:moveTo>
                <a:lnTo>
                  <a:pt x="0" y="0"/>
                </a:lnTo>
                <a:lnTo>
                  <a:pt x="128015" y="4571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8827010" y="9617457"/>
            <a:ext cx="137160" cy="5080"/>
          </a:xfrm>
          <a:custGeom>
            <a:avLst/>
            <a:gdLst/>
            <a:ahLst/>
            <a:cxnLst/>
            <a:rect l="l" t="t" r="r" b="b"/>
            <a:pathLst>
              <a:path w="137159" h="5079">
                <a:moveTo>
                  <a:pt x="9143" y="0"/>
                </a:moveTo>
                <a:lnTo>
                  <a:pt x="137159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8817866" y="9623552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8964172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8964172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8827010" y="9622028"/>
            <a:ext cx="144780" cy="3175"/>
          </a:xfrm>
          <a:custGeom>
            <a:avLst/>
            <a:gdLst/>
            <a:ahLst/>
            <a:cxnLst/>
            <a:rect l="l" t="t" r="r" b="b"/>
            <a:pathLst>
              <a:path w="144779" h="3175">
                <a:moveTo>
                  <a:pt x="137159" y="0"/>
                </a:moveTo>
                <a:lnTo>
                  <a:pt x="0" y="0"/>
                </a:lnTo>
                <a:lnTo>
                  <a:pt x="144779" y="3047"/>
                </a:lnTo>
                <a:lnTo>
                  <a:pt x="1371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8817869" y="9622028"/>
            <a:ext cx="154305" cy="3175"/>
          </a:xfrm>
          <a:custGeom>
            <a:avLst/>
            <a:gdLst/>
            <a:ahLst/>
            <a:cxnLst/>
            <a:rect l="l" t="t" r="r" b="b"/>
            <a:pathLst>
              <a:path w="154304" h="3175">
                <a:moveTo>
                  <a:pt x="9143" y="0"/>
                </a:moveTo>
                <a:lnTo>
                  <a:pt x="153923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8817866" y="9625077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8811769" y="9626600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33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8971788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7263" y="0"/>
                </a:moveTo>
                <a:lnTo>
                  <a:pt x="0" y="0"/>
                </a:lnTo>
                <a:lnTo>
                  <a:pt x="213359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8971788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8817864" y="9625076"/>
            <a:ext cx="158750" cy="3175"/>
          </a:xfrm>
          <a:custGeom>
            <a:avLst/>
            <a:gdLst/>
            <a:ahLst/>
            <a:cxnLst/>
            <a:rect l="l" t="t" r="r" b="b"/>
            <a:pathLst>
              <a:path w="158750" h="3175">
                <a:moveTo>
                  <a:pt x="153923" y="0"/>
                </a:moveTo>
                <a:lnTo>
                  <a:pt x="0" y="0"/>
                </a:lnTo>
                <a:lnTo>
                  <a:pt x="158495" y="3047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8811769" y="9625076"/>
            <a:ext cx="165100" cy="3175"/>
          </a:xfrm>
          <a:custGeom>
            <a:avLst/>
            <a:gdLst/>
            <a:ahLst/>
            <a:cxnLst/>
            <a:rect l="l" t="t" r="r" b="b"/>
            <a:pathLst>
              <a:path w="165100" h="3175">
                <a:moveTo>
                  <a:pt x="6095" y="0"/>
                </a:moveTo>
                <a:lnTo>
                  <a:pt x="164591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8808720" y="9628884"/>
            <a:ext cx="378460" cy="0"/>
          </a:xfrm>
          <a:custGeom>
            <a:avLst/>
            <a:gdLst/>
            <a:ahLst/>
            <a:cxnLst/>
            <a:rect l="l" t="t" r="r" b="b"/>
            <a:pathLst>
              <a:path w="378459">
                <a:moveTo>
                  <a:pt x="0" y="0"/>
                </a:moveTo>
                <a:lnTo>
                  <a:pt x="37795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8801102" y="9630409"/>
            <a:ext cx="391796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8799576" y="9631933"/>
            <a:ext cx="394970" cy="0"/>
          </a:xfrm>
          <a:custGeom>
            <a:avLst/>
            <a:gdLst/>
            <a:ahLst/>
            <a:cxnLst/>
            <a:rect l="l" t="t" r="r" b="b"/>
            <a:pathLst>
              <a:path w="394970">
                <a:moveTo>
                  <a:pt x="0" y="0"/>
                </a:moveTo>
                <a:lnTo>
                  <a:pt x="394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8791956" y="9634219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8985509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8787" y="0"/>
                </a:moveTo>
                <a:lnTo>
                  <a:pt x="0" y="0"/>
                </a:lnTo>
                <a:lnTo>
                  <a:pt x="214883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8985509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8799581" y="9632695"/>
            <a:ext cx="193675" cy="3175"/>
          </a:xfrm>
          <a:custGeom>
            <a:avLst/>
            <a:gdLst/>
            <a:ahLst/>
            <a:cxnLst/>
            <a:rect l="l" t="t" r="r" b="b"/>
            <a:pathLst>
              <a:path w="193675" h="3175">
                <a:moveTo>
                  <a:pt x="185927" y="0"/>
                </a:moveTo>
                <a:lnTo>
                  <a:pt x="0" y="0"/>
                </a:lnTo>
                <a:lnTo>
                  <a:pt x="193547" y="3047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8791961" y="9632695"/>
            <a:ext cx="201295" cy="3175"/>
          </a:xfrm>
          <a:custGeom>
            <a:avLst/>
            <a:gdLst/>
            <a:ahLst/>
            <a:cxnLst/>
            <a:rect l="l" t="t" r="r" b="b"/>
            <a:pathLst>
              <a:path w="201295" h="3175">
                <a:moveTo>
                  <a:pt x="7619" y="0"/>
                </a:moveTo>
                <a:lnTo>
                  <a:pt x="20116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8787383" y="9637268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8993123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07263" y="0"/>
                </a:moveTo>
                <a:lnTo>
                  <a:pt x="0" y="0"/>
                </a:lnTo>
                <a:lnTo>
                  <a:pt x="211835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8993123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0" y="0"/>
                </a:moveTo>
                <a:lnTo>
                  <a:pt x="211835" y="3047"/>
                </a:lnTo>
                <a:lnTo>
                  <a:pt x="3047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8791956" y="9635745"/>
            <a:ext cx="204470" cy="3175"/>
          </a:xfrm>
          <a:custGeom>
            <a:avLst/>
            <a:gdLst/>
            <a:ahLst/>
            <a:cxnLst/>
            <a:rect l="l" t="t" r="r" b="b"/>
            <a:pathLst>
              <a:path w="204470" h="3175">
                <a:moveTo>
                  <a:pt x="201167" y="0"/>
                </a:moveTo>
                <a:lnTo>
                  <a:pt x="0" y="0"/>
                </a:lnTo>
                <a:lnTo>
                  <a:pt x="204215" y="3047"/>
                </a:lnTo>
                <a:lnTo>
                  <a:pt x="2011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8787388" y="9635745"/>
            <a:ext cx="208915" cy="3175"/>
          </a:xfrm>
          <a:custGeom>
            <a:avLst/>
            <a:gdLst/>
            <a:ahLst/>
            <a:cxnLst/>
            <a:rect l="l" t="t" r="r" b="b"/>
            <a:pathLst>
              <a:path w="208915" h="3175">
                <a:moveTo>
                  <a:pt x="4571" y="0"/>
                </a:moveTo>
                <a:lnTo>
                  <a:pt x="208787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8781293" y="9639554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2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8763000" y="9644126"/>
            <a:ext cx="462280" cy="0"/>
          </a:xfrm>
          <a:custGeom>
            <a:avLst/>
            <a:gdLst/>
            <a:ahLst/>
            <a:cxnLst/>
            <a:rect l="l" t="t" r="r" b="b"/>
            <a:pathLst>
              <a:path w="462279">
                <a:moveTo>
                  <a:pt x="0" y="0"/>
                </a:moveTo>
                <a:lnTo>
                  <a:pt x="4617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9000744" y="9640316"/>
            <a:ext cx="224154" cy="7620"/>
          </a:xfrm>
          <a:custGeom>
            <a:avLst/>
            <a:gdLst/>
            <a:ahLst/>
            <a:cxnLst/>
            <a:rect l="l" t="t" r="r" b="b"/>
            <a:pathLst>
              <a:path w="224154" h="7620">
                <a:moveTo>
                  <a:pt x="208787" y="0"/>
                </a:moveTo>
                <a:lnTo>
                  <a:pt x="0" y="0"/>
                </a:lnTo>
                <a:lnTo>
                  <a:pt x="224027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9000744" y="9640316"/>
            <a:ext cx="224154" cy="7620"/>
          </a:xfrm>
          <a:custGeom>
            <a:avLst/>
            <a:gdLst/>
            <a:ahLst/>
            <a:cxnLst/>
            <a:rect l="l" t="t" r="r" b="b"/>
            <a:pathLst>
              <a:path w="224154" h="7620">
                <a:moveTo>
                  <a:pt x="0" y="0"/>
                </a:moveTo>
                <a:lnTo>
                  <a:pt x="224027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8781287" y="9640316"/>
            <a:ext cx="234950" cy="7620"/>
          </a:xfrm>
          <a:custGeom>
            <a:avLst/>
            <a:gdLst/>
            <a:ahLst/>
            <a:cxnLst/>
            <a:rect l="l" t="t" r="r" b="b"/>
            <a:pathLst>
              <a:path w="234950" h="7620">
                <a:moveTo>
                  <a:pt x="219455" y="0"/>
                </a:moveTo>
                <a:lnTo>
                  <a:pt x="0" y="0"/>
                </a:lnTo>
                <a:lnTo>
                  <a:pt x="234695" y="7619"/>
                </a:lnTo>
                <a:lnTo>
                  <a:pt x="2194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8763001" y="9640316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5" h="7620">
                <a:moveTo>
                  <a:pt x="18287" y="0"/>
                </a:moveTo>
                <a:lnTo>
                  <a:pt x="252983" y="7619"/>
                </a:lnTo>
                <a:lnTo>
                  <a:pt x="0" y="7619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8756904" y="9649459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9015988" y="964793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8787" y="0"/>
                </a:moveTo>
                <a:lnTo>
                  <a:pt x="0" y="0"/>
                </a:lnTo>
                <a:lnTo>
                  <a:pt x="214883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9015988" y="964793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8763004" y="9647935"/>
            <a:ext cx="259078" cy="3175"/>
          </a:xfrm>
          <a:custGeom>
            <a:avLst/>
            <a:gdLst/>
            <a:ahLst/>
            <a:cxnLst/>
            <a:rect l="l" t="t" r="r" b="b"/>
            <a:pathLst>
              <a:path w="259079" h="3175">
                <a:moveTo>
                  <a:pt x="252983" y="0"/>
                </a:moveTo>
                <a:lnTo>
                  <a:pt x="0" y="0"/>
                </a:lnTo>
                <a:lnTo>
                  <a:pt x="259079" y="3047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8756904" y="9647935"/>
            <a:ext cx="265430" cy="3175"/>
          </a:xfrm>
          <a:custGeom>
            <a:avLst/>
            <a:gdLst/>
            <a:ahLst/>
            <a:cxnLst/>
            <a:rect l="l" t="t" r="r" b="b"/>
            <a:pathLst>
              <a:path w="265429" h="3175">
                <a:moveTo>
                  <a:pt x="6095" y="0"/>
                </a:moveTo>
                <a:lnTo>
                  <a:pt x="26517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8737091" y="9654795"/>
            <a:ext cx="510540" cy="0"/>
          </a:xfrm>
          <a:custGeom>
            <a:avLst/>
            <a:gdLst/>
            <a:ahLst/>
            <a:cxnLst/>
            <a:rect l="l" t="t" r="r" b="b"/>
            <a:pathLst>
              <a:path w="510540">
                <a:moveTo>
                  <a:pt x="0" y="0"/>
                </a:moveTo>
                <a:lnTo>
                  <a:pt x="51053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9022080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08787" y="0"/>
                </a:moveTo>
                <a:lnTo>
                  <a:pt x="0" y="0"/>
                </a:lnTo>
                <a:lnTo>
                  <a:pt x="225551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9022080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8756905" y="9650986"/>
            <a:ext cx="280670" cy="7620"/>
          </a:xfrm>
          <a:custGeom>
            <a:avLst/>
            <a:gdLst/>
            <a:ahLst/>
            <a:cxnLst/>
            <a:rect l="l" t="t" r="r" b="b"/>
            <a:pathLst>
              <a:path w="280670" h="7620">
                <a:moveTo>
                  <a:pt x="265175" y="0"/>
                </a:moveTo>
                <a:lnTo>
                  <a:pt x="0" y="0"/>
                </a:lnTo>
                <a:lnTo>
                  <a:pt x="280415" y="7619"/>
                </a:lnTo>
                <a:lnTo>
                  <a:pt x="2651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8737093" y="9650986"/>
            <a:ext cx="300355" cy="7620"/>
          </a:xfrm>
          <a:custGeom>
            <a:avLst/>
            <a:gdLst/>
            <a:ahLst/>
            <a:cxnLst/>
            <a:rect l="l" t="t" r="r" b="b"/>
            <a:pathLst>
              <a:path w="300354" h="7620">
                <a:moveTo>
                  <a:pt x="19811" y="0"/>
                </a:moveTo>
                <a:lnTo>
                  <a:pt x="300227" y="7619"/>
                </a:lnTo>
                <a:lnTo>
                  <a:pt x="0" y="7619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14229587" y="9605270"/>
            <a:ext cx="386080" cy="56515"/>
          </a:xfrm>
          <a:custGeom>
            <a:avLst/>
            <a:gdLst/>
            <a:ahLst/>
            <a:cxnLst/>
            <a:rect l="l" t="t" r="r" b="b"/>
            <a:pathLst>
              <a:path w="386080" h="56515">
                <a:moveTo>
                  <a:pt x="152399" y="56387"/>
                </a:moveTo>
                <a:lnTo>
                  <a:pt x="385571" y="56387"/>
                </a:lnTo>
                <a:lnTo>
                  <a:pt x="385571" y="27431"/>
                </a:lnTo>
                <a:lnTo>
                  <a:pt x="152399" y="56387"/>
                </a:lnTo>
                <a:close/>
              </a:path>
              <a:path w="386080" h="56515">
                <a:moveTo>
                  <a:pt x="0" y="0"/>
                </a:moveTo>
                <a:lnTo>
                  <a:pt x="152399" y="56387"/>
                </a:lnTo>
                <a:lnTo>
                  <a:pt x="385571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14381990" y="9632697"/>
            <a:ext cx="233679" cy="29210"/>
          </a:xfrm>
          <a:custGeom>
            <a:avLst/>
            <a:gdLst/>
            <a:ahLst/>
            <a:cxnLst/>
            <a:rect l="l" t="t" r="r" b="b"/>
            <a:pathLst>
              <a:path w="233680" h="29209">
                <a:moveTo>
                  <a:pt x="233171" y="28955"/>
                </a:moveTo>
                <a:lnTo>
                  <a:pt x="233171" y="0"/>
                </a:lnTo>
                <a:lnTo>
                  <a:pt x="0" y="28955"/>
                </a:lnTo>
                <a:lnTo>
                  <a:pt x="23317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14229587" y="9605270"/>
            <a:ext cx="386080" cy="56515"/>
          </a:xfrm>
          <a:custGeom>
            <a:avLst/>
            <a:gdLst/>
            <a:ahLst/>
            <a:cxnLst/>
            <a:rect l="l" t="t" r="r" b="b"/>
            <a:pathLst>
              <a:path w="386080" h="56515">
                <a:moveTo>
                  <a:pt x="385571" y="27431"/>
                </a:moveTo>
                <a:lnTo>
                  <a:pt x="152399" y="56387"/>
                </a:lnTo>
                <a:lnTo>
                  <a:pt x="0" y="0"/>
                </a:lnTo>
                <a:lnTo>
                  <a:pt x="385571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14229587" y="9618980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1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14229587" y="9605264"/>
            <a:ext cx="386080" cy="27940"/>
          </a:xfrm>
          <a:custGeom>
            <a:avLst/>
            <a:gdLst/>
            <a:ahLst/>
            <a:cxnLst/>
            <a:rect l="l" t="t" r="r" b="b"/>
            <a:pathLst>
              <a:path w="386080" h="27940">
                <a:moveTo>
                  <a:pt x="385571" y="27431"/>
                </a:moveTo>
                <a:lnTo>
                  <a:pt x="0" y="0"/>
                </a:lnTo>
                <a:lnTo>
                  <a:pt x="385571" y="0"/>
                </a:lnTo>
                <a:lnTo>
                  <a:pt x="385571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8729471" y="9660127"/>
            <a:ext cx="524510" cy="0"/>
          </a:xfrm>
          <a:custGeom>
            <a:avLst/>
            <a:gdLst/>
            <a:ahLst/>
            <a:cxnLst/>
            <a:rect l="l" t="t" r="r" b="b"/>
            <a:pathLst>
              <a:path w="524509">
                <a:moveTo>
                  <a:pt x="0" y="0"/>
                </a:moveTo>
                <a:lnTo>
                  <a:pt x="5242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9037325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210311" y="0"/>
                </a:moveTo>
                <a:lnTo>
                  <a:pt x="0" y="0"/>
                </a:lnTo>
                <a:lnTo>
                  <a:pt x="216407" y="3047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9037325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0" y="0"/>
                </a:moveTo>
                <a:lnTo>
                  <a:pt x="216407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8737093" y="9658605"/>
            <a:ext cx="307975" cy="3175"/>
          </a:xfrm>
          <a:custGeom>
            <a:avLst/>
            <a:gdLst/>
            <a:ahLst/>
            <a:cxnLst/>
            <a:rect l="l" t="t" r="r" b="b"/>
            <a:pathLst>
              <a:path w="307975" h="3175">
                <a:moveTo>
                  <a:pt x="300227" y="0"/>
                </a:moveTo>
                <a:lnTo>
                  <a:pt x="0" y="0"/>
                </a:lnTo>
                <a:lnTo>
                  <a:pt x="307847" y="3047"/>
                </a:lnTo>
                <a:lnTo>
                  <a:pt x="3002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8729473" y="9658605"/>
            <a:ext cx="315595" cy="3175"/>
          </a:xfrm>
          <a:custGeom>
            <a:avLst/>
            <a:gdLst/>
            <a:ahLst/>
            <a:cxnLst/>
            <a:rect l="l" t="t" r="r" b="b"/>
            <a:pathLst>
              <a:path w="315595" h="3175">
                <a:moveTo>
                  <a:pt x="7619" y="0"/>
                </a:moveTo>
                <a:lnTo>
                  <a:pt x="31546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14381990" y="9665461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14401800" y="9664701"/>
            <a:ext cx="213360" cy="5080"/>
          </a:xfrm>
          <a:custGeom>
            <a:avLst/>
            <a:gdLst/>
            <a:ahLst/>
            <a:cxnLst/>
            <a:rect l="l" t="t" r="r" b="b"/>
            <a:pathLst>
              <a:path w="213359" h="5079">
                <a:moveTo>
                  <a:pt x="213359" y="4571"/>
                </a:moveTo>
                <a:lnTo>
                  <a:pt x="213359" y="0"/>
                </a:lnTo>
                <a:lnTo>
                  <a:pt x="0" y="4571"/>
                </a:lnTo>
                <a:lnTo>
                  <a:pt x="2133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14381990" y="9661653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20">
                <a:moveTo>
                  <a:pt x="233171" y="3047"/>
                </a:moveTo>
                <a:lnTo>
                  <a:pt x="19811" y="7619"/>
                </a:lnTo>
                <a:lnTo>
                  <a:pt x="0" y="0"/>
                </a:lnTo>
                <a:lnTo>
                  <a:pt x="2331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14381990" y="9661652"/>
            <a:ext cx="233679" cy="3175"/>
          </a:xfrm>
          <a:custGeom>
            <a:avLst/>
            <a:gdLst/>
            <a:ahLst/>
            <a:cxnLst/>
            <a:rect l="l" t="t" r="r" b="b"/>
            <a:pathLst>
              <a:path w="233680" h="3175">
                <a:moveTo>
                  <a:pt x="233171" y="3047"/>
                </a:moveTo>
                <a:lnTo>
                  <a:pt x="0" y="0"/>
                </a:lnTo>
                <a:lnTo>
                  <a:pt x="233171" y="0"/>
                </a:lnTo>
                <a:lnTo>
                  <a:pt x="2331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8708135" y="9666222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>
                <a:moveTo>
                  <a:pt x="0" y="0"/>
                </a:moveTo>
                <a:lnTo>
                  <a:pt x="3535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8729470" y="9661654"/>
            <a:ext cx="332741" cy="9526"/>
          </a:xfrm>
          <a:custGeom>
            <a:avLst/>
            <a:gdLst/>
            <a:ahLst/>
            <a:cxnLst/>
            <a:rect l="l" t="t" r="r" b="b"/>
            <a:pathLst>
              <a:path w="332740" h="9525">
                <a:moveTo>
                  <a:pt x="315467" y="0"/>
                </a:moveTo>
                <a:lnTo>
                  <a:pt x="0" y="0"/>
                </a:lnTo>
                <a:lnTo>
                  <a:pt x="332231" y="9143"/>
                </a:lnTo>
                <a:lnTo>
                  <a:pt x="3154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8708135" y="9661654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21335" y="0"/>
                </a:moveTo>
                <a:lnTo>
                  <a:pt x="353567" y="9143"/>
                </a:lnTo>
                <a:lnTo>
                  <a:pt x="0" y="9143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8708135" y="9675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8708135" y="9675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8708136" y="9678416"/>
            <a:ext cx="594360" cy="0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35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8708136" y="9670796"/>
            <a:ext cx="363220" cy="5080"/>
          </a:xfrm>
          <a:custGeom>
            <a:avLst/>
            <a:gdLst/>
            <a:ahLst/>
            <a:cxnLst/>
            <a:rect l="l" t="t" r="r" b="b"/>
            <a:pathLst>
              <a:path w="363220" h="5079">
                <a:moveTo>
                  <a:pt x="353567" y="0"/>
                </a:moveTo>
                <a:lnTo>
                  <a:pt x="0" y="0"/>
                </a:lnTo>
                <a:lnTo>
                  <a:pt x="362711" y="4571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8708136" y="9670796"/>
            <a:ext cx="363220" cy="5080"/>
          </a:xfrm>
          <a:custGeom>
            <a:avLst/>
            <a:gdLst/>
            <a:ahLst/>
            <a:cxnLst/>
            <a:rect l="l" t="t" r="r" b="b"/>
            <a:pathLst>
              <a:path w="363220" h="5079">
                <a:moveTo>
                  <a:pt x="0" y="0"/>
                </a:moveTo>
                <a:lnTo>
                  <a:pt x="362711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9044943" y="9670033"/>
            <a:ext cx="242569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9044943" y="9661652"/>
            <a:ext cx="242569" cy="17146"/>
          </a:xfrm>
          <a:custGeom>
            <a:avLst/>
            <a:gdLst/>
            <a:ahLst/>
            <a:cxnLst/>
            <a:rect l="l" t="t" r="r" b="b"/>
            <a:pathLst>
              <a:path w="242570" h="17145">
                <a:moveTo>
                  <a:pt x="208787" y="0"/>
                </a:moveTo>
                <a:lnTo>
                  <a:pt x="0" y="0"/>
                </a:lnTo>
                <a:lnTo>
                  <a:pt x="242315" y="16763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9044943" y="9661652"/>
            <a:ext cx="242569" cy="17146"/>
          </a:xfrm>
          <a:custGeom>
            <a:avLst/>
            <a:gdLst/>
            <a:ahLst/>
            <a:cxnLst/>
            <a:rect l="l" t="t" r="r" b="b"/>
            <a:pathLst>
              <a:path w="242570" h="17145">
                <a:moveTo>
                  <a:pt x="0" y="0"/>
                </a:moveTo>
                <a:lnTo>
                  <a:pt x="242315" y="16763"/>
                </a:lnTo>
                <a:lnTo>
                  <a:pt x="3200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8708135" y="9676892"/>
            <a:ext cx="368935" cy="0"/>
          </a:xfrm>
          <a:custGeom>
            <a:avLst/>
            <a:gdLst/>
            <a:ahLst/>
            <a:cxnLst/>
            <a:rect l="l" t="t" r="r" b="b"/>
            <a:pathLst>
              <a:path w="368934">
                <a:moveTo>
                  <a:pt x="0" y="0"/>
                </a:moveTo>
                <a:lnTo>
                  <a:pt x="36880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8708135" y="9675369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362711" y="0"/>
                </a:moveTo>
                <a:lnTo>
                  <a:pt x="0" y="0"/>
                </a:lnTo>
                <a:lnTo>
                  <a:pt x="368807" y="3047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8708135" y="9675369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0" y="0"/>
                </a:moveTo>
                <a:lnTo>
                  <a:pt x="3688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9076944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10311" y="0"/>
                </a:moveTo>
                <a:lnTo>
                  <a:pt x="0" y="0"/>
                </a:lnTo>
                <a:lnTo>
                  <a:pt x="225551" y="7619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9076944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8714232" y="9682988"/>
            <a:ext cx="591820" cy="0"/>
          </a:xfrm>
          <a:custGeom>
            <a:avLst/>
            <a:gdLst/>
            <a:ahLst/>
            <a:cxnLst/>
            <a:rect l="l" t="t" r="r" b="b"/>
            <a:pathLst>
              <a:path w="591820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8714234" y="9678418"/>
            <a:ext cx="376555" cy="7620"/>
          </a:xfrm>
          <a:custGeom>
            <a:avLst/>
            <a:gdLst/>
            <a:ahLst/>
            <a:cxnLst/>
            <a:rect l="l" t="t" r="r" b="b"/>
            <a:pathLst>
              <a:path w="376554" h="7620">
                <a:moveTo>
                  <a:pt x="362711" y="0"/>
                </a:moveTo>
                <a:lnTo>
                  <a:pt x="0" y="0"/>
                </a:lnTo>
                <a:lnTo>
                  <a:pt x="376427" y="7619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8714234" y="9678418"/>
            <a:ext cx="376555" cy="7620"/>
          </a:xfrm>
          <a:custGeom>
            <a:avLst/>
            <a:gdLst/>
            <a:ahLst/>
            <a:cxnLst/>
            <a:rect l="l" t="t" r="r" b="b"/>
            <a:pathLst>
              <a:path w="376554" h="7620">
                <a:moveTo>
                  <a:pt x="0" y="0"/>
                </a:moveTo>
                <a:lnTo>
                  <a:pt x="376427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8727947" y="968679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9093708" y="9695179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9093708" y="9687559"/>
            <a:ext cx="243840" cy="15240"/>
          </a:xfrm>
          <a:custGeom>
            <a:avLst/>
            <a:gdLst/>
            <a:ahLst/>
            <a:cxnLst/>
            <a:rect l="l" t="t" r="r" b="b"/>
            <a:pathLst>
              <a:path w="243840" h="15240">
                <a:moveTo>
                  <a:pt x="211835" y="0"/>
                </a:moveTo>
                <a:lnTo>
                  <a:pt x="0" y="0"/>
                </a:lnTo>
                <a:lnTo>
                  <a:pt x="243839" y="1523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9093708" y="9687559"/>
            <a:ext cx="243840" cy="15240"/>
          </a:xfrm>
          <a:custGeom>
            <a:avLst/>
            <a:gdLst/>
            <a:ahLst/>
            <a:cxnLst/>
            <a:rect l="l" t="t" r="r" b="b"/>
            <a:pathLst>
              <a:path w="243840" h="15240">
                <a:moveTo>
                  <a:pt x="0" y="0"/>
                </a:moveTo>
                <a:lnTo>
                  <a:pt x="243839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14497812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14497812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14401800" y="9669271"/>
            <a:ext cx="213360" cy="36830"/>
          </a:xfrm>
          <a:custGeom>
            <a:avLst/>
            <a:gdLst/>
            <a:ahLst/>
            <a:cxnLst/>
            <a:rect l="l" t="t" r="r" b="b"/>
            <a:pathLst>
              <a:path w="213359" h="36829">
                <a:moveTo>
                  <a:pt x="96011" y="36575"/>
                </a:moveTo>
                <a:lnTo>
                  <a:pt x="213359" y="36575"/>
                </a:lnTo>
                <a:lnTo>
                  <a:pt x="213359" y="12191"/>
                </a:lnTo>
                <a:lnTo>
                  <a:pt x="96011" y="36575"/>
                </a:lnTo>
                <a:close/>
              </a:path>
              <a:path w="213359" h="36829">
                <a:moveTo>
                  <a:pt x="0" y="0"/>
                </a:moveTo>
                <a:lnTo>
                  <a:pt x="96011" y="36575"/>
                </a:lnTo>
                <a:lnTo>
                  <a:pt x="213359" y="121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14497812" y="9681466"/>
            <a:ext cx="117475" cy="24766"/>
          </a:xfrm>
          <a:custGeom>
            <a:avLst/>
            <a:gdLst/>
            <a:ahLst/>
            <a:cxnLst/>
            <a:rect l="l" t="t" r="r" b="b"/>
            <a:pathLst>
              <a:path w="117475" h="24765">
                <a:moveTo>
                  <a:pt x="117347" y="24383"/>
                </a:moveTo>
                <a:lnTo>
                  <a:pt x="117347" y="0"/>
                </a:lnTo>
                <a:lnTo>
                  <a:pt x="0" y="24383"/>
                </a:lnTo>
                <a:lnTo>
                  <a:pt x="117347" y="2438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14401800" y="9669271"/>
            <a:ext cx="213360" cy="36830"/>
          </a:xfrm>
          <a:custGeom>
            <a:avLst/>
            <a:gdLst/>
            <a:ahLst/>
            <a:cxnLst/>
            <a:rect l="l" t="t" r="r" b="b"/>
            <a:pathLst>
              <a:path w="213359" h="36829">
                <a:moveTo>
                  <a:pt x="213359" y="12191"/>
                </a:moveTo>
                <a:lnTo>
                  <a:pt x="96011" y="36575"/>
                </a:lnTo>
                <a:lnTo>
                  <a:pt x="0" y="0"/>
                </a:lnTo>
                <a:lnTo>
                  <a:pt x="213359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14401800" y="9675367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5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14401800" y="9669273"/>
            <a:ext cx="213360" cy="12700"/>
          </a:xfrm>
          <a:custGeom>
            <a:avLst/>
            <a:gdLst/>
            <a:ahLst/>
            <a:cxnLst/>
            <a:rect l="l" t="t" r="r" b="b"/>
            <a:pathLst>
              <a:path w="213359" h="12700">
                <a:moveTo>
                  <a:pt x="213359" y="12191"/>
                </a:moveTo>
                <a:lnTo>
                  <a:pt x="0" y="0"/>
                </a:lnTo>
                <a:lnTo>
                  <a:pt x="213359" y="0"/>
                </a:lnTo>
                <a:lnTo>
                  <a:pt x="213359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8731001" y="969822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8731001" y="9687559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362711" y="0"/>
                </a:moveTo>
                <a:lnTo>
                  <a:pt x="0" y="0"/>
                </a:lnTo>
                <a:lnTo>
                  <a:pt x="405383" y="2133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8731001" y="9687559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0" y="0"/>
                </a:moveTo>
                <a:lnTo>
                  <a:pt x="405383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8616696" y="9678416"/>
            <a:ext cx="157480" cy="30480"/>
          </a:xfrm>
          <a:custGeom>
            <a:avLst/>
            <a:gdLst/>
            <a:ahLst/>
            <a:cxnLst/>
            <a:rect l="l" t="t" r="r" b="b"/>
            <a:pathLst>
              <a:path w="157479" h="30479">
                <a:moveTo>
                  <a:pt x="0" y="30479"/>
                </a:moveTo>
                <a:lnTo>
                  <a:pt x="156971" y="30479"/>
                </a:lnTo>
                <a:lnTo>
                  <a:pt x="73151" y="0"/>
                </a:lnTo>
                <a:lnTo>
                  <a:pt x="0" y="30479"/>
                </a:lnTo>
                <a:close/>
              </a:path>
              <a:path w="157479" h="30479">
                <a:moveTo>
                  <a:pt x="73151" y="0"/>
                </a:moveTo>
                <a:lnTo>
                  <a:pt x="156971" y="30479"/>
                </a:lnTo>
                <a:lnTo>
                  <a:pt x="97535" y="0"/>
                </a:lnTo>
                <a:lnTo>
                  <a:pt x="731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8689848" y="9678416"/>
            <a:ext cx="83820" cy="30480"/>
          </a:xfrm>
          <a:custGeom>
            <a:avLst/>
            <a:gdLst/>
            <a:ahLst/>
            <a:cxnLst/>
            <a:rect l="l" t="t" r="r" b="b"/>
            <a:pathLst>
              <a:path w="83820" h="30479">
                <a:moveTo>
                  <a:pt x="24383" y="0"/>
                </a:moveTo>
                <a:lnTo>
                  <a:pt x="0" y="0"/>
                </a:lnTo>
                <a:lnTo>
                  <a:pt x="83819" y="3047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8616696" y="9678416"/>
            <a:ext cx="157480" cy="30480"/>
          </a:xfrm>
          <a:custGeom>
            <a:avLst/>
            <a:gdLst/>
            <a:ahLst/>
            <a:cxnLst/>
            <a:rect l="l" t="t" r="r" b="b"/>
            <a:pathLst>
              <a:path w="157479" h="30479">
                <a:moveTo>
                  <a:pt x="73151" y="0"/>
                </a:moveTo>
                <a:lnTo>
                  <a:pt x="156971" y="30479"/>
                </a:lnTo>
                <a:lnTo>
                  <a:pt x="0" y="30479"/>
                </a:lnTo>
                <a:lnTo>
                  <a:pt x="73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9124188" y="9706609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9124188" y="9702800"/>
            <a:ext cx="213360" cy="7620"/>
          </a:xfrm>
          <a:custGeom>
            <a:avLst/>
            <a:gdLst/>
            <a:ahLst/>
            <a:cxnLst/>
            <a:rect l="l" t="t" r="r" b="b"/>
            <a:pathLst>
              <a:path w="213359" h="7620">
                <a:moveTo>
                  <a:pt x="213359" y="0"/>
                </a:moveTo>
                <a:lnTo>
                  <a:pt x="0" y="0"/>
                </a:lnTo>
                <a:lnTo>
                  <a:pt x="213359" y="7619"/>
                </a:lnTo>
                <a:lnTo>
                  <a:pt x="2133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9124188" y="9702800"/>
            <a:ext cx="213360" cy="7620"/>
          </a:xfrm>
          <a:custGeom>
            <a:avLst/>
            <a:gdLst/>
            <a:ahLst/>
            <a:cxnLst/>
            <a:rect l="l" t="t" r="r" b="b"/>
            <a:pathLst>
              <a:path w="213359" h="7620">
                <a:moveTo>
                  <a:pt x="0" y="0"/>
                </a:moveTo>
                <a:lnTo>
                  <a:pt x="213359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8612125" y="9709657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14517624" y="9711945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0" y="4571"/>
                </a:lnTo>
                <a:lnTo>
                  <a:pt x="9143" y="45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14517624" y="9711945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14517623" y="9711180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14517623" y="9707371"/>
            <a:ext cx="97790" cy="5080"/>
          </a:xfrm>
          <a:custGeom>
            <a:avLst/>
            <a:gdLst/>
            <a:ahLst/>
            <a:cxnLst/>
            <a:rect l="l" t="t" r="r" b="b"/>
            <a:pathLst>
              <a:path w="97790" h="5079">
                <a:moveTo>
                  <a:pt x="97535" y="4571"/>
                </a:moveTo>
                <a:lnTo>
                  <a:pt x="97535" y="0"/>
                </a:lnTo>
                <a:lnTo>
                  <a:pt x="0" y="4571"/>
                </a:lnTo>
                <a:lnTo>
                  <a:pt x="975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14517623" y="9705848"/>
            <a:ext cx="97790" cy="6349"/>
          </a:xfrm>
          <a:custGeom>
            <a:avLst/>
            <a:gdLst/>
            <a:ahLst/>
            <a:cxnLst/>
            <a:rect l="l" t="t" r="r" b="b"/>
            <a:pathLst>
              <a:path w="97790" h="6350">
                <a:moveTo>
                  <a:pt x="97535" y="1523"/>
                </a:moveTo>
                <a:lnTo>
                  <a:pt x="0" y="6095"/>
                </a:lnTo>
                <a:lnTo>
                  <a:pt x="0" y="0"/>
                </a:lnTo>
                <a:lnTo>
                  <a:pt x="975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14517623" y="9705848"/>
            <a:ext cx="97790" cy="1905"/>
          </a:xfrm>
          <a:custGeom>
            <a:avLst/>
            <a:gdLst/>
            <a:ahLst/>
            <a:cxnLst/>
            <a:rect l="l" t="t" r="r" b="b"/>
            <a:pathLst>
              <a:path w="97790" h="1904">
                <a:moveTo>
                  <a:pt x="97535" y="1523"/>
                </a:moveTo>
                <a:lnTo>
                  <a:pt x="0" y="0"/>
                </a:lnTo>
                <a:lnTo>
                  <a:pt x="97535" y="0"/>
                </a:lnTo>
                <a:lnTo>
                  <a:pt x="975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8607552" y="9711180"/>
            <a:ext cx="538480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14526772" y="9713468"/>
            <a:ext cx="88899" cy="3175"/>
          </a:xfrm>
          <a:custGeom>
            <a:avLst/>
            <a:gdLst/>
            <a:ahLst/>
            <a:cxnLst/>
            <a:rect l="l" t="t" r="r" b="b"/>
            <a:pathLst>
              <a:path w="88900" h="3175">
                <a:moveTo>
                  <a:pt x="88391" y="3047"/>
                </a:moveTo>
                <a:lnTo>
                  <a:pt x="88391" y="0"/>
                </a:lnTo>
                <a:lnTo>
                  <a:pt x="0" y="3047"/>
                </a:lnTo>
                <a:lnTo>
                  <a:pt x="883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14517623" y="9711945"/>
            <a:ext cx="97790" cy="5080"/>
          </a:xfrm>
          <a:custGeom>
            <a:avLst/>
            <a:gdLst/>
            <a:ahLst/>
            <a:cxnLst/>
            <a:rect l="l" t="t" r="r" b="b"/>
            <a:pathLst>
              <a:path w="97790" h="5079">
                <a:moveTo>
                  <a:pt x="97535" y="1523"/>
                </a:moveTo>
                <a:lnTo>
                  <a:pt x="9143" y="4571"/>
                </a:lnTo>
                <a:lnTo>
                  <a:pt x="0" y="0"/>
                </a:lnTo>
                <a:lnTo>
                  <a:pt x="975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14517623" y="971270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14517623" y="9711945"/>
            <a:ext cx="97790" cy="1905"/>
          </a:xfrm>
          <a:custGeom>
            <a:avLst/>
            <a:gdLst/>
            <a:ahLst/>
            <a:cxnLst/>
            <a:rect l="l" t="t" r="r" b="b"/>
            <a:pathLst>
              <a:path w="97790" h="1904">
                <a:moveTo>
                  <a:pt x="97535" y="1523"/>
                </a:moveTo>
                <a:lnTo>
                  <a:pt x="0" y="0"/>
                </a:lnTo>
                <a:lnTo>
                  <a:pt x="97535" y="0"/>
                </a:lnTo>
                <a:lnTo>
                  <a:pt x="975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1452677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62483" y="24383"/>
                </a:moveTo>
                <a:lnTo>
                  <a:pt x="88391" y="24383"/>
                </a:lnTo>
                <a:lnTo>
                  <a:pt x="88391" y="4571"/>
                </a:lnTo>
                <a:lnTo>
                  <a:pt x="62483" y="24383"/>
                </a:lnTo>
                <a:close/>
              </a:path>
              <a:path w="88900" h="24765">
                <a:moveTo>
                  <a:pt x="0" y="0"/>
                </a:moveTo>
                <a:lnTo>
                  <a:pt x="62483" y="24383"/>
                </a:lnTo>
                <a:lnTo>
                  <a:pt x="88391" y="45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14589255" y="9721088"/>
            <a:ext cx="26035" cy="20320"/>
          </a:xfrm>
          <a:custGeom>
            <a:avLst/>
            <a:gdLst/>
            <a:ahLst/>
            <a:cxnLst/>
            <a:rect l="l" t="t" r="r" b="b"/>
            <a:pathLst>
              <a:path w="26034" h="20320">
                <a:moveTo>
                  <a:pt x="25907" y="19811"/>
                </a:moveTo>
                <a:lnTo>
                  <a:pt x="25907" y="0"/>
                </a:lnTo>
                <a:lnTo>
                  <a:pt x="0" y="19811"/>
                </a:lnTo>
                <a:lnTo>
                  <a:pt x="25907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1452677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88391" y="4571"/>
                </a:moveTo>
                <a:lnTo>
                  <a:pt x="62483" y="24383"/>
                </a:lnTo>
                <a:lnTo>
                  <a:pt x="0" y="0"/>
                </a:lnTo>
                <a:lnTo>
                  <a:pt x="883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14526772" y="9718802"/>
            <a:ext cx="88899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14526772" y="9716516"/>
            <a:ext cx="88899" cy="5080"/>
          </a:xfrm>
          <a:custGeom>
            <a:avLst/>
            <a:gdLst/>
            <a:ahLst/>
            <a:cxnLst/>
            <a:rect l="l" t="t" r="r" b="b"/>
            <a:pathLst>
              <a:path w="88900" h="5079">
                <a:moveTo>
                  <a:pt x="88391" y="4571"/>
                </a:moveTo>
                <a:lnTo>
                  <a:pt x="0" y="0"/>
                </a:lnTo>
                <a:lnTo>
                  <a:pt x="88391" y="0"/>
                </a:lnTo>
                <a:lnTo>
                  <a:pt x="883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14502384" y="9716518"/>
            <a:ext cx="86995" cy="24766"/>
          </a:xfrm>
          <a:custGeom>
            <a:avLst/>
            <a:gdLst/>
            <a:ahLst/>
            <a:cxnLst/>
            <a:rect l="l" t="t" r="r" b="b"/>
            <a:pathLst>
              <a:path w="86994" h="24765">
                <a:moveTo>
                  <a:pt x="0" y="24383"/>
                </a:moveTo>
                <a:lnTo>
                  <a:pt x="86867" y="24383"/>
                </a:lnTo>
                <a:lnTo>
                  <a:pt x="9143" y="0"/>
                </a:lnTo>
                <a:lnTo>
                  <a:pt x="0" y="24383"/>
                </a:lnTo>
                <a:close/>
              </a:path>
              <a:path w="86994" h="24765">
                <a:moveTo>
                  <a:pt x="9143" y="0"/>
                </a:moveTo>
                <a:lnTo>
                  <a:pt x="86867" y="24383"/>
                </a:lnTo>
                <a:lnTo>
                  <a:pt x="24383" y="0"/>
                </a:lnTo>
                <a:lnTo>
                  <a:pt x="91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14511528" y="9716518"/>
            <a:ext cx="78105" cy="24766"/>
          </a:xfrm>
          <a:custGeom>
            <a:avLst/>
            <a:gdLst/>
            <a:ahLst/>
            <a:cxnLst/>
            <a:rect l="l" t="t" r="r" b="b"/>
            <a:pathLst>
              <a:path w="78105" h="24765">
                <a:moveTo>
                  <a:pt x="15239" y="0"/>
                </a:moveTo>
                <a:lnTo>
                  <a:pt x="0" y="0"/>
                </a:lnTo>
                <a:lnTo>
                  <a:pt x="77723" y="2438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14502384" y="9716518"/>
            <a:ext cx="86995" cy="24766"/>
          </a:xfrm>
          <a:custGeom>
            <a:avLst/>
            <a:gdLst/>
            <a:ahLst/>
            <a:cxnLst/>
            <a:rect l="l" t="t" r="r" b="b"/>
            <a:pathLst>
              <a:path w="86994" h="24765">
                <a:moveTo>
                  <a:pt x="9143" y="0"/>
                </a:moveTo>
                <a:lnTo>
                  <a:pt x="86867" y="24383"/>
                </a:lnTo>
                <a:lnTo>
                  <a:pt x="0" y="24383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14589255" y="974090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7619" y="3047"/>
                </a:moveTo>
                <a:lnTo>
                  <a:pt x="25907" y="3047"/>
                </a:lnTo>
                <a:lnTo>
                  <a:pt x="25907" y="0"/>
                </a:lnTo>
                <a:lnTo>
                  <a:pt x="7619" y="3047"/>
                </a:lnTo>
                <a:close/>
              </a:path>
              <a:path w="26034" h="3175">
                <a:moveTo>
                  <a:pt x="0" y="0"/>
                </a:moveTo>
                <a:lnTo>
                  <a:pt x="7619" y="3047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14596875" y="9740900"/>
            <a:ext cx="18415" cy="3175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8287" y="3047"/>
                </a:moveTo>
                <a:lnTo>
                  <a:pt x="18287" y="0"/>
                </a:lnTo>
                <a:lnTo>
                  <a:pt x="0" y="3047"/>
                </a:lnTo>
                <a:lnTo>
                  <a:pt x="1828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14589255" y="974090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25907" y="0"/>
                </a:moveTo>
                <a:lnTo>
                  <a:pt x="7619" y="3047"/>
                </a:lnTo>
                <a:lnTo>
                  <a:pt x="0" y="0"/>
                </a:lnTo>
                <a:lnTo>
                  <a:pt x="25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14589255" y="9740900"/>
            <a:ext cx="26035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14500865" y="9742423"/>
            <a:ext cx="96519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0" y="0"/>
                </a:moveTo>
                <a:lnTo>
                  <a:pt x="9601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14502384" y="9740900"/>
            <a:ext cx="94615" cy="3175"/>
          </a:xfrm>
          <a:custGeom>
            <a:avLst/>
            <a:gdLst/>
            <a:ahLst/>
            <a:cxnLst/>
            <a:rect l="l" t="t" r="r" b="b"/>
            <a:pathLst>
              <a:path w="94615" h="3175">
                <a:moveTo>
                  <a:pt x="86867" y="0"/>
                </a:moveTo>
                <a:lnTo>
                  <a:pt x="0" y="0"/>
                </a:lnTo>
                <a:lnTo>
                  <a:pt x="94487" y="3047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14500865" y="9740900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19" h="3175">
                <a:moveTo>
                  <a:pt x="1523" y="0"/>
                </a:moveTo>
                <a:lnTo>
                  <a:pt x="96011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14596875" y="9743949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20">
                <a:moveTo>
                  <a:pt x="0" y="0"/>
                </a:moveTo>
                <a:lnTo>
                  <a:pt x="18287" y="7619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14596875" y="9743949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20">
                <a:moveTo>
                  <a:pt x="18287" y="7619"/>
                </a:moveTo>
                <a:lnTo>
                  <a:pt x="0" y="0"/>
                </a:lnTo>
                <a:lnTo>
                  <a:pt x="18287" y="0"/>
                </a:lnTo>
                <a:lnTo>
                  <a:pt x="1828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14596875" y="9743947"/>
            <a:ext cx="18415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14497812" y="9743949"/>
            <a:ext cx="117475" cy="7620"/>
          </a:xfrm>
          <a:custGeom>
            <a:avLst/>
            <a:gdLst/>
            <a:ahLst/>
            <a:cxnLst/>
            <a:rect l="l" t="t" r="r" b="b"/>
            <a:pathLst>
              <a:path w="117475" h="7620">
                <a:moveTo>
                  <a:pt x="0" y="7619"/>
                </a:moveTo>
                <a:lnTo>
                  <a:pt x="3047" y="0"/>
                </a:lnTo>
                <a:lnTo>
                  <a:pt x="117347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14500861" y="9743949"/>
            <a:ext cx="114300" cy="7620"/>
          </a:xfrm>
          <a:custGeom>
            <a:avLst/>
            <a:gdLst/>
            <a:ahLst/>
            <a:cxnLst/>
            <a:rect l="l" t="t" r="r" b="b"/>
            <a:pathLst>
              <a:path w="114300" h="7620">
                <a:moveTo>
                  <a:pt x="0" y="0"/>
                </a:moveTo>
                <a:lnTo>
                  <a:pt x="114299" y="7619"/>
                </a:lnTo>
                <a:lnTo>
                  <a:pt x="9601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4496286" y="9754617"/>
            <a:ext cx="119380" cy="1905"/>
          </a:xfrm>
          <a:custGeom>
            <a:avLst/>
            <a:gdLst/>
            <a:ahLst/>
            <a:cxnLst/>
            <a:rect l="l" t="t" r="r" b="b"/>
            <a:pathLst>
              <a:path w="119380" h="1904">
                <a:moveTo>
                  <a:pt x="118871" y="1523"/>
                </a:moveTo>
                <a:lnTo>
                  <a:pt x="118871" y="0"/>
                </a:lnTo>
                <a:lnTo>
                  <a:pt x="0" y="1523"/>
                </a:lnTo>
                <a:lnTo>
                  <a:pt x="1188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14496286" y="9751568"/>
            <a:ext cx="119380" cy="5080"/>
          </a:xfrm>
          <a:custGeom>
            <a:avLst/>
            <a:gdLst/>
            <a:ahLst/>
            <a:cxnLst/>
            <a:rect l="l" t="t" r="r" b="b"/>
            <a:pathLst>
              <a:path w="119380" h="5079">
                <a:moveTo>
                  <a:pt x="118871" y="3047"/>
                </a:moveTo>
                <a:lnTo>
                  <a:pt x="0" y="4571"/>
                </a:lnTo>
                <a:lnTo>
                  <a:pt x="1523" y="0"/>
                </a:lnTo>
                <a:lnTo>
                  <a:pt x="1188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14497812" y="9751568"/>
            <a:ext cx="117475" cy="3175"/>
          </a:xfrm>
          <a:custGeom>
            <a:avLst/>
            <a:gdLst/>
            <a:ahLst/>
            <a:cxnLst/>
            <a:rect l="l" t="t" r="r" b="b"/>
            <a:pathLst>
              <a:path w="117475" h="3175">
                <a:moveTo>
                  <a:pt x="117347" y="3047"/>
                </a:moveTo>
                <a:lnTo>
                  <a:pt x="0" y="0"/>
                </a:lnTo>
                <a:lnTo>
                  <a:pt x="117347" y="0"/>
                </a:lnTo>
                <a:lnTo>
                  <a:pt x="1173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4493241" y="9762237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121919" y="1523"/>
                </a:moveTo>
                <a:lnTo>
                  <a:pt x="121919" y="0"/>
                </a:lnTo>
                <a:lnTo>
                  <a:pt x="0" y="1523"/>
                </a:lnTo>
                <a:lnTo>
                  <a:pt x="12191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4493241" y="9756141"/>
            <a:ext cx="121920" cy="7620"/>
          </a:xfrm>
          <a:custGeom>
            <a:avLst/>
            <a:gdLst/>
            <a:ahLst/>
            <a:cxnLst/>
            <a:rect l="l" t="t" r="r" b="b"/>
            <a:pathLst>
              <a:path w="121919" h="7620">
                <a:moveTo>
                  <a:pt x="121919" y="6095"/>
                </a:moveTo>
                <a:lnTo>
                  <a:pt x="0" y="7619"/>
                </a:lnTo>
                <a:lnTo>
                  <a:pt x="3047" y="0"/>
                </a:lnTo>
                <a:lnTo>
                  <a:pt x="12191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4496286" y="9756140"/>
            <a:ext cx="119380" cy="6349"/>
          </a:xfrm>
          <a:custGeom>
            <a:avLst/>
            <a:gdLst/>
            <a:ahLst/>
            <a:cxnLst/>
            <a:rect l="l" t="t" r="r" b="b"/>
            <a:pathLst>
              <a:path w="119380" h="6350">
                <a:moveTo>
                  <a:pt x="118871" y="6095"/>
                </a:moveTo>
                <a:lnTo>
                  <a:pt x="0" y="0"/>
                </a:lnTo>
                <a:lnTo>
                  <a:pt x="118871" y="0"/>
                </a:lnTo>
                <a:lnTo>
                  <a:pt x="11887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4493241" y="9763759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1523"/>
                </a:moveTo>
                <a:lnTo>
                  <a:pt x="0" y="0"/>
                </a:lnTo>
                <a:lnTo>
                  <a:pt x="121919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14493241" y="9763759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0"/>
                </a:moveTo>
                <a:lnTo>
                  <a:pt x="121919" y="1523"/>
                </a:lnTo>
                <a:lnTo>
                  <a:pt x="1219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8781293" y="9711948"/>
            <a:ext cx="467995" cy="53341"/>
          </a:xfrm>
          <a:custGeom>
            <a:avLst/>
            <a:gdLst/>
            <a:ahLst/>
            <a:cxnLst/>
            <a:rect l="l" t="t" r="r" b="b"/>
            <a:pathLst>
              <a:path w="467995" h="53340">
                <a:moveTo>
                  <a:pt x="0" y="0"/>
                </a:moveTo>
                <a:lnTo>
                  <a:pt x="105155" y="53339"/>
                </a:lnTo>
                <a:lnTo>
                  <a:pt x="467867" y="53339"/>
                </a:lnTo>
                <a:lnTo>
                  <a:pt x="0" y="0"/>
                </a:lnTo>
                <a:close/>
              </a:path>
              <a:path w="467995" h="53340">
                <a:moveTo>
                  <a:pt x="0" y="0"/>
                </a:moveTo>
                <a:lnTo>
                  <a:pt x="467867" y="53339"/>
                </a:lnTo>
                <a:lnTo>
                  <a:pt x="3642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8781293" y="9711948"/>
            <a:ext cx="467995" cy="53341"/>
          </a:xfrm>
          <a:custGeom>
            <a:avLst/>
            <a:gdLst/>
            <a:ahLst/>
            <a:cxnLst/>
            <a:rect l="l" t="t" r="r" b="b"/>
            <a:pathLst>
              <a:path w="467995" h="53340">
                <a:moveTo>
                  <a:pt x="364235" y="0"/>
                </a:moveTo>
                <a:lnTo>
                  <a:pt x="0" y="0"/>
                </a:lnTo>
                <a:lnTo>
                  <a:pt x="467867" y="53339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8781293" y="9711948"/>
            <a:ext cx="467995" cy="53341"/>
          </a:xfrm>
          <a:custGeom>
            <a:avLst/>
            <a:gdLst/>
            <a:ahLst/>
            <a:cxnLst/>
            <a:rect l="l" t="t" r="r" b="b"/>
            <a:pathLst>
              <a:path w="467995" h="53340">
                <a:moveTo>
                  <a:pt x="0" y="0"/>
                </a:moveTo>
                <a:lnTo>
                  <a:pt x="467867" y="53339"/>
                </a:lnTo>
                <a:lnTo>
                  <a:pt x="105155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8481063" y="9711948"/>
            <a:ext cx="405765" cy="53341"/>
          </a:xfrm>
          <a:custGeom>
            <a:avLst/>
            <a:gdLst/>
            <a:ahLst/>
            <a:cxnLst/>
            <a:rect l="l" t="t" r="r" b="b"/>
            <a:pathLst>
              <a:path w="405765" h="53340">
                <a:moveTo>
                  <a:pt x="0" y="53339"/>
                </a:moveTo>
                <a:lnTo>
                  <a:pt x="405383" y="53339"/>
                </a:lnTo>
                <a:lnTo>
                  <a:pt x="126491" y="0"/>
                </a:lnTo>
                <a:lnTo>
                  <a:pt x="0" y="53339"/>
                </a:lnTo>
                <a:close/>
              </a:path>
              <a:path w="405765" h="53340">
                <a:moveTo>
                  <a:pt x="126491" y="0"/>
                </a:moveTo>
                <a:lnTo>
                  <a:pt x="405383" y="53339"/>
                </a:lnTo>
                <a:lnTo>
                  <a:pt x="300227" y="0"/>
                </a:lnTo>
                <a:lnTo>
                  <a:pt x="1264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8607552" y="9711948"/>
            <a:ext cx="279400" cy="53341"/>
          </a:xfrm>
          <a:custGeom>
            <a:avLst/>
            <a:gdLst/>
            <a:ahLst/>
            <a:cxnLst/>
            <a:rect l="l" t="t" r="r" b="b"/>
            <a:pathLst>
              <a:path w="279400" h="53340">
                <a:moveTo>
                  <a:pt x="173735" y="0"/>
                </a:moveTo>
                <a:lnTo>
                  <a:pt x="0" y="0"/>
                </a:lnTo>
                <a:lnTo>
                  <a:pt x="278891" y="53339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8481063" y="9711948"/>
            <a:ext cx="405765" cy="53341"/>
          </a:xfrm>
          <a:custGeom>
            <a:avLst/>
            <a:gdLst/>
            <a:ahLst/>
            <a:cxnLst/>
            <a:rect l="l" t="t" r="r" b="b"/>
            <a:pathLst>
              <a:path w="405765" h="53340">
                <a:moveTo>
                  <a:pt x="126491" y="0"/>
                </a:moveTo>
                <a:lnTo>
                  <a:pt x="405383" y="53339"/>
                </a:lnTo>
                <a:lnTo>
                  <a:pt x="0" y="53339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4491716" y="9765284"/>
            <a:ext cx="123826" cy="1905"/>
          </a:xfrm>
          <a:custGeom>
            <a:avLst/>
            <a:gdLst/>
            <a:ahLst/>
            <a:cxnLst/>
            <a:rect l="l" t="t" r="r" b="b"/>
            <a:pathLst>
              <a:path w="123825" h="1904">
                <a:moveTo>
                  <a:pt x="123443" y="1523"/>
                </a:moveTo>
                <a:lnTo>
                  <a:pt x="123443" y="0"/>
                </a:lnTo>
                <a:lnTo>
                  <a:pt x="0" y="1523"/>
                </a:lnTo>
                <a:lnTo>
                  <a:pt x="12344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14491716" y="9765284"/>
            <a:ext cx="123826" cy="1905"/>
          </a:xfrm>
          <a:custGeom>
            <a:avLst/>
            <a:gdLst/>
            <a:ahLst/>
            <a:cxnLst/>
            <a:rect l="l" t="t" r="r" b="b"/>
            <a:pathLst>
              <a:path w="123825" h="1904">
                <a:moveTo>
                  <a:pt x="123443" y="0"/>
                </a:moveTo>
                <a:lnTo>
                  <a:pt x="0" y="1523"/>
                </a:lnTo>
                <a:lnTo>
                  <a:pt x="1523" y="0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8476488" y="9766045"/>
            <a:ext cx="777240" cy="0"/>
          </a:xfrm>
          <a:custGeom>
            <a:avLst/>
            <a:gdLst/>
            <a:ahLst/>
            <a:cxnLst/>
            <a:rect l="l" t="t" r="r" b="b"/>
            <a:pathLst>
              <a:path w="777240">
                <a:moveTo>
                  <a:pt x="0" y="0"/>
                </a:moveTo>
                <a:lnTo>
                  <a:pt x="777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14490191" y="9769857"/>
            <a:ext cx="125095" cy="1905"/>
          </a:xfrm>
          <a:custGeom>
            <a:avLst/>
            <a:gdLst/>
            <a:ahLst/>
            <a:cxnLst/>
            <a:rect l="l" t="t" r="r" b="b"/>
            <a:pathLst>
              <a:path w="125094" h="1904">
                <a:moveTo>
                  <a:pt x="124967" y="1523"/>
                </a:moveTo>
                <a:lnTo>
                  <a:pt x="124967" y="0"/>
                </a:lnTo>
                <a:lnTo>
                  <a:pt x="0" y="1523"/>
                </a:lnTo>
                <a:lnTo>
                  <a:pt x="12496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14490191" y="9766807"/>
            <a:ext cx="125095" cy="5080"/>
          </a:xfrm>
          <a:custGeom>
            <a:avLst/>
            <a:gdLst/>
            <a:ahLst/>
            <a:cxnLst/>
            <a:rect l="l" t="t" r="r" b="b"/>
            <a:pathLst>
              <a:path w="125094" h="5079">
                <a:moveTo>
                  <a:pt x="124967" y="3047"/>
                </a:moveTo>
                <a:lnTo>
                  <a:pt x="0" y="4571"/>
                </a:lnTo>
                <a:lnTo>
                  <a:pt x="1523" y="0"/>
                </a:lnTo>
                <a:lnTo>
                  <a:pt x="1249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4491716" y="9766807"/>
            <a:ext cx="123826" cy="3175"/>
          </a:xfrm>
          <a:custGeom>
            <a:avLst/>
            <a:gdLst/>
            <a:ahLst/>
            <a:cxnLst/>
            <a:rect l="l" t="t" r="r" b="b"/>
            <a:pathLst>
              <a:path w="123825" h="3175">
                <a:moveTo>
                  <a:pt x="123443" y="3047"/>
                </a:moveTo>
                <a:lnTo>
                  <a:pt x="0" y="0"/>
                </a:lnTo>
                <a:lnTo>
                  <a:pt x="123443" y="0"/>
                </a:lnTo>
                <a:lnTo>
                  <a:pt x="1234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8465820" y="9769095"/>
            <a:ext cx="433070" cy="0"/>
          </a:xfrm>
          <a:custGeom>
            <a:avLst/>
            <a:gdLst/>
            <a:ahLst/>
            <a:cxnLst/>
            <a:rect l="l" t="t" r="r" b="b"/>
            <a:pathLst>
              <a:path w="433070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8476493" y="9766807"/>
            <a:ext cx="422275" cy="5080"/>
          </a:xfrm>
          <a:custGeom>
            <a:avLst/>
            <a:gdLst/>
            <a:ahLst/>
            <a:cxnLst/>
            <a:rect l="l" t="t" r="r" b="b"/>
            <a:pathLst>
              <a:path w="422275" h="5079">
                <a:moveTo>
                  <a:pt x="413003" y="0"/>
                </a:moveTo>
                <a:lnTo>
                  <a:pt x="0" y="0"/>
                </a:lnTo>
                <a:lnTo>
                  <a:pt x="422147" y="4571"/>
                </a:lnTo>
                <a:lnTo>
                  <a:pt x="413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8465820" y="9766807"/>
            <a:ext cx="433070" cy="5080"/>
          </a:xfrm>
          <a:custGeom>
            <a:avLst/>
            <a:gdLst/>
            <a:ahLst/>
            <a:cxnLst/>
            <a:rect l="l" t="t" r="r" b="b"/>
            <a:pathLst>
              <a:path w="433070" h="5079">
                <a:moveTo>
                  <a:pt x="10667" y="0"/>
                </a:moveTo>
                <a:lnTo>
                  <a:pt x="432815" y="4571"/>
                </a:lnTo>
                <a:lnTo>
                  <a:pt x="0" y="4571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14488667" y="9774429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126491" y="1523"/>
                </a:moveTo>
                <a:lnTo>
                  <a:pt x="126491" y="0"/>
                </a:lnTo>
                <a:lnTo>
                  <a:pt x="0" y="1523"/>
                </a:lnTo>
                <a:lnTo>
                  <a:pt x="12649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14488667" y="9771380"/>
            <a:ext cx="127000" cy="5080"/>
          </a:xfrm>
          <a:custGeom>
            <a:avLst/>
            <a:gdLst/>
            <a:ahLst/>
            <a:cxnLst/>
            <a:rect l="l" t="t" r="r" b="b"/>
            <a:pathLst>
              <a:path w="127000" h="5079">
                <a:moveTo>
                  <a:pt x="126491" y="3047"/>
                </a:moveTo>
                <a:lnTo>
                  <a:pt x="0" y="4571"/>
                </a:lnTo>
                <a:lnTo>
                  <a:pt x="1523" y="0"/>
                </a:lnTo>
                <a:lnTo>
                  <a:pt x="1264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14490191" y="9771380"/>
            <a:ext cx="125095" cy="3175"/>
          </a:xfrm>
          <a:custGeom>
            <a:avLst/>
            <a:gdLst/>
            <a:ahLst/>
            <a:cxnLst/>
            <a:rect l="l" t="t" r="r" b="b"/>
            <a:pathLst>
              <a:path w="125094" h="3175">
                <a:moveTo>
                  <a:pt x="124967" y="3047"/>
                </a:moveTo>
                <a:lnTo>
                  <a:pt x="0" y="0"/>
                </a:lnTo>
                <a:lnTo>
                  <a:pt x="124967" y="0"/>
                </a:lnTo>
                <a:lnTo>
                  <a:pt x="1249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14484099" y="9777429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923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8465825" y="9773666"/>
            <a:ext cx="441959" cy="0"/>
          </a:xfrm>
          <a:custGeom>
            <a:avLst/>
            <a:gdLst/>
            <a:ahLst/>
            <a:cxnLst/>
            <a:rect l="l" t="t" r="r" b="b"/>
            <a:pathLst>
              <a:path w="441959">
                <a:moveTo>
                  <a:pt x="0" y="0"/>
                </a:moveTo>
                <a:lnTo>
                  <a:pt x="44195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8465825" y="9771380"/>
            <a:ext cx="441959" cy="5080"/>
          </a:xfrm>
          <a:custGeom>
            <a:avLst/>
            <a:gdLst/>
            <a:ahLst/>
            <a:cxnLst/>
            <a:rect l="l" t="t" r="r" b="b"/>
            <a:pathLst>
              <a:path w="441959" h="5079">
                <a:moveTo>
                  <a:pt x="432815" y="0"/>
                </a:moveTo>
                <a:lnTo>
                  <a:pt x="0" y="0"/>
                </a:lnTo>
                <a:lnTo>
                  <a:pt x="441959" y="4571"/>
                </a:lnTo>
                <a:lnTo>
                  <a:pt x="432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8465825" y="9771380"/>
            <a:ext cx="441959" cy="5080"/>
          </a:xfrm>
          <a:custGeom>
            <a:avLst/>
            <a:gdLst/>
            <a:ahLst/>
            <a:cxnLst/>
            <a:rect l="l" t="t" r="r" b="b"/>
            <a:pathLst>
              <a:path w="441959" h="5079">
                <a:moveTo>
                  <a:pt x="0" y="0"/>
                </a:moveTo>
                <a:lnTo>
                  <a:pt x="44195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4484099" y="9783571"/>
            <a:ext cx="131445" cy="5080"/>
          </a:xfrm>
          <a:custGeom>
            <a:avLst/>
            <a:gdLst/>
            <a:ahLst/>
            <a:cxnLst/>
            <a:rect l="l" t="t" r="r" b="b"/>
            <a:pathLst>
              <a:path w="131444" h="5079">
                <a:moveTo>
                  <a:pt x="131063" y="4571"/>
                </a:moveTo>
                <a:lnTo>
                  <a:pt x="131063" y="0"/>
                </a:lnTo>
                <a:lnTo>
                  <a:pt x="0" y="4571"/>
                </a:lnTo>
                <a:lnTo>
                  <a:pt x="1310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4484099" y="9775956"/>
            <a:ext cx="131445" cy="12700"/>
          </a:xfrm>
          <a:custGeom>
            <a:avLst/>
            <a:gdLst/>
            <a:ahLst/>
            <a:cxnLst/>
            <a:rect l="l" t="t" r="r" b="b"/>
            <a:pathLst>
              <a:path w="131444" h="12700">
                <a:moveTo>
                  <a:pt x="131063" y="7619"/>
                </a:moveTo>
                <a:lnTo>
                  <a:pt x="0" y="12191"/>
                </a:lnTo>
                <a:lnTo>
                  <a:pt x="4571" y="0"/>
                </a:lnTo>
                <a:lnTo>
                  <a:pt x="13106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14488667" y="9775956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20">
                <a:moveTo>
                  <a:pt x="126491" y="7619"/>
                </a:moveTo>
                <a:lnTo>
                  <a:pt x="0" y="0"/>
                </a:lnTo>
                <a:lnTo>
                  <a:pt x="126491" y="0"/>
                </a:lnTo>
                <a:lnTo>
                  <a:pt x="12649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9294877" y="9788144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6095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9294877" y="9788144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14479524" y="9794303"/>
            <a:ext cx="135891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13588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9140957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0" y="0"/>
                </a:moveTo>
                <a:lnTo>
                  <a:pt x="161543" y="77723"/>
                </a:lnTo>
                <a:lnTo>
                  <a:pt x="199643" y="0"/>
                </a:lnTo>
                <a:lnTo>
                  <a:pt x="0" y="0"/>
                </a:lnTo>
                <a:close/>
              </a:path>
              <a:path w="200025" h="78104">
                <a:moveTo>
                  <a:pt x="0" y="0"/>
                </a:moveTo>
                <a:lnTo>
                  <a:pt x="153923" y="77723"/>
                </a:lnTo>
                <a:lnTo>
                  <a:pt x="161543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9140957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199643" y="0"/>
                </a:moveTo>
                <a:lnTo>
                  <a:pt x="0" y="0"/>
                </a:lnTo>
                <a:lnTo>
                  <a:pt x="161543" y="77723"/>
                </a:lnTo>
                <a:lnTo>
                  <a:pt x="199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9140957" y="9710425"/>
            <a:ext cx="161925" cy="78105"/>
          </a:xfrm>
          <a:custGeom>
            <a:avLst/>
            <a:gdLst/>
            <a:ahLst/>
            <a:cxnLst/>
            <a:rect l="l" t="t" r="r" b="b"/>
            <a:pathLst>
              <a:path w="161925" h="78104">
                <a:moveTo>
                  <a:pt x="0" y="0"/>
                </a:moveTo>
                <a:lnTo>
                  <a:pt x="161543" y="77723"/>
                </a:lnTo>
                <a:lnTo>
                  <a:pt x="153923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8889497" y="9777476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8889497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364235" y="0"/>
                </a:moveTo>
                <a:lnTo>
                  <a:pt x="0" y="0"/>
                </a:lnTo>
                <a:lnTo>
                  <a:pt x="405383" y="21335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8889497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0" y="0"/>
                </a:moveTo>
                <a:lnTo>
                  <a:pt x="405383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14482571" y="9789669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1523"/>
                </a:moveTo>
                <a:lnTo>
                  <a:pt x="132587" y="0"/>
                </a:lnTo>
                <a:lnTo>
                  <a:pt x="0" y="1523"/>
                </a:lnTo>
                <a:lnTo>
                  <a:pt x="1325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14482571" y="9788144"/>
            <a:ext cx="132715" cy="3175"/>
          </a:xfrm>
          <a:custGeom>
            <a:avLst/>
            <a:gdLst/>
            <a:ahLst/>
            <a:cxnLst/>
            <a:rect l="l" t="t" r="r" b="b"/>
            <a:pathLst>
              <a:path w="132715" h="3175">
                <a:moveTo>
                  <a:pt x="132587" y="1523"/>
                </a:moveTo>
                <a:lnTo>
                  <a:pt x="0" y="3047"/>
                </a:lnTo>
                <a:lnTo>
                  <a:pt x="1523" y="0"/>
                </a:lnTo>
                <a:lnTo>
                  <a:pt x="1325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14484099" y="9788144"/>
            <a:ext cx="131445" cy="1905"/>
          </a:xfrm>
          <a:custGeom>
            <a:avLst/>
            <a:gdLst/>
            <a:ahLst/>
            <a:cxnLst/>
            <a:rect l="l" t="t" r="r" b="b"/>
            <a:pathLst>
              <a:path w="131444" h="1904">
                <a:moveTo>
                  <a:pt x="131063" y="1523"/>
                </a:moveTo>
                <a:lnTo>
                  <a:pt x="0" y="0"/>
                </a:lnTo>
                <a:lnTo>
                  <a:pt x="131063" y="0"/>
                </a:lnTo>
                <a:lnTo>
                  <a:pt x="1310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8932164" y="9792716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8932164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362711" y="0"/>
                </a:moveTo>
                <a:lnTo>
                  <a:pt x="0" y="0"/>
                </a:lnTo>
                <a:lnTo>
                  <a:pt x="362711" y="9143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8932164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0" y="0"/>
                </a:moveTo>
                <a:lnTo>
                  <a:pt x="362711" y="9143"/>
                </a:lnTo>
                <a:lnTo>
                  <a:pt x="16763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4479524" y="9795764"/>
            <a:ext cx="135891" cy="5080"/>
          </a:xfrm>
          <a:custGeom>
            <a:avLst/>
            <a:gdLst/>
            <a:ahLst/>
            <a:cxnLst/>
            <a:rect l="l" t="t" r="r" b="b"/>
            <a:pathLst>
              <a:path w="135890" h="5079">
                <a:moveTo>
                  <a:pt x="135635" y="4571"/>
                </a:moveTo>
                <a:lnTo>
                  <a:pt x="135635" y="0"/>
                </a:lnTo>
                <a:lnTo>
                  <a:pt x="0" y="4571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4479524" y="9791194"/>
            <a:ext cx="135891" cy="9526"/>
          </a:xfrm>
          <a:custGeom>
            <a:avLst/>
            <a:gdLst/>
            <a:ahLst/>
            <a:cxnLst/>
            <a:rect l="l" t="t" r="r" b="b"/>
            <a:pathLst>
              <a:path w="135890" h="9525">
                <a:moveTo>
                  <a:pt x="135635" y="4571"/>
                </a:moveTo>
                <a:lnTo>
                  <a:pt x="0" y="9143"/>
                </a:lnTo>
                <a:lnTo>
                  <a:pt x="3047" y="0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14482571" y="9791192"/>
            <a:ext cx="132715" cy="5080"/>
          </a:xfrm>
          <a:custGeom>
            <a:avLst/>
            <a:gdLst/>
            <a:ahLst/>
            <a:cxnLst/>
            <a:rect l="l" t="t" r="r" b="b"/>
            <a:pathLst>
              <a:path w="132715" h="5079">
                <a:moveTo>
                  <a:pt x="132587" y="4571"/>
                </a:moveTo>
                <a:lnTo>
                  <a:pt x="0" y="0"/>
                </a:lnTo>
                <a:lnTo>
                  <a:pt x="132587" y="0"/>
                </a:lnTo>
                <a:lnTo>
                  <a:pt x="1325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14482571" y="9804909"/>
            <a:ext cx="132715" cy="6349"/>
          </a:xfrm>
          <a:custGeom>
            <a:avLst/>
            <a:gdLst/>
            <a:ahLst/>
            <a:cxnLst/>
            <a:rect l="l" t="t" r="r" b="b"/>
            <a:pathLst>
              <a:path w="132715" h="6350">
                <a:moveTo>
                  <a:pt x="132587" y="6095"/>
                </a:moveTo>
                <a:lnTo>
                  <a:pt x="132587" y="0"/>
                </a:lnTo>
                <a:lnTo>
                  <a:pt x="0" y="6095"/>
                </a:lnTo>
                <a:lnTo>
                  <a:pt x="1325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14482571" y="9800341"/>
            <a:ext cx="132715" cy="10795"/>
          </a:xfrm>
          <a:custGeom>
            <a:avLst/>
            <a:gdLst/>
            <a:ahLst/>
            <a:cxnLst/>
            <a:rect l="l" t="t" r="r" b="b"/>
            <a:pathLst>
              <a:path w="132715" h="10795">
                <a:moveTo>
                  <a:pt x="132587" y="4571"/>
                </a:moveTo>
                <a:lnTo>
                  <a:pt x="0" y="10667"/>
                </a:lnTo>
                <a:lnTo>
                  <a:pt x="0" y="0"/>
                </a:lnTo>
                <a:lnTo>
                  <a:pt x="1325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4482571" y="980262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14482571" y="9800334"/>
            <a:ext cx="132715" cy="5080"/>
          </a:xfrm>
          <a:custGeom>
            <a:avLst/>
            <a:gdLst/>
            <a:ahLst/>
            <a:cxnLst/>
            <a:rect l="l" t="t" r="r" b="b"/>
            <a:pathLst>
              <a:path w="132715" h="5079">
                <a:moveTo>
                  <a:pt x="132587" y="4571"/>
                </a:moveTo>
                <a:lnTo>
                  <a:pt x="0" y="0"/>
                </a:lnTo>
                <a:lnTo>
                  <a:pt x="132587" y="0"/>
                </a:lnTo>
                <a:lnTo>
                  <a:pt x="1325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14456663" y="9812528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14456663" y="9811004"/>
            <a:ext cx="134620" cy="3175"/>
          </a:xfrm>
          <a:custGeom>
            <a:avLst/>
            <a:gdLst/>
            <a:ahLst/>
            <a:cxnLst/>
            <a:rect l="l" t="t" r="r" b="b"/>
            <a:pathLst>
              <a:path w="134619" h="3175">
                <a:moveTo>
                  <a:pt x="0" y="3047"/>
                </a:moveTo>
                <a:lnTo>
                  <a:pt x="9143" y="0"/>
                </a:lnTo>
                <a:lnTo>
                  <a:pt x="134111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14465808" y="9811004"/>
            <a:ext cx="149860" cy="3175"/>
          </a:xfrm>
          <a:custGeom>
            <a:avLst/>
            <a:gdLst/>
            <a:ahLst/>
            <a:cxnLst/>
            <a:rect l="l" t="t" r="r" b="b"/>
            <a:pathLst>
              <a:path w="149859" h="3175">
                <a:moveTo>
                  <a:pt x="0" y="0"/>
                </a:moveTo>
                <a:lnTo>
                  <a:pt x="124967" y="3047"/>
                </a:lnTo>
                <a:lnTo>
                  <a:pt x="14935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14590776" y="9811004"/>
            <a:ext cx="24765" cy="3175"/>
          </a:xfrm>
          <a:custGeom>
            <a:avLst/>
            <a:gdLst/>
            <a:ahLst/>
            <a:cxnLst/>
            <a:rect l="l" t="t" r="r" b="b"/>
            <a:pathLst>
              <a:path w="24765" h="3175">
                <a:moveTo>
                  <a:pt x="0" y="3047"/>
                </a:moveTo>
                <a:lnTo>
                  <a:pt x="24383" y="0"/>
                </a:lnTo>
                <a:lnTo>
                  <a:pt x="24383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8465820" y="9775957"/>
            <a:ext cx="520065" cy="38101"/>
          </a:xfrm>
          <a:custGeom>
            <a:avLst/>
            <a:gdLst/>
            <a:ahLst/>
            <a:cxnLst/>
            <a:rect l="l" t="t" r="r" b="b"/>
            <a:pathLst>
              <a:path w="520065" h="38100">
                <a:moveTo>
                  <a:pt x="201167" y="38099"/>
                </a:moveTo>
                <a:lnTo>
                  <a:pt x="519683" y="38099"/>
                </a:lnTo>
                <a:lnTo>
                  <a:pt x="441959" y="0"/>
                </a:lnTo>
                <a:lnTo>
                  <a:pt x="201167" y="38099"/>
                </a:lnTo>
                <a:close/>
              </a:path>
              <a:path w="520065" h="38100">
                <a:moveTo>
                  <a:pt x="0" y="0"/>
                </a:moveTo>
                <a:lnTo>
                  <a:pt x="201167" y="38099"/>
                </a:lnTo>
                <a:lnTo>
                  <a:pt x="441959" y="0"/>
                </a:lnTo>
                <a:lnTo>
                  <a:pt x="0" y="0"/>
                </a:lnTo>
                <a:close/>
              </a:path>
              <a:path w="520065" h="38100">
                <a:moveTo>
                  <a:pt x="0" y="0"/>
                </a:moveTo>
                <a:lnTo>
                  <a:pt x="77723" y="38099"/>
                </a:lnTo>
                <a:lnTo>
                  <a:pt x="201167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8465825" y="9775957"/>
            <a:ext cx="201295" cy="38101"/>
          </a:xfrm>
          <a:custGeom>
            <a:avLst/>
            <a:gdLst/>
            <a:ahLst/>
            <a:cxnLst/>
            <a:rect l="l" t="t" r="r" b="b"/>
            <a:pathLst>
              <a:path w="201295" h="38100">
                <a:moveTo>
                  <a:pt x="77723" y="38099"/>
                </a:moveTo>
                <a:lnTo>
                  <a:pt x="0" y="0"/>
                </a:lnTo>
                <a:lnTo>
                  <a:pt x="201167" y="38099"/>
                </a:lnTo>
                <a:lnTo>
                  <a:pt x="77723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8465825" y="9775957"/>
            <a:ext cx="441959" cy="38101"/>
          </a:xfrm>
          <a:custGeom>
            <a:avLst/>
            <a:gdLst/>
            <a:ahLst/>
            <a:cxnLst/>
            <a:rect l="l" t="t" r="r" b="b"/>
            <a:pathLst>
              <a:path w="441959" h="38100">
                <a:moveTo>
                  <a:pt x="0" y="0"/>
                </a:moveTo>
                <a:lnTo>
                  <a:pt x="201167" y="38099"/>
                </a:lnTo>
                <a:lnTo>
                  <a:pt x="44195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8666988" y="9775957"/>
            <a:ext cx="318770" cy="38101"/>
          </a:xfrm>
          <a:custGeom>
            <a:avLst/>
            <a:gdLst/>
            <a:ahLst/>
            <a:cxnLst/>
            <a:rect l="l" t="t" r="r" b="b"/>
            <a:pathLst>
              <a:path w="318770" h="38100">
                <a:moveTo>
                  <a:pt x="0" y="38099"/>
                </a:moveTo>
                <a:lnTo>
                  <a:pt x="240791" y="0"/>
                </a:lnTo>
                <a:lnTo>
                  <a:pt x="318515" y="38099"/>
                </a:lnTo>
                <a:lnTo>
                  <a:pt x="0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8948930" y="9805668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9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8948928" y="9797287"/>
            <a:ext cx="38100" cy="17146"/>
          </a:xfrm>
          <a:custGeom>
            <a:avLst/>
            <a:gdLst/>
            <a:ahLst/>
            <a:cxnLst/>
            <a:rect l="l" t="t" r="r" b="b"/>
            <a:pathLst>
              <a:path w="38100" h="17145">
                <a:moveTo>
                  <a:pt x="36575" y="16763"/>
                </a:moveTo>
                <a:lnTo>
                  <a:pt x="0" y="0"/>
                </a:lnTo>
                <a:lnTo>
                  <a:pt x="38099" y="16763"/>
                </a:lnTo>
                <a:lnTo>
                  <a:pt x="36575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8948930" y="9797287"/>
            <a:ext cx="349250" cy="17146"/>
          </a:xfrm>
          <a:custGeom>
            <a:avLst/>
            <a:gdLst/>
            <a:ahLst/>
            <a:cxnLst/>
            <a:rect l="l" t="t" r="r" b="b"/>
            <a:pathLst>
              <a:path w="349250" h="17145">
                <a:moveTo>
                  <a:pt x="0" y="0"/>
                </a:moveTo>
                <a:lnTo>
                  <a:pt x="38099" y="16763"/>
                </a:lnTo>
                <a:lnTo>
                  <a:pt x="34899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8987031" y="9797287"/>
            <a:ext cx="311150" cy="17146"/>
          </a:xfrm>
          <a:custGeom>
            <a:avLst/>
            <a:gdLst/>
            <a:ahLst/>
            <a:cxnLst/>
            <a:rect l="l" t="t" r="r" b="b"/>
            <a:pathLst>
              <a:path w="311150" h="17145">
                <a:moveTo>
                  <a:pt x="0" y="16763"/>
                </a:moveTo>
                <a:lnTo>
                  <a:pt x="310895" y="0"/>
                </a:lnTo>
                <a:lnTo>
                  <a:pt x="301751" y="16763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8360663" y="9772909"/>
            <a:ext cx="182881" cy="41275"/>
          </a:xfrm>
          <a:custGeom>
            <a:avLst/>
            <a:gdLst/>
            <a:ahLst/>
            <a:cxnLst/>
            <a:rect l="l" t="t" r="r" b="b"/>
            <a:pathLst>
              <a:path w="182879" h="41275">
                <a:moveTo>
                  <a:pt x="182879" y="41147"/>
                </a:moveTo>
                <a:lnTo>
                  <a:pt x="100583" y="0"/>
                </a:lnTo>
                <a:lnTo>
                  <a:pt x="68579" y="13715"/>
                </a:ln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8703564" y="9544309"/>
            <a:ext cx="638810" cy="269875"/>
          </a:xfrm>
          <a:custGeom>
            <a:avLst/>
            <a:gdLst/>
            <a:ahLst/>
            <a:cxnLst/>
            <a:rect l="l" t="t" r="r" b="b"/>
            <a:pathLst>
              <a:path w="638809" h="269875">
                <a:moveTo>
                  <a:pt x="585215" y="269747"/>
                </a:moveTo>
                <a:lnTo>
                  <a:pt x="597407" y="246887"/>
                </a:lnTo>
                <a:lnTo>
                  <a:pt x="638555" y="161543"/>
                </a:lnTo>
                <a:lnTo>
                  <a:pt x="309371" y="0"/>
                </a:lnTo>
                <a:lnTo>
                  <a:pt x="198119" y="45719"/>
                </a:lnTo>
                <a:lnTo>
                  <a:pt x="0" y="128015"/>
                </a:lnTo>
                <a:lnTo>
                  <a:pt x="281939" y="2697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815340" y="2448567"/>
            <a:ext cx="1346200" cy="1923413"/>
          </a:xfrm>
          <a:custGeom>
            <a:avLst/>
            <a:gdLst/>
            <a:ahLst/>
            <a:cxnLst/>
            <a:rect l="l" t="t" r="r" b="b"/>
            <a:pathLst>
              <a:path w="1346200" h="1923414">
                <a:moveTo>
                  <a:pt x="1109471" y="1889759"/>
                </a:moveTo>
                <a:lnTo>
                  <a:pt x="1188719" y="1831847"/>
                </a:lnTo>
                <a:lnTo>
                  <a:pt x="1345691" y="1717547"/>
                </a:lnTo>
                <a:lnTo>
                  <a:pt x="1269491" y="1613915"/>
                </a:lnTo>
                <a:lnTo>
                  <a:pt x="804671" y="984503"/>
                </a:lnTo>
                <a:lnTo>
                  <a:pt x="367283" y="0"/>
                </a:lnTo>
                <a:lnTo>
                  <a:pt x="208787" y="76199"/>
                </a:lnTo>
                <a:lnTo>
                  <a:pt x="21335" y="164591"/>
                </a:lnTo>
                <a:lnTo>
                  <a:pt x="0" y="173735"/>
                </a:lnTo>
                <a:lnTo>
                  <a:pt x="545591" y="1309115"/>
                </a:lnTo>
                <a:lnTo>
                  <a:pt x="573023" y="1341119"/>
                </a:lnTo>
                <a:lnTo>
                  <a:pt x="638555" y="1420367"/>
                </a:lnTo>
                <a:lnTo>
                  <a:pt x="990599" y="1837943"/>
                </a:lnTo>
                <a:lnTo>
                  <a:pt x="1043939" y="1901951"/>
                </a:lnTo>
                <a:lnTo>
                  <a:pt x="1060703" y="1923287"/>
                </a:lnTo>
                <a:lnTo>
                  <a:pt x="1109471" y="18897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518165" y="953517"/>
            <a:ext cx="664845" cy="1668780"/>
          </a:xfrm>
          <a:custGeom>
            <a:avLst/>
            <a:gdLst/>
            <a:ahLst/>
            <a:cxnLst/>
            <a:rect l="l" t="t" r="r" b="b"/>
            <a:pathLst>
              <a:path w="664844" h="1668780">
                <a:moveTo>
                  <a:pt x="0" y="1050035"/>
                </a:moveTo>
                <a:lnTo>
                  <a:pt x="297179" y="1668779"/>
                </a:lnTo>
                <a:lnTo>
                  <a:pt x="318515" y="1659635"/>
                </a:lnTo>
                <a:lnTo>
                  <a:pt x="505967" y="1571243"/>
                </a:lnTo>
                <a:lnTo>
                  <a:pt x="664463" y="14950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11119104" y="7442707"/>
            <a:ext cx="1637030" cy="920750"/>
          </a:xfrm>
          <a:custGeom>
            <a:avLst/>
            <a:gdLst/>
            <a:ahLst/>
            <a:cxnLst/>
            <a:rect l="l" t="t" r="r" b="b"/>
            <a:pathLst>
              <a:path w="1637029" h="920750">
                <a:moveTo>
                  <a:pt x="1303019" y="909827"/>
                </a:moveTo>
                <a:lnTo>
                  <a:pt x="1636775" y="760475"/>
                </a:lnTo>
                <a:lnTo>
                  <a:pt x="1635251" y="758951"/>
                </a:lnTo>
                <a:lnTo>
                  <a:pt x="1633727" y="757427"/>
                </a:lnTo>
                <a:lnTo>
                  <a:pt x="1374647" y="627887"/>
                </a:lnTo>
                <a:lnTo>
                  <a:pt x="1194815" y="536447"/>
                </a:lnTo>
                <a:lnTo>
                  <a:pt x="135635" y="0"/>
                </a:lnTo>
                <a:lnTo>
                  <a:pt x="132587" y="0"/>
                </a:lnTo>
                <a:lnTo>
                  <a:pt x="0" y="265175"/>
                </a:lnTo>
                <a:lnTo>
                  <a:pt x="1523" y="266699"/>
                </a:lnTo>
                <a:lnTo>
                  <a:pt x="1280159" y="920495"/>
                </a:lnTo>
                <a:lnTo>
                  <a:pt x="1303019" y="909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518165" y="8431783"/>
            <a:ext cx="1097279" cy="687705"/>
          </a:xfrm>
          <a:custGeom>
            <a:avLst/>
            <a:gdLst/>
            <a:ahLst/>
            <a:cxnLst/>
            <a:rect l="l" t="t" r="r" b="b"/>
            <a:pathLst>
              <a:path w="1097280" h="687704">
                <a:moveTo>
                  <a:pt x="0" y="630935"/>
                </a:moveTo>
                <a:lnTo>
                  <a:pt x="25907" y="687323"/>
                </a:lnTo>
                <a:lnTo>
                  <a:pt x="534923" y="452627"/>
                </a:lnTo>
                <a:lnTo>
                  <a:pt x="934211" y="268223"/>
                </a:lnTo>
                <a:lnTo>
                  <a:pt x="1092707" y="196595"/>
                </a:lnTo>
                <a:lnTo>
                  <a:pt x="1097279" y="193547"/>
                </a:lnTo>
                <a:lnTo>
                  <a:pt x="1013459" y="15239"/>
                </a:lnTo>
                <a:lnTo>
                  <a:pt x="1005839" y="0"/>
                </a:lnTo>
                <a:lnTo>
                  <a:pt x="844295" y="73151"/>
                </a:lnTo>
                <a:lnTo>
                  <a:pt x="425195" y="266699"/>
                </a:lnTo>
                <a:lnTo>
                  <a:pt x="0" y="461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13501120" y="7742935"/>
            <a:ext cx="870585" cy="541019"/>
          </a:xfrm>
          <a:custGeom>
            <a:avLst/>
            <a:gdLst/>
            <a:ahLst/>
            <a:cxnLst/>
            <a:rect l="l" t="t" r="r" b="b"/>
            <a:pathLst>
              <a:path w="870584" h="541020">
                <a:moveTo>
                  <a:pt x="428243" y="393191"/>
                </a:moveTo>
                <a:lnTo>
                  <a:pt x="865631" y="204215"/>
                </a:lnTo>
                <a:lnTo>
                  <a:pt x="870203" y="202691"/>
                </a:lnTo>
                <a:lnTo>
                  <a:pt x="789431" y="0"/>
                </a:lnTo>
                <a:lnTo>
                  <a:pt x="344423" y="192023"/>
                </a:lnTo>
                <a:lnTo>
                  <a:pt x="0" y="339851"/>
                </a:lnTo>
                <a:lnTo>
                  <a:pt x="85343" y="541019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518161" y="7840472"/>
            <a:ext cx="821690" cy="576580"/>
          </a:xfrm>
          <a:custGeom>
            <a:avLst/>
            <a:gdLst/>
            <a:ahLst/>
            <a:cxnLst/>
            <a:rect l="l" t="t" r="r" b="b"/>
            <a:pathLst>
              <a:path w="821690" h="576579">
                <a:moveTo>
                  <a:pt x="0" y="576071"/>
                </a:moveTo>
                <a:lnTo>
                  <a:pt x="239267" y="466343"/>
                </a:lnTo>
                <a:lnTo>
                  <a:pt x="659891" y="272795"/>
                </a:lnTo>
                <a:lnTo>
                  <a:pt x="819911" y="199643"/>
                </a:lnTo>
                <a:lnTo>
                  <a:pt x="821435" y="198119"/>
                </a:lnTo>
                <a:lnTo>
                  <a:pt x="800099" y="152399"/>
                </a:lnTo>
                <a:lnTo>
                  <a:pt x="728471" y="0"/>
                </a:lnTo>
                <a:lnTo>
                  <a:pt x="565403" y="74675"/>
                </a:lnTo>
                <a:lnTo>
                  <a:pt x="198119" y="243839"/>
                </a:lnTo>
                <a:lnTo>
                  <a:pt x="146303" y="268223"/>
                </a:ln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1930908" y="7532624"/>
            <a:ext cx="1630680" cy="932814"/>
          </a:xfrm>
          <a:custGeom>
            <a:avLst/>
            <a:gdLst/>
            <a:ahLst/>
            <a:cxnLst/>
            <a:rect l="l" t="t" r="r" b="b"/>
            <a:pathLst>
              <a:path w="1630679" h="932815">
                <a:moveTo>
                  <a:pt x="251459" y="856487"/>
                </a:moveTo>
                <a:lnTo>
                  <a:pt x="601979" y="688847"/>
                </a:lnTo>
                <a:lnTo>
                  <a:pt x="734567" y="624839"/>
                </a:lnTo>
                <a:lnTo>
                  <a:pt x="1630679" y="198119"/>
                </a:lnTo>
                <a:lnTo>
                  <a:pt x="1542287" y="0"/>
                </a:lnTo>
                <a:lnTo>
                  <a:pt x="643127" y="429767"/>
                </a:lnTo>
                <a:lnTo>
                  <a:pt x="158495" y="661415"/>
                </a:lnTo>
                <a:lnTo>
                  <a:pt x="0" y="737615"/>
                </a:lnTo>
                <a:lnTo>
                  <a:pt x="92963" y="932687"/>
                </a:lnTo>
                <a:lnTo>
                  <a:pt x="251459" y="856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13417295" y="7541769"/>
            <a:ext cx="873760" cy="541019"/>
          </a:xfrm>
          <a:custGeom>
            <a:avLst/>
            <a:gdLst/>
            <a:ahLst/>
            <a:cxnLst/>
            <a:rect l="l" t="t" r="r" b="b"/>
            <a:pathLst>
              <a:path w="873759" h="541020">
                <a:moveTo>
                  <a:pt x="428243" y="393191"/>
                </a:moveTo>
                <a:lnTo>
                  <a:pt x="873251" y="201167"/>
                </a:lnTo>
                <a:lnTo>
                  <a:pt x="794003" y="0"/>
                </a:lnTo>
                <a:lnTo>
                  <a:pt x="789431" y="1523"/>
                </a:lnTo>
                <a:lnTo>
                  <a:pt x="344423" y="195071"/>
                </a:lnTo>
                <a:lnTo>
                  <a:pt x="0" y="342899"/>
                </a:lnTo>
                <a:lnTo>
                  <a:pt x="83819" y="541019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978408" y="866647"/>
            <a:ext cx="1403986" cy="3139441"/>
          </a:xfrm>
          <a:custGeom>
            <a:avLst/>
            <a:gdLst/>
            <a:ahLst/>
            <a:cxnLst/>
            <a:rect l="l" t="t" r="r" b="b"/>
            <a:pathLst>
              <a:path w="1403985" h="3139440">
                <a:moveTo>
                  <a:pt x="1403603" y="3139439"/>
                </a:moveTo>
                <a:lnTo>
                  <a:pt x="1321307" y="3022091"/>
                </a:lnTo>
                <a:lnTo>
                  <a:pt x="1018031" y="2651759"/>
                </a:lnTo>
                <a:lnTo>
                  <a:pt x="961643" y="2584703"/>
                </a:lnTo>
                <a:lnTo>
                  <a:pt x="717803" y="2089403"/>
                </a:lnTo>
                <a:lnTo>
                  <a:pt x="780287" y="2058923"/>
                </a:lnTo>
                <a:lnTo>
                  <a:pt x="955547" y="1973579"/>
                </a:lnTo>
                <a:lnTo>
                  <a:pt x="978407" y="1962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518160" y="953517"/>
            <a:ext cx="1864360" cy="3213100"/>
          </a:xfrm>
          <a:custGeom>
            <a:avLst/>
            <a:gdLst/>
            <a:ahLst/>
            <a:cxnLst/>
            <a:rect l="l" t="t" r="r" b="b"/>
            <a:pathLst>
              <a:path w="1864360" h="3213100">
                <a:moveTo>
                  <a:pt x="0" y="0"/>
                </a:moveTo>
                <a:lnTo>
                  <a:pt x="664463" y="1495043"/>
                </a:lnTo>
                <a:lnTo>
                  <a:pt x="1101851" y="2479547"/>
                </a:lnTo>
                <a:lnTo>
                  <a:pt x="1566671" y="3108959"/>
                </a:lnTo>
                <a:lnTo>
                  <a:pt x="1642871" y="3212591"/>
                </a:lnTo>
                <a:lnTo>
                  <a:pt x="1863851" y="3052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503047" y="2847854"/>
            <a:ext cx="4638801" cy="6966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3135758" y="865886"/>
            <a:ext cx="1693671" cy="18905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1997964" y="172313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1523"/>
                </a:moveTo>
                <a:lnTo>
                  <a:pt x="609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1997964" y="172313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5" y="0"/>
                </a:moveTo>
                <a:lnTo>
                  <a:pt x="609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1975105" y="1724666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0" y="10667"/>
                </a:moveTo>
                <a:lnTo>
                  <a:pt x="41147" y="10667"/>
                </a:lnTo>
                <a:lnTo>
                  <a:pt x="22859" y="0"/>
                </a:lnTo>
                <a:lnTo>
                  <a:pt x="0" y="10667"/>
                </a:lnTo>
                <a:close/>
              </a:path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36575" y="0"/>
                </a:lnTo>
                <a:lnTo>
                  <a:pt x="2285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1997969" y="1724666"/>
            <a:ext cx="18415" cy="10795"/>
          </a:xfrm>
          <a:custGeom>
            <a:avLst/>
            <a:gdLst/>
            <a:ahLst/>
            <a:cxnLst/>
            <a:rect l="l" t="t" r="r" b="b"/>
            <a:pathLst>
              <a:path w="18414" h="10794">
                <a:moveTo>
                  <a:pt x="13715" y="0"/>
                </a:moveTo>
                <a:lnTo>
                  <a:pt x="0" y="0"/>
                </a:lnTo>
                <a:lnTo>
                  <a:pt x="18287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1975105" y="1724666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0" y="10667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1924812" y="1735328"/>
            <a:ext cx="102235" cy="24766"/>
          </a:xfrm>
          <a:custGeom>
            <a:avLst/>
            <a:gdLst/>
            <a:ahLst/>
            <a:cxnLst/>
            <a:rect l="l" t="t" r="r" b="b"/>
            <a:pathLst>
              <a:path w="102235" h="24764">
                <a:moveTo>
                  <a:pt x="0" y="24383"/>
                </a:moveTo>
                <a:lnTo>
                  <a:pt x="102107" y="24383"/>
                </a:lnTo>
                <a:lnTo>
                  <a:pt x="50291" y="0"/>
                </a:lnTo>
                <a:lnTo>
                  <a:pt x="0" y="24383"/>
                </a:lnTo>
                <a:close/>
              </a:path>
              <a:path w="102235" h="24764">
                <a:moveTo>
                  <a:pt x="50291" y="0"/>
                </a:moveTo>
                <a:lnTo>
                  <a:pt x="102107" y="24383"/>
                </a:lnTo>
                <a:lnTo>
                  <a:pt x="91439" y="0"/>
                </a:lnTo>
                <a:lnTo>
                  <a:pt x="502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1975106" y="1735328"/>
            <a:ext cx="52069" cy="24766"/>
          </a:xfrm>
          <a:custGeom>
            <a:avLst/>
            <a:gdLst/>
            <a:ahLst/>
            <a:cxnLst/>
            <a:rect l="l" t="t" r="r" b="b"/>
            <a:pathLst>
              <a:path w="52069" h="24764">
                <a:moveTo>
                  <a:pt x="41147" y="0"/>
                </a:moveTo>
                <a:lnTo>
                  <a:pt x="0" y="0"/>
                </a:lnTo>
                <a:lnTo>
                  <a:pt x="51815" y="24383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1924812" y="1735328"/>
            <a:ext cx="102235" cy="24766"/>
          </a:xfrm>
          <a:custGeom>
            <a:avLst/>
            <a:gdLst/>
            <a:ahLst/>
            <a:cxnLst/>
            <a:rect l="l" t="t" r="r" b="b"/>
            <a:pathLst>
              <a:path w="102235" h="24764">
                <a:moveTo>
                  <a:pt x="50291" y="0"/>
                </a:moveTo>
                <a:lnTo>
                  <a:pt x="102107" y="24383"/>
                </a:lnTo>
                <a:lnTo>
                  <a:pt x="0" y="24383"/>
                </a:lnTo>
                <a:lnTo>
                  <a:pt x="50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1921767" y="1767331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77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102107" y="0"/>
                </a:moveTo>
                <a:lnTo>
                  <a:pt x="0" y="0"/>
                </a:lnTo>
                <a:lnTo>
                  <a:pt x="106679" y="7619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0" y="0"/>
                </a:moveTo>
                <a:lnTo>
                  <a:pt x="10667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1921767" y="1767332"/>
            <a:ext cx="113030" cy="7620"/>
          </a:xfrm>
          <a:custGeom>
            <a:avLst/>
            <a:gdLst/>
            <a:ahLst/>
            <a:cxnLst/>
            <a:rect l="l" t="t" r="r" b="b"/>
            <a:pathLst>
              <a:path w="113030" h="7619">
                <a:moveTo>
                  <a:pt x="109727" y="0"/>
                </a:moveTo>
                <a:lnTo>
                  <a:pt x="0" y="0"/>
                </a:lnTo>
                <a:lnTo>
                  <a:pt x="112775" y="7619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921767" y="1767332"/>
            <a:ext cx="113030" cy="7620"/>
          </a:xfrm>
          <a:custGeom>
            <a:avLst/>
            <a:gdLst/>
            <a:ahLst/>
            <a:cxnLst/>
            <a:rect l="l" t="t" r="r" b="b"/>
            <a:pathLst>
              <a:path w="113030" h="7619">
                <a:moveTo>
                  <a:pt x="0" y="0"/>
                </a:moveTo>
                <a:lnTo>
                  <a:pt x="112775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1926336" y="1774952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0667" y="24383"/>
                </a:lnTo>
                <a:lnTo>
                  <a:pt x="120395" y="24383"/>
                </a:lnTo>
                <a:lnTo>
                  <a:pt x="0" y="0"/>
                </a:lnTo>
                <a:close/>
              </a:path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0820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1926336" y="1774952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108203" y="0"/>
                </a:moveTo>
                <a:lnTo>
                  <a:pt x="0" y="0"/>
                </a:lnTo>
                <a:lnTo>
                  <a:pt x="120395" y="24383"/>
                </a:lnTo>
                <a:lnTo>
                  <a:pt x="1082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1926336" y="1774952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0667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1946149" y="1799336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10" h="12700">
                <a:moveTo>
                  <a:pt x="0" y="0"/>
                </a:moveTo>
                <a:lnTo>
                  <a:pt x="0" y="12191"/>
                </a:lnTo>
                <a:lnTo>
                  <a:pt x="105155" y="12191"/>
                </a:lnTo>
                <a:lnTo>
                  <a:pt x="0" y="0"/>
                </a:lnTo>
                <a:close/>
              </a:path>
              <a:path w="105410" h="12700">
                <a:moveTo>
                  <a:pt x="0" y="0"/>
                </a:moveTo>
                <a:lnTo>
                  <a:pt x="105155" y="12191"/>
                </a:lnTo>
                <a:lnTo>
                  <a:pt x="100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1946149" y="1799336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10" h="12700">
                <a:moveTo>
                  <a:pt x="100583" y="0"/>
                </a:moveTo>
                <a:lnTo>
                  <a:pt x="0" y="0"/>
                </a:lnTo>
                <a:lnTo>
                  <a:pt x="105155" y="12191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1946149" y="1799336"/>
            <a:ext cx="105410" cy="12700"/>
          </a:xfrm>
          <a:custGeom>
            <a:avLst/>
            <a:gdLst/>
            <a:ahLst/>
            <a:cxnLst/>
            <a:rect l="l" t="t" r="r" b="b"/>
            <a:pathLst>
              <a:path w="105410" h="12700">
                <a:moveTo>
                  <a:pt x="0" y="0"/>
                </a:moveTo>
                <a:lnTo>
                  <a:pt x="10515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1932434" y="181381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1932434" y="1811529"/>
            <a:ext cx="121920" cy="5080"/>
          </a:xfrm>
          <a:custGeom>
            <a:avLst/>
            <a:gdLst/>
            <a:ahLst/>
            <a:cxnLst/>
            <a:rect l="l" t="t" r="r" b="b"/>
            <a:pathLst>
              <a:path w="121919" h="5080">
                <a:moveTo>
                  <a:pt x="118871" y="0"/>
                </a:moveTo>
                <a:lnTo>
                  <a:pt x="0" y="0"/>
                </a:lnTo>
                <a:lnTo>
                  <a:pt x="121919" y="4571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1932434" y="1811529"/>
            <a:ext cx="121920" cy="5080"/>
          </a:xfrm>
          <a:custGeom>
            <a:avLst/>
            <a:gdLst/>
            <a:ahLst/>
            <a:cxnLst/>
            <a:rect l="l" t="t" r="r" b="b"/>
            <a:pathLst>
              <a:path w="121919" h="5080">
                <a:moveTo>
                  <a:pt x="0" y="0"/>
                </a:moveTo>
                <a:lnTo>
                  <a:pt x="12191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1930909" y="1816106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27431" y="60959"/>
                </a:lnTo>
                <a:lnTo>
                  <a:pt x="152399" y="60959"/>
                </a:lnTo>
                <a:lnTo>
                  <a:pt x="0" y="0"/>
                </a:lnTo>
                <a:close/>
              </a:path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1234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1930909" y="1816106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123443" y="0"/>
                </a:moveTo>
                <a:lnTo>
                  <a:pt x="0" y="0"/>
                </a:lnTo>
                <a:lnTo>
                  <a:pt x="152399" y="60959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1930909" y="1816106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27431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1958342" y="1881631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1958342" y="1877060"/>
            <a:ext cx="121920" cy="9526"/>
          </a:xfrm>
          <a:custGeom>
            <a:avLst/>
            <a:gdLst/>
            <a:ahLst/>
            <a:cxnLst/>
            <a:rect l="l" t="t" r="r" b="b"/>
            <a:pathLst>
              <a:path w="121919" h="9525">
                <a:moveTo>
                  <a:pt x="121919" y="0"/>
                </a:moveTo>
                <a:lnTo>
                  <a:pt x="0" y="0"/>
                </a:lnTo>
                <a:lnTo>
                  <a:pt x="121919" y="9143"/>
                </a:lnTo>
                <a:lnTo>
                  <a:pt x="121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1958342" y="1877060"/>
            <a:ext cx="121920" cy="9526"/>
          </a:xfrm>
          <a:custGeom>
            <a:avLst/>
            <a:gdLst/>
            <a:ahLst/>
            <a:cxnLst/>
            <a:rect l="l" t="t" r="r" b="b"/>
            <a:pathLst>
              <a:path w="121919" h="9525">
                <a:moveTo>
                  <a:pt x="0" y="0"/>
                </a:moveTo>
                <a:lnTo>
                  <a:pt x="121919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0" y="0"/>
                </a:moveTo>
                <a:lnTo>
                  <a:pt x="32003" y="39623"/>
                </a:lnTo>
                <a:lnTo>
                  <a:pt x="117347" y="0"/>
                </a:lnTo>
                <a:lnTo>
                  <a:pt x="0" y="0"/>
                </a:lnTo>
                <a:close/>
              </a:path>
              <a:path w="117475" h="40005">
                <a:moveTo>
                  <a:pt x="0" y="0"/>
                </a:moveTo>
                <a:lnTo>
                  <a:pt x="18287" y="39623"/>
                </a:lnTo>
                <a:lnTo>
                  <a:pt x="32003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117347" y="0"/>
                </a:moveTo>
                <a:lnTo>
                  <a:pt x="0" y="0"/>
                </a:lnTo>
                <a:lnTo>
                  <a:pt x="32003" y="396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1962915" y="1886205"/>
            <a:ext cx="32384" cy="40004"/>
          </a:xfrm>
          <a:custGeom>
            <a:avLst/>
            <a:gdLst/>
            <a:ahLst/>
            <a:cxnLst/>
            <a:rect l="l" t="t" r="r" b="b"/>
            <a:pathLst>
              <a:path w="32385" h="40005">
                <a:moveTo>
                  <a:pt x="0" y="0"/>
                </a:moveTo>
                <a:lnTo>
                  <a:pt x="32003" y="39623"/>
                </a:lnTo>
                <a:lnTo>
                  <a:pt x="18287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1988825" y="1925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1523"/>
                </a:moveTo>
                <a:lnTo>
                  <a:pt x="0" y="3047"/>
                </a:lnTo>
                <a:lnTo>
                  <a:pt x="3047" y="1523"/>
                </a:lnTo>
                <a:lnTo>
                  <a:pt x="0" y="1523"/>
                </a:lnTo>
                <a:close/>
              </a:path>
              <a:path w="3175" h="3175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1988825" y="1925829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1988825" y="192735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3047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1988820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3047" y="1523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1988820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0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954024" y="240284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960120" y="24043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954024" y="240284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2964180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2970276" y="24089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2964180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0" y="80771"/>
                </a:moveTo>
                <a:lnTo>
                  <a:pt x="222503" y="80771"/>
                </a:lnTo>
                <a:lnTo>
                  <a:pt x="170687" y="0"/>
                </a:lnTo>
                <a:lnTo>
                  <a:pt x="0" y="80771"/>
                </a:lnTo>
                <a:close/>
              </a:path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184403" y="0"/>
                </a:lnTo>
                <a:lnTo>
                  <a:pt x="1706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954027" y="2405889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13715" y="0"/>
                </a:moveTo>
                <a:lnTo>
                  <a:pt x="0" y="0"/>
                </a:lnTo>
                <a:lnTo>
                  <a:pt x="51815" y="8077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0" y="807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783340" y="2490471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2503" y="0"/>
                </a:moveTo>
                <a:lnTo>
                  <a:pt x="0" y="0"/>
                </a:lnTo>
                <a:lnTo>
                  <a:pt x="227075" y="7619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2773682" y="2410461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0" y="91439"/>
                </a:moveTo>
                <a:lnTo>
                  <a:pt x="248411" y="91439"/>
                </a:lnTo>
                <a:lnTo>
                  <a:pt x="190499" y="0"/>
                </a:lnTo>
                <a:lnTo>
                  <a:pt x="0" y="91439"/>
                </a:lnTo>
                <a:close/>
              </a:path>
              <a:path w="248919" h="91439">
                <a:moveTo>
                  <a:pt x="190499" y="0"/>
                </a:moveTo>
                <a:lnTo>
                  <a:pt x="248411" y="91439"/>
                </a:lnTo>
                <a:lnTo>
                  <a:pt x="205739" y="0"/>
                </a:lnTo>
                <a:lnTo>
                  <a:pt x="1904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2964180" y="2410461"/>
            <a:ext cx="58419" cy="91440"/>
          </a:xfrm>
          <a:custGeom>
            <a:avLst/>
            <a:gdLst/>
            <a:ahLst/>
            <a:cxnLst/>
            <a:rect l="l" t="t" r="r" b="b"/>
            <a:pathLst>
              <a:path w="58419" h="91439">
                <a:moveTo>
                  <a:pt x="15239" y="0"/>
                </a:moveTo>
                <a:lnTo>
                  <a:pt x="0" y="0"/>
                </a:lnTo>
                <a:lnTo>
                  <a:pt x="57911" y="91439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2773682" y="2410461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190499" y="0"/>
                </a:moveTo>
                <a:lnTo>
                  <a:pt x="248411" y="91439"/>
                </a:lnTo>
                <a:lnTo>
                  <a:pt x="0" y="91439"/>
                </a:lnTo>
                <a:lnTo>
                  <a:pt x="190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2773680" y="2505709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>
                <a:moveTo>
                  <a:pt x="0" y="0"/>
                </a:moveTo>
                <a:lnTo>
                  <a:pt x="2529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2773680" y="2501902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4" h="7619">
                <a:moveTo>
                  <a:pt x="248411" y="0"/>
                </a:moveTo>
                <a:lnTo>
                  <a:pt x="0" y="0"/>
                </a:lnTo>
                <a:lnTo>
                  <a:pt x="252983" y="7619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2773680" y="2501902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4" h="7619">
                <a:moveTo>
                  <a:pt x="0" y="0"/>
                </a:moveTo>
                <a:lnTo>
                  <a:pt x="25298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0" y="0"/>
                </a:moveTo>
                <a:lnTo>
                  <a:pt x="10667" y="24383"/>
                </a:lnTo>
                <a:lnTo>
                  <a:pt x="240791" y="24383"/>
                </a:lnTo>
                <a:lnTo>
                  <a:pt x="0" y="0"/>
                </a:lnTo>
                <a:close/>
              </a:path>
              <a:path w="241300" h="24764">
                <a:moveTo>
                  <a:pt x="0" y="0"/>
                </a:moveTo>
                <a:lnTo>
                  <a:pt x="240791" y="24383"/>
                </a:lnTo>
                <a:lnTo>
                  <a:pt x="230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230123" y="0"/>
                </a:moveTo>
                <a:lnTo>
                  <a:pt x="0" y="0"/>
                </a:lnTo>
                <a:lnTo>
                  <a:pt x="240791" y="24383"/>
                </a:lnTo>
                <a:lnTo>
                  <a:pt x="2301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0" y="0"/>
                </a:moveTo>
                <a:lnTo>
                  <a:pt x="240791" y="24383"/>
                </a:lnTo>
                <a:lnTo>
                  <a:pt x="10667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790960" y="2522475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790960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7075" y="0"/>
                </a:moveTo>
                <a:lnTo>
                  <a:pt x="0" y="0"/>
                </a:lnTo>
                <a:lnTo>
                  <a:pt x="227075" y="7619"/>
                </a:lnTo>
                <a:lnTo>
                  <a:pt x="2270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790960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0" y="0"/>
                </a:moveTo>
                <a:lnTo>
                  <a:pt x="35051" y="74675"/>
                </a:lnTo>
                <a:lnTo>
                  <a:pt x="289559" y="74675"/>
                </a:lnTo>
                <a:lnTo>
                  <a:pt x="0" y="0"/>
                </a:lnTo>
                <a:close/>
              </a:path>
              <a:path w="289560" h="74930">
                <a:moveTo>
                  <a:pt x="0" y="0"/>
                </a:moveTo>
                <a:lnTo>
                  <a:pt x="289559" y="74675"/>
                </a:lnTo>
                <a:lnTo>
                  <a:pt x="2545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254507" y="0"/>
                </a:moveTo>
                <a:lnTo>
                  <a:pt x="0" y="0"/>
                </a:lnTo>
                <a:lnTo>
                  <a:pt x="289559" y="74675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0" y="0"/>
                </a:moveTo>
                <a:lnTo>
                  <a:pt x="289559" y="74675"/>
                </a:lnTo>
                <a:lnTo>
                  <a:pt x="35051" y="746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2807208" y="2588006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807208" y="2584197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251459" y="0"/>
                </a:moveTo>
                <a:lnTo>
                  <a:pt x="0" y="0"/>
                </a:lnTo>
                <a:lnTo>
                  <a:pt x="251459" y="7619"/>
                </a:lnTo>
                <a:lnTo>
                  <a:pt x="2514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2807208" y="2584197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0" y="0"/>
                </a:moveTo>
                <a:lnTo>
                  <a:pt x="251459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795529" y="2526284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0" y="0"/>
                </a:moveTo>
                <a:lnTo>
                  <a:pt x="51815" y="80771"/>
                </a:lnTo>
                <a:lnTo>
                  <a:pt x="222503" y="0"/>
                </a:lnTo>
                <a:lnTo>
                  <a:pt x="0" y="0"/>
                </a:lnTo>
                <a:close/>
              </a:path>
              <a:path w="222884" h="81280">
                <a:moveTo>
                  <a:pt x="0" y="0"/>
                </a:moveTo>
                <a:lnTo>
                  <a:pt x="38099" y="80771"/>
                </a:lnTo>
                <a:lnTo>
                  <a:pt x="51815" y="807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795529" y="2526284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222503" y="0"/>
                </a:moveTo>
                <a:lnTo>
                  <a:pt x="0" y="0"/>
                </a:lnTo>
                <a:lnTo>
                  <a:pt x="51815" y="80771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795528" y="2526284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0" y="0"/>
                </a:moveTo>
                <a:lnTo>
                  <a:pt x="51815" y="80771"/>
                </a:lnTo>
                <a:lnTo>
                  <a:pt x="38099" y="807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841248" y="2608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0" y="0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0" y="12191"/>
                </a:moveTo>
                <a:lnTo>
                  <a:pt x="0" y="53339"/>
                </a:lnTo>
                <a:lnTo>
                  <a:pt x="60959" y="53339"/>
                </a:lnTo>
                <a:lnTo>
                  <a:pt x="0" y="12191"/>
                </a:lnTo>
                <a:close/>
              </a:path>
              <a:path w="60959" h="53339">
                <a:moveTo>
                  <a:pt x="0" y="12191"/>
                </a:moveTo>
                <a:lnTo>
                  <a:pt x="60959" y="53339"/>
                </a:lnTo>
                <a:lnTo>
                  <a:pt x="21335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518164" y="2593345"/>
            <a:ext cx="60961" cy="41275"/>
          </a:xfrm>
          <a:custGeom>
            <a:avLst/>
            <a:gdLst/>
            <a:ahLst/>
            <a:cxnLst/>
            <a:rect l="l" t="t" r="r" b="b"/>
            <a:pathLst>
              <a:path w="60959" h="41275">
                <a:moveTo>
                  <a:pt x="0" y="41147"/>
                </a:moveTo>
                <a:lnTo>
                  <a:pt x="60959" y="41147"/>
                </a:lnTo>
                <a:lnTo>
                  <a:pt x="0" y="0"/>
                </a:lnTo>
                <a:lnTo>
                  <a:pt x="0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60959" y="53339"/>
                </a:moveTo>
                <a:lnTo>
                  <a:pt x="0" y="12191"/>
                </a:lnTo>
                <a:lnTo>
                  <a:pt x="21335" y="0"/>
                </a:lnTo>
                <a:lnTo>
                  <a:pt x="60959" y="533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539497" y="2581153"/>
            <a:ext cx="40005" cy="53341"/>
          </a:xfrm>
          <a:custGeom>
            <a:avLst/>
            <a:gdLst/>
            <a:ahLst/>
            <a:cxnLst/>
            <a:rect l="l" t="t" r="r" b="b"/>
            <a:pathLst>
              <a:path w="40004" h="53339">
                <a:moveTo>
                  <a:pt x="0" y="0"/>
                </a:moveTo>
                <a:lnTo>
                  <a:pt x="39623" y="53339"/>
                </a:lnTo>
                <a:lnTo>
                  <a:pt x="13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539497" y="2581153"/>
            <a:ext cx="40005" cy="53341"/>
          </a:xfrm>
          <a:custGeom>
            <a:avLst/>
            <a:gdLst/>
            <a:ahLst/>
            <a:cxnLst/>
            <a:rect l="l" t="t" r="r" b="b"/>
            <a:pathLst>
              <a:path w="40004" h="53339">
                <a:moveTo>
                  <a:pt x="0" y="0"/>
                </a:moveTo>
                <a:lnTo>
                  <a:pt x="13715" y="0"/>
                </a:lnTo>
                <a:lnTo>
                  <a:pt x="39623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518160" y="264515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05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518160" y="2642109"/>
            <a:ext cx="67310" cy="6349"/>
          </a:xfrm>
          <a:custGeom>
            <a:avLst/>
            <a:gdLst/>
            <a:ahLst/>
            <a:cxnLst/>
            <a:rect l="l" t="t" r="r" b="b"/>
            <a:pathLst>
              <a:path w="67309" h="6350">
                <a:moveTo>
                  <a:pt x="0" y="6095"/>
                </a:moveTo>
                <a:lnTo>
                  <a:pt x="0" y="0"/>
                </a:lnTo>
                <a:lnTo>
                  <a:pt x="67055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518160" y="2634494"/>
            <a:ext cx="67310" cy="13969"/>
          </a:xfrm>
          <a:custGeom>
            <a:avLst/>
            <a:gdLst/>
            <a:ahLst/>
            <a:cxnLst/>
            <a:rect l="l" t="t" r="r" b="b"/>
            <a:pathLst>
              <a:path w="67309" h="13969">
                <a:moveTo>
                  <a:pt x="0" y="7619"/>
                </a:moveTo>
                <a:lnTo>
                  <a:pt x="67055" y="13715"/>
                </a:lnTo>
                <a:lnTo>
                  <a:pt x="60959" y="0"/>
                </a:lnTo>
                <a:lnTo>
                  <a:pt x="0" y="7619"/>
                </a:lnTo>
                <a:close/>
              </a:path>
              <a:path w="67309" h="13969">
                <a:moveTo>
                  <a:pt x="0" y="0"/>
                </a:moveTo>
                <a:lnTo>
                  <a:pt x="0" y="7619"/>
                </a:lnTo>
                <a:lnTo>
                  <a:pt x="60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518160" y="2634494"/>
            <a:ext cx="67310" cy="13969"/>
          </a:xfrm>
          <a:custGeom>
            <a:avLst/>
            <a:gdLst/>
            <a:ahLst/>
            <a:cxnLst/>
            <a:rect l="l" t="t" r="r" b="b"/>
            <a:pathLst>
              <a:path w="67309" h="13969">
                <a:moveTo>
                  <a:pt x="67055" y="13715"/>
                </a:moveTo>
                <a:lnTo>
                  <a:pt x="60959" y="0"/>
                </a:lnTo>
                <a:lnTo>
                  <a:pt x="0" y="7619"/>
                </a:lnTo>
                <a:lnTo>
                  <a:pt x="6705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518164" y="2634489"/>
            <a:ext cx="60961" cy="7620"/>
          </a:xfrm>
          <a:custGeom>
            <a:avLst/>
            <a:gdLst/>
            <a:ahLst/>
            <a:cxnLst/>
            <a:rect l="l" t="t" r="r" b="b"/>
            <a:pathLst>
              <a:path w="60959" h="7619">
                <a:moveTo>
                  <a:pt x="60959" y="0"/>
                </a:moveTo>
                <a:lnTo>
                  <a:pt x="0" y="7619"/>
                </a:lnTo>
                <a:lnTo>
                  <a:pt x="0" y="0"/>
                </a:lnTo>
                <a:lnTo>
                  <a:pt x="60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2862072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2862072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2811785" y="2591818"/>
            <a:ext cx="247015" cy="91440"/>
          </a:xfrm>
          <a:custGeom>
            <a:avLst/>
            <a:gdLst/>
            <a:ahLst/>
            <a:cxnLst/>
            <a:rect l="l" t="t" r="r" b="b"/>
            <a:pathLst>
              <a:path w="247014" h="91439">
                <a:moveTo>
                  <a:pt x="0" y="0"/>
                </a:moveTo>
                <a:lnTo>
                  <a:pt x="56387" y="91439"/>
                </a:lnTo>
                <a:lnTo>
                  <a:pt x="246887" y="0"/>
                </a:lnTo>
                <a:lnTo>
                  <a:pt x="0" y="0"/>
                </a:lnTo>
                <a:close/>
              </a:path>
              <a:path w="247014" h="91439">
                <a:moveTo>
                  <a:pt x="0" y="0"/>
                </a:moveTo>
                <a:lnTo>
                  <a:pt x="42671" y="91439"/>
                </a:lnTo>
                <a:lnTo>
                  <a:pt x="56387" y="9143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2811785" y="2591818"/>
            <a:ext cx="247015" cy="91440"/>
          </a:xfrm>
          <a:custGeom>
            <a:avLst/>
            <a:gdLst/>
            <a:ahLst/>
            <a:cxnLst/>
            <a:rect l="l" t="t" r="r" b="b"/>
            <a:pathLst>
              <a:path w="247014" h="91439">
                <a:moveTo>
                  <a:pt x="246887" y="0"/>
                </a:moveTo>
                <a:lnTo>
                  <a:pt x="0" y="0"/>
                </a:lnTo>
                <a:lnTo>
                  <a:pt x="56387" y="91439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2811780" y="2591818"/>
            <a:ext cx="56515" cy="91440"/>
          </a:xfrm>
          <a:custGeom>
            <a:avLst/>
            <a:gdLst/>
            <a:ahLst/>
            <a:cxnLst/>
            <a:rect l="l" t="t" r="r" b="b"/>
            <a:pathLst>
              <a:path w="56514" h="91439">
                <a:moveTo>
                  <a:pt x="0" y="0"/>
                </a:moveTo>
                <a:lnTo>
                  <a:pt x="56387" y="91439"/>
                </a:lnTo>
                <a:lnTo>
                  <a:pt x="42671" y="914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0"/>
                </a:moveTo>
                <a:lnTo>
                  <a:pt x="0" y="48767"/>
                </a:lnTo>
                <a:lnTo>
                  <a:pt x="109727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48767"/>
                </a:moveTo>
                <a:lnTo>
                  <a:pt x="0" y="0"/>
                </a:lnTo>
                <a:lnTo>
                  <a:pt x="109727" y="48767"/>
                </a:lnTo>
                <a:lnTo>
                  <a:pt x="0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0" y="33527"/>
                </a:moveTo>
                <a:lnTo>
                  <a:pt x="109727" y="82295"/>
                </a:lnTo>
                <a:lnTo>
                  <a:pt x="67055" y="0"/>
                </a:lnTo>
                <a:lnTo>
                  <a:pt x="0" y="33527"/>
                </a:lnTo>
                <a:close/>
              </a:path>
              <a:path w="109854" h="82550">
                <a:moveTo>
                  <a:pt x="0" y="0"/>
                </a:moveTo>
                <a:lnTo>
                  <a:pt x="0" y="33527"/>
                </a:lnTo>
                <a:lnTo>
                  <a:pt x="670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109727" y="82295"/>
                </a:moveTo>
                <a:lnTo>
                  <a:pt x="67055" y="0"/>
                </a:lnTo>
                <a:lnTo>
                  <a:pt x="0" y="33527"/>
                </a:lnTo>
                <a:lnTo>
                  <a:pt x="109727" y="822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518160" y="2648204"/>
            <a:ext cx="67310" cy="33655"/>
          </a:xfrm>
          <a:custGeom>
            <a:avLst/>
            <a:gdLst/>
            <a:ahLst/>
            <a:cxnLst/>
            <a:rect l="l" t="t" r="r" b="b"/>
            <a:pathLst>
              <a:path w="67309" h="33655">
                <a:moveTo>
                  <a:pt x="67055" y="0"/>
                </a:moveTo>
                <a:lnTo>
                  <a:pt x="0" y="33527"/>
                </a:lnTo>
                <a:lnTo>
                  <a:pt x="0" y="0"/>
                </a:lnTo>
                <a:lnTo>
                  <a:pt x="67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518160" y="2734309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518160" y="2732025"/>
            <a:ext cx="106680" cy="6349"/>
          </a:xfrm>
          <a:custGeom>
            <a:avLst/>
            <a:gdLst/>
            <a:ahLst/>
            <a:cxnLst/>
            <a:rect l="l" t="t" r="r" b="b"/>
            <a:pathLst>
              <a:path w="106679" h="6350">
                <a:moveTo>
                  <a:pt x="0" y="6095"/>
                </a:moveTo>
                <a:lnTo>
                  <a:pt x="0" y="0"/>
                </a:lnTo>
                <a:lnTo>
                  <a:pt x="106679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518160" y="273050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79" h="7619">
                <a:moveTo>
                  <a:pt x="106679" y="7619"/>
                </a:moveTo>
                <a:lnTo>
                  <a:pt x="106679" y="0"/>
                </a:lnTo>
                <a:lnTo>
                  <a:pt x="0" y="1523"/>
                </a:lnTo>
                <a:lnTo>
                  <a:pt x="10667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518160" y="2730500"/>
            <a:ext cx="106680" cy="1905"/>
          </a:xfrm>
          <a:custGeom>
            <a:avLst/>
            <a:gdLst/>
            <a:ahLst/>
            <a:cxnLst/>
            <a:rect l="l" t="t" r="r" b="b"/>
            <a:pathLst>
              <a:path w="106679" h="1905">
                <a:moveTo>
                  <a:pt x="106679" y="0"/>
                </a:moveTo>
                <a:lnTo>
                  <a:pt x="0" y="1523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522733" y="278841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522733" y="278841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518160" y="2774701"/>
            <a:ext cx="9526" cy="13969"/>
          </a:xfrm>
          <a:custGeom>
            <a:avLst/>
            <a:gdLst/>
            <a:ahLst/>
            <a:cxnLst/>
            <a:rect l="l" t="t" r="r" b="b"/>
            <a:pathLst>
              <a:path w="9525" h="13969">
                <a:moveTo>
                  <a:pt x="0" y="0"/>
                </a:moveTo>
                <a:lnTo>
                  <a:pt x="0" y="13715"/>
                </a:lnTo>
                <a:lnTo>
                  <a:pt x="9143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518160" y="2774701"/>
            <a:ext cx="9526" cy="13969"/>
          </a:xfrm>
          <a:custGeom>
            <a:avLst/>
            <a:gdLst/>
            <a:ahLst/>
            <a:cxnLst/>
            <a:rect l="l" t="t" r="r" b="b"/>
            <a:pathLst>
              <a:path w="9525" h="13969">
                <a:moveTo>
                  <a:pt x="0" y="13715"/>
                </a:moveTo>
                <a:lnTo>
                  <a:pt x="0" y="0"/>
                </a:lnTo>
                <a:lnTo>
                  <a:pt x="9143" y="13715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518160" y="2738120"/>
            <a:ext cx="106680" cy="50801"/>
          </a:xfrm>
          <a:custGeom>
            <a:avLst/>
            <a:gdLst/>
            <a:ahLst/>
            <a:cxnLst/>
            <a:rect l="l" t="t" r="r" b="b"/>
            <a:pathLst>
              <a:path w="106679" h="50800">
                <a:moveTo>
                  <a:pt x="0" y="36575"/>
                </a:moveTo>
                <a:lnTo>
                  <a:pt x="9143" y="50291"/>
                </a:lnTo>
                <a:lnTo>
                  <a:pt x="106679" y="0"/>
                </a:lnTo>
                <a:lnTo>
                  <a:pt x="0" y="36575"/>
                </a:lnTo>
                <a:close/>
              </a:path>
              <a:path w="106679" h="50800">
                <a:moveTo>
                  <a:pt x="0" y="0"/>
                </a:moveTo>
                <a:lnTo>
                  <a:pt x="0" y="36575"/>
                </a:lnTo>
                <a:lnTo>
                  <a:pt x="1066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518160" y="2738120"/>
            <a:ext cx="106680" cy="50801"/>
          </a:xfrm>
          <a:custGeom>
            <a:avLst/>
            <a:gdLst/>
            <a:ahLst/>
            <a:cxnLst/>
            <a:rect l="l" t="t" r="r" b="b"/>
            <a:pathLst>
              <a:path w="106679" h="50800">
                <a:moveTo>
                  <a:pt x="9143" y="50291"/>
                </a:moveTo>
                <a:lnTo>
                  <a:pt x="106679" y="0"/>
                </a:lnTo>
                <a:lnTo>
                  <a:pt x="0" y="36575"/>
                </a:lnTo>
                <a:lnTo>
                  <a:pt x="9143" y="502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518160" y="2738120"/>
            <a:ext cx="106680" cy="36830"/>
          </a:xfrm>
          <a:custGeom>
            <a:avLst/>
            <a:gdLst/>
            <a:ahLst/>
            <a:cxnLst/>
            <a:rect l="l" t="t" r="r" b="b"/>
            <a:pathLst>
              <a:path w="106679" h="36830">
                <a:moveTo>
                  <a:pt x="106679" y="0"/>
                </a:moveTo>
                <a:lnTo>
                  <a:pt x="0" y="36575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1226820" y="3236469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0" y="96011"/>
                </a:moveTo>
                <a:lnTo>
                  <a:pt x="248411" y="96011"/>
                </a:lnTo>
                <a:lnTo>
                  <a:pt x="185927" y="0"/>
                </a:lnTo>
                <a:lnTo>
                  <a:pt x="0" y="96011"/>
                </a:lnTo>
                <a:close/>
              </a:path>
              <a:path w="248919" h="96520">
                <a:moveTo>
                  <a:pt x="185927" y="0"/>
                </a:moveTo>
                <a:lnTo>
                  <a:pt x="248411" y="96011"/>
                </a:lnTo>
                <a:lnTo>
                  <a:pt x="198119" y="0"/>
                </a:lnTo>
                <a:lnTo>
                  <a:pt x="1859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1412748" y="3236469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12191" y="0"/>
                </a:moveTo>
                <a:lnTo>
                  <a:pt x="0" y="0"/>
                </a:lnTo>
                <a:lnTo>
                  <a:pt x="62483" y="96011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1226820" y="3236469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185927" y="0"/>
                </a:moveTo>
                <a:lnTo>
                  <a:pt x="248411" y="96011"/>
                </a:lnTo>
                <a:lnTo>
                  <a:pt x="0" y="96011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1226822" y="3331847"/>
            <a:ext cx="260985" cy="26033"/>
          </a:xfrm>
          <a:custGeom>
            <a:avLst/>
            <a:gdLst/>
            <a:ahLst/>
            <a:cxnLst/>
            <a:rect l="l" t="t" r="r" b="b"/>
            <a:pathLst>
              <a:path w="260984" h="26035">
                <a:moveTo>
                  <a:pt x="0" y="25653"/>
                </a:moveTo>
                <a:lnTo>
                  <a:pt x="260603" y="25653"/>
                </a:lnTo>
                <a:lnTo>
                  <a:pt x="260603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1226820" y="3332486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248411" y="0"/>
                </a:moveTo>
                <a:lnTo>
                  <a:pt x="0" y="0"/>
                </a:lnTo>
                <a:lnTo>
                  <a:pt x="256031" y="13715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1226820" y="3332486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0" y="0"/>
                </a:moveTo>
                <a:lnTo>
                  <a:pt x="256031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1226822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56031" y="0"/>
                </a:moveTo>
                <a:lnTo>
                  <a:pt x="0" y="0"/>
                </a:lnTo>
                <a:lnTo>
                  <a:pt x="260603" y="10667"/>
                </a:lnTo>
                <a:lnTo>
                  <a:pt x="2560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1226822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260603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232921" y="3356229"/>
            <a:ext cx="254635" cy="15240"/>
          </a:xfrm>
          <a:custGeom>
            <a:avLst/>
            <a:gdLst/>
            <a:ahLst/>
            <a:cxnLst/>
            <a:rect l="l" t="t" r="r" b="b"/>
            <a:pathLst>
              <a:path w="254634" h="15239">
                <a:moveTo>
                  <a:pt x="0" y="14985"/>
                </a:moveTo>
                <a:lnTo>
                  <a:pt x="254507" y="14985"/>
                </a:lnTo>
                <a:lnTo>
                  <a:pt x="254507" y="0"/>
                </a:lnTo>
                <a:lnTo>
                  <a:pt x="0" y="0"/>
                </a:lnTo>
                <a:lnTo>
                  <a:pt x="0" y="1498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1232921" y="3356869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254507" y="0"/>
                </a:moveTo>
                <a:lnTo>
                  <a:pt x="0" y="0"/>
                </a:lnTo>
                <a:lnTo>
                  <a:pt x="254507" y="13715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1232921" y="3356869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0" y="0"/>
                </a:moveTo>
                <a:lnTo>
                  <a:pt x="254507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1240541" y="3370581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0" y="0"/>
                </a:moveTo>
                <a:lnTo>
                  <a:pt x="62483" y="96011"/>
                </a:lnTo>
                <a:lnTo>
                  <a:pt x="246887" y="0"/>
                </a:lnTo>
                <a:lnTo>
                  <a:pt x="0" y="0"/>
                </a:lnTo>
                <a:close/>
              </a:path>
              <a:path w="247015" h="96520">
                <a:moveTo>
                  <a:pt x="0" y="0"/>
                </a:moveTo>
                <a:lnTo>
                  <a:pt x="48767" y="96011"/>
                </a:lnTo>
                <a:lnTo>
                  <a:pt x="62483" y="960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240541" y="3370581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246887" y="0"/>
                </a:moveTo>
                <a:lnTo>
                  <a:pt x="0" y="0"/>
                </a:lnTo>
                <a:lnTo>
                  <a:pt x="62483" y="96011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240537" y="3370581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0" y="0"/>
                </a:moveTo>
                <a:lnTo>
                  <a:pt x="62483" y="96011"/>
                </a:lnTo>
                <a:lnTo>
                  <a:pt x="48767" y="960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510222" y="4382517"/>
            <a:ext cx="592264" cy="847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1106911" y="9413246"/>
            <a:ext cx="568961" cy="401321"/>
          </a:xfrm>
          <a:custGeom>
            <a:avLst/>
            <a:gdLst/>
            <a:ahLst/>
            <a:cxnLst/>
            <a:rect l="l" t="t" r="r" b="b"/>
            <a:pathLst>
              <a:path w="568959" h="401320">
                <a:moveTo>
                  <a:pt x="457199" y="400811"/>
                </a:moveTo>
                <a:lnTo>
                  <a:pt x="568451" y="192023"/>
                </a:lnTo>
                <a:lnTo>
                  <a:pt x="534923" y="176783"/>
                </a:lnTo>
                <a:lnTo>
                  <a:pt x="201167" y="0"/>
                </a:lnTo>
                <a:lnTo>
                  <a:pt x="199643" y="4571"/>
                </a:lnTo>
                <a:lnTo>
                  <a:pt x="0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11084057" y="866654"/>
            <a:ext cx="1026159" cy="1199515"/>
          </a:xfrm>
          <a:custGeom>
            <a:avLst/>
            <a:gdLst/>
            <a:ahLst/>
            <a:cxnLst/>
            <a:rect l="l" t="t" r="r" b="b"/>
            <a:pathLst>
              <a:path w="1026159" h="1199514">
                <a:moveTo>
                  <a:pt x="0" y="0"/>
                </a:moveTo>
                <a:lnTo>
                  <a:pt x="477011" y="1199387"/>
                </a:lnTo>
                <a:lnTo>
                  <a:pt x="1025651" y="982979"/>
                </a:lnTo>
                <a:lnTo>
                  <a:pt x="5760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518165" y="5606288"/>
            <a:ext cx="2013585" cy="4127500"/>
          </a:xfrm>
          <a:custGeom>
            <a:avLst/>
            <a:gdLst/>
            <a:ahLst/>
            <a:cxnLst/>
            <a:rect l="l" t="t" r="r" b="b"/>
            <a:pathLst>
              <a:path w="2013585" h="4127500">
                <a:moveTo>
                  <a:pt x="0" y="679703"/>
                </a:moveTo>
                <a:lnTo>
                  <a:pt x="85343" y="862583"/>
                </a:lnTo>
                <a:lnTo>
                  <a:pt x="86867" y="865631"/>
                </a:lnTo>
                <a:lnTo>
                  <a:pt x="178307" y="1062227"/>
                </a:lnTo>
                <a:lnTo>
                  <a:pt x="204215" y="1115567"/>
                </a:lnTo>
                <a:lnTo>
                  <a:pt x="274319" y="1266443"/>
                </a:lnTo>
                <a:lnTo>
                  <a:pt x="348995" y="1423415"/>
                </a:lnTo>
                <a:lnTo>
                  <a:pt x="384047" y="1498091"/>
                </a:lnTo>
                <a:lnTo>
                  <a:pt x="545591" y="1845563"/>
                </a:lnTo>
                <a:lnTo>
                  <a:pt x="637031" y="2039111"/>
                </a:lnTo>
                <a:lnTo>
                  <a:pt x="728471" y="2234183"/>
                </a:lnTo>
                <a:lnTo>
                  <a:pt x="800099" y="2386583"/>
                </a:lnTo>
                <a:lnTo>
                  <a:pt x="821435" y="2432303"/>
                </a:lnTo>
                <a:lnTo>
                  <a:pt x="914399" y="2628899"/>
                </a:lnTo>
                <a:lnTo>
                  <a:pt x="989075" y="2790443"/>
                </a:lnTo>
                <a:lnTo>
                  <a:pt x="1004315" y="2823971"/>
                </a:lnTo>
                <a:lnTo>
                  <a:pt x="1005839" y="2825495"/>
                </a:lnTo>
                <a:lnTo>
                  <a:pt x="1013459" y="2840735"/>
                </a:lnTo>
                <a:lnTo>
                  <a:pt x="1097279" y="3019043"/>
                </a:lnTo>
                <a:lnTo>
                  <a:pt x="1187195" y="3214115"/>
                </a:lnTo>
                <a:lnTo>
                  <a:pt x="1280159" y="3409187"/>
                </a:lnTo>
                <a:lnTo>
                  <a:pt x="1373123" y="3607307"/>
                </a:lnTo>
                <a:lnTo>
                  <a:pt x="1464563" y="3802379"/>
                </a:lnTo>
                <a:lnTo>
                  <a:pt x="1610867" y="4114799"/>
                </a:lnTo>
                <a:lnTo>
                  <a:pt x="1616963" y="4126991"/>
                </a:lnTo>
                <a:lnTo>
                  <a:pt x="1714499" y="4079747"/>
                </a:lnTo>
                <a:lnTo>
                  <a:pt x="1822703" y="4027931"/>
                </a:lnTo>
                <a:lnTo>
                  <a:pt x="1911095" y="3985259"/>
                </a:lnTo>
                <a:lnTo>
                  <a:pt x="1970531" y="3957827"/>
                </a:lnTo>
                <a:lnTo>
                  <a:pt x="2013203" y="3936491"/>
                </a:lnTo>
                <a:lnTo>
                  <a:pt x="1876043" y="3643883"/>
                </a:lnTo>
                <a:lnTo>
                  <a:pt x="1874519" y="3642359"/>
                </a:lnTo>
                <a:lnTo>
                  <a:pt x="1872995" y="3639311"/>
                </a:lnTo>
                <a:lnTo>
                  <a:pt x="1781555" y="3444239"/>
                </a:lnTo>
                <a:lnTo>
                  <a:pt x="1690115" y="3250691"/>
                </a:lnTo>
                <a:lnTo>
                  <a:pt x="1597151" y="3054095"/>
                </a:lnTo>
                <a:lnTo>
                  <a:pt x="1505711" y="2859023"/>
                </a:lnTo>
                <a:lnTo>
                  <a:pt x="1412747" y="2663951"/>
                </a:lnTo>
                <a:lnTo>
                  <a:pt x="1321307" y="2468879"/>
                </a:lnTo>
                <a:lnTo>
                  <a:pt x="1228343" y="2272283"/>
                </a:lnTo>
                <a:lnTo>
                  <a:pt x="1138427" y="2080259"/>
                </a:lnTo>
                <a:lnTo>
                  <a:pt x="1043939" y="1880615"/>
                </a:lnTo>
                <a:lnTo>
                  <a:pt x="952499" y="1685543"/>
                </a:lnTo>
                <a:lnTo>
                  <a:pt x="769619" y="1299971"/>
                </a:lnTo>
                <a:lnTo>
                  <a:pt x="678179" y="1104899"/>
                </a:lnTo>
                <a:lnTo>
                  <a:pt x="673607" y="1095755"/>
                </a:lnTo>
                <a:lnTo>
                  <a:pt x="263651" y="225551"/>
                </a:lnTo>
                <a:lnTo>
                  <a:pt x="239267" y="175259"/>
                </a:lnTo>
                <a:lnTo>
                  <a:pt x="289559" y="0"/>
                </a:lnTo>
                <a:lnTo>
                  <a:pt x="262127" y="18287"/>
                </a:lnTo>
                <a:lnTo>
                  <a:pt x="190499" y="62483"/>
                </a:lnTo>
                <a:lnTo>
                  <a:pt x="4571" y="176783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2341352" y="7489952"/>
            <a:ext cx="693420" cy="698500"/>
          </a:xfrm>
          <a:custGeom>
            <a:avLst/>
            <a:gdLst/>
            <a:ahLst/>
            <a:cxnLst/>
            <a:rect l="l" t="t" r="r" b="b"/>
            <a:pathLst>
              <a:path w="693419" h="698500">
                <a:moveTo>
                  <a:pt x="470915" y="687323"/>
                </a:moveTo>
                <a:lnTo>
                  <a:pt x="530351" y="659891"/>
                </a:lnTo>
                <a:lnTo>
                  <a:pt x="693419" y="586739"/>
                </a:lnTo>
                <a:lnTo>
                  <a:pt x="664463" y="516635"/>
                </a:lnTo>
                <a:lnTo>
                  <a:pt x="445007" y="0"/>
                </a:lnTo>
                <a:lnTo>
                  <a:pt x="443483" y="0"/>
                </a:lnTo>
                <a:lnTo>
                  <a:pt x="278891" y="71627"/>
                </a:lnTo>
                <a:lnTo>
                  <a:pt x="196595" y="106679"/>
                </a:lnTo>
                <a:lnTo>
                  <a:pt x="0" y="190499"/>
                </a:lnTo>
                <a:lnTo>
                  <a:pt x="301751" y="353567"/>
                </a:lnTo>
                <a:lnTo>
                  <a:pt x="448055" y="697991"/>
                </a:lnTo>
                <a:lnTo>
                  <a:pt x="470915" y="687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4144243" y="1419860"/>
            <a:ext cx="471170" cy="544196"/>
          </a:xfrm>
          <a:custGeom>
            <a:avLst/>
            <a:gdLst/>
            <a:ahLst/>
            <a:cxnLst/>
            <a:rect l="l" t="t" r="r" b="b"/>
            <a:pathLst>
              <a:path w="471169" h="544194">
                <a:moveTo>
                  <a:pt x="470915" y="153923"/>
                </a:moveTo>
                <a:lnTo>
                  <a:pt x="295655" y="67055"/>
                </a:lnTo>
                <a:lnTo>
                  <a:pt x="160019" y="0"/>
                </a:lnTo>
                <a:lnTo>
                  <a:pt x="0" y="316991"/>
                </a:lnTo>
                <a:lnTo>
                  <a:pt x="470915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2773680" y="5776976"/>
            <a:ext cx="693420" cy="765175"/>
          </a:xfrm>
          <a:custGeom>
            <a:avLst/>
            <a:gdLst/>
            <a:ahLst/>
            <a:cxnLst/>
            <a:rect l="l" t="t" r="r" b="b"/>
            <a:pathLst>
              <a:path w="693420" h="765175">
                <a:moveTo>
                  <a:pt x="414527" y="0"/>
                </a:moveTo>
                <a:lnTo>
                  <a:pt x="0" y="195071"/>
                </a:lnTo>
                <a:lnTo>
                  <a:pt x="82295" y="379475"/>
                </a:lnTo>
                <a:lnTo>
                  <a:pt x="256031" y="765047"/>
                </a:lnTo>
                <a:lnTo>
                  <a:pt x="693419" y="524255"/>
                </a:lnTo>
                <a:lnTo>
                  <a:pt x="414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14398756" y="1011427"/>
            <a:ext cx="216535" cy="332740"/>
          </a:xfrm>
          <a:custGeom>
            <a:avLst/>
            <a:gdLst/>
            <a:ahLst/>
            <a:cxnLst/>
            <a:rect l="l" t="t" r="r" b="b"/>
            <a:pathLst>
              <a:path w="216534" h="332740">
                <a:moveTo>
                  <a:pt x="216407" y="53339"/>
                </a:moveTo>
                <a:lnTo>
                  <a:pt x="195071" y="42671"/>
                </a:lnTo>
                <a:lnTo>
                  <a:pt x="109727" y="0"/>
                </a:lnTo>
                <a:lnTo>
                  <a:pt x="0" y="227075"/>
                </a:lnTo>
                <a:lnTo>
                  <a:pt x="94487" y="272795"/>
                </a:lnTo>
                <a:lnTo>
                  <a:pt x="21640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10850880" y="9320276"/>
            <a:ext cx="457200" cy="494029"/>
          </a:xfrm>
          <a:custGeom>
            <a:avLst/>
            <a:gdLst/>
            <a:ahLst/>
            <a:cxnLst/>
            <a:rect l="l" t="t" r="r" b="b"/>
            <a:pathLst>
              <a:path w="457200" h="494029">
                <a:moveTo>
                  <a:pt x="256031" y="493775"/>
                </a:moveTo>
                <a:lnTo>
                  <a:pt x="455675" y="97535"/>
                </a:lnTo>
                <a:lnTo>
                  <a:pt x="457199" y="92963"/>
                </a:lnTo>
                <a:lnTo>
                  <a:pt x="441959" y="85343"/>
                </a:lnTo>
                <a:lnTo>
                  <a:pt x="356615" y="42671"/>
                </a:lnTo>
                <a:lnTo>
                  <a:pt x="262127" y="0"/>
                </a:lnTo>
                <a:lnTo>
                  <a:pt x="123443" y="260603"/>
                </a:lnTo>
                <a:lnTo>
                  <a:pt x="94487" y="315467"/>
                </a:lnTo>
                <a:lnTo>
                  <a:pt x="0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11551919" y="866649"/>
            <a:ext cx="1400810" cy="1870076"/>
          </a:xfrm>
          <a:custGeom>
            <a:avLst/>
            <a:gdLst/>
            <a:ahLst/>
            <a:cxnLst/>
            <a:rect l="l" t="t" r="r" b="b"/>
            <a:pathLst>
              <a:path w="1400809" h="1870075">
                <a:moveTo>
                  <a:pt x="108203" y="0"/>
                </a:moveTo>
                <a:lnTo>
                  <a:pt x="557783" y="982979"/>
                </a:lnTo>
                <a:lnTo>
                  <a:pt x="9143" y="1199387"/>
                </a:lnTo>
                <a:lnTo>
                  <a:pt x="0" y="1202435"/>
                </a:lnTo>
                <a:lnTo>
                  <a:pt x="1039367" y="1725167"/>
                </a:lnTo>
                <a:lnTo>
                  <a:pt x="1231391" y="1822703"/>
                </a:lnTo>
                <a:lnTo>
                  <a:pt x="1325879" y="1869947"/>
                </a:lnTo>
                <a:lnTo>
                  <a:pt x="1400555" y="1725167"/>
                </a:lnTo>
                <a:lnTo>
                  <a:pt x="1114043" y="1577339"/>
                </a:lnTo>
                <a:lnTo>
                  <a:pt x="1091183" y="1565147"/>
                </a:lnTo>
                <a:lnTo>
                  <a:pt x="1046987" y="1542287"/>
                </a:lnTo>
                <a:lnTo>
                  <a:pt x="1021079" y="1481327"/>
                </a:lnTo>
                <a:lnTo>
                  <a:pt x="3947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1973580" y="866654"/>
            <a:ext cx="1369059" cy="2372995"/>
          </a:xfrm>
          <a:custGeom>
            <a:avLst/>
            <a:gdLst/>
            <a:ahLst/>
            <a:cxnLst/>
            <a:rect l="l" t="t" r="r" b="b"/>
            <a:pathLst>
              <a:path w="1369060" h="2372995">
                <a:moveTo>
                  <a:pt x="0" y="0"/>
                </a:moveTo>
                <a:lnTo>
                  <a:pt x="885443" y="1906523"/>
                </a:lnTo>
                <a:lnTo>
                  <a:pt x="943355" y="1976627"/>
                </a:lnTo>
                <a:lnTo>
                  <a:pt x="1213103" y="2308859"/>
                </a:lnTo>
                <a:lnTo>
                  <a:pt x="1264919" y="2372867"/>
                </a:lnTo>
                <a:lnTo>
                  <a:pt x="1347215" y="2301239"/>
                </a:lnTo>
                <a:lnTo>
                  <a:pt x="1354835" y="2293619"/>
                </a:lnTo>
                <a:lnTo>
                  <a:pt x="1368551" y="2282951"/>
                </a:lnTo>
                <a:lnTo>
                  <a:pt x="1335023" y="2211323"/>
                </a:lnTo>
                <a:lnTo>
                  <a:pt x="2910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13187171" y="9571742"/>
            <a:ext cx="411481" cy="242569"/>
          </a:xfrm>
          <a:custGeom>
            <a:avLst/>
            <a:gdLst/>
            <a:ahLst/>
            <a:cxnLst/>
            <a:rect l="l" t="t" r="r" b="b"/>
            <a:pathLst>
              <a:path w="411480" h="242570">
                <a:moveTo>
                  <a:pt x="411479" y="242315"/>
                </a:moveTo>
                <a:lnTo>
                  <a:pt x="301751" y="0"/>
                </a:lnTo>
                <a:lnTo>
                  <a:pt x="91439" y="120395"/>
                </a:lnTo>
                <a:lnTo>
                  <a:pt x="0" y="2423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2564897" y="8885942"/>
            <a:ext cx="1784985" cy="928369"/>
          </a:xfrm>
          <a:custGeom>
            <a:avLst/>
            <a:gdLst/>
            <a:ahLst/>
            <a:cxnLst/>
            <a:rect l="l" t="t" r="r" b="b"/>
            <a:pathLst>
              <a:path w="1784985" h="928370">
                <a:moveTo>
                  <a:pt x="1110995" y="928115"/>
                </a:moveTo>
                <a:lnTo>
                  <a:pt x="1574291" y="707135"/>
                </a:lnTo>
                <a:lnTo>
                  <a:pt x="1607819" y="690371"/>
                </a:lnTo>
                <a:lnTo>
                  <a:pt x="1784603" y="606551"/>
                </a:lnTo>
                <a:lnTo>
                  <a:pt x="1674875" y="358139"/>
                </a:lnTo>
                <a:lnTo>
                  <a:pt x="1569719" y="123443"/>
                </a:lnTo>
                <a:lnTo>
                  <a:pt x="1552955" y="88391"/>
                </a:lnTo>
                <a:lnTo>
                  <a:pt x="1513331" y="0"/>
                </a:lnTo>
                <a:lnTo>
                  <a:pt x="0" y="723899"/>
                </a:lnTo>
                <a:lnTo>
                  <a:pt x="25907" y="780287"/>
                </a:lnTo>
                <a:lnTo>
                  <a:pt x="96011" y="928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2750823" y="3955796"/>
            <a:ext cx="1245235" cy="2158366"/>
          </a:xfrm>
          <a:custGeom>
            <a:avLst/>
            <a:gdLst/>
            <a:ahLst/>
            <a:cxnLst/>
            <a:rect l="l" t="t" r="r" b="b"/>
            <a:pathLst>
              <a:path w="1245235" h="2158365">
                <a:moveTo>
                  <a:pt x="1245107" y="2054351"/>
                </a:moveTo>
                <a:lnTo>
                  <a:pt x="536447" y="717803"/>
                </a:lnTo>
                <a:lnTo>
                  <a:pt x="518159" y="682751"/>
                </a:lnTo>
                <a:lnTo>
                  <a:pt x="478535" y="609599"/>
                </a:lnTo>
                <a:lnTo>
                  <a:pt x="266699" y="210311"/>
                </a:lnTo>
                <a:lnTo>
                  <a:pt x="184403" y="54863"/>
                </a:lnTo>
                <a:lnTo>
                  <a:pt x="160019" y="6095"/>
                </a:lnTo>
                <a:lnTo>
                  <a:pt x="158495" y="4571"/>
                </a:lnTo>
                <a:lnTo>
                  <a:pt x="155447" y="0"/>
                </a:lnTo>
                <a:lnTo>
                  <a:pt x="109727" y="48767"/>
                </a:lnTo>
                <a:lnTo>
                  <a:pt x="0" y="163067"/>
                </a:lnTo>
                <a:lnTo>
                  <a:pt x="13715" y="190499"/>
                </a:lnTo>
                <a:lnTo>
                  <a:pt x="15239" y="192023"/>
                </a:lnTo>
                <a:lnTo>
                  <a:pt x="18287" y="198119"/>
                </a:lnTo>
                <a:lnTo>
                  <a:pt x="22859" y="207263"/>
                </a:lnTo>
                <a:lnTo>
                  <a:pt x="77723" y="309371"/>
                </a:lnTo>
                <a:lnTo>
                  <a:pt x="324611" y="777239"/>
                </a:lnTo>
                <a:lnTo>
                  <a:pt x="347471" y="819911"/>
                </a:lnTo>
                <a:lnTo>
                  <a:pt x="1057655" y="2157983"/>
                </a:lnTo>
                <a:lnTo>
                  <a:pt x="1245107" y="2054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5655565" y="7406132"/>
            <a:ext cx="845818" cy="622300"/>
          </a:xfrm>
          <a:custGeom>
            <a:avLst/>
            <a:gdLst/>
            <a:ahLst/>
            <a:cxnLst/>
            <a:rect l="l" t="t" r="r" b="b"/>
            <a:pathLst>
              <a:path w="845820" h="622300">
                <a:moveTo>
                  <a:pt x="73151" y="621791"/>
                </a:moveTo>
                <a:lnTo>
                  <a:pt x="845819" y="257555"/>
                </a:lnTo>
                <a:lnTo>
                  <a:pt x="784859" y="0"/>
                </a:lnTo>
                <a:lnTo>
                  <a:pt x="0" y="374903"/>
                </a:lnTo>
                <a:lnTo>
                  <a:pt x="73151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7639814" y="9119113"/>
            <a:ext cx="1902460" cy="695325"/>
          </a:xfrm>
          <a:custGeom>
            <a:avLst/>
            <a:gdLst/>
            <a:ahLst/>
            <a:cxnLst/>
            <a:rect l="l" t="t" r="r" b="b"/>
            <a:pathLst>
              <a:path w="1902459" h="695325">
                <a:moveTo>
                  <a:pt x="1901951" y="181355"/>
                </a:moveTo>
                <a:lnTo>
                  <a:pt x="1533143" y="0"/>
                </a:lnTo>
                <a:lnTo>
                  <a:pt x="1514855" y="35051"/>
                </a:lnTo>
                <a:lnTo>
                  <a:pt x="1498091" y="68579"/>
                </a:lnTo>
                <a:lnTo>
                  <a:pt x="0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8360664" y="9300469"/>
            <a:ext cx="1181100" cy="513715"/>
          </a:xfrm>
          <a:custGeom>
            <a:avLst/>
            <a:gdLst/>
            <a:ahLst/>
            <a:cxnLst/>
            <a:rect l="l" t="t" r="r" b="b"/>
            <a:pathLst>
              <a:path w="1181100" h="513715">
                <a:moveTo>
                  <a:pt x="0" y="513587"/>
                </a:moveTo>
                <a:lnTo>
                  <a:pt x="68579" y="486155"/>
                </a:lnTo>
                <a:lnTo>
                  <a:pt x="100583" y="472439"/>
                </a:lnTo>
                <a:lnTo>
                  <a:pt x="342899" y="371855"/>
                </a:lnTo>
                <a:lnTo>
                  <a:pt x="541019" y="289559"/>
                </a:lnTo>
                <a:lnTo>
                  <a:pt x="652271" y="243839"/>
                </a:lnTo>
                <a:lnTo>
                  <a:pt x="981455" y="405383"/>
                </a:lnTo>
                <a:lnTo>
                  <a:pt x="11810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5327908" y="8027923"/>
            <a:ext cx="483235" cy="447040"/>
          </a:xfrm>
          <a:custGeom>
            <a:avLst/>
            <a:gdLst/>
            <a:ahLst/>
            <a:cxnLst/>
            <a:rect l="l" t="t" r="r" b="b"/>
            <a:pathLst>
              <a:path w="483235" h="447040">
                <a:moveTo>
                  <a:pt x="483107" y="278891"/>
                </a:moveTo>
                <a:lnTo>
                  <a:pt x="400811" y="0"/>
                </a:lnTo>
                <a:lnTo>
                  <a:pt x="0" y="188975"/>
                </a:lnTo>
                <a:lnTo>
                  <a:pt x="120395" y="446531"/>
                </a:lnTo>
                <a:lnTo>
                  <a:pt x="483107" y="2788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5143505" y="7023609"/>
            <a:ext cx="1405255" cy="931544"/>
          </a:xfrm>
          <a:custGeom>
            <a:avLst/>
            <a:gdLst/>
            <a:ahLst/>
            <a:cxnLst/>
            <a:rect l="l" t="t" r="r" b="b"/>
            <a:pathLst>
              <a:path w="1405254" h="931545">
                <a:moveTo>
                  <a:pt x="512063" y="757427"/>
                </a:moveTo>
                <a:lnTo>
                  <a:pt x="1296923" y="382523"/>
                </a:lnTo>
                <a:lnTo>
                  <a:pt x="1405127" y="332231"/>
                </a:lnTo>
                <a:lnTo>
                  <a:pt x="1225295" y="0"/>
                </a:lnTo>
                <a:lnTo>
                  <a:pt x="0" y="594359"/>
                </a:lnTo>
                <a:lnTo>
                  <a:pt x="147827" y="931163"/>
                </a:lnTo>
                <a:lnTo>
                  <a:pt x="512063" y="757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10895077" y="7944105"/>
            <a:ext cx="1205865" cy="673736"/>
          </a:xfrm>
          <a:custGeom>
            <a:avLst/>
            <a:gdLst/>
            <a:ahLst/>
            <a:cxnLst/>
            <a:rect l="l" t="t" r="r" b="b"/>
            <a:pathLst>
              <a:path w="1205865" h="673734">
                <a:moveTo>
                  <a:pt x="984503" y="653795"/>
                </a:moveTo>
                <a:lnTo>
                  <a:pt x="1130807" y="588263"/>
                </a:lnTo>
                <a:lnTo>
                  <a:pt x="1193291" y="559307"/>
                </a:lnTo>
                <a:lnTo>
                  <a:pt x="1205483" y="553211"/>
                </a:lnTo>
                <a:lnTo>
                  <a:pt x="771143" y="335279"/>
                </a:lnTo>
                <a:lnTo>
                  <a:pt x="580643" y="239267"/>
                </a:lnTo>
                <a:lnTo>
                  <a:pt x="106679" y="0"/>
                </a:lnTo>
                <a:lnTo>
                  <a:pt x="94487" y="24383"/>
                </a:lnTo>
                <a:lnTo>
                  <a:pt x="0" y="204215"/>
                </a:lnTo>
                <a:lnTo>
                  <a:pt x="289559" y="350519"/>
                </a:lnTo>
                <a:lnTo>
                  <a:pt x="478535" y="443483"/>
                </a:lnTo>
                <a:lnTo>
                  <a:pt x="510539" y="460247"/>
                </a:lnTo>
                <a:lnTo>
                  <a:pt x="818387" y="614171"/>
                </a:lnTo>
                <a:lnTo>
                  <a:pt x="940307" y="673607"/>
                </a:lnTo>
                <a:lnTo>
                  <a:pt x="984503" y="653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978156" y="1842013"/>
            <a:ext cx="1097279" cy="1670685"/>
          </a:xfrm>
          <a:custGeom>
            <a:avLst/>
            <a:gdLst/>
            <a:ahLst/>
            <a:cxnLst/>
            <a:rect l="l" t="t" r="r" b="b"/>
            <a:pathLst>
              <a:path w="1097280" h="1670685">
                <a:moveTo>
                  <a:pt x="0" y="106679"/>
                </a:moveTo>
                <a:lnTo>
                  <a:pt x="530351" y="1190243"/>
                </a:lnTo>
                <a:lnTo>
                  <a:pt x="576071" y="1246631"/>
                </a:lnTo>
                <a:lnTo>
                  <a:pt x="594359" y="1267967"/>
                </a:lnTo>
                <a:lnTo>
                  <a:pt x="621791" y="1301495"/>
                </a:lnTo>
                <a:lnTo>
                  <a:pt x="871727" y="1604771"/>
                </a:lnTo>
                <a:lnTo>
                  <a:pt x="925067" y="1670303"/>
                </a:lnTo>
                <a:lnTo>
                  <a:pt x="1097279" y="1539239"/>
                </a:lnTo>
                <a:lnTo>
                  <a:pt x="1040891" y="1469135"/>
                </a:lnTo>
                <a:lnTo>
                  <a:pt x="810767" y="1179575"/>
                </a:lnTo>
                <a:lnTo>
                  <a:pt x="771143" y="1127759"/>
                </a:lnTo>
                <a:lnTo>
                  <a:pt x="761999" y="1117091"/>
                </a:lnTo>
                <a:lnTo>
                  <a:pt x="688847" y="1025651"/>
                </a:lnTo>
                <a:lnTo>
                  <a:pt x="173735" y="0"/>
                </a:lnTo>
                <a:lnTo>
                  <a:pt x="108203" y="41147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11001761" y="7707883"/>
            <a:ext cx="1397635" cy="789939"/>
          </a:xfrm>
          <a:custGeom>
            <a:avLst/>
            <a:gdLst/>
            <a:ahLst/>
            <a:cxnLst/>
            <a:rect l="l" t="t" r="r" b="b"/>
            <a:pathLst>
              <a:path w="1397634" h="789940">
                <a:moveTo>
                  <a:pt x="1315211" y="691895"/>
                </a:moveTo>
                <a:lnTo>
                  <a:pt x="1397507" y="655319"/>
                </a:lnTo>
                <a:lnTo>
                  <a:pt x="118871" y="1523"/>
                </a:lnTo>
                <a:lnTo>
                  <a:pt x="117347" y="0"/>
                </a:lnTo>
                <a:lnTo>
                  <a:pt x="47243" y="141731"/>
                </a:lnTo>
                <a:lnTo>
                  <a:pt x="0" y="236219"/>
                </a:lnTo>
                <a:lnTo>
                  <a:pt x="473963" y="475487"/>
                </a:lnTo>
                <a:lnTo>
                  <a:pt x="664463" y="571499"/>
                </a:lnTo>
                <a:lnTo>
                  <a:pt x="1098803" y="789431"/>
                </a:lnTo>
                <a:lnTo>
                  <a:pt x="1315211" y="691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5887214" y="8172705"/>
            <a:ext cx="988060" cy="765175"/>
          </a:xfrm>
          <a:custGeom>
            <a:avLst/>
            <a:gdLst/>
            <a:ahLst/>
            <a:cxnLst/>
            <a:rect l="l" t="t" r="r" b="b"/>
            <a:pathLst>
              <a:path w="988059" h="765175">
                <a:moveTo>
                  <a:pt x="146303" y="749807"/>
                </a:moveTo>
                <a:lnTo>
                  <a:pt x="987551" y="313943"/>
                </a:lnTo>
                <a:lnTo>
                  <a:pt x="981455" y="300227"/>
                </a:lnTo>
                <a:lnTo>
                  <a:pt x="844295" y="0"/>
                </a:lnTo>
                <a:lnTo>
                  <a:pt x="0" y="387095"/>
                </a:lnTo>
                <a:lnTo>
                  <a:pt x="94487" y="705611"/>
                </a:lnTo>
                <a:lnTo>
                  <a:pt x="100583" y="720851"/>
                </a:lnTo>
                <a:lnTo>
                  <a:pt x="115823" y="765047"/>
                </a:lnTo>
                <a:lnTo>
                  <a:pt x="146303" y="749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4290060" y="6795007"/>
            <a:ext cx="1842770" cy="3019424"/>
          </a:xfrm>
          <a:custGeom>
            <a:avLst/>
            <a:gdLst/>
            <a:ahLst/>
            <a:cxnLst/>
            <a:rect l="l" t="t" r="r" b="b"/>
            <a:pathLst>
              <a:path w="1842770" h="3019425">
                <a:moveTo>
                  <a:pt x="1446275" y="3019043"/>
                </a:moveTo>
                <a:lnTo>
                  <a:pt x="1616963" y="2589275"/>
                </a:lnTo>
                <a:lnTo>
                  <a:pt x="1842515" y="2484119"/>
                </a:lnTo>
                <a:lnTo>
                  <a:pt x="1812035" y="2406395"/>
                </a:lnTo>
                <a:lnTo>
                  <a:pt x="1786127" y="2334767"/>
                </a:lnTo>
                <a:lnTo>
                  <a:pt x="1729739" y="2185415"/>
                </a:lnTo>
                <a:lnTo>
                  <a:pt x="1712975" y="2142743"/>
                </a:lnTo>
                <a:lnTo>
                  <a:pt x="1563623" y="2214371"/>
                </a:lnTo>
                <a:lnTo>
                  <a:pt x="1551431" y="2217419"/>
                </a:lnTo>
                <a:lnTo>
                  <a:pt x="1531619" y="2223515"/>
                </a:lnTo>
                <a:lnTo>
                  <a:pt x="1527047" y="2225039"/>
                </a:lnTo>
                <a:lnTo>
                  <a:pt x="1495043" y="2228087"/>
                </a:lnTo>
                <a:lnTo>
                  <a:pt x="1459991" y="2221991"/>
                </a:lnTo>
                <a:lnTo>
                  <a:pt x="1424939" y="2209799"/>
                </a:lnTo>
                <a:lnTo>
                  <a:pt x="1409699" y="2197607"/>
                </a:lnTo>
                <a:lnTo>
                  <a:pt x="1394459" y="2186939"/>
                </a:lnTo>
                <a:lnTo>
                  <a:pt x="1382267" y="2161031"/>
                </a:lnTo>
                <a:lnTo>
                  <a:pt x="1267967" y="1914143"/>
                </a:lnTo>
                <a:lnTo>
                  <a:pt x="1158239" y="1679447"/>
                </a:lnTo>
                <a:lnTo>
                  <a:pt x="1037843" y="1421891"/>
                </a:lnTo>
                <a:lnTo>
                  <a:pt x="932687" y="1193291"/>
                </a:lnTo>
                <a:lnTo>
                  <a:pt x="1001267" y="1159763"/>
                </a:lnTo>
                <a:lnTo>
                  <a:pt x="853439" y="822959"/>
                </a:lnTo>
                <a:lnTo>
                  <a:pt x="786383" y="726947"/>
                </a:lnTo>
                <a:lnTo>
                  <a:pt x="879347" y="681227"/>
                </a:lnTo>
                <a:lnTo>
                  <a:pt x="498347" y="0"/>
                </a:lnTo>
                <a:lnTo>
                  <a:pt x="457199" y="19811"/>
                </a:lnTo>
                <a:lnTo>
                  <a:pt x="278891" y="102107"/>
                </a:lnTo>
                <a:lnTo>
                  <a:pt x="167639" y="155447"/>
                </a:lnTo>
                <a:lnTo>
                  <a:pt x="62483" y="204215"/>
                </a:lnTo>
                <a:lnTo>
                  <a:pt x="0" y="233171"/>
                </a:lnTo>
                <a:lnTo>
                  <a:pt x="38099" y="310895"/>
                </a:lnTo>
                <a:lnTo>
                  <a:pt x="294131" y="851915"/>
                </a:lnTo>
                <a:lnTo>
                  <a:pt x="394715" y="804671"/>
                </a:lnTo>
                <a:lnTo>
                  <a:pt x="443483" y="903731"/>
                </a:lnTo>
                <a:lnTo>
                  <a:pt x="548639" y="1117091"/>
                </a:lnTo>
                <a:lnTo>
                  <a:pt x="614171" y="1251203"/>
                </a:lnTo>
                <a:lnTo>
                  <a:pt x="734567" y="1499615"/>
                </a:lnTo>
                <a:lnTo>
                  <a:pt x="758951" y="1549907"/>
                </a:lnTo>
                <a:lnTo>
                  <a:pt x="845819" y="1731263"/>
                </a:lnTo>
                <a:lnTo>
                  <a:pt x="949451" y="1947671"/>
                </a:lnTo>
                <a:lnTo>
                  <a:pt x="957071" y="1962911"/>
                </a:lnTo>
                <a:lnTo>
                  <a:pt x="1071371" y="2199131"/>
                </a:lnTo>
                <a:lnTo>
                  <a:pt x="1077467" y="2211323"/>
                </a:lnTo>
                <a:lnTo>
                  <a:pt x="928115" y="2282951"/>
                </a:lnTo>
                <a:lnTo>
                  <a:pt x="917447" y="2287523"/>
                </a:lnTo>
                <a:lnTo>
                  <a:pt x="1028699" y="2516123"/>
                </a:lnTo>
                <a:lnTo>
                  <a:pt x="1092707" y="2650235"/>
                </a:lnTo>
                <a:lnTo>
                  <a:pt x="1208531" y="2802635"/>
                </a:lnTo>
                <a:lnTo>
                  <a:pt x="1307591" y="2933699"/>
                </a:lnTo>
                <a:lnTo>
                  <a:pt x="1309115" y="2935223"/>
                </a:lnTo>
                <a:lnTo>
                  <a:pt x="1307591" y="2938271"/>
                </a:lnTo>
                <a:lnTo>
                  <a:pt x="1222247" y="3019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6741414" y="6525262"/>
            <a:ext cx="3047872" cy="20589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2259061" y="8687819"/>
            <a:ext cx="561339" cy="822960"/>
          </a:xfrm>
          <a:custGeom>
            <a:avLst/>
            <a:gdLst/>
            <a:ahLst/>
            <a:cxnLst/>
            <a:rect l="l" t="t" r="r" b="b"/>
            <a:pathLst>
              <a:path w="561340" h="822959">
                <a:moveTo>
                  <a:pt x="365759" y="487679"/>
                </a:moveTo>
                <a:lnTo>
                  <a:pt x="376427" y="463295"/>
                </a:lnTo>
                <a:lnTo>
                  <a:pt x="425195" y="370331"/>
                </a:lnTo>
                <a:lnTo>
                  <a:pt x="560831" y="106679"/>
                </a:lnTo>
                <a:lnTo>
                  <a:pt x="344423" y="0"/>
                </a:lnTo>
                <a:lnTo>
                  <a:pt x="245363" y="208787"/>
                </a:lnTo>
                <a:lnTo>
                  <a:pt x="220979" y="260603"/>
                </a:lnTo>
                <a:lnTo>
                  <a:pt x="0" y="725423"/>
                </a:lnTo>
                <a:lnTo>
                  <a:pt x="192023" y="822959"/>
                </a:lnTo>
                <a:lnTo>
                  <a:pt x="365759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978408" y="866653"/>
            <a:ext cx="1754506" cy="2908301"/>
          </a:xfrm>
          <a:custGeom>
            <a:avLst/>
            <a:gdLst/>
            <a:ahLst/>
            <a:cxnLst/>
            <a:rect l="l" t="t" r="r" b="b"/>
            <a:pathLst>
              <a:path w="1754505" h="2908300">
                <a:moveTo>
                  <a:pt x="0" y="0"/>
                </a:moveTo>
                <a:lnTo>
                  <a:pt x="978407" y="1962911"/>
                </a:lnTo>
                <a:lnTo>
                  <a:pt x="955547" y="1973579"/>
                </a:lnTo>
                <a:lnTo>
                  <a:pt x="1176527" y="2400299"/>
                </a:lnTo>
                <a:lnTo>
                  <a:pt x="1228343" y="2465831"/>
                </a:lnTo>
                <a:lnTo>
                  <a:pt x="1248155" y="2491739"/>
                </a:lnTo>
                <a:lnTo>
                  <a:pt x="1536191" y="2849879"/>
                </a:lnTo>
                <a:lnTo>
                  <a:pt x="1578863" y="2907791"/>
                </a:lnTo>
                <a:lnTo>
                  <a:pt x="1754123" y="2775203"/>
                </a:lnTo>
                <a:lnTo>
                  <a:pt x="1703831" y="2714243"/>
                </a:lnTo>
                <a:lnTo>
                  <a:pt x="1443227" y="2407919"/>
                </a:lnTo>
                <a:lnTo>
                  <a:pt x="1405127" y="2363723"/>
                </a:lnTo>
                <a:lnTo>
                  <a:pt x="1370075" y="2322575"/>
                </a:lnTo>
                <a:lnTo>
                  <a:pt x="2057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518165" y="2003553"/>
            <a:ext cx="1358265" cy="2627629"/>
          </a:xfrm>
          <a:custGeom>
            <a:avLst/>
            <a:gdLst/>
            <a:ahLst/>
            <a:cxnLst/>
            <a:rect l="l" t="t" r="r" b="b"/>
            <a:pathLst>
              <a:path w="1358264" h="2627629">
                <a:moveTo>
                  <a:pt x="0" y="990599"/>
                </a:moveTo>
                <a:lnTo>
                  <a:pt x="489203" y="1991867"/>
                </a:lnTo>
                <a:lnTo>
                  <a:pt x="955547" y="2601467"/>
                </a:lnTo>
                <a:lnTo>
                  <a:pt x="975359" y="2627375"/>
                </a:lnTo>
                <a:lnTo>
                  <a:pt x="990599" y="2618231"/>
                </a:lnTo>
                <a:lnTo>
                  <a:pt x="990599" y="2616707"/>
                </a:lnTo>
                <a:lnTo>
                  <a:pt x="1216151" y="2471927"/>
                </a:lnTo>
                <a:lnTo>
                  <a:pt x="1357883" y="2368295"/>
                </a:lnTo>
                <a:lnTo>
                  <a:pt x="1341119" y="2346959"/>
                </a:lnTo>
                <a:lnTo>
                  <a:pt x="1287779" y="2282951"/>
                </a:lnTo>
                <a:lnTo>
                  <a:pt x="935735" y="1865375"/>
                </a:lnTo>
                <a:lnTo>
                  <a:pt x="870203" y="1786127"/>
                </a:lnTo>
                <a:lnTo>
                  <a:pt x="842771" y="1754123"/>
                </a:lnTo>
                <a:lnTo>
                  <a:pt x="297179" y="6187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2115312" y="7927339"/>
            <a:ext cx="1623060" cy="929640"/>
          </a:xfrm>
          <a:custGeom>
            <a:avLst/>
            <a:gdLst/>
            <a:ahLst/>
            <a:cxnLst/>
            <a:rect l="l" t="t" r="r" b="b"/>
            <a:pathLst>
              <a:path w="1623060" h="929640">
                <a:moveTo>
                  <a:pt x="249935" y="853439"/>
                </a:moveTo>
                <a:lnTo>
                  <a:pt x="673607" y="652271"/>
                </a:lnTo>
                <a:lnTo>
                  <a:pt x="739139" y="620267"/>
                </a:lnTo>
                <a:lnTo>
                  <a:pt x="1623059" y="198119"/>
                </a:lnTo>
                <a:lnTo>
                  <a:pt x="1534667" y="0"/>
                </a:lnTo>
                <a:lnTo>
                  <a:pt x="580643" y="455675"/>
                </a:lnTo>
                <a:lnTo>
                  <a:pt x="544067" y="472439"/>
                </a:lnTo>
                <a:lnTo>
                  <a:pt x="158495" y="658367"/>
                </a:lnTo>
                <a:lnTo>
                  <a:pt x="0" y="733043"/>
                </a:lnTo>
                <a:lnTo>
                  <a:pt x="92963" y="929639"/>
                </a:lnTo>
                <a:lnTo>
                  <a:pt x="249935" y="853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7432550" y="866654"/>
            <a:ext cx="2680970" cy="2487295"/>
          </a:xfrm>
          <a:custGeom>
            <a:avLst/>
            <a:gdLst/>
            <a:ahLst/>
            <a:cxnLst/>
            <a:rect l="l" t="t" r="r" b="b"/>
            <a:pathLst>
              <a:path w="2680970" h="2487295">
                <a:moveTo>
                  <a:pt x="0" y="0"/>
                </a:moveTo>
                <a:lnTo>
                  <a:pt x="350519" y="673607"/>
                </a:lnTo>
                <a:lnTo>
                  <a:pt x="856487" y="2487167"/>
                </a:lnTo>
                <a:lnTo>
                  <a:pt x="2680715" y="1769363"/>
                </a:lnTo>
                <a:lnTo>
                  <a:pt x="1889759" y="56387"/>
                </a:lnTo>
                <a:lnTo>
                  <a:pt x="1825751" y="85343"/>
                </a:lnTo>
                <a:lnTo>
                  <a:pt x="1464563" y="249935"/>
                </a:lnTo>
                <a:lnTo>
                  <a:pt x="1062227" y="434339"/>
                </a:lnTo>
                <a:lnTo>
                  <a:pt x="6812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8671561" y="866649"/>
            <a:ext cx="586740" cy="250189"/>
          </a:xfrm>
          <a:custGeom>
            <a:avLst/>
            <a:gdLst/>
            <a:ahLst/>
            <a:cxnLst/>
            <a:rect l="l" t="t" r="r" b="b"/>
            <a:pathLst>
              <a:path w="586740" h="250190">
                <a:moveTo>
                  <a:pt x="0" y="0"/>
                </a:moveTo>
                <a:lnTo>
                  <a:pt x="225551" y="249935"/>
                </a:lnTo>
                <a:lnTo>
                  <a:pt x="586739" y="85343"/>
                </a:lnTo>
                <a:lnTo>
                  <a:pt x="5120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1470661" y="6546596"/>
            <a:ext cx="1651000" cy="940434"/>
          </a:xfrm>
          <a:custGeom>
            <a:avLst/>
            <a:gdLst/>
            <a:ahLst/>
            <a:cxnLst/>
            <a:rect l="l" t="t" r="r" b="b"/>
            <a:pathLst>
              <a:path w="1651000" h="940434">
                <a:moveTo>
                  <a:pt x="91439" y="940307"/>
                </a:moveTo>
                <a:lnTo>
                  <a:pt x="251459" y="864107"/>
                </a:lnTo>
                <a:lnTo>
                  <a:pt x="588263" y="704087"/>
                </a:lnTo>
                <a:lnTo>
                  <a:pt x="611123" y="693419"/>
                </a:lnTo>
                <a:lnTo>
                  <a:pt x="1650491" y="202691"/>
                </a:lnTo>
                <a:lnTo>
                  <a:pt x="1560575" y="0"/>
                </a:lnTo>
                <a:lnTo>
                  <a:pt x="1545335" y="6095"/>
                </a:lnTo>
                <a:lnTo>
                  <a:pt x="1327403" y="111251"/>
                </a:lnTo>
                <a:lnTo>
                  <a:pt x="588263" y="464819"/>
                </a:lnTo>
                <a:lnTo>
                  <a:pt x="495299" y="509015"/>
                </a:lnTo>
                <a:lnTo>
                  <a:pt x="160019" y="669035"/>
                </a:lnTo>
                <a:lnTo>
                  <a:pt x="0" y="745235"/>
                </a:lnTo>
                <a:lnTo>
                  <a:pt x="91439" y="940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1562100" y="6749290"/>
            <a:ext cx="1651000" cy="937260"/>
          </a:xfrm>
          <a:custGeom>
            <a:avLst/>
            <a:gdLst/>
            <a:ahLst/>
            <a:cxnLst/>
            <a:rect l="l" t="t" r="r" b="b"/>
            <a:pathLst>
              <a:path w="1651000" h="937259">
                <a:moveTo>
                  <a:pt x="94487" y="937259"/>
                </a:moveTo>
                <a:lnTo>
                  <a:pt x="254507" y="862583"/>
                </a:lnTo>
                <a:lnTo>
                  <a:pt x="612647" y="691895"/>
                </a:lnTo>
                <a:lnTo>
                  <a:pt x="646175" y="676655"/>
                </a:lnTo>
                <a:lnTo>
                  <a:pt x="1650491" y="202691"/>
                </a:lnTo>
                <a:lnTo>
                  <a:pt x="1559051" y="0"/>
                </a:lnTo>
                <a:lnTo>
                  <a:pt x="519683" y="490727"/>
                </a:lnTo>
                <a:lnTo>
                  <a:pt x="496823" y="501395"/>
                </a:lnTo>
                <a:lnTo>
                  <a:pt x="160019" y="661415"/>
                </a:lnTo>
                <a:lnTo>
                  <a:pt x="0" y="737615"/>
                </a:lnTo>
                <a:lnTo>
                  <a:pt x="94487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5759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544073" y="8625331"/>
            <a:ext cx="1161415" cy="687705"/>
          </a:xfrm>
          <a:custGeom>
            <a:avLst/>
            <a:gdLst/>
            <a:ahLst/>
            <a:cxnLst/>
            <a:rect l="l" t="t" r="r" b="b"/>
            <a:pathLst>
              <a:path w="1161414" h="687704">
                <a:moveTo>
                  <a:pt x="598931" y="454151"/>
                </a:moveTo>
                <a:lnTo>
                  <a:pt x="999743" y="269747"/>
                </a:lnTo>
                <a:lnTo>
                  <a:pt x="1159763" y="195071"/>
                </a:lnTo>
                <a:lnTo>
                  <a:pt x="1161287" y="195071"/>
                </a:lnTo>
                <a:lnTo>
                  <a:pt x="1071371" y="0"/>
                </a:lnTo>
                <a:lnTo>
                  <a:pt x="1066799" y="3047"/>
                </a:lnTo>
                <a:lnTo>
                  <a:pt x="908303" y="74675"/>
                </a:lnTo>
                <a:lnTo>
                  <a:pt x="509015" y="259079"/>
                </a:lnTo>
                <a:lnTo>
                  <a:pt x="0" y="493775"/>
                </a:lnTo>
                <a:lnTo>
                  <a:pt x="16763" y="530351"/>
                </a:lnTo>
                <a:lnTo>
                  <a:pt x="21335" y="539495"/>
                </a:lnTo>
                <a:lnTo>
                  <a:pt x="89915" y="687323"/>
                </a:lnTo>
                <a:lnTo>
                  <a:pt x="598931" y="454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12906761" y="6333236"/>
            <a:ext cx="908685" cy="559436"/>
          </a:xfrm>
          <a:custGeom>
            <a:avLst/>
            <a:gdLst/>
            <a:ahLst/>
            <a:cxnLst/>
            <a:rect l="l" t="t" r="r" b="b"/>
            <a:pathLst>
              <a:path w="908684" h="559434">
                <a:moveTo>
                  <a:pt x="88391" y="559307"/>
                </a:moveTo>
                <a:lnTo>
                  <a:pt x="367283" y="440435"/>
                </a:lnTo>
                <a:lnTo>
                  <a:pt x="908303" y="205739"/>
                </a:lnTo>
                <a:lnTo>
                  <a:pt x="826007" y="0"/>
                </a:lnTo>
                <a:lnTo>
                  <a:pt x="342899" y="207263"/>
                </a:lnTo>
                <a:lnTo>
                  <a:pt x="278891" y="234695"/>
                </a:lnTo>
                <a:lnTo>
                  <a:pt x="0" y="355091"/>
                </a:lnTo>
                <a:lnTo>
                  <a:pt x="88391" y="559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839473" y="7336030"/>
            <a:ext cx="1633855" cy="934718"/>
          </a:xfrm>
          <a:custGeom>
            <a:avLst/>
            <a:gdLst/>
            <a:ahLst/>
            <a:cxnLst/>
            <a:rect l="l" t="t" r="r" b="b"/>
            <a:pathLst>
              <a:path w="1633854" h="934720">
                <a:moveTo>
                  <a:pt x="249935" y="858011"/>
                </a:moveTo>
                <a:lnTo>
                  <a:pt x="734567" y="626363"/>
                </a:lnTo>
                <a:lnTo>
                  <a:pt x="1633727" y="196595"/>
                </a:lnTo>
                <a:lnTo>
                  <a:pt x="1545335" y="0"/>
                </a:lnTo>
                <a:lnTo>
                  <a:pt x="643127" y="431291"/>
                </a:lnTo>
                <a:lnTo>
                  <a:pt x="553211" y="475487"/>
                </a:lnTo>
                <a:lnTo>
                  <a:pt x="160019" y="662939"/>
                </a:lnTo>
                <a:lnTo>
                  <a:pt x="0" y="739139"/>
                </a:lnTo>
                <a:lnTo>
                  <a:pt x="91439" y="934211"/>
                </a:lnTo>
                <a:lnTo>
                  <a:pt x="249935" y="858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518160" y="8038591"/>
            <a:ext cx="914400" cy="617220"/>
          </a:xfrm>
          <a:custGeom>
            <a:avLst/>
            <a:gdLst/>
            <a:ahLst/>
            <a:cxnLst/>
            <a:rect l="l" t="t" r="r" b="b"/>
            <a:pathLst>
              <a:path w="914400" h="617220">
                <a:moveTo>
                  <a:pt x="0" y="617219"/>
                </a:moveTo>
                <a:lnTo>
                  <a:pt x="332231" y="464819"/>
                </a:lnTo>
                <a:lnTo>
                  <a:pt x="751331" y="271271"/>
                </a:lnTo>
                <a:lnTo>
                  <a:pt x="911351" y="198119"/>
                </a:lnTo>
                <a:lnTo>
                  <a:pt x="914399" y="196595"/>
                </a:lnTo>
                <a:lnTo>
                  <a:pt x="821435" y="0"/>
                </a:lnTo>
                <a:lnTo>
                  <a:pt x="819911" y="1523"/>
                </a:lnTo>
                <a:lnTo>
                  <a:pt x="659891" y="74675"/>
                </a:lnTo>
                <a:lnTo>
                  <a:pt x="239267" y="268223"/>
                </a:lnTo>
                <a:lnTo>
                  <a:pt x="0" y="3779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1887200" y="8518653"/>
            <a:ext cx="554990" cy="817244"/>
          </a:xfrm>
          <a:custGeom>
            <a:avLst/>
            <a:gdLst/>
            <a:ahLst/>
            <a:cxnLst/>
            <a:rect l="l" t="t" r="r" b="b"/>
            <a:pathLst>
              <a:path w="554990" h="817245">
                <a:moveTo>
                  <a:pt x="428243" y="356615"/>
                </a:moveTo>
                <a:lnTo>
                  <a:pt x="469391" y="269747"/>
                </a:lnTo>
                <a:lnTo>
                  <a:pt x="554735" y="89915"/>
                </a:lnTo>
                <a:lnTo>
                  <a:pt x="437387" y="33527"/>
                </a:lnTo>
                <a:lnTo>
                  <a:pt x="368807" y="0"/>
                </a:lnTo>
                <a:lnTo>
                  <a:pt x="263651" y="201167"/>
                </a:lnTo>
                <a:lnTo>
                  <a:pt x="0" y="711707"/>
                </a:lnTo>
                <a:lnTo>
                  <a:pt x="208787" y="816863"/>
                </a:lnTo>
                <a:lnTo>
                  <a:pt x="428243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3251180" y="7140957"/>
            <a:ext cx="881380" cy="546099"/>
          </a:xfrm>
          <a:custGeom>
            <a:avLst/>
            <a:gdLst/>
            <a:ahLst/>
            <a:cxnLst/>
            <a:rect l="l" t="t" r="r" b="b"/>
            <a:pathLst>
              <a:path w="881380" h="546100">
                <a:moveTo>
                  <a:pt x="426719" y="396239"/>
                </a:moveTo>
                <a:lnTo>
                  <a:pt x="880871" y="201167"/>
                </a:lnTo>
                <a:lnTo>
                  <a:pt x="801623" y="0"/>
                </a:lnTo>
                <a:lnTo>
                  <a:pt x="342899" y="198119"/>
                </a:lnTo>
                <a:lnTo>
                  <a:pt x="0" y="345947"/>
                </a:lnTo>
                <a:lnTo>
                  <a:pt x="80771" y="545591"/>
                </a:lnTo>
                <a:lnTo>
                  <a:pt x="426719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518160" y="8235194"/>
            <a:ext cx="1005840" cy="658495"/>
          </a:xfrm>
          <a:custGeom>
            <a:avLst/>
            <a:gdLst/>
            <a:ahLst/>
            <a:cxnLst/>
            <a:rect l="l" t="t" r="r" b="b"/>
            <a:pathLst>
              <a:path w="1005840" h="658495">
                <a:moveTo>
                  <a:pt x="0" y="658367"/>
                </a:moveTo>
                <a:lnTo>
                  <a:pt x="425195" y="463295"/>
                </a:lnTo>
                <a:lnTo>
                  <a:pt x="844295" y="269747"/>
                </a:lnTo>
                <a:lnTo>
                  <a:pt x="1005839" y="196595"/>
                </a:lnTo>
                <a:lnTo>
                  <a:pt x="1004315" y="195071"/>
                </a:lnTo>
                <a:lnTo>
                  <a:pt x="989075" y="161543"/>
                </a:lnTo>
                <a:lnTo>
                  <a:pt x="914399" y="0"/>
                </a:lnTo>
                <a:lnTo>
                  <a:pt x="911351" y="1523"/>
                </a:lnTo>
                <a:lnTo>
                  <a:pt x="751331" y="74675"/>
                </a:lnTo>
                <a:lnTo>
                  <a:pt x="332231" y="268223"/>
                </a:lnTo>
                <a:lnTo>
                  <a:pt x="0" y="420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12256009" y="8076694"/>
            <a:ext cx="1031875" cy="868680"/>
          </a:xfrm>
          <a:custGeom>
            <a:avLst/>
            <a:gdLst/>
            <a:ahLst/>
            <a:cxnLst/>
            <a:rect l="l" t="t" r="r" b="b"/>
            <a:pathLst>
              <a:path w="1031875" h="868679">
                <a:moveTo>
                  <a:pt x="885443" y="850391"/>
                </a:moveTo>
                <a:lnTo>
                  <a:pt x="922019" y="778763"/>
                </a:lnTo>
                <a:lnTo>
                  <a:pt x="934211" y="752855"/>
                </a:lnTo>
                <a:lnTo>
                  <a:pt x="972311" y="681227"/>
                </a:lnTo>
                <a:lnTo>
                  <a:pt x="984503" y="656843"/>
                </a:lnTo>
                <a:lnTo>
                  <a:pt x="1021079" y="583691"/>
                </a:lnTo>
                <a:lnTo>
                  <a:pt x="1031747" y="565403"/>
                </a:lnTo>
                <a:lnTo>
                  <a:pt x="973835" y="437387"/>
                </a:lnTo>
                <a:lnTo>
                  <a:pt x="876299" y="225551"/>
                </a:lnTo>
                <a:lnTo>
                  <a:pt x="848867" y="160019"/>
                </a:lnTo>
                <a:lnTo>
                  <a:pt x="778763" y="0"/>
                </a:lnTo>
                <a:lnTo>
                  <a:pt x="615695" y="73151"/>
                </a:lnTo>
                <a:lnTo>
                  <a:pt x="556259" y="100583"/>
                </a:lnTo>
                <a:lnTo>
                  <a:pt x="533399" y="111251"/>
                </a:lnTo>
                <a:lnTo>
                  <a:pt x="499871" y="126491"/>
                </a:lnTo>
                <a:lnTo>
                  <a:pt x="166115" y="275843"/>
                </a:lnTo>
                <a:lnTo>
                  <a:pt x="143255" y="286511"/>
                </a:lnTo>
                <a:lnTo>
                  <a:pt x="60959" y="323087"/>
                </a:lnTo>
                <a:lnTo>
                  <a:pt x="0" y="441959"/>
                </a:lnTo>
                <a:lnTo>
                  <a:pt x="68579" y="475487"/>
                </a:lnTo>
                <a:lnTo>
                  <a:pt x="185927" y="531875"/>
                </a:lnTo>
                <a:lnTo>
                  <a:pt x="347471" y="611123"/>
                </a:lnTo>
                <a:lnTo>
                  <a:pt x="563879" y="717803"/>
                </a:lnTo>
                <a:lnTo>
                  <a:pt x="858011" y="861059"/>
                </a:lnTo>
                <a:lnTo>
                  <a:pt x="874775" y="868679"/>
                </a:lnTo>
                <a:lnTo>
                  <a:pt x="885443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2208281" y="8125463"/>
            <a:ext cx="1617345" cy="925194"/>
          </a:xfrm>
          <a:custGeom>
            <a:avLst/>
            <a:gdLst/>
            <a:ahLst/>
            <a:cxnLst/>
            <a:rect l="l" t="t" r="r" b="b"/>
            <a:pathLst>
              <a:path w="1617345" h="925195">
                <a:moveTo>
                  <a:pt x="248411" y="850391"/>
                </a:moveTo>
                <a:lnTo>
                  <a:pt x="728471" y="620267"/>
                </a:lnTo>
                <a:lnTo>
                  <a:pt x="795527" y="589787"/>
                </a:lnTo>
                <a:lnTo>
                  <a:pt x="1616963" y="196595"/>
                </a:lnTo>
                <a:lnTo>
                  <a:pt x="1545335" y="35051"/>
                </a:lnTo>
                <a:lnTo>
                  <a:pt x="1530095" y="0"/>
                </a:lnTo>
                <a:lnTo>
                  <a:pt x="646175" y="422147"/>
                </a:lnTo>
                <a:lnTo>
                  <a:pt x="580643" y="454151"/>
                </a:lnTo>
                <a:lnTo>
                  <a:pt x="156971" y="655319"/>
                </a:lnTo>
                <a:lnTo>
                  <a:pt x="0" y="731519"/>
                </a:lnTo>
                <a:lnTo>
                  <a:pt x="91439" y="925067"/>
                </a:lnTo>
                <a:lnTo>
                  <a:pt x="248411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770378" y="3053588"/>
            <a:ext cx="548640" cy="802005"/>
          </a:xfrm>
          <a:custGeom>
            <a:avLst/>
            <a:gdLst/>
            <a:ahLst/>
            <a:cxnLst/>
            <a:rect l="l" t="t" r="r" b="b"/>
            <a:pathLst>
              <a:path w="548639" h="802004">
                <a:moveTo>
                  <a:pt x="548639" y="685799"/>
                </a:moveTo>
                <a:lnTo>
                  <a:pt x="300227" y="219455"/>
                </a:lnTo>
                <a:lnTo>
                  <a:pt x="224027" y="73151"/>
                </a:lnTo>
                <a:lnTo>
                  <a:pt x="184403" y="0"/>
                </a:lnTo>
                <a:lnTo>
                  <a:pt x="0" y="164591"/>
                </a:lnTo>
                <a:lnTo>
                  <a:pt x="39623" y="239267"/>
                </a:lnTo>
                <a:lnTo>
                  <a:pt x="138683" y="425195"/>
                </a:lnTo>
                <a:lnTo>
                  <a:pt x="280415" y="693419"/>
                </a:lnTo>
                <a:lnTo>
                  <a:pt x="338327" y="801623"/>
                </a:lnTo>
                <a:lnTo>
                  <a:pt x="548639" y="685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4319016" y="3683000"/>
            <a:ext cx="1069975" cy="1676400"/>
          </a:xfrm>
          <a:custGeom>
            <a:avLst/>
            <a:gdLst/>
            <a:ahLst/>
            <a:cxnLst/>
            <a:rect l="l" t="t" r="r" b="b"/>
            <a:pathLst>
              <a:path w="1069975" h="1676400">
                <a:moveTo>
                  <a:pt x="249935" y="1523"/>
                </a:moveTo>
                <a:lnTo>
                  <a:pt x="135635" y="64007"/>
                </a:lnTo>
                <a:lnTo>
                  <a:pt x="102107" y="0"/>
                </a:lnTo>
                <a:lnTo>
                  <a:pt x="0" y="56387"/>
                </a:lnTo>
                <a:lnTo>
                  <a:pt x="41147" y="134111"/>
                </a:lnTo>
                <a:lnTo>
                  <a:pt x="739139" y="1452371"/>
                </a:lnTo>
                <a:lnTo>
                  <a:pt x="816863" y="1598675"/>
                </a:lnTo>
                <a:lnTo>
                  <a:pt x="858011" y="1676399"/>
                </a:lnTo>
                <a:lnTo>
                  <a:pt x="1069847" y="1559051"/>
                </a:lnTo>
                <a:lnTo>
                  <a:pt x="336803" y="164591"/>
                </a:lnTo>
                <a:lnTo>
                  <a:pt x="249935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8289035" y="2329693"/>
            <a:ext cx="4349750" cy="3694429"/>
          </a:xfrm>
          <a:custGeom>
            <a:avLst/>
            <a:gdLst/>
            <a:ahLst/>
            <a:cxnLst/>
            <a:rect l="l" t="t" r="r" b="b"/>
            <a:pathLst>
              <a:path w="4349750" h="3694429">
                <a:moveTo>
                  <a:pt x="1901951" y="3291839"/>
                </a:moveTo>
                <a:lnTo>
                  <a:pt x="3470147" y="2545079"/>
                </a:lnTo>
                <a:lnTo>
                  <a:pt x="3496055" y="2531363"/>
                </a:lnTo>
                <a:lnTo>
                  <a:pt x="3500627" y="2529839"/>
                </a:lnTo>
                <a:lnTo>
                  <a:pt x="3508247" y="2526791"/>
                </a:lnTo>
                <a:lnTo>
                  <a:pt x="3508247" y="2525267"/>
                </a:lnTo>
                <a:lnTo>
                  <a:pt x="3610355" y="2325623"/>
                </a:lnTo>
                <a:lnTo>
                  <a:pt x="3642359" y="2264663"/>
                </a:lnTo>
                <a:lnTo>
                  <a:pt x="3802379" y="1947671"/>
                </a:lnTo>
                <a:lnTo>
                  <a:pt x="3983735" y="1594103"/>
                </a:lnTo>
                <a:lnTo>
                  <a:pt x="4268723" y="1031747"/>
                </a:lnTo>
                <a:lnTo>
                  <a:pt x="4309871" y="950975"/>
                </a:lnTo>
                <a:lnTo>
                  <a:pt x="4347971" y="876299"/>
                </a:lnTo>
                <a:lnTo>
                  <a:pt x="4349495" y="871727"/>
                </a:lnTo>
                <a:lnTo>
                  <a:pt x="4315967" y="854963"/>
                </a:lnTo>
                <a:lnTo>
                  <a:pt x="3896867" y="646175"/>
                </a:lnTo>
                <a:lnTo>
                  <a:pt x="2599943" y="0"/>
                </a:lnTo>
                <a:lnTo>
                  <a:pt x="1824227" y="306323"/>
                </a:lnTo>
                <a:lnTo>
                  <a:pt x="0" y="1024127"/>
                </a:lnTo>
                <a:lnTo>
                  <a:pt x="1054607" y="3694175"/>
                </a:lnTo>
                <a:lnTo>
                  <a:pt x="1901951" y="3291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2995147" y="6538982"/>
            <a:ext cx="897890" cy="550545"/>
          </a:xfrm>
          <a:custGeom>
            <a:avLst/>
            <a:gdLst/>
            <a:ahLst/>
            <a:cxnLst/>
            <a:rect l="l" t="t" r="r" b="b"/>
            <a:pathLst>
              <a:path w="897890" h="550545">
                <a:moveTo>
                  <a:pt x="83819" y="550163"/>
                </a:moveTo>
                <a:lnTo>
                  <a:pt x="362711" y="429767"/>
                </a:lnTo>
                <a:lnTo>
                  <a:pt x="437387" y="397763"/>
                </a:lnTo>
                <a:lnTo>
                  <a:pt x="897635" y="198119"/>
                </a:lnTo>
                <a:lnTo>
                  <a:pt x="819911" y="0"/>
                </a:lnTo>
                <a:lnTo>
                  <a:pt x="278891" y="234695"/>
                </a:lnTo>
                <a:lnTo>
                  <a:pt x="0" y="353567"/>
                </a:lnTo>
                <a:lnTo>
                  <a:pt x="83819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4108709" y="3739389"/>
            <a:ext cx="1068705" cy="1736089"/>
          </a:xfrm>
          <a:custGeom>
            <a:avLst/>
            <a:gdLst/>
            <a:ahLst/>
            <a:cxnLst/>
            <a:rect l="l" t="t" r="r" b="b"/>
            <a:pathLst>
              <a:path w="1068704" h="1736089">
                <a:moveTo>
                  <a:pt x="1068323" y="1620011"/>
                </a:moveTo>
                <a:lnTo>
                  <a:pt x="1027175" y="1542287"/>
                </a:lnTo>
                <a:lnTo>
                  <a:pt x="949451" y="1395983"/>
                </a:lnTo>
                <a:lnTo>
                  <a:pt x="251459" y="77723"/>
                </a:lnTo>
                <a:lnTo>
                  <a:pt x="210311" y="0"/>
                </a:lnTo>
                <a:lnTo>
                  <a:pt x="0" y="115823"/>
                </a:lnTo>
                <a:lnTo>
                  <a:pt x="16763" y="147827"/>
                </a:lnTo>
                <a:lnTo>
                  <a:pt x="28955" y="172211"/>
                </a:lnTo>
                <a:lnTo>
                  <a:pt x="138683" y="377951"/>
                </a:lnTo>
                <a:lnTo>
                  <a:pt x="160019" y="419099"/>
                </a:lnTo>
                <a:lnTo>
                  <a:pt x="380999" y="835151"/>
                </a:lnTo>
                <a:lnTo>
                  <a:pt x="755903" y="1542287"/>
                </a:lnTo>
                <a:lnTo>
                  <a:pt x="858011" y="1735835"/>
                </a:lnTo>
                <a:lnTo>
                  <a:pt x="1068323" y="1620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954780" y="2881376"/>
            <a:ext cx="614680" cy="866140"/>
          </a:xfrm>
          <a:custGeom>
            <a:avLst/>
            <a:gdLst/>
            <a:ahLst/>
            <a:cxnLst/>
            <a:rect l="l" t="t" r="r" b="b"/>
            <a:pathLst>
              <a:path w="614679" h="866139">
                <a:moveTo>
                  <a:pt x="548639" y="678179"/>
                </a:moveTo>
                <a:lnTo>
                  <a:pt x="335279" y="272795"/>
                </a:lnTo>
                <a:lnTo>
                  <a:pt x="230123" y="73151"/>
                </a:lnTo>
                <a:lnTo>
                  <a:pt x="193547" y="1523"/>
                </a:lnTo>
                <a:lnTo>
                  <a:pt x="192023" y="0"/>
                </a:lnTo>
                <a:lnTo>
                  <a:pt x="146303" y="39623"/>
                </a:lnTo>
                <a:lnTo>
                  <a:pt x="27431" y="147827"/>
                </a:lnTo>
                <a:lnTo>
                  <a:pt x="0" y="172211"/>
                </a:lnTo>
                <a:lnTo>
                  <a:pt x="39623" y="245363"/>
                </a:lnTo>
                <a:lnTo>
                  <a:pt x="115823" y="391667"/>
                </a:lnTo>
                <a:lnTo>
                  <a:pt x="364235" y="858011"/>
                </a:lnTo>
                <a:lnTo>
                  <a:pt x="466343" y="801623"/>
                </a:lnTo>
                <a:lnTo>
                  <a:pt x="499871" y="865631"/>
                </a:lnTo>
                <a:lnTo>
                  <a:pt x="614171" y="803147"/>
                </a:lnTo>
                <a:lnTo>
                  <a:pt x="548639" y="6781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8113776" y="866654"/>
            <a:ext cx="783590" cy="434339"/>
          </a:xfrm>
          <a:custGeom>
            <a:avLst/>
            <a:gdLst/>
            <a:ahLst/>
            <a:cxnLst/>
            <a:rect l="l" t="t" r="r" b="b"/>
            <a:pathLst>
              <a:path w="783590" h="434340">
                <a:moveTo>
                  <a:pt x="0" y="0"/>
                </a:moveTo>
                <a:lnTo>
                  <a:pt x="380999" y="434339"/>
                </a:lnTo>
                <a:lnTo>
                  <a:pt x="783335" y="249935"/>
                </a:lnTo>
                <a:lnTo>
                  <a:pt x="557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1964441" y="9733280"/>
            <a:ext cx="208915" cy="81280"/>
          </a:xfrm>
          <a:custGeom>
            <a:avLst/>
            <a:gdLst/>
            <a:ahLst/>
            <a:cxnLst/>
            <a:rect l="l" t="t" r="r" b="b"/>
            <a:pathLst>
              <a:path w="208914" h="81279">
                <a:moveTo>
                  <a:pt x="208787" y="80771"/>
                </a:moveTo>
                <a:lnTo>
                  <a:pt x="170687" y="0"/>
                </a:lnTo>
                <a:lnTo>
                  <a:pt x="0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518162" y="9562593"/>
            <a:ext cx="323215" cy="251460"/>
          </a:xfrm>
          <a:custGeom>
            <a:avLst/>
            <a:gdLst/>
            <a:ahLst/>
            <a:cxnLst/>
            <a:rect l="l" t="t" r="r" b="b"/>
            <a:pathLst>
              <a:path w="323215" h="251459">
                <a:moveTo>
                  <a:pt x="179831" y="251459"/>
                </a:moveTo>
                <a:lnTo>
                  <a:pt x="323087" y="190499"/>
                </a:lnTo>
                <a:lnTo>
                  <a:pt x="301751" y="144779"/>
                </a:lnTo>
                <a:lnTo>
                  <a:pt x="233171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518165" y="6468873"/>
            <a:ext cx="178435" cy="283844"/>
          </a:xfrm>
          <a:custGeom>
            <a:avLst/>
            <a:gdLst/>
            <a:ahLst/>
            <a:cxnLst/>
            <a:rect l="l" t="t" r="r" b="b"/>
            <a:pathLst>
              <a:path w="178434" h="283845">
                <a:moveTo>
                  <a:pt x="0" y="283463"/>
                </a:moveTo>
                <a:lnTo>
                  <a:pt x="15239" y="275843"/>
                </a:lnTo>
                <a:lnTo>
                  <a:pt x="178307" y="199643"/>
                </a:lnTo>
                <a:lnTo>
                  <a:pt x="86867" y="3047"/>
                </a:lnTo>
                <a:lnTo>
                  <a:pt x="85343" y="0"/>
                </a:lnTo>
                <a:lnTo>
                  <a:pt x="0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10658860" y="8274811"/>
            <a:ext cx="990601" cy="756284"/>
          </a:xfrm>
          <a:custGeom>
            <a:avLst/>
            <a:gdLst/>
            <a:ahLst/>
            <a:cxnLst/>
            <a:rect l="l" t="t" r="r" b="b"/>
            <a:pathLst>
              <a:path w="990600" h="756284">
                <a:moveTo>
                  <a:pt x="990599" y="426719"/>
                </a:moveTo>
                <a:lnTo>
                  <a:pt x="969263" y="416051"/>
                </a:lnTo>
                <a:lnTo>
                  <a:pt x="781811" y="318515"/>
                </a:lnTo>
                <a:lnTo>
                  <a:pt x="685799" y="268223"/>
                </a:lnTo>
                <a:lnTo>
                  <a:pt x="170687" y="0"/>
                </a:lnTo>
                <a:lnTo>
                  <a:pt x="99059" y="141731"/>
                </a:lnTo>
                <a:lnTo>
                  <a:pt x="0" y="332231"/>
                </a:lnTo>
                <a:lnTo>
                  <a:pt x="54863" y="483107"/>
                </a:lnTo>
                <a:lnTo>
                  <a:pt x="105155" y="627887"/>
                </a:lnTo>
                <a:lnTo>
                  <a:pt x="152399" y="755903"/>
                </a:lnTo>
                <a:lnTo>
                  <a:pt x="269747" y="707135"/>
                </a:lnTo>
                <a:lnTo>
                  <a:pt x="396239" y="655319"/>
                </a:lnTo>
                <a:lnTo>
                  <a:pt x="460247" y="629411"/>
                </a:lnTo>
                <a:lnTo>
                  <a:pt x="527303" y="601979"/>
                </a:lnTo>
                <a:lnTo>
                  <a:pt x="563879" y="620267"/>
                </a:lnTo>
                <a:lnTo>
                  <a:pt x="990599" y="426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924815" y="9721094"/>
            <a:ext cx="210819" cy="93345"/>
          </a:xfrm>
          <a:custGeom>
            <a:avLst/>
            <a:gdLst/>
            <a:ahLst/>
            <a:cxnLst/>
            <a:rect l="l" t="t" r="r" b="b"/>
            <a:pathLst>
              <a:path w="210819" h="93345">
                <a:moveTo>
                  <a:pt x="39623" y="92963"/>
                </a:moveTo>
                <a:lnTo>
                  <a:pt x="210311" y="12191"/>
                </a:lnTo>
                <a:lnTo>
                  <a:pt x="204215" y="0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2299715" y="8322062"/>
            <a:ext cx="1614170" cy="923925"/>
          </a:xfrm>
          <a:custGeom>
            <a:avLst/>
            <a:gdLst/>
            <a:ahLst/>
            <a:cxnLst/>
            <a:rect l="l" t="t" r="r" b="b"/>
            <a:pathLst>
              <a:path w="1614170" h="923925">
                <a:moveTo>
                  <a:pt x="246887" y="848867"/>
                </a:moveTo>
                <a:lnTo>
                  <a:pt x="646175" y="658367"/>
                </a:lnTo>
                <a:lnTo>
                  <a:pt x="1613915" y="195071"/>
                </a:lnTo>
                <a:lnTo>
                  <a:pt x="1525523" y="0"/>
                </a:lnTo>
                <a:lnTo>
                  <a:pt x="704087" y="393191"/>
                </a:lnTo>
                <a:lnTo>
                  <a:pt x="637031" y="423671"/>
                </a:lnTo>
                <a:lnTo>
                  <a:pt x="156971" y="653795"/>
                </a:lnTo>
                <a:lnTo>
                  <a:pt x="0" y="728471"/>
                </a:lnTo>
                <a:lnTo>
                  <a:pt x="91439" y="923543"/>
                </a:lnTo>
                <a:lnTo>
                  <a:pt x="246887" y="848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10829544" y="8148325"/>
            <a:ext cx="1005840" cy="553719"/>
          </a:xfrm>
          <a:custGeom>
            <a:avLst/>
            <a:gdLst/>
            <a:ahLst/>
            <a:cxnLst/>
            <a:rect l="l" t="t" r="r" b="b"/>
            <a:pathLst>
              <a:path w="1005840" h="553720">
                <a:moveTo>
                  <a:pt x="952499" y="493775"/>
                </a:moveTo>
                <a:lnTo>
                  <a:pt x="1005839" y="469391"/>
                </a:lnTo>
                <a:lnTo>
                  <a:pt x="883919" y="409955"/>
                </a:lnTo>
                <a:lnTo>
                  <a:pt x="576071" y="256031"/>
                </a:lnTo>
                <a:lnTo>
                  <a:pt x="544067" y="239267"/>
                </a:lnTo>
                <a:lnTo>
                  <a:pt x="355091" y="146303"/>
                </a:lnTo>
                <a:lnTo>
                  <a:pt x="65531" y="0"/>
                </a:lnTo>
                <a:lnTo>
                  <a:pt x="0" y="126491"/>
                </a:lnTo>
                <a:lnTo>
                  <a:pt x="515111" y="394715"/>
                </a:lnTo>
                <a:lnTo>
                  <a:pt x="611123" y="445007"/>
                </a:lnTo>
                <a:lnTo>
                  <a:pt x="798575" y="542543"/>
                </a:lnTo>
                <a:lnTo>
                  <a:pt x="819911" y="553211"/>
                </a:lnTo>
                <a:lnTo>
                  <a:pt x="952499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2421637" y="3143510"/>
            <a:ext cx="481965" cy="498475"/>
          </a:xfrm>
          <a:custGeom>
            <a:avLst/>
            <a:gdLst/>
            <a:ahLst/>
            <a:cxnLst/>
            <a:rect l="l" t="t" r="r" b="b"/>
            <a:pathLst>
              <a:path w="481964" h="498475">
                <a:moveTo>
                  <a:pt x="481583" y="368807"/>
                </a:move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  <a:lnTo>
                  <a:pt x="260603" y="437387"/>
                </a:lnTo>
                <a:lnTo>
                  <a:pt x="310895" y="498347"/>
                </a:lnTo>
                <a:lnTo>
                  <a:pt x="481583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13685519" y="2440941"/>
            <a:ext cx="929640" cy="690880"/>
          </a:xfrm>
          <a:custGeom>
            <a:avLst/>
            <a:gdLst/>
            <a:ahLst/>
            <a:cxnLst/>
            <a:rect l="l" t="t" r="r" b="b"/>
            <a:pathLst>
              <a:path w="929640" h="690880">
                <a:moveTo>
                  <a:pt x="929639" y="419099"/>
                </a:moveTo>
                <a:lnTo>
                  <a:pt x="361187" y="129539"/>
                </a:lnTo>
                <a:lnTo>
                  <a:pt x="105155" y="0"/>
                </a:lnTo>
                <a:lnTo>
                  <a:pt x="0" y="210311"/>
                </a:lnTo>
                <a:lnTo>
                  <a:pt x="193547" y="309371"/>
                </a:lnTo>
                <a:lnTo>
                  <a:pt x="929639" y="690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083052" y="3562605"/>
            <a:ext cx="1417320" cy="2333625"/>
          </a:xfrm>
          <a:custGeom>
            <a:avLst/>
            <a:gdLst/>
            <a:ahLst/>
            <a:cxnLst/>
            <a:rect l="l" t="t" r="r" b="b"/>
            <a:pathLst>
              <a:path w="1417320" h="2333625">
                <a:moveTo>
                  <a:pt x="1267967" y="2250947"/>
                </a:moveTo>
                <a:lnTo>
                  <a:pt x="1417319" y="2170175"/>
                </a:lnTo>
                <a:lnTo>
                  <a:pt x="771143" y="949451"/>
                </a:lnTo>
                <a:lnTo>
                  <a:pt x="611123" y="650747"/>
                </a:lnTo>
                <a:lnTo>
                  <a:pt x="330707" y="121919"/>
                </a:lnTo>
                <a:lnTo>
                  <a:pt x="310895" y="83819"/>
                </a:lnTo>
                <a:lnTo>
                  <a:pt x="274319" y="15239"/>
                </a:lnTo>
                <a:lnTo>
                  <a:pt x="272795" y="12191"/>
                </a:lnTo>
                <a:lnTo>
                  <a:pt x="266699" y="0"/>
                </a:lnTo>
                <a:lnTo>
                  <a:pt x="0" y="219455"/>
                </a:lnTo>
                <a:lnTo>
                  <a:pt x="10667" y="240791"/>
                </a:lnTo>
                <a:lnTo>
                  <a:pt x="12191" y="242315"/>
                </a:lnTo>
                <a:lnTo>
                  <a:pt x="62483" y="338327"/>
                </a:lnTo>
                <a:lnTo>
                  <a:pt x="144779" y="493775"/>
                </a:lnTo>
                <a:lnTo>
                  <a:pt x="356615" y="893063"/>
                </a:lnTo>
                <a:lnTo>
                  <a:pt x="370331" y="918971"/>
                </a:lnTo>
                <a:lnTo>
                  <a:pt x="1120139" y="2333243"/>
                </a:lnTo>
                <a:lnTo>
                  <a:pt x="1267967" y="22509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2216385" y="6956553"/>
            <a:ext cx="570230" cy="723900"/>
          </a:xfrm>
          <a:custGeom>
            <a:avLst/>
            <a:gdLst/>
            <a:ahLst/>
            <a:cxnLst/>
            <a:rect l="l" t="t" r="r" b="b"/>
            <a:pathLst>
              <a:path w="570229" h="723900">
                <a:moveTo>
                  <a:pt x="321563" y="640079"/>
                </a:moveTo>
                <a:lnTo>
                  <a:pt x="403859" y="605027"/>
                </a:lnTo>
                <a:lnTo>
                  <a:pt x="568451" y="533399"/>
                </a:lnTo>
                <a:lnTo>
                  <a:pt x="569975" y="533399"/>
                </a:lnTo>
                <a:lnTo>
                  <a:pt x="566927" y="527303"/>
                </a:lnTo>
                <a:lnTo>
                  <a:pt x="483107" y="327659"/>
                </a:lnTo>
                <a:lnTo>
                  <a:pt x="428243" y="198119"/>
                </a:lnTo>
                <a:lnTo>
                  <a:pt x="428243" y="196595"/>
                </a:lnTo>
                <a:lnTo>
                  <a:pt x="359663" y="35051"/>
                </a:lnTo>
                <a:lnTo>
                  <a:pt x="344423" y="0"/>
                </a:lnTo>
                <a:lnTo>
                  <a:pt x="344423" y="1523"/>
                </a:lnTo>
                <a:lnTo>
                  <a:pt x="0" y="655319"/>
                </a:lnTo>
                <a:lnTo>
                  <a:pt x="124967" y="723899"/>
                </a:lnTo>
                <a:lnTo>
                  <a:pt x="321563" y="640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631692" y="866649"/>
            <a:ext cx="670560" cy="1438909"/>
          </a:xfrm>
          <a:custGeom>
            <a:avLst/>
            <a:gdLst/>
            <a:ahLst/>
            <a:cxnLst/>
            <a:rect l="l" t="t" r="r" b="b"/>
            <a:pathLst>
              <a:path w="670560" h="1438910">
                <a:moveTo>
                  <a:pt x="670559" y="1438655"/>
                </a:moveTo>
                <a:lnTo>
                  <a:pt x="629411" y="1397507"/>
                </a:lnTo>
                <a:lnTo>
                  <a:pt x="428243" y="1193291"/>
                </a:lnTo>
                <a:lnTo>
                  <a:pt x="377951" y="1142999"/>
                </a:lnTo>
                <a:lnTo>
                  <a:pt x="463295" y="1054607"/>
                </a:lnTo>
                <a:lnTo>
                  <a:pt x="352043" y="800099"/>
                </a:lnTo>
                <a:lnTo>
                  <a:pt x="217931" y="4968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422909" y="866654"/>
            <a:ext cx="879475" cy="1560829"/>
          </a:xfrm>
          <a:custGeom>
            <a:avLst/>
            <a:gdLst/>
            <a:ahLst/>
            <a:cxnLst/>
            <a:rect l="l" t="t" r="r" b="b"/>
            <a:pathLst>
              <a:path w="879475" h="1560830">
                <a:moveTo>
                  <a:pt x="0" y="0"/>
                </a:moveTo>
                <a:lnTo>
                  <a:pt x="263651" y="568451"/>
                </a:lnTo>
                <a:lnTo>
                  <a:pt x="358139" y="771143"/>
                </a:lnTo>
                <a:lnTo>
                  <a:pt x="486155" y="1046987"/>
                </a:lnTo>
                <a:lnTo>
                  <a:pt x="515111" y="1109471"/>
                </a:lnTo>
                <a:lnTo>
                  <a:pt x="577595" y="1245107"/>
                </a:lnTo>
                <a:lnTo>
                  <a:pt x="516635" y="1306067"/>
                </a:lnTo>
                <a:lnTo>
                  <a:pt x="716279" y="1516379"/>
                </a:lnTo>
                <a:lnTo>
                  <a:pt x="758951" y="1560575"/>
                </a:lnTo>
                <a:lnTo>
                  <a:pt x="879347" y="1438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518160" y="4481578"/>
            <a:ext cx="337185" cy="678180"/>
          </a:xfrm>
          <a:custGeom>
            <a:avLst/>
            <a:gdLst/>
            <a:ahLst/>
            <a:cxnLst/>
            <a:rect l="l" t="t" r="r" b="b"/>
            <a:pathLst>
              <a:path w="337184" h="678179">
                <a:moveTo>
                  <a:pt x="0" y="470915"/>
                </a:moveTo>
                <a:lnTo>
                  <a:pt x="117347" y="678179"/>
                </a:lnTo>
                <a:lnTo>
                  <a:pt x="333755" y="545591"/>
                </a:lnTo>
                <a:lnTo>
                  <a:pt x="336803" y="544067"/>
                </a:lnTo>
                <a:lnTo>
                  <a:pt x="336803" y="542543"/>
                </a:lnTo>
                <a:lnTo>
                  <a:pt x="333755" y="536447"/>
                </a:lnTo>
                <a:lnTo>
                  <a:pt x="137159" y="188975"/>
                </a:lnTo>
                <a:lnTo>
                  <a:pt x="74675" y="76199"/>
                </a:lnTo>
                <a:lnTo>
                  <a:pt x="54863" y="88391"/>
                </a:lnTo>
                <a:lnTo>
                  <a:pt x="9143" y="0"/>
                </a:ln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757433" y="4783328"/>
            <a:ext cx="1798319" cy="1927860"/>
          </a:xfrm>
          <a:custGeom>
            <a:avLst/>
            <a:gdLst/>
            <a:ahLst/>
            <a:cxnLst/>
            <a:rect l="l" t="t" r="r" b="b"/>
            <a:pathLst>
              <a:path w="1798320" h="1927859">
                <a:moveTo>
                  <a:pt x="600455" y="1851659"/>
                </a:moveTo>
                <a:lnTo>
                  <a:pt x="896111" y="1711451"/>
                </a:lnTo>
                <a:lnTo>
                  <a:pt x="995171" y="1665731"/>
                </a:lnTo>
                <a:lnTo>
                  <a:pt x="1798319" y="1286255"/>
                </a:lnTo>
                <a:lnTo>
                  <a:pt x="1720595" y="1118615"/>
                </a:lnTo>
                <a:lnTo>
                  <a:pt x="1443227" y="527303"/>
                </a:lnTo>
                <a:lnTo>
                  <a:pt x="1432559" y="505967"/>
                </a:lnTo>
                <a:lnTo>
                  <a:pt x="1258823" y="134111"/>
                </a:lnTo>
                <a:lnTo>
                  <a:pt x="1248155" y="111251"/>
                </a:lnTo>
                <a:lnTo>
                  <a:pt x="1200911" y="9143"/>
                </a:lnTo>
                <a:lnTo>
                  <a:pt x="1196339" y="0"/>
                </a:lnTo>
                <a:lnTo>
                  <a:pt x="1051559" y="112775"/>
                </a:lnTo>
                <a:lnTo>
                  <a:pt x="1022603" y="135635"/>
                </a:lnTo>
                <a:lnTo>
                  <a:pt x="958595" y="185927"/>
                </a:lnTo>
                <a:lnTo>
                  <a:pt x="502919" y="544067"/>
                </a:lnTo>
                <a:lnTo>
                  <a:pt x="64007" y="815339"/>
                </a:lnTo>
                <a:lnTo>
                  <a:pt x="50291" y="822959"/>
                </a:lnTo>
                <a:lnTo>
                  <a:pt x="0" y="998219"/>
                </a:lnTo>
                <a:lnTo>
                  <a:pt x="24383" y="1048511"/>
                </a:lnTo>
                <a:lnTo>
                  <a:pt x="434339" y="1918715"/>
                </a:lnTo>
                <a:lnTo>
                  <a:pt x="438911" y="1927859"/>
                </a:lnTo>
                <a:lnTo>
                  <a:pt x="600455" y="1851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066288" y="866647"/>
            <a:ext cx="904239" cy="1795780"/>
          </a:xfrm>
          <a:custGeom>
            <a:avLst/>
            <a:gdLst/>
            <a:ahLst/>
            <a:cxnLst/>
            <a:rect l="l" t="t" r="r" b="b"/>
            <a:pathLst>
              <a:path w="904239" h="1795780">
                <a:moveTo>
                  <a:pt x="893063" y="1795271"/>
                </a:moveTo>
                <a:lnTo>
                  <a:pt x="903731" y="1784603"/>
                </a:lnTo>
                <a:lnTo>
                  <a:pt x="847343" y="1725167"/>
                </a:lnTo>
                <a:lnTo>
                  <a:pt x="652271" y="1522475"/>
                </a:lnTo>
                <a:lnTo>
                  <a:pt x="672083" y="1499615"/>
                </a:lnTo>
                <a:lnTo>
                  <a:pt x="586739" y="1309115"/>
                </a:lnTo>
                <a:lnTo>
                  <a:pt x="550163" y="12268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2883413" y="866647"/>
            <a:ext cx="1076325" cy="1940561"/>
          </a:xfrm>
          <a:custGeom>
            <a:avLst/>
            <a:gdLst/>
            <a:ahLst/>
            <a:cxnLst/>
            <a:rect l="l" t="t" r="r" b="b"/>
            <a:pathLst>
              <a:path w="1076325" h="1940560">
                <a:moveTo>
                  <a:pt x="0" y="0"/>
                </a:moveTo>
                <a:lnTo>
                  <a:pt x="484631" y="1030223"/>
                </a:lnTo>
                <a:lnTo>
                  <a:pt x="608075" y="1292351"/>
                </a:lnTo>
                <a:lnTo>
                  <a:pt x="835151" y="1775459"/>
                </a:lnTo>
                <a:lnTo>
                  <a:pt x="870203" y="1848611"/>
                </a:lnTo>
                <a:lnTo>
                  <a:pt x="871727" y="1851659"/>
                </a:lnTo>
                <a:lnTo>
                  <a:pt x="912875" y="1940051"/>
                </a:lnTo>
                <a:lnTo>
                  <a:pt x="1075943" y="1795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11995407" y="9774429"/>
            <a:ext cx="102235" cy="40004"/>
          </a:xfrm>
          <a:custGeom>
            <a:avLst/>
            <a:gdLst/>
            <a:ahLst/>
            <a:cxnLst/>
            <a:rect l="l" t="t" r="r" b="b"/>
            <a:pathLst>
              <a:path w="102234" h="40004">
                <a:moveTo>
                  <a:pt x="102107" y="39623"/>
                </a:moveTo>
                <a:lnTo>
                  <a:pt x="19811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518161" y="9155683"/>
            <a:ext cx="137160" cy="262255"/>
          </a:xfrm>
          <a:custGeom>
            <a:avLst/>
            <a:gdLst/>
            <a:ahLst/>
            <a:cxnLst/>
            <a:rect l="l" t="t" r="r" b="b"/>
            <a:pathLst>
              <a:path w="137159" h="262254">
                <a:moveTo>
                  <a:pt x="0" y="262127"/>
                </a:moveTo>
                <a:lnTo>
                  <a:pt x="137159" y="202691"/>
                </a:lnTo>
                <a:lnTo>
                  <a:pt x="115823" y="156971"/>
                </a:lnTo>
                <a:lnTo>
                  <a:pt x="47243" y="9143"/>
                </a:lnTo>
                <a:lnTo>
                  <a:pt x="42671" y="0"/>
                </a:lnTo>
                <a:lnTo>
                  <a:pt x="0" y="19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11251692" y="7166864"/>
            <a:ext cx="1537971" cy="1036320"/>
          </a:xfrm>
          <a:custGeom>
            <a:avLst/>
            <a:gdLst/>
            <a:ahLst/>
            <a:cxnLst/>
            <a:rect l="l" t="t" r="r" b="b"/>
            <a:pathLst>
              <a:path w="1537970" h="1036320">
                <a:moveTo>
                  <a:pt x="1537715" y="1021079"/>
                </a:moveTo>
                <a:lnTo>
                  <a:pt x="1391411" y="676655"/>
                </a:lnTo>
                <a:lnTo>
                  <a:pt x="1089659" y="513587"/>
                </a:lnTo>
                <a:lnTo>
                  <a:pt x="964691" y="445007"/>
                </a:lnTo>
                <a:lnTo>
                  <a:pt x="615695" y="257555"/>
                </a:lnTo>
                <a:lnTo>
                  <a:pt x="458723" y="172211"/>
                </a:lnTo>
                <a:lnTo>
                  <a:pt x="138683" y="0"/>
                </a:lnTo>
                <a:lnTo>
                  <a:pt x="134111" y="9143"/>
                </a:lnTo>
                <a:lnTo>
                  <a:pt x="0" y="275843"/>
                </a:lnTo>
                <a:lnTo>
                  <a:pt x="3047" y="275843"/>
                </a:lnTo>
                <a:lnTo>
                  <a:pt x="1062227" y="812291"/>
                </a:lnTo>
                <a:lnTo>
                  <a:pt x="1242059" y="903731"/>
                </a:lnTo>
                <a:lnTo>
                  <a:pt x="1501139" y="1033271"/>
                </a:lnTo>
                <a:lnTo>
                  <a:pt x="1502663" y="1034795"/>
                </a:lnTo>
                <a:lnTo>
                  <a:pt x="1504187" y="1036319"/>
                </a:lnTo>
                <a:lnTo>
                  <a:pt x="1537715" y="1021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518160" y="3923797"/>
            <a:ext cx="597535" cy="1100455"/>
          </a:xfrm>
          <a:custGeom>
            <a:avLst/>
            <a:gdLst/>
            <a:ahLst/>
            <a:cxnLst/>
            <a:rect l="l" t="t" r="r" b="b"/>
            <a:pathLst>
              <a:path w="597535" h="1100454">
                <a:moveTo>
                  <a:pt x="0" y="562355"/>
                </a:moveTo>
                <a:lnTo>
                  <a:pt x="9143" y="557783"/>
                </a:lnTo>
                <a:lnTo>
                  <a:pt x="54863" y="646175"/>
                </a:lnTo>
                <a:lnTo>
                  <a:pt x="74675" y="633983"/>
                </a:lnTo>
                <a:lnTo>
                  <a:pt x="137159" y="746759"/>
                </a:lnTo>
                <a:lnTo>
                  <a:pt x="333755" y="1094231"/>
                </a:lnTo>
                <a:lnTo>
                  <a:pt x="336803" y="1100327"/>
                </a:lnTo>
                <a:lnTo>
                  <a:pt x="455675" y="1024127"/>
                </a:lnTo>
                <a:lnTo>
                  <a:pt x="597407" y="943355"/>
                </a:lnTo>
                <a:lnTo>
                  <a:pt x="585215" y="926591"/>
                </a:lnTo>
                <a:lnTo>
                  <a:pt x="469391" y="786383"/>
                </a:lnTo>
                <a:lnTo>
                  <a:pt x="265175" y="539495"/>
                </a:lnTo>
                <a:lnTo>
                  <a:pt x="252983" y="5166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230880" y="866654"/>
            <a:ext cx="850900" cy="1671955"/>
          </a:xfrm>
          <a:custGeom>
            <a:avLst/>
            <a:gdLst/>
            <a:ahLst/>
            <a:cxnLst/>
            <a:rect l="l" t="t" r="r" b="b"/>
            <a:pathLst>
              <a:path w="850900" h="1671955">
                <a:moveTo>
                  <a:pt x="850391" y="1671827"/>
                </a:moveTo>
                <a:lnTo>
                  <a:pt x="798575" y="1618487"/>
                </a:lnTo>
                <a:lnTo>
                  <a:pt x="601979" y="1400555"/>
                </a:lnTo>
                <a:lnTo>
                  <a:pt x="519683" y="1272539"/>
                </a:lnTo>
                <a:lnTo>
                  <a:pt x="536447" y="1258823"/>
                </a:lnTo>
                <a:lnTo>
                  <a:pt x="545591" y="12512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066289" y="866654"/>
            <a:ext cx="1015365" cy="1784985"/>
          </a:xfrm>
          <a:custGeom>
            <a:avLst/>
            <a:gdLst/>
            <a:ahLst/>
            <a:cxnLst/>
            <a:rect l="l" t="t" r="r" b="b"/>
            <a:pathLst>
              <a:path w="1015364" h="1784985">
                <a:moveTo>
                  <a:pt x="0" y="0"/>
                </a:moveTo>
                <a:lnTo>
                  <a:pt x="550163" y="1226819"/>
                </a:lnTo>
                <a:lnTo>
                  <a:pt x="586739" y="1309115"/>
                </a:lnTo>
                <a:lnTo>
                  <a:pt x="672083" y="1499615"/>
                </a:lnTo>
                <a:lnTo>
                  <a:pt x="652271" y="1522475"/>
                </a:lnTo>
                <a:lnTo>
                  <a:pt x="847343" y="1725167"/>
                </a:lnTo>
                <a:lnTo>
                  <a:pt x="903731" y="1784603"/>
                </a:lnTo>
                <a:lnTo>
                  <a:pt x="1014983" y="1671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11780519" y="9689090"/>
            <a:ext cx="234950" cy="125095"/>
          </a:xfrm>
          <a:custGeom>
            <a:avLst/>
            <a:gdLst/>
            <a:ahLst/>
            <a:cxnLst/>
            <a:rect l="l" t="t" r="r" b="b"/>
            <a:pathLst>
              <a:path w="234950" h="125095">
                <a:moveTo>
                  <a:pt x="214883" y="124967"/>
                </a:moveTo>
                <a:lnTo>
                  <a:pt x="234695" y="85343"/>
                </a:lnTo>
                <a:lnTo>
                  <a:pt x="62483" y="0"/>
                </a:ln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11486389" y="6154930"/>
            <a:ext cx="1074420" cy="1457324"/>
          </a:xfrm>
          <a:custGeom>
            <a:avLst/>
            <a:gdLst/>
            <a:ahLst/>
            <a:cxnLst/>
            <a:rect l="l" t="t" r="r" b="b"/>
            <a:pathLst>
              <a:path w="1074420" h="1457325">
                <a:moveTo>
                  <a:pt x="729995" y="1456943"/>
                </a:moveTo>
                <a:lnTo>
                  <a:pt x="1074419" y="803147"/>
                </a:lnTo>
                <a:lnTo>
                  <a:pt x="1074419" y="801623"/>
                </a:lnTo>
                <a:lnTo>
                  <a:pt x="1021079" y="673607"/>
                </a:lnTo>
                <a:lnTo>
                  <a:pt x="1011935" y="653795"/>
                </a:lnTo>
                <a:lnTo>
                  <a:pt x="987551" y="595883"/>
                </a:lnTo>
                <a:lnTo>
                  <a:pt x="940307" y="483107"/>
                </a:lnTo>
                <a:lnTo>
                  <a:pt x="911351" y="414527"/>
                </a:lnTo>
                <a:lnTo>
                  <a:pt x="865631" y="309371"/>
                </a:lnTo>
                <a:lnTo>
                  <a:pt x="807719" y="172211"/>
                </a:lnTo>
                <a:lnTo>
                  <a:pt x="783335" y="112775"/>
                </a:lnTo>
                <a:lnTo>
                  <a:pt x="760475" y="80771"/>
                </a:lnTo>
                <a:lnTo>
                  <a:pt x="754379" y="73151"/>
                </a:lnTo>
                <a:lnTo>
                  <a:pt x="751331" y="68579"/>
                </a:lnTo>
                <a:lnTo>
                  <a:pt x="746759" y="65531"/>
                </a:lnTo>
                <a:lnTo>
                  <a:pt x="694943" y="30479"/>
                </a:lnTo>
                <a:lnTo>
                  <a:pt x="643127" y="12191"/>
                </a:lnTo>
                <a:lnTo>
                  <a:pt x="620267" y="3047"/>
                </a:lnTo>
                <a:lnTo>
                  <a:pt x="580643" y="0"/>
                </a:lnTo>
                <a:lnTo>
                  <a:pt x="527303" y="6095"/>
                </a:lnTo>
                <a:lnTo>
                  <a:pt x="510539" y="12191"/>
                </a:lnTo>
                <a:lnTo>
                  <a:pt x="463295" y="27431"/>
                </a:lnTo>
                <a:lnTo>
                  <a:pt x="452627" y="35051"/>
                </a:lnTo>
                <a:lnTo>
                  <a:pt x="414527" y="59435"/>
                </a:lnTo>
                <a:lnTo>
                  <a:pt x="370331" y="94487"/>
                </a:lnTo>
                <a:lnTo>
                  <a:pt x="368807" y="96011"/>
                </a:lnTo>
                <a:lnTo>
                  <a:pt x="333755" y="137159"/>
                </a:lnTo>
                <a:lnTo>
                  <a:pt x="289559" y="228599"/>
                </a:lnTo>
                <a:lnTo>
                  <a:pt x="1523" y="813815"/>
                </a:lnTo>
                <a:lnTo>
                  <a:pt x="0" y="815339"/>
                </a:lnTo>
                <a:lnTo>
                  <a:pt x="291083" y="961643"/>
                </a:lnTo>
                <a:lnTo>
                  <a:pt x="486155" y="1059179"/>
                </a:lnTo>
                <a:lnTo>
                  <a:pt x="387095" y="1257299"/>
                </a:lnTo>
                <a:lnTo>
                  <a:pt x="380999" y="1269491"/>
                </a:lnTo>
                <a:lnTo>
                  <a:pt x="729995" y="1456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13926316" y="9059676"/>
            <a:ext cx="688975" cy="754381"/>
          </a:xfrm>
          <a:custGeom>
            <a:avLst/>
            <a:gdLst/>
            <a:ahLst/>
            <a:cxnLst/>
            <a:rect l="l" t="t" r="r" b="b"/>
            <a:pathLst>
              <a:path w="688975" h="754379">
                <a:moveTo>
                  <a:pt x="688847" y="0"/>
                </a:moveTo>
                <a:lnTo>
                  <a:pt x="0" y="313943"/>
                </a:lnTo>
                <a:lnTo>
                  <a:pt x="210311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0" y="103631"/>
                </a:moveTo>
                <a:lnTo>
                  <a:pt x="21335" y="94487"/>
                </a:lnTo>
                <a:lnTo>
                  <a:pt x="56387" y="0"/>
                </a:lnTo>
                <a:lnTo>
                  <a:pt x="15849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11390379" y="6970268"/>
            <a:ext cx="582295" cy="454660"/>
          </a:xfrm>
          <a:custGeom>
            <a:avLst/>
            <a:gdLst/>
            <a:ahLst/>
            <a:cxnLst/>
            <a:rect l="l" t="t" r="r" b="b"/>
            <a:pathLst>
              <a:path w="582295" h="454659">
                <a:moveTo>
                  <a:pt x="483107" y="441959"/>
                </a:moveTo>
                <a:lnTo>
                  <a:pt x="582167" y="243839"/>
                </a:lnTo>
                <a:lnTo>
                  <a:pt x="387095" y="146303"/>
                </a:lnTo>
                <a:lnTo>
                  <a:pt x="96011" y="0"/>
                </a:lnTo>
                <a:lnTo>
                  <a:pt x="0" y="196595"/>
                </a:lnTo>
                <a:lnTo>
                  <a:pt x="320039" y="368807"/>
                </a:lnTo>
                <a:lnTo>
                  <a:pt x="477011" y="454151"/>
                </a:lnTo>
                <a:lnTo>
                  <a:pt x="483107" y="441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2883413" y="866649"/>
            <a:ext cx="870585" cy="2028826"/>
          </a:xfrm>
          <a:custGeom>
            <a:avLst/>
            <a:gdLst/>
            <a:ahLst/>
            <a:cxnLst/>
            <a:rect l="l" t="t" r="r" b="b"/>
            <a:pathLst>
              <a:path w="870585" h="2028825">
                <a:moveTo>
                  <a:pt x="696467" y="2028443"/>
                </a:moveTo>
                <a:lnTo>
                  <a:pt x="851915" y="1868423"/>
                </a:lnTo>
                <a:lnTo>
                  <a:pt x="870203" y="1848611"/>
                </a:lnTo>
                <a:lnTo>
                  <a:pt x="835151" y="1775459"/>
                </a:lnTo>
                <a:lnTo>
                  <a:pt x="608075" y="1292351"/>
                </a:lnTo>
                <a:lnTo>
                  <a:pt x="484631" y="10302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2590800" y="866647"/>
            <a:ext cx="989330" cy="2049780"/>
          </a:xfrm>
          <a:custGeom>
            <a:avLst/>
            <a:gdLst/>
            <a:ahLst/>
            <a:cxnLst/>
            <a:rect l="l" t="t" r="r" b="b"/>
            <a:pathLst>
              <a:path w="989329" h="2049780">
                <a:moveTo>
                  <a:pt x="0" y="0"/>
                </a:moveTo>
                <a:lnTo>
                  <a:pt x="545591" y="1152143"/>
                </a:lnTo>
                <a:lnTo>
                  <a:pt x="621791" y="1313687"/>
                </a:lnTo>
                <a:lnTo>
                  <a:pt x="757427" y="1601723"/>
                </a:lnTo>
                <a:lnTo>
                  <a:pt x="894587" y="1892807"/>
                </a:lnTo>
                <a:lnTo>
                  <a:pt x="955547" y="2019299"/>
                </a:lnTo>
                <a:lnTo>
                  <a:pt x="969263" y="2049779"/>
                </a:lnTo>
                <a:lnTo>
                  <a:pt x="989075" y="2028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9601201" y="6360671"/>
            <a:ext cx="1027430" cy="1537971"/>
          </a:xfrm>
          <a:custGeom>
            <a:avLst/>
            <a:gdLst/>
            <a:ahLst/>
            <a:cxnLst/>
            <a:rect l="l" t="t" r="r" b="b"/>
            <a:pathLst>
              <a:path w="1027429" h="1537970">
                <a:moveTo>
                  <a:pt x="650747" y="1537715"/>
                </a:moveTo>
                <a:lnTo>
                  <a:pt x="824483" y="1196339"/>
                </a:lnTo>
                <a:lnTo>
                  <a:pt x="1027175" y="797051"/>
                </a:lnTo>
                <a:lnTo>
                  <a:pt x="708659" y="640079"/>
                </a:lnTo>
                <a:lnTo>
                  <a:pt x="655319" y="614171"/>
                </a:lnTo>
                <a:lnTo>
                  <a:pt x="405383" y="0"/>
                </a:lnTo>
                <a:lnTo>
                  <a:pt x="0" y="193547"/>
                </a:lnTo>
                <a:lnTo>
                  <a:pt x="25907" y="246887"/>
                </a:lnTo>
                <a:lnTo>
                  <a:pt x="644651" y="1523999"/>
                </a:lnTo>
                <a:lnTo>
                  <a:pt x="650747" y="1537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518163" y="4952493"/>
            <a:ext cx="117475" cy="277495"/>
          </a:xfrm>
          <a:custGeom>
            <a:avLst/>
            <a:gdLst/>
            <a:ahLst/>
            <a:cxnLst/>
            <a:rect l="l" t="t" r="r" b="b"/>
            <a:pathLst>
              <a:path w="117475" h="277495">
                <a:moveTo>
                  <a:pt x="0" y="277367"/>
                </a:moveTo>
                <a:lnTo>
                  <a:pt x="86867" y="225551"/>
                </a:lnTo>
                <a:lnTo>
                  <a:pt x="117347" y="2072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518161" y="7029704"/>
            <a:ext cx="546100" cy="673736"/>
          </a:xfrm>
          <a:custGeom>
            <a:avLst/>
            <a:gdLst/>
            <a:ahLst/>
            <a:cxnLst/>
            <a:rect l="l" t="t" r="r" b="b"/>
            <a:pathLst>
              <a:path w="546100" h="673734">
                <a:moveTo>
                  <a:pt x="0" y="673607"/>
                </a:moveTo>
                <a:lnTo>
                  <a:pt x="36575" y="656843"/>
                </a:lnTo>
                <a:lnTo>
                  <a:pt x="382523" y="498347"/>
                </a:lnTo>
                <a:lnTo>
                  <a:pt x="545591" y="422147"/>
                </a:lnTo>
                <a:lnTo>
                  <a:pt x="384047" y="74675"/>
                </a:lnTo>
                <a:lnTo>
                  <a:pt x="348995" y="0"/>
                </a:lnTo>
                <a:lnTo>
                  <a:pt x="347471" y="0"/>
                </a:lnTo>
                <a:lnTo>
                  <a:pt x="208787" y="65531"/>
                </a:lnTo>
                <a:lnTo>
                  <a:pt x="184403" y="76199"/>
                </a:lnTo>
                <a:lnTo>
                  <a:pt x="0" y="163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1196341" y="5967483"/>
            <a:ext cx="1659889" cy="939165"/>
          </a:xfrm>
          <a:custGeom>
            <a:avLst/>
            <a:gdLst/>
            <a:ahLst/>
            <a:cxnLst/>
            <a:rect l="l" t="t" r="r" b="b"/>
            <a:pathLst>
              <a:path w="1659889" h="939165">
                <a:moveTo>
                  <a:pt x="91439" y="938783"/>
                </a:moveTo>
                <a:lnTo>
                  <a:pt x="252983" y="862583"/>
                </a:lnTo>
                <a:lnTo>
                  <a:pt x="550163" y="719327"/>
                </a:lnTo>
                <a:lnTo>
                  <a:pt x="682751" y="656843"/>
                </a:lnTo>
                <a:lnTo>
                  <a:pt x="1418843" y="304799"/>
                </a:lnTo>
                <a:lnTo>
                  <a:pt x="1641347" y="198119"/>
                </a:lnTo>
                <a:lnTo>
                  <a:pt x="1659635" y="188975"/>
                </a:lnTo>
                <a:lnTo>
                  <a:pt x="1577339" y="4571"/>
                </a:lnTo>
                <a:lnTo>
                  <a:pt x="1575815" y="0"/>
                </a:lnTo>
                <a:lnTo>
                  <a:pt x="1359407" y="102107"/>
                </a:lnTo>
                <a:lnTo>
                  <a:pt x="556259" y="481583"/>
                </a:lnTo>
                <a:lnTo>
                  <a:pt x="457199" y="527303"/>
                </a:lnTo>
                <a:lnTo>
                  <a:pt x="161543" y="667511"/>
                </a:lnTo>
                <a:lnTo>
                  <a:pt x="0" y="743711"/>
                </a:lnTo>
                <a:lnTo>
                  <a:pt x="91439" y="938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9183628" y="866649"/>
            <a:ext cx="139065" cy="85725"/>
          </a:xfrm>
          <a:custGeom>
            <a:avLst/>
            <a:gdLst/>
            <a:ahLst/>
            <a:cxnLst/>
            <a:rect l="l" t="t" r="r" b="b"/>
            <a:pathLst>
              <a:path w="139065" h="85725">
                <a:moveTo>
                  <a:pt x="0" y="0"/>
                </a:moveTo>
                <a:lnTo>
                  <a:pt x="74675" y="85343"/>
                </a:lnTo>
                <a:lnTo>
                  <a:pt x="138683" y="56387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3753611" y="7698745"/>
            <a:ext cx="1150620" cy="824865"/>
          </a:xfrm>
          <a:custGeom>
            <a:avLst/>
            <a:gdLst/>
            <a:ahLst/>
            <a:cxnLst/>
            <a:rect l="l" t="t" r="r" b="b"/>
            <a:pathLst>
              <a:path w="1150620" h="824865">
                <a:moveTo>
                  <a:pt x="641603" y="594359"/>
                </a:moveTo>
                <a:lnTo>
                  <a:pt x="647699" y="591311"/>
                </a:lnTo>
                <a:lnTo>
                  <a:pt x="987551" y="426719"/>
                </a:lnTo>
                <a:lnTo>
                  <a:pt x="1150619" y="347471"/>
                </a:lnTo>
                <a:lnTo>
                  <a:pt x="1085087" y="213359"/>
                </a:lnTo>
                <a:lnTo>
                  <a:pt x="979931" y="0"/>
                </a:lnTo>
                <a:lnTo>
                  <a:pt x="0" y="461771"/>
                </a:lnTo>
                <a:lnTo>
                  <a:pt x="71627" y="623315"/>
                </a:lnTo>
                <a:lnTo>
                  <a:pt x="160019" y="818387"/>
                </a:lnTo>
                <a:lnTo>
                  <a:pt x="163067" y="824483"/>
                </a:lnTo>
                <a:lnTo>
                  <a:pt x="641603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4029461" y="8294629"/>
            <a:ext cx="1106805" cy="715009"/>
          </a:xfrm>
          <a:custGeom>
            <a:avLst/>
            <a:gdLst/>
            <a:ahLst/>
            <a:cxnLst/>
            <a:rect l="l" t="t" r="r" b="b"/>
            <a:pathLst>
              <a:path w="1106804" h="715009">
                <a:moveTo>
                  <a:pt x="533399" y="509015"/>
                </a:moveTo>
                <a:lnTo>
                  <a:pt x="539495" y="505967"/>
                </a:lnTo>
                <a:lnTo>
                  <a:pt x="879347" y="341375"/>
                </a:lnTo>
                <a:lnTo>
                  <a:pt x="1106423" y="231647"/>
                </a:lnTo>
                <a:lnTo>
                  <a:pt x="1019555" y="50291"/>
                </a:lnTo>
                <a:lnTo>
                  <a:pt x="995171" y="0"/>
                </a:lnTo>
                <a:lnTo>
                  <a:pt x="830579" y="79247"/>
                </a:lnTo>
                <a:lnTo>
                  <a:pt x="766571" y="109727"/>
                </a:lnTo>
                <a:lnTo>
                  <a:pt x="490727" y="243839"/>
                </a:lnTo>
                <a:lnTo>
                  <a:pt x="486155" y="245363"/>
                </a:lnTo>
                <a:lnTo>
                  <a:pt x="420623" y="277367"/>
                </a:lnTo>
                <a:lnTo>
                  <a:pt x="0" y="480059"/>
                </a:lnTo>
                <a:lnTo>
                  <a:pt x="48767" y="591311"/>
                </a:lnTo>
                <a:lnTo>
                  <a:pt x="88391" y="679703"/>
                </a:lnTo>
                <a:lnTo>
                  <a:pt x="105155" y="714755"/>
                </a:lnTo>
                <a:lnTo>
                  <a:pt x="533399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10190987" y="4856481"/>
            <a:ext cx="1606550" cy="1975485"/>
          </a:xfrm>
          <a:custGeom>
            <a:avLst/>
            <a:gdLst/>
            <a:ahLst/>
            <a:cxnLst/>
            <a:rect l="l" t="t" r="r" b="b"/>
            <a:pathLst>
              <a:path w="1606550" h="1975484">
                <a:moveTo>
                  <a:pt x="637031" y="1904999"/>
                </a:moveTo>
                <a:lnTo>
                  <a:pt x="710183" y="1761743"/>
                </a:lnTo>
                <a:lnTo>
                  <a:pt x="986027" y="1220723"/>
                </a:lnTo>
                <a:lnTo>
                  <a:pt x="1072895" y="1048511"/>
                </a:lnTo>
                <a:lnTo>
                  <a:pt x="1097279" y="1001267"/>
                </a:lnTo>
                <a:lnTo>
                  <a:pt x="1380743" y="445007"/>
                </a:lnTo>
                <a:lnTo>
                  <a:pt x="1487423" y="233171"/>
                </a:lnTo>
                <a:lnTo>
                  <a:pt x="1606295" y="0"/>
                </a:lnTo>
                <a:lnTo>
                  <a:pt x="1598675" y="3047"/>
                </a:lnTo>
                <a:lnTo>
                  <a:pt x="1594103" y="4571"/>
                </a:lnTo>
                <a:lnTo>
                  <a:pt x="1568195" y="18287"/>
                </a:lnTo>
                <a:lnTo>
                  <a:pt x="0" y="765047"/>
                </a:lnTo>
                <a:lnTo>
                  <a:pt x="124967" y="1030223"/>
                </a:lnTo>
                <a:lnTo>
                  <a:pt x="251459" y="1296923"/>
                </a:lnTo>
                <a:lnTo>
                  <a:pt x="74675" y="1380743"/>
                </a:lnTo>
                <a:lnTo>
                  <a:pt x="234695" y="1706879"/>
                </a:lnTo>
                <a:lnTo>
                  <a:pt x="286511" y="1813559"/>
                </a:lnTo>
                <a:lnTo>
                  <a:pt x="382523" y="1862327"/>
                </a:lnTo>
                <a:lnTo>
                  <a:pt x="592835" y="1970531"/>
                </a:lnTo>
                <a:lnTo>
                  <a:pt x="601979" y="1975103"/>
                </a:lnTo>
                <a:lnTo>
                  <a:pt x="637031" y="1904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10218422" y="9318753"/>
            <a:ext cx="594360" cy="495300"/>
          </a:xfrm>
          <a:custGeom>
            <a:avLst/>
            <a:gdLst/>
            <a:ahLst/>
            <a:cxnLst/>
            <a:rect l="l" t="t" r="r" b="b"/>
            <a:pathLst>
              <a:path w="594359" h="495300">
                <a:moveTo>
                  <a:pt x="594359" y="495299"/>
                </a:moveTo>
                <a:lnTo>
                  <a:pt x="542543" y="428243"/>
                </a:lnTo>
                <a:lnTo>
                  <a:pt x="432815" y="288035"/>
                </a:lnTo>
                <a:lnTo>
                  <a:pt x="350519" y="181355"/>
                </a:lnTo>
                <a:lnTo>
                  <a:pt x="262127" y="120395"/>
                </a:lnTo>
                <a:lnTo>
                  <a:pt x="86867" y="0"/>
                </a:lnTo>
                <a:lnTo>
                  <a:pt x="76199" y="22859"/>
                </a:lnTo>
                <a:lnTo>
                  <a:pt x="0" y="170687"/>
                </a:lnTo>
                <a:lnTo>
                  <a:pt x="281939" y="312419"/>
                </a:lnTo>
                <a:lnTo>
                  <a:pt x="417575" y="495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10006583" y="6237225"/>
            <a:ext cx="786765" cy="920750"/>
          </a:xfrm>
          <a:custGeom>
            <a:avLst/>
            <a:gdLst/>
            <a:ahLst/>
            <a:cxnLst/>
            <a:rect l="l" t="t" r="r" b="b"/>
            <a:pathLst>
              <a:path w="786765" h="920750">
                <a:moveTo>
                  <a:pt x="621791" y="920495"/>
                </a:moveTo>
                <a:lnTo>
                  <a:pt x="733043" y="697991"/>
                </a:lnTo>
                <a:lnTo>
                  <a:pt x="786383" y="594359"/>
                </a:lnTo>
                <a:lnTo>
                  <a:pt x="777239" y="589787"/>
                </a:lnTo>
                <a:lnTo>
                  <a:pt x="566927" y="481583"/>
                </a:lnTo>
                <a:lnTo>
                  <a:pt x="470915" y="432815"/>
                </a:lnTo>
                <a:lnTo>
                  <a:pt x="419099" y="326135"/>
                </a:lnTo>
                <a:lnTo>
                  <a:pt x="259079" y="0"/>
                </a:lnTo>
                <a:lnTo>
                  <a:pt x="0" y="123443"/>
                </a:lnTo>
                <a:lnTo>
                  <a:pt x="249935" y="737615"/>
                </a:lnTo>
                <a:lnTo>
                  <a:pt x="303275" y="763523"/>
                </a:lnTo>
                <a:lnTo>
                  <a:pt x="621791" y="920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3916685" y="8046212"/>
            <a:ext cx="1108075" cy="728980"/>
          </a:xfrm>
          <a:custGeom>
            <a:avLst/>
            <a:gdLst/>
            <a:ahLst/>
            <a:cxnLst/>
            <a:rect l="l" t="t" r="r" b="b"/>
            <a:pathLst>
              <a:path w="1108075" h="728979">
                <a:moveTo>
                  <a:pt x="533399" y="525779"/>
                </a:moveTo>
                <a:lnTo>
                  <a:pt x="598931" y="493775"/>
                </a:lnTo>
                <a:lnTo>
                  <a:pt x="603503" y="492251"/>
                </a:lnTo>
                <a:lnTo>
                  <a:pt x="879347" y="358139"/>
                </a:lnTo>
                <a:lnTo>
                  <a:pt x="943355" y="327659"/>
                </a:lnTo>
                <a:lnTo>
                  <a:pt x="1107947" y="248411"/>
                </a:lnTo>
                <a:lnTo>
                  <a:pt x="987551" y="0"/>
                </a:lnTo>
                <a:lnTo>
                  <a:pt x="824483" y="79247"/>
                </a:lnTo>
                <a:lnTo>
                  <a:pt x="484631" y="243839"/>
                </a:lnTo>
                <a:lnTo>
                  <a:pt x="478535" y="246887"/>
                </a:lnTo>
                <a:lnTo>
                  <a:pt x="0" y="477011"/>
                </a:lnTo>
                <a:lnTo>
                  <a:pt x="112775" y="728471"/>
                </a:lnTo>
                <a:lnTo>
                  <a:pt x="533399" y="525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4352544" y="9082533"/>
            <a:ext cx="966469" cy="641984"/>
          </a:xfrm>
          <a:custGeom>
            <a:avLst/>
            <a:gdLst/>
            <a:ahLst/>
            <a:cxnLst/>
            <a:rect l="l" t="t" r="r" b="b"/>
            <a:pathLst>
              <a:path w="966470" h="641984">
                <a:moveTo>
                  <a:pt x="455675" y="473963"/>
                </a:moveTo>
                <a:lnTo>
                  <a:pt x="801623" y="307847"/>
                </a:lnTo>
                <a:lnTo>
                  <a:pt x="966215" y="228599"/>
                </a:lnTo>
                <a:lnTo>
                  <a:pt x="854963" y="0"/>
                </a:lnTo>
                <a:lnTo>
                  <a:pt x="787907" y="33527"/>
                </a:lnTo>
                <a:lnTo>
                  <a:pt x="690371" y="80771"/>
                </a:lnTo>
                <a:lnTo>
                  <a:pt x="448055" y="196595"/>
                </a:lnTo>
                <a:lnTo>
                  <a:pt x="441959" y="199643"/>
                </a:lnTo>
                <a:lnTo>
                  <a:pt x="347471" y="245363"/>
                </a:lnTo>
                <a:lnTo>
                  <a:pt x="0" y="413003"/>
                </a:lnTo>
                <a:lnTo>
                  <a:pt x="109727" y="641603"/>
                </a:lnTo>
                <a:lnTo>
                  <a:pt x="455675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13488924" y="9433053"/>
            <a:ext cx="498474" cy="381000"/>
          </a:xfrm>
          <a:custGeom>
            <a:avLst/>
            <a:gdLst/>
            <a:ahLst/>
            <a:cxnLst/>
            <a:rect l="l" t="t" r="r" b="b"/>
            <a:pathLst>
              <a:path w="498475" h="381000">
                <a:moveTo>
                  <a:pt x="498347" y="380999"/>
                </a:moveTo>
                <a:lnTo>
                  <a:pt x="306323" y="0"/>
                </a:lnTo>
                <a:lnTo>
                  <a:pt x="198119" y="48767"/>
                </a:lnTo>
                <a:lnTo>
                  <a:pt x="0" y="138683"/>
                </a:lnTo>
                <a:lnTo>
                  <a:pt x="109727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4172713" y="9492494"/>
            <a:ext cx="332741" cy="321945"/>
          </a:xfrm>
          <a:custGeom>
            <a:avLst/>
            <a:gdLst/>
            <a:ahLst/>
            <a:cxnLst/>
            <a:rect l="l" t="t" r="r" b="b"/>
            <a:pathLst>
              <a:path w="332739" h="321945">
                <a:moveTo>
                  <a:pt x="332231" y="321563"/>
                </a:moveTo>
                <a:lnTo>
                  <a:pt x="289559" y="231647"/>
                </a:lnTo>
                <a:lnTo>
                  <a:pt x="179831" y="3047"/>
                </a:lnTo>
                <a:lnTo>
                  <a:pt x="176783" y="0"/>
                </a:ln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4172712" y="95763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675889" y="9576313"/>
            <a:ext cx="497205" cy="238125"/>
          </a:xfrm>
          <a:custGeom>
            <a:avLst/>
            <a:gdLst/>
            <a:ahLst/>
            <a:cxnLst/>
            <a:rect l="l" t="t" r="r" b="b"/>
            <a:pathLst>
              <a:path w="497204" h="238125">
                <a:moveTo>
                  <a:pt x="496823" y="0"/>
                </a:moveTo>
                <a:lnTo>
                  <a:pt x="463295" y="16763"/>
                </a:lnTo>
                <a:lnTo>
                  <a:pt x="0" y="2377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12736073" y="5766310"/>
            <a:ext cx="840105" cy="629920"/>
          </a:xfrm>
          <a:custGeom>
            <a:avLst/>
            <a:gdLst/>
            <a:ahLst/>
            <a:cxnLst/>
            <a:rect l="l" t="t" r="r" b="b"/>
            <a:pathLst>
              <a:path w="840105" h="629920">
                <a:moveTo>
                  <a:pt x="62483" y="621791"/>
                </a:moveTo>
                <a:lnTo>
                  <a:pt x="839723" y="286511"/>
                </a:lnTo>
                <a:lnTo>
                  <a:pt x="833627" y="283463"/>
                </a:lnTo>
                <a:lnTo>
                  <a:pt x="621791" y="179831"/>
                </a:lnTo>
                <a:lnTo>
                  <a:pt x="525779" y="132587"/>
                </a:lnTo>
                <a:lnTo>
                  <a:pt x="254507" y="0"/>
                </a:lnTo>
                <a:lnTo>
                  <a:pt x="156971" y="202691"/>
                </a:lnTo>
                <a:lnTo>
                  <a:pt x="0" y="524255"/>
                </a:lnTo>
                <a:lnTo>
                  <a:pt x="45719" y="629411"/>
                </a:lnTo>
                <a:lnTo>
                  <a:pt x="62483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2895600" y="3782065"/>
            <a:ext cx="544195" cy="891539"/>
          </a:xfrm>
          <a:custGeom>
            <a:avLst/>
            <a:gdLst/>
            <a:ahLst/>
            <a:cxnLst/>
            <a:rect l="l" t="t" r="r" b="b"/>
            <a:pathLst>
              <a:path w="544195" h="891539">
                <a:moveTo>
                  <a:pt x="409955" y="880871"/>
                </a:moveTo>
                <a:lnTo>
                  <a:pt x="353567" y="772667"/>
                </a:lnTo>
                <a:lnTo>
                  <a:pt x="544067" y="673607"/>
                </a:lnTo>
                <a:lnTo>
                  <a:pt x="332231" y="274319"/>
                </a:lnTo>
                <a:lnTo>
                  <a:pt x="249935" y="118871"/>
                </a:lnTo>
                <a:lnTo>
                  <a:pt x="199643" y="22859"/>
                </a:lnTo>
                <a:lnTo>
                  <a:pt x="198119" y="21335"/>
                </a:lnTo>
                <a:lnTo>
                  <a:pt x="187451" y="0"/>
                </a:lnTo>
                <a:lnTo>
                  <a:pt x="0" y="153923"/>
                </a:lnTo>
                <a:lnTo>
                  <a:pt x="9143" y="170687"/>
                </a:lnTo>
                <a:lnTo>
                  <a:pt x="10667" y="173735"/>
                </a:lnTo>
                <a:lnTo>
                  <a:pt x="13715" y="178307"/>
                </a:lnTo>
                <a:lnTo>
                  <a:pt x="15239" y="179831"/>
                </a:lnTo>
                <a:lnTo>
                  <a:pt x="39623" y="228599"/>
                </a:lnTo>
                <a:lnTo>
                  <a:pt x="121919" y="384047"/>
                </a:lnTo>
                <a:lnTo>
                  <a:pt x="333755" y="783335"/>
                </a:lnTo>
                <a:lnTo>
                  <a:pt x="373379" y="856487"/>
                </a:lnTo>
                <a:lnTo>
                  <a:pt x="391667" y="891539"/>
                </a:lnTo>
                <a:lnTo>
                  <a:pt x="409955" y="880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518160" y="6668517"/>
            <a:ext cx="274320" cy="332740"/>
          </a:xfrm>
          <a:custGeom>
            <a:avLst/>
            <a:gdLst/>
            <a:ahLst/>
            <a:cxnLst/>
            <a:rect l="l" t="t" r="r" b="b"/>
            <a:pathLst>
              <a:path w="274320" h="332740">
                <a:moveTo>
                  <a:pt x="0" y="332231"/>
                </a:moveTo>
                <a:lnTo>
                  <a:pt x="111251" y="280415"/>
                </a:lnTo>
                <a:lnTo>
                  <a:pt x="272795" y="205739"/>
                </a:lnTo>
                <a:lnTo>
                  <a:pt x="274319" y="204215"/>
                </a:lnTo>
                <a:lnTo>
                  <a:pt x="204215" y="53339"/>
                </a:lnTo>
                <a:lnTo>
                  <a:pt x="178307" y="0"/>
                </a:lnTo>
                <a:lnTo>
                  <a:pt x="15239" y="76199"/>
                </a:ln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12100564" y="866654"/>
            <a:ext cx="688975" cy="1010919"/>
          </a:xfrm>
          <a:custGeom>
            <a:avLst/>
            <a:gdLst/>
            <a:ahLst/>
            <a:cxnLst/>
            <a:rect l="l" t="t" r="r" b="b"/>
            <a:pathLst>
              <a:path w="688975" h="1010919">
                <a:moveTo>
                  <a:pt x="0" y="0"/>
                </a:moveTo>
                <a:lnTo>
                  <a:pt x="403859" y="903731"/>
                </a:lnTo>
                <a:lnTo>
                  <a:pt x="451103" y="1010411"/>
                </a:lnTo>
                <a:lnTo>
                  <a:pt x="504443" y="987551"/>
                </a:lnTo>
                <a:lnTo>
                  <a:pt x="688847" y="912875"/>
                </a:lnTo>
                <a:lnTo>
                  <a:pt x="217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731524" y="9015482"/>
            <a:ext cx="1160144" cy="692151"/>
          </a:xfrm>
          <a:custGeom>
            <a:avLst/>
            <a:gdLst/>
            <a:ahLst/>
            <a:cxnLst/>
            <a:rect l="l" t="t" r="r" b="b"/>
            <a:pathLst>
              <a:path w="1160145" h="692150">
                <a:moveTo>
                  <a:pt x="417575" y="539495"/>
                </a:moveTo>
                <a:lnTo>
                  <a:pt x="585215" y="461771"/>
                </a:lnTo>
                <a:lnTo>
                  <a:pt x="996695" y="272795"/>
                </a:lnTo>
                <a:lnTo>
                  <a:pt x="1158239" y="198119"/>
                </a:lnTo>
                <a:lnTo>
                  <a:pt x="1159763" y="198119"/>
                </a:lnTo>
                <a:lnTo>
                  <a:pt x="1066799" y="0"/>
                </a:lnTo>
                <a:lnTo>
                  <a:pt x="1065275" y="0"/>
                </a:lnTo>
                <a:lnTo>
                  <a:pt x="905255" y="76199"/>
                </a:lnTo>
                <a:lnTo>
                  <a:pt x="505967" y="265175"/>
                </a:lnTo>
                <a:lnTo>
                  <a:pt x="454151" y="289559"/>
                </a:lnTo>
                <a:lnTo>
                  <a:pt x="0" y="502919"/>
                </a:lnTo>
                <a:lnTo>
                  <a:pt x="19811" y="547115"/>
                </a:lnTo>
                <a:lnTo>
                  <a:pt x="88391" y="691895"/>
                </a:lnTo>
                <a:lnTo>
                  <a:pt x="417575" y="539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11946636" y="866649"/>
            <a:ext cx="1077594" cy="1725295"/>
          </a:xfrm>
          <a:custGeom>
            <a:avLst/>
            <a:gdLst/>
            <a:ahLst/>
            <a:cxnLst/>
            <a:rect l="l" t="t" r="r" b="b"/>
            <a:pathLst>
              <a:path w="1077594" h="1725295">
                <a:moveTo>
                  <a:pt x="0" y="0"/>
                </a:moveTo>
                <a:lnTo>
                  <a:pt x="626363" y="1481327"/>
                </a:lnTo>
                <a:lnTo>
                  <a:pt x="652271" y="1542287"/>
                </a:lnTo>
                <a:lnTo>
                  <a:pt x="696467" y="1565147"/>
                </a:lnTo>
                <a:lnTo>
                  <a:pt x="719327" y="1577339"/>
                </a:lnTo>
                <a:lnTo>
                  <a:pt x="1005839" y="1725167"/>
                </a:lnTo>
                <a:lnTo>
                  <a:pt x="1077467" y="1586483"/>
                </a:lnTo>
                <a:lnTo>
                  <a:pt x="797051" y="1438655"/>
                </a:lnTo>
                <a:lnTo>
                  <a:pt x="798575" y="1434083"/>
                </a:lnTo>
                <a:lnTo>
                  <a:pt x="765047" y="1357883"/>
                </a:lnTo>
                <a:lnTo>
                  <a:pt x="673607" y="1158239"/>
                </a:lnTo>
                <a:lnTo>
                  <a:pt x="667511" y="1144523"/>
                </a:lnTo>
                <a:lnTo>
                  <a:pt x="605027" y="1010411"/>
                </a:lnTo>
                <a:lnTo>
                  <a:pt x="557783" y="903731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12551669" y="1779527"/>
            <a:ext cx="561339" cy="673736"/>
          </a:xfrm>
          <a:custGeom>
            <a:avLst/>
            <a:gdLst/>
            <a:ahLst/>
            <a:cxnLst/>
            <a:rect l="l" t="t" r="r" b="b"/>
            <a:pathLst>
              <a:path w="561340" h="673735">
                <a:moveTo>
                  <a:pt x="560831" y="498347"/>
                </a:moveTo>
                <a:lnTo>
                  <a:pt x="365759" y="249935"/>
                </a:lnTo>
                <a:lnTo>
                  <a:pt x="237743" y="0"/>
                </a:lnTo>
                <a:lnTo>
                  <a:pt x="53339" y="74675"/>
                </a:lnTo>
                <a:lnTo>
                  <a:pt x="0" y="97535"/>
                </a:lnTo>
                <a:lnTo>
                  <a:pt x="62483" y="231647"/>
                </a:lnTo>
                <a:lnTo>
                  <a:pt x="68579" y="245363"/>
                </a:lnTo>
                <a:lnTo>
                  <a:pt x="160019" y="445007"/>
                </a:lnTo>
                <a:lnTo>
                  <a:pt x="193547" y="521207"/>
                </a:lnTo>
                <a:lnTo>
                  <a:pt x="192023" y="525779"/>
                </a:lnTo>
                <a:lnTo>
                  <a:pt x="472439" y="673607"/>
                </a:lnTo>
                <a:lnTo>
                  <a:pt x="560831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7423404" y="6802629"/>
            <a:ext cx="760730" cy="1153796"/>
          </a:xfrm>
          <a:custGeom>
            <a:avLst/>
            <a:gdLst/>
            <a:ahLst/>
            <a:cxnLst/>
            <a:rect l="l" t="t" r="r" b="b"/>
            <a:pathLst>
              <a:path w="760729" h="1153795">
                <a:moveTo>
                  <a:pt x="477011" y="1153667"/>
                </a:moveTo>
                <a:lnTo>
                  <a:pt x="760475" y="1007363"/>
                </a:lnTo>
                <a:lnTo>
                  <a:pt x="284987" y="0"/>
                </a:lnTo>
                <a:lnTo>
                  <a:pt x="0" y="135635"/>
                </a:lnTo>
                <a:lnTo>
                  <a:pt x="477011" y="1153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5811012" y="7931917"/>
            <a:ext cx="920750" cy="628015"/>
          </a:xfrm>
          <a:custGeom>
            <a:avLst/>
            <a:gdLst/>
            <a:ahLst/>
            <a:cxnLst/>
            <a:rect l="l" t="t" r="r" b="b"/>
            <a:pathLst>
              <a:path w="920750" h="628015">
                <a:moveTo>
                  <a:pt x="920495" y="240791"/>
                </a:moveTo>
                <a:lnTo>
                  <a:pt x="810767" y="0"/>
                </a:lnTo>
                <a:lnTo>
                  <a:pt x="0" y="374903"/>
                </a:lnTo>
                <a:lnTo>
                  <a:pt x="76199" y="627887"/>
                </a:lnTo>
                <a:lnTo>
                  <a:pt x="920495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7208520" y="6938264"/>
            <a:ext cx="692150" cy="1129665"/>
          </a:xfrm>
          <a:custGeom>
            <a:avLst/>
            <a:gdLst/>
            <a:ahLst/>
            <a:cxnLst/>
            <a:rect l="l" t="t" r="r" b="b"/>
            <a:pathLst>
              <a:path w="692150" h="1129665">
                <a:moveTo>
                  <a:pt x="691895" y="1018031"/>
                </a:moveTo>
                <a:lnTo>
                  <a:pt x="214883" y="0"/>
                </a:lnTo>
                <a:lnTo>
                  <a:pt x="0" y="102107"/>
                </a:lnTo>
                <a:lnTo>
                  <a:pt x="478535" y="1129283"/>
                </a:lnTo>
                <a:lnTo>
                  <a:pt x="691895" y="10180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6132575" y="8920994"/>
            <a:ext cx="1188720" cy="893445"/>
          </a:xfrm>
          <a:custGeom>
            <a:avLst/>
            <a:gdLst/>
            <a:ahLst/>
            <a:cxnLst/>
            <a:rect l="l" t="t" r="r" b="b"/>
            <a:pathLst>
              <a:path w="1188720" h="893445">
                <a:moveTo>
                  <a:pt x="1188719" y="893063"/>
                </a:moveTo>
                <a:lnTo>
                  <a:pt x="778763" y="0"/>
                </a:lnTo>
                <a:lnTo>
                  <a:pt x="28955" y="345947"/>
                </a:lnTo>
                <a:lnTo>
                  <a:pt x="0" y="358139"/>
                </a:lnTo>
                <a:lnTo>
                  <a:pt x="129539" y="702563"/>
                </a:lnTo>
                <a:lnTo>
                  <a:pt x="166115" y="803147"/>
                </a:lnTo>
                <a:lnTo>
                  <a:pt x="201167" y="893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5728716" y="7663695"/>
            <a:ext cx="893444" cy="643255"/>
          </a:xfrm>
          <a:custGeom>
            <a:avLst/>
            <a:gdLst/>
            <a:ahLst/>
            <a:cxnLst/>
            <a:rect l="l" t="t" r="r" b="b"/>
            <a:pathLst>
              <a:path w="893445" h="643254">
                <a:moveTo>
                  <a:pt x="893063" y="268223"/>
                </a:moveTo>
                <a:lnTo>
                  <a:pt x="772667" y="0"/>
                </a:lnTo>
                <a:lnTo>
                  <a:pt x="0" y="364235"/>
                </a:lnTo>
                <a:lnTo>
                  <a:pt x="82295" y="643127"/>
                </a:lnTo>
                <a:lnTo>
                  <a:pt x="893063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5448300" y="8306817"/>
            <a:ext cx="439419" cy="402590"/>
          </a:xfrm>
          <a:custGeom>
            <a:avLst/>
            <a:gdLst/>
            <a:ahLst/>
            <a:cxnLst/>
            <a:rect l="l" t="t" r="r" b="b"/>
            <a:pathLst>
              <a:path w="439420" h="402590">
                <a:moveTo>
                  <a:pt x="438911" y="252983"/>
                </a:moveTo>
                <a:lnTo>
                  <a:pt x="362711" y="0"/>
                </a:lnTo>
                <a:lnTo>
                  <a:pt x="0" y="167639"/>
                </a:lnTo>
                <a:lnTo>
                  <a:pt x="109727" y="402335"/>
                </a:lnTo>
                <a:lnTo>
                  <a:pt x="438911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4146806" y="866649"/>
            <a:ext cx="5196840" cy="6489699"/>
          </a:xfrm>
          <a:custGeom>
            <a:avLst/>
            <a:gdLst/>
            <a:ahLst/>
            <a:cxnLst/>
            <a:rect l="l" t="t" r="r" b="b"/>
            <a:pathLst>
              <a:path w="5196840" h="6489700">
                <a:moveTo>
                  <a:pt x="2095499" y="0"/>
                </a:moveTo>
                <a:lnTo>
                  <a:pt x="1880615" y="271271"/>
                </a:lnTo>
                <a:lnTo>
                  <a:pt x="1872995" y="281939"/>
                </a:lnTo>
                <a:lnTo>
                  <a:pt x="1871471" y="283463"/>
                </a:lnTo>
                <a:lnTo>
                  <a:pt x="1612391" y="612647"/>
                </a:lnTo>
                <a:lnTo>
                  <a:pt x="847343" y="1277111"/>
                </a:lnTo>
                <a:lnTo>
                  <a:pt x="835151" y="1287779"/>
                </a:lnTo>
                <a:lnTo>
                  <a:pt x="388619" y="1676399"/>
                </a:lnTo>
                <a:lnTo>
                  <a:pt x="88391" y="1937003"/>
                </a:lnTo>
                <a:lnTo>
                  <a:pt x="0" y="2014727"/>
                </a:lnTo>
                <a:lnTo>
                  <a:pt x="1523" y="2016251"/>
                </a:lnTo>
                <a:lnTo>
                  <a:pt x="38099" y="2087879"/>
                </a:lnTo>
                <a:lnTo>
                  <a:pt x="143255" y="2287523"/>
                </a:lnTo>
                <a:lnTo>
                  <a:pt x="356615" y="2692907"/>
                </a:lnTo>
                <a:lnTo>
                  <a:pt x="608075" y="2566415"/>
                </a:lnTo>
                <a:lnTo>
                  <a:pt x="649223" y="2645663"/>
                </a:lnTo>
                <a:lnTo>
                  <a:pt x="752855" y="2590799"/>
                </a:lnTo>
                <a:lnTo>
                  <a:pt x="848867" y="2776727"/>
                </a:lnTo>
                <a:lnTo>
                  <a:pt x="745235" y="2828543"/>
                </a:lnTo>
                <a:lnTo>
                  <a:pt x="755903" y="2846831"/>
                </a:lnTo>
                <a:lnTo>
                  <a:pt x="509015" y="2980943"/>
                </a:lnTo>
                <a:lnTo>
                  <a:pt x="1242059" y="4375403"/>
                </a:lnTo>
                <a:lnTo>
                  <a:pt x="1255775" y="4369307"/>
                </a:lnTo>
                <a:lnTo>
                  <a:pt x="2221991" y="6156959"/>
                </a:lnTo>
                <a:lnTo>
                  <a:pt x="2401823" y="6489191"/>
                </a:lnTo>
                <a:lnTo>
                  <a:pt x="2595371" y="6396227"/>
                </a:lnTo>
                <a:lnTo>
                  <a:pt x="2825495" y="6286499"/>
                </a:lnTo>
                <a:lnTo>
                  <a:pt x="3061715" y="6173723"/>
                </a:lnTo>
                <a:lnTo>
                  <a:pt x="3276599" y="6071615"/>
                </a:lnTo>
                <a:lnTo>
                  <a:pt x="3561587" y="5935979"/>
                </a:lnTo>
                <a:lnTo>
                  <a:pt x="3701795" y="5870447"/>
                </a:lnTo>
                <a:lnTo>
                  <a:pt x="4247387" y="5609843"/>
                </a:lnTo>
                <a:lnTo>
                  <a:pt x="4920995" y="5289803"/>
                </a:lnTo>
                <a:lnTo>
                  <a:pt x="5196839" y="5157215"/>
                </a:lnTo>
                <a:lnTo>
                  <a:pt x="4142231" y="2487167"/>
                </a:lnTo>
                <a:lnTo>
                  <a:pt x="3636263" y="673607"/>
                </a:lnTo>
                <a:lnTo>
                  <a:pt x="32857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12839705" y="866654"/>
            <a:ext cx="789939" cy="600709"/>
          </a:xfrm>
          <a:custGeom>
            <a:avLst/>
            <a:gdLst/>
            <a:ahLst/>
            <a:cxnLst/>
            <a:rect l="l" t="t" r="r" b="b"/>
            <a:pathLst>
              <a:path w="789940" h="600710">
                <a:moveTo>
                  <a:pt x="0" y="0"/>
                </a:moveTo>
                <a:lnTo>
                  <a:pt x="243839" y="399287"/>
                </a:lnTo>
                <a:lnTo>
                  <a:pt x="335279" y="441959"/>
                </a:lnTo>
                <a:lnTo>
                  <a:pt x="675131" y="600455"/>
                </a:lnTo>
                <a:lnTo>
                  <a:pt x="789431" y="371855"/>
                </a:lnTo>
                <a:lnTo>
                  <a:pt x="490727" y="182879"/>
                </a:lnTo>
                <a:lnTo>
                  <a:pt x="452627" y="242315"/>
                </a:lnTo>
                <a:lnTo>
                  <a:pt x="446531" y="252983"/>
                </a:lnTo>
                <a:lnTo>
                  <a:pt x="408431" y="228599"/>
                </a:lnTo>
                <a:lnTo>
                  <a:pt x="364235" y="132587"/>
                </a:lnTo>
                <a:lnTo>
                  <a:pt x="3032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14103095" y="6255511"/>
            <a:ext cx="512445" cy="1343024"/>
          </a:xfrm>
          <a:custGeom>
            <a:avLst/>
            <a:gdLst/>
            <a:ahLst/>
            <a:cxnLst/>
            <a:rect l="l" t="t" r="r" b="b"/>
            <a:pathLst>
              <a:path w="512444" h="1343025">
                <a:moveTo>
                  <a:pt x="512063" y="522731"/>
                </a:moveTo>
                <a:lnTo>
                  <a:pt x="295655" y="0"/>
                </a:lnTo>
                <a:lnTo>
                  <a:pt x="30479" y="129539"/>
                </a:lnTo>
                <a:lnTo>
                  <a:pt x="0" y="143255"/>
                </a:lnTo>
                <a:lnTo>
                  <a:pt x="512063" y="1342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447805" y="866648"/>
            <a:ext cx="704215" cy="1082040"/>
          </a:xfrm>
          <a:custGeom>
            <a:avLst/>
            <a:gdLst/>
            <a:ahLst/>
            <a:cxnLst/>
            <a:rect l="l" t="t" r="r" b="b"/>
            <a:pathLst>
              <a:path w="704214" h="1082039">
                <a:moveTo>
                  <a:pt x="0" y="0"/>
                </a:moveTo>
                <a:lnTo>
                  <a:pt x="451103" y="920495"/>
                </a:lnTo>
                <a:lnTo>
                  <a:pt x="530351" y="1082039"/>
                </a:lnTo>
                <a:lnTo>
                  <a:pt x="638555" y="1016507"/>
                </a:lnTo>
                <a:lnTo>
                  <a:pt x="704087" y="975359"/>
                </a:lnTo>
                <a:lnTo>
                  <a:pt x="635507" y="839723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837435" y="866650"/>
            <a:ext cx="695324" cy="1207135"/>
          </a:xfrm>
          <a:custGeom>
            <a:avLst/>
            <a:gdLst/>
            <a:ahLst/>
            <a:cxnLst/>
            <a:rect l="l" t="t" r="r" b="b"/>
            <a:pathLst>
              <a:path w="695325" h="1207135">
                <a:moveTo>
                  <a:pt x="694943" y="1207007"/>
                </a:moveTo>
                <a:lnTo>
                  <a:pt x="653795" y="1168907"/>
                </a:lnTo>
                <a:lnTo>
                  <a:pt x="484631" y="1010411"/>
                </a:lnTo>
                <a:lnTo>
                  <a:pt x="440435" y="967739"/>
                </a:lnTo>
                <a:lnTo>
                  <a:pt x="510539" y="896111"/>
                </a:lnTo>
                <a:lnTo>
                  <a:pt x="348995" y="713231"/>
                </a:lnTo>
                <a:lnTo>
                  <a:pt x="294131" y="650747"/>
                </a:lnTo>
                <a:lnTo>
                  <a:pt x="304799" y="6400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3631697" y="866649"/>
            <a:ext cx="901065" cy="1438909"/>
          </a:xfrm>
          <a:custGeom>
            <a:avLst/>
            <a:gdLst/>
            <a:ahLst/>
            <a:cxnLst/>
            <a:rect l="l" t="t" r="r" b="b"/>
            <a:pathLst>
              <a:path w="901064" h="1438910">
                <a:moveTo>
                  <a:pt x="0" y="0"/>
                </a:moveTo>
                <a:lnTo>
                  <a:pt x="217931" y="496823"/>
                </a:lnTo>
                <a:lnTo>
                  <a:pt x="352043" y="800099"/>
                </a:lnTo>
                <a:lnTo>
                  <a:pt x="463295" y="1054607"/>
                </a:lnTo>
                <a:lnTo>
                  <a:pt x="377951" y="1142999"/>
                </a:lnTo>
                <a:lnTo>
                  <a:pt x="428243" y="1193291"/>
                </a:lnTo>
                <a:lnTo>
                  <a:pt x="629411" y="1397507"/>
                </a:lnTo>
                <a:lnTo>
                  <a:pt x="670559" y="1438655"/>
                </a:lnTo>
                <a:lnTo>
                  <a:pt x="900683" y="1207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3815061" y="6398768"/>
            <a:ext cx="800100" cy="2167255"/>
          </a:xfrm>
          <a:custGeom>
            <a:avLst/>
            <a:gdLst/>
            <a:ahLst/>
            <a:cxnLst/>
            <a:rect l="l" t="t" r="r" b="b"/>
            <a:pathLst>
              <a:path w="800100" h="2167254">
                <a:moveTo>
                  <a:pt x="800099" y="1199387"/>
                </a:moveTo>
                <a:lnTo>
                  <a:pt x="288035" y="0"/>
                </a:lnTo>
                <a:lnTo>
                  <a:pt x="268223" y="10667"/>
                </a:lnTo>
                <a:lnTo>
                  <a:pt x="115823" y="83819"/>
                </a:lnTo>
                <a:lnTo>
                  <a:pt x="0" y="140207"/>
                </a:lnTo>
                <a:lnTo>
                  <a:pt x="77723" y="338327"/>
                </a:lnTo>
                <a:lnTo>
                  <a:pt x="156971" y="539495"/>
                </a:lnTo>
                <a:lnTo>
                  <a:pt x="237743" y="742187"/>
                </a:lnTo>
                <a:lnTo>
                  <a:pt x="316991" y="943355"/>
                </a:lnTo>
                <a:lnTo>
                  <a:pt x="396239" y="1142999"/>
                </a:lnTo>
                <a:lnTo>
                  <a:pt x="475487" y="1344167"/>
                </a:lnTo>
                <a:lnTo>
                  <a:pt x="556259" y="1546859"/>
                </a:lnTo>
                <a:lnTo>
                  <a:pt x="800099" y="2167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3142981" y="866654"/>
            <a:ext cx="635635" cy="372109"/>
          </a:xfrm>
          <a:custGeom>
            <a:avLst/>
            <a:gdLst/>
            <a:ahLst/>
            <a:cxnLst/>
            <a:rect l="l" t="t" r="r" b="b"/>
            <a:pathLst>
              <a:path w="635634" h="372109">
                <a:moveTo>
                  <a:pt x="0" y="0"/>
                </a:moveTo>
                <a:lnTo>
                  <a:pt x="60959" y="132587"/>
                </a:lnTo>
                <a:lnTo>
                  <a:pt x="105155" y="228599"/>
                </a:lnTo>
                <a:lnTo>
                  <a:pt x="143255" y="252983"/>
                </a:lnTo>
                <a:lnTo>
                  <a:pt x="149351" y="242315"/>
                </a:lnTo>
                <a:lnTo>
                  <a:pt x="187451" y="182879"/>
                </a:lnTo>
                <a:lnTo>
                  <a:pt x="486155" y="371855"/>
                </a:lnTo>
                <a:lnTo>
                  <a:pt x="545591" y="246887"/>
                </a:lnTo>
                <a:lnTo>
                  <a:pt x="278891" y="67055"/>
                </a:lnTo>
                <a:lnTo>
                  <a:pt x="298703" y="28955"/>
                </a:lnTo>
                <a:lnTo>
                  <a:pt x="278891" y="0"/>
                </a:lnTo>
                <a:lnTo>
                  <a:pt x="298703" y="28955"/>
                </a:lnTo>
                <a:lnTo>
                  <a:pt x="278891" y="67055"/>
                </a:lnTo>
                <a:lnTo>
                  <a:pt x="545591" y="246887"/>
                </a:lnTo>
                <a:lnTo>
                  <a:pt x="635507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184152" y="866647"/>
            <a:ext cx="1416051" cy="2407920"/>
          </a:xfrm>
          <a:custGeom>
            <a:avLst/>
            <a:gdLst/>
            <a:ahLst/>
            <a:cxnLst/>
            <a:rect l="l" t="t" r="r" b="b"/>
            <a:pathLst>
              <a:path w="1416050" h="2407920">
                <a:moveTo>
                  <a:pt x="0" y="0"/>
                </a:moveTo>
                <a:lnTo>
                  <a:pt x="1164335" y="2322575"/>
                </a:lnTo>
                <a:lnTo>
                  <a:pt x="1199387" y="2363723"/>
                </a:lnTo>
                <a:lnTo>
                  <a:pt x="1237487" y="2407919"/>
                </a:lnTo>
                <a:lnTo>
                  <a:pt x="1415795" y="2276855"/>
                </a:lnTo>
                <a:lnTo>
                  <a:pt x="1388363" y="2243327"/>
                </a:lnTo>
                <a:lnTo>
                  <a:pt x="1370075" y="2221991"/>
                </a:lnTo>
                <a:lnTo>
                  <a:pt x="1324355" y="2165603"/>
                </a:lnTo>
                <a:lnTo>
                  <a:pt x="794003" y="1082039"/>
                </a:lnTo>
                <a:lnTo>
                  <a:pt x="714755" y="920495"/>
                </a:lnTo>
                <a:lnTo>
                  <a:pt x="2636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677924" y="866648"/>
            <a:ext cx="1560830" cy="2514600"/>
          </a:xfrm>
          <a:custGeom>
            <a:avLst/>
            <a:gdLst/>
            <a:ahLst/>
            <a:cxnLst/>
            <a:rect l="l" t="t" r="r" b="b"/>
            <a:pathLst>
              <a:path w="1560830" h="2514600">
                <a:moveTo>
                  <a:pt x="0" y="0"/>
                </a:moveTo>
                <a:lnTo>
                  <a:pt x="405383" y="839723"/>
                </a:lnTo>
                <a:lnTo>
                  <a:pt x="473963" y="975359"/>
                </a:lnTo>
                <a:lnTo>
                  <a:pt x="989075" y="2001011"/>
                </a:lnTo>
                <a:lnTo>
                  <a:pt x="1062227" y="2092451"/>
                </a:lnTo>
                <a:lnTo>
                  <a:pt x="1071371" y="2103119"/>
                </a:lnTo>
                <a:lnTo>
                  <a:pt x="1110995" y="2154935"/>
                </a:lnTo>
                <a:lnTo>
                  <a:pt x="1341119" y="2444495"/>
                </a:lnTo>
                <a:lnTo>
                  <a:pt x="1397507" y="2514599"/>
                </a:lnTo>
                <a:lnTo>
                  <a:pt x="1412747" y="2503931"/>
                </a:lnTo>
                <a:lnTo>
                  <a:pt x="1557527" y="2375915"/>
                </a:lnTo>
                <a:lnTo>
                  <a:pt x="1560575" y="2372867"/>
                </a:lnTo>
                <a:lnTo>
                  <a:pt x="1508759" y="2308859"/>
                </a:lnTo>
                <a:lnTo>
                  <a:pt x="1239011" y="1976627"/>
                </a:lnTo>
                <a:lnTo>
                  <a:pt x="1181099" y="1906523"/>
                </a:lnTo>
                <a:lnTo>
                  <a:pt x="2956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2264664" y="866649"/>
            <a:ext cx="1308100" cy="2287904"/>
          </a:xfrm>
          <a:custGeom>
            <a:avLst/>
            <a:gdLst/>
            <a:ahLst/>
            <a:cxnLst/>
            <a:rect l="l" t="t" r="r" b="b"/>
            <a:pathLst>
              <a:path w="1308100" h="2287905">
                <a:moveTo>
                  <a:pt x="0" y="0"/>
                </a:moveTo>
                <a:lnTo>
                  <a:pt x="1043939" y="2211323"/>
                </a:lnTo>
                <a:lnTo>
                  <a:pt x="1077467" y="2282951"/>
                </a:lnTo>
                <a:lnTo>
                  <a:pt x="1080515" y="2287523"/>
                </a:lnTo>
                <a:lnTo>
                  <a:pt x="1307591" y="2075687"/>
                </a:lnTo>
                <a:lnTo>
                  <a:pt x="1295399" y="2049779"/>
                </a:lnTo>
                <a:lnTo>
                  <a:pt x="1281683" y="2019299"/>
                </a:lnTo>
                <a:lnTo>
                  <a:pt x="1220723" y="1892807"/>
                </a:lnTo>
                <a:lnTo>
                  <a:pt x="1083563" y="1601723"/>
                </a:lnTo>
                <a:lnTo>
                  <a:pt x="947927" y="1313687"/>
                </a:lnTo>
                <a:lnTo>
                  <a:pt x="871727" y="1152143"/>
                </a:lnTo>
                <a:lnTo>
                  <a:pt x="326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11710416" y="8399780"/>
            <a:ext cx="607060" cy="830580"/>
          </a:xfrm>
          <a:custGeom>
            <a:avLst/>
            <a:gdLst/>
            <a:ahLst/>
            <a:cxnLst/>
            <a:rect l="l" t="t" r="r" b="b"/>
            <a:pathLst>
              <a:path w="607059" h="830579">
                <a:moveTo>
                  <a:pt x="440435" y="320039"/>
                </a:moveTo>
                <a:lnTo>
                  <a:pt x="545591" y="118871"/>
                </a:lnTo>
                <a:lnTo>
                  <a:pt x="606551" y="0"/>
                </a:lnTo>
                <a:lnTo>
                  <a:pt x="390143" y="97535"/>
                </a:lnTo>
                <a:lnTo>
                  <a:pt x="377951" y="103631"/>
                </a:lnTo>
                <a:lnTo>
                  <a:pt x="315467" y="132587"/>
                </a:lnTo>
                <a:lnTo>
                  <a:pt x="257555" y="245363"/>
                </a:lnTo>
                <a:lnTo>
                  <a:pt x="201167" y="352043"/>
                </a:lnTo>
                <a:lnTo>
                  <a:pt x="0" y="739139"/>
                </a:lnTo>
                <a:lnTo>
                  <a:pt x="176783" y="830579"/>
                </a:lnTo>
                <a:lnTo>
                  <a:pt x="440435" y="3200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10305288" y="9001760"/>
            <a:ext cx="807720" cy="812800"/>
          </a:xfrm>
          <a:custGeom>
            <a:avLst/>
            <a:gdLst/>
            <a:ahLst/>
            <a:cxnLst/>
            <a:rect l="l" t="t" r="r" b="b"/>
            <a:pathLst>
              <a:path w="807720" h="812800">
                <a:moveTo>
                  <a:pt x="545591" y="812291"/>
                </a:moveTo>
                <a:lnTo>
                  <a:pt x="640079" y="633983"/>
                </a:lnTo>
                <a:lnTo>
                  <a:pt x="669035" y="579119"/>
                </a:lnTo>
                <a:lnTo>
                  <a:pt x="807719" y="318515"/>
                </a:lnTo>
                <a:lnTo>
                  <a:pt x="539495" y="185927"/>
                </a:lnTo>
                <a:lnTo>
                  <a:pt x="163067" y="0"/>
                </a:lnTo>
                <a:lnTo>
                  <a:pt x="140207" y="44195"/>
                </a:lnTo>
                <a:lnTo>
                  <a:pt x="0" y="316991"/>
                </a:lnTo>
                <a:lnTo>
                  <a:pt x="175259" y="437387"/>
                </a:lnTo>
                <a:lnTo>
                  <a:pt x="263651" y="498347"/>
                </a:lnTo>
                <a:lnTo>
                  <a:pt x="345947" y="605027"/>
                </a:lnTo>
                <a:lnTo>
                  <a:pt x="455675" y="745235"/>
                </a:lnTo>
                <a:lnTo>
                  <a:pt x="507491" y="812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6003036" y="6737094"/>
            <a:ext cx="3152140" cy="3077211"/>
          </a:xfrm>
          <a:custGeom>
            <a:avLst/>
            <a:gdLst/>
            <a:ahLst/>
            <a:cxnLst/>
            <a:rect l="l" t="t" r="r" b="b"/>
            <a:pathLst>
              <a:path w="3152140" h="3077209">
                <a:moveTo>
                  <a:pt x="1636775" y="3076955"/>
                </a:moveTo>
                <a:lnTo>
                  <a:pt x="3134867" y="2450591"/>
                </a:lnTo>
                <a:lnTo>
                  <a:pt x="3151631" y="2417063"/>
                </a:lnTo>
                <a:lnTo>
                  <a:pt x="2753867" y="2127503"/>
                </a:lnTo>
                <a:lnTo>
                  <a:pt x="2273807" y="1443227"/>
                </a:lnTo>
                <a:lnTo>
                  <a:pt x="2247899" y="1406651"/>
                </a:lnTo>
                <a:lnTo>
                  <a:pt x="2199131" y="1336547"/>
                </a:lnTo>
                <a:lnTo>
                  <a:pt x="2194559" y="1328927"/>
                </a:lnTo>
                <a:lnTo>
                  <a:pt x="2168651" y="1293875"/>
                </a:lnTo>
                <a:lnTo>
                  <a:pt x="2124455" y="1229867"/>
                </a:lnTo>
                <a:lnTo>
                  <a:pt x="2093975" y="1185671"/>
                </a:lnTo>
                <a:lnTo>
                  <a:pt x="2090927" y="1182623"/>
                </a:lnTo>
                <a:lnTo>
                  <a:pt x="2133599" y="1150619"/>
                </a:lnTo>
                <a:lnTo>
                  <a:pt x="2237231" y="1074419"/>
                </a:lnTo>
                <a:lnTo>
                  <a:pt x="2279903" y="1042415"/>
                </a:lnTo>
                <a:lnTo>
                  <a:pt x="2395727" y="955547"/>
                </a:lnTo>
                <a:lnTo>
                  <a:pt x="2353055" y="894587"/>
                </a:lnTo>
                <a:lnTo>
                  <a:pt x="2348483" y="883919"/>
                </a:lnTo>
                <a:lnTo>
                  <a:pt x="2324099" y="839723"/>
                </a:lnTo>
                <a:lnTo>
                  <a:pt x="2173223" y="562355"/>
                </a:lnTo>
                <a:lnTo>
                  <a:pt x="2183891" y="556259"/>
                </a:lnTo>
                <a:lnTo>
                  <a:pt x="1845563" y="0"/>
                </a:lnTo>
                <a:lnTo>
                  <a:pt x="1705355" y="65531"/>
                </a:lnTo>
                <a:lnTo>
                  <a:pt x="2180843" y="1072895"/>
                </a:lnTo>
                <a:lnTo>
                  <a:pt x="1897379" y="1219199"/>
                </a:lnTo>
                <a:lnTo>
                  <a:pt x="1684019" y="1330451"/>
                </a:lnTo>
                <a:lnTo>
                  <a:pt x="1449323" y="1450847"/>
                </a:lnTo>
                <a:lnTo>
                  <a:pt x="1357883" y="1498091"/>
                </a:lnTo>
                <a:lnTo>
                  <a:pt x="1222247" y="1568195"/>
                </a:lnTo>
                <a:lnTo>
                  <a:pt x="871727" y="1749551"/>
                </a:lnTo>
                <a:lnTo>
                  <a:pt x="30479" y="2185415"/>
                </a:lnTo>
                <a:lnTo>
                  <a:pt x="0" y="2200655"/>
                </a:lnTo>
                <a:lnTo>
                  <a:pt x="16763" y="2243327"/>
                </a:lnTo>
                <a:lnTo>
                  <a:pt x="73151" y="2392679"/>
                </a:lnTo>
                <a:lnTo>
                  <a:pt x="99059" y="2464307"/>
                </a:lnTo>
                <a:lnTo>
                  <a:pt x="129539" y="2542031"/>
                </a:lnTo>
                <a:lnTo>
                  <a:pt x="158495" y="2529839"/>
                </a:lnTo>
                <a:lnTo>
                  <a:pt x="908303" y="2183891"/>
                </a:lnTo>
                <a:lnTo>
                  <a:pt x="1318259" y="30769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8093964" y="6607558"/>
            <a:ext cx="2158365" cy="2693036"/>
          </a:xfrm>
          <a:custGeom>
            <a:avLst/>
            <a:gdLst/>
            <a:ahLst/>
            <a:cxnLst/>
            <a:rect l="l" t="t" r="r" b="b"/>
            <a:pathLst>
              <a:path w="2158365" h="2693034">
                <a:moveTo>
                  <a:pt x="1447799" y="2692907"/>
                </a:moveTo>
                <a:lnTo>
                  <a:pt x="1523999" y="2542031"/>
                </a:lnTo>
                <a:lnTo>
                  <a:pt x="1533143" y="2523743"/>
                </a:lnTo>
                <a:lnTo>
                  <a:pt x="1568195" y="2455163"/>
                </a:lnTo>
                <a:lnTo>
                  <a:pt x="1714499" y="2168651"/>
                </a:lnTo>
                <a:lnTo>
                  <a:pt x="1815083" y="1967483"/>
                </a:lnTo>
                <a:lnTo>
                  <a:pt x="1956815" y="1690115"/>
                </a:lnTo>
                <a:lnTo>
                  <a:pt x="2010155" y="1583435"/>
                </a:lnTo>
                <a:lnTo>
                  <a:pt x="2125979" y="1356359"/>
                </a:lnTo>
                <a:lnTo>
                  <a:pt x="2157983" y="1290827"/>
                </a:lnTo>
                <a:lnTo>
                  <a:pt x="2151887" y="1277111"/>
                </a:lnTo>
                <a:lnTo>
                  <a:pt x="1533143" y="0"/>
                </a:lnTo>
                <a:lnTo>
                  <a:pt x="92963" y="685799"/>
                </a:lnTo>
                <a:lnTo>
                  <a:pt x="82295" y="691895"/>
                </a:lnTo>
                <a:lnTo>
                  <a:pt x="233171" y="969263"/>
                </a:lnTo>
                <a:lnTo>
                  <a:pt x="257555" y="1013459"/>
                </a:lnTo>
                <a:lnTo>
                  <a:pt x="262127" y="1024127"/>
                </a:lnTo>
                <a:lnTo>
                  <a:pt x="304799" y="1085087"/>
                </a:lnTo>
                <a:lnTo>
                  <a:pt x="188975" y="1171955"/>
                </a:lnTo>
                <a:lnTo>
                  <a:pt x="146303" y="1203959"/>
                </a:lnTo>
                <a:lnTo>
                  <a:pt x="42671" y="1280159"/>
                </a:lnTo>
                <a:lnTo>
                  <a:pt x="0" y="1312163"/>
                </a:lnTo>
                <a:lnTo>
                  <a:pt x="3047" y="1315211"/>
                </a:lnTo>
                <a:lnTo>
                  <a:pt x="33527" y="1359407"/>
                </a:lnTo>
                <a:lnTo>
                  <a:pt x="77723" y="1423415"/>
                </a:lnTo>
                <a:lnTo>
                  <a:pt x="103631" y="1458467"/>
                </a:lnTo>
                <a:lnTo>
                  <a:pt x="108203" y="1466087"/>
                </a:lnTo>
                <a:lnTo>
                  <a:pt x="156971" y="1536191"/>
                </a:lnTo>
                <a:lnTo>
                  <a:pt x="182879" y="1572767"/>
                </a:lnTo>
                <a:lnTo>
                  <a:pt x="662939" y="2257043"/>
                </a:lnTo>
                <a:lnTo>
                  <a:pt x="1060703" y="2546603"/>
                </a:lnTo>
                <a:lnTo>
                  <a:pt x="1078991" y="2511551"/>
                </a:lnTo>
                <a:lnTo>
                  <a:pt x="1447799" y="2692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5672333" y="8956041"/>
            <a:ext cx="169545" cy="67310"/>
          </a:xfrm>
          <a:custGeom>
            <a:avLst/>
            <a:gdLst/>
            <a:ahLst/>
            <a:cxnLst/>
            <a:rect l="l" t="t" r="r" b="b"/>
            <a:pathLst>
              <a:path w="169545" h="67309">
                <a:moveTo>
                  <a:pt x="144779" y="64007"/>
                </a:moveTo>
                <a:lnTo>
                  <a:pt x="149351" y="62483"/>
                </a:lnTo>
                <a:lnTo>
                  <a:pt x="169163" y="56387"/>
                </a:lnTo>
                <a:lnTo>
                  <a:pt x="68579" y="22859"/>
                </a:lnTo>
                <a:lnTo>
                  <a:pt x="0" y="0"/>
                </a:lnTo>
                <a:lnTo>
                  <a:pt x="12191" y="25907"/>
                </a:lnTo>
                <a:lnTo>
                  <a:pt x="27431" y="36575"/>
                </a:lnTo>
                <a:lnTo>
                  <a:pt x="42671" y="48767"/>
                </a:lnTo>
                <a:lnTo>
                  <a:pt x="77723" y="60959"/>
                </a:lnTo>
                <a:lnTo>
                  <a:pt x="112775" y="67055"/>
                </a:lnTo>
                <a:lnTo>
                  <a:pt x="144779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2990578" y="5495035"/>
            <a:ext cx="810895" cy="638810"/>
          </a:xfrm>
          <a:custGeom>
            <a:avLst/>
            <a:gdLst/>
            <a:ahLst/>
            <a:cxnLst/>
            <a:rect l="l" t="t" r="r" b="b"/>
            <a:pathLst>
              <a:path w="810894" h="638810">
                <a:moveTo>
                  <a:pt x="810767" y="332231"/>
                </a:moveTo>
                <a:lnTo>
                  <a:pt x="408431" y="135635"/>
                </a:lnTo>
                <a:lnTo>
                  <a:pt x="246887" y="56387"/>
                </a:lnTo>
                <a:lnTo>
                  <a:pt x="131063" y="0"/>
                </a:lnTo>
                <a:lnTo>
                  <a:pt x="96011" y="73151"/>
                </a:lnTo>
                <a:lnTo>
                  <a:pt x="0" y="271271"/>
                </a:lnTo>
                <a:lnTo>
                  <a:pt x="271271" y="403859"/>
                </a:lnTo>
                <a:lnTo>
                  <a:pt x="367283" y="451103"/>
                </a:lnTo>
                <a:lnTo>
                  <a:pt x="579119" y="554735"/>
                </a:lnTo>
                <a:lnTo>
                  <a:pt x="585215" y="557783"/>
                </a:lnTo>
                <a:lnTo>
                  <a:pt x="624839" y="541019"/>
                </a:lnTo>
                <a:lnTo>
                  <a:pt x="662939" y="638555"/>
                </a:lnTo>
                <a:lnTo>
                  <a:pt x="81076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518161" y="4621784"/>
            <a:ext cx="1605279" cy="1164590"/>
          </a:xfrm>
          <a:custGeom>
            <a:avLst/>
            <a:gdLst/>
            <a:ahLst/>
            <a:cxnLst/>
            <a:rect l="l" t="t" r="r" b="b"/>
            <a:pathLst>
              <a:path w="1605280" h="1164589">
                <a:moveTo>
                  <a:pt x="0" y="1164335"/>
                </a:moveTo>
                <a:lnTo>
                  <a:pt x="4571" y="1161287"/>
                </a:lnTo>
                <a:lnTo>
                  <a:pt x="190499" y="1046987"/>
                </a:lnTo>
                <a:lnTo>
                  <a:pt x="262127" y="1002791"/>
                </a:lnTo>
                <a:lnTo>
                  <a:pt x="289559" y="984503"/>
                </a:lnTo>
                <a:lnTo>
                  <a:pt x="303275" y="976883"/>
                </a:lnTo>
                <a:lnTo>
                  <a:pt x="742187" y="705611"/>
                </a:lnTo>
                <a:lnTo>
                  <a:pt x="1197863" y="347471"/>
                </a:lnTo>
                <a:lnTo>
                  <a:pt x="1261871" y="297179"/>
                </a:lnTo>
                <a:lnTo>
                  <a:pt x="1290827" y="274319"/>
                </a:lnTo>
                <a:lnTo>
                  <a:pt x="1435607" y="161543"/>
                </a:lnTo>
                <a:lnTo>
                  <a:pt x="1452371" y="147827"/>
                </a:lnTo>
                <a:lnTo>
                  <a:pt x="1482851" y="123443"/>
                </a:lnTo>
                <a:lnTo>
                  <a:pt x="1485899" y="120395"/>
                </a:lnTo>
                <a:lnTo>
                  <a:pt x="1592579" y="36575"/>
                </a:lnTo>
                <a:lnTo>
                  <a:pt x="1604771" y="27431"/>
                </a:lnTo>
                <a:lnTo>
                  <a:pt x="1598675" y="15239"/>
                </a:lnTo>
                <a:lnTo>
                  <a:pt x="1589531" y="0"/>
                </a:lnTo>
                <a:lnTo>
                  <a:pt x="1293875" y="236219"/>
                </a:lnTo>
                <a:lnTo>
                  <a:pt x="1278635" y="248411"/>
                </a:lnTo>
                <a:lnTo>
                  <a:pt x="1248155" y="272795"/>
                </a:lnTo>
                <a:lnTo>
                  <a:pt x="998219" y="472439"/>
                </a:lnTo>
                <a:lnTo>
                  <a:pt x="739139" y="681227"/>
                </a:lnTo>
                <a:lnTo>
                  <a:pt x="338327" y="928115"/>
                </a:lnTo>
                <a:lnTo>
                  <a:pt x="278891" y="964691"/>
                </a:lnTo>
                <a:lnTo>
                  <a:pt x="193547" y="1016507"/>
                </a:lnTo>
                <a:lnTo>
                  <a:pt x="0" y="1136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8461248" y="9672320"/>
            <a:ext cx="524510" cy="142240"/>
          </a:xfrm>
          <a:custGeom>
            <a:avLst/>
            <a:gdLst/>
            <a:ahLst/>
            <a:cxnLst/>
            <a:rect l="l" t="t" r="r" b="b"/>
            <a:pathLst>
              <a:path w="524509" h="142240">
                <a:moveTo>
                  <a:pt x="524255" y="141731"/>
                </a:moveTo>
                <a:lnTo>
                  <a:pt x="242315" y="0"/>
                </a:lnTo>
                <a:lnTo>
                  <a:pt x="0" y="100583"/>
                </a:lnTo>
                <a:lnTo>
                  <a:pt x="82295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518160" y="2994152"/>
            <a:ext cx="975360" cy="1873250"/>
          </a:xfrm>
          <a:custGeom>
            <a:avLst/>
            <a:gdLst/>
            <a:ahLst/>
            <a:cxnLst/>
            <a:rect l="l" t="t" r="r" b="b"/>
            <a:pathLst>
              <a:path w="975360" h="1873250">
                <a:moveTo>
                  <a:pt x="0" y="929639"/>
                </a:moveTo>
                <a:lnTo>
                  <a:pt x="252983" y="1446275"/>
                </a:lnTo>
                <a:lnTo>
                  <a:pt x="265175" y="1469135"/>
                </a:lnTo>
                <a:lnTo>
                  <a:pt x="359663" y="1383791"/>
                </a:lnTo>
                <a:lnTo>
                  <a:pt x="569975" y="1626107"/>
                </a:lnTo>
                <a:lnTo>
                  <a:pt x="469391" y="1716023"/>
                </a:lnTo>
                <a:lnTo>
                  <a:pt x="585215" y="1856231"/>
                </a:lnTo>
                <a:lnTo>
                  <a:pt x="597407" y="1872995"/>
                </a:lnTo>
                <a:lnTo>
                  <a:pt x="702563" y="1812035"/>
                </a:lnTo>
                <a:lnTo>
                  <a:pt x="737615" y="1790699"/>
                </a:lnTo>
                <a:lnTo>
                  <a:pt x="975359" y="1636775"/>
                </a:lnTo>
                <a:lnTo>
                  <a:pt x="955547" y="1610867"/>
                </a:lnTo>
                <a:lnTo>
                  <a:pt x="489203" y="10012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697992" y="9753097"/>
            <a:ext cx="172720" cy="60959"/>
          </a:xfrm>
          <a:custGeom>
            <a:avLst/>
            <a:gdLst/>
            <a:ahLst/>
            <a:cxnLst/>
            <a:rect l="l" t="t" r="r" b="b"/>
            <a:pathLst>
              <a:path w="172719" h="60959">
                <a:moveTo>
                  <a:pt x="172211" y="60959"/>
                </a:moveTo>
                <a:lnTo>
                  <a:pt x="143255" y="0"/>
                </a:ln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518163" y="6285992"/>
            <a:ext cx="85725" cy="226060"/>
          </a:xfrm>
          <a:custGeom>
            <a:avLst/>
            <a:gdLst/>
            <a:ahLst/>
            <a:cxnLst/>
            <a:rect l="l" t="t" r="r" b="b"/>
            <a:pathLst>
              <a:path w="85725" h="226059">
                <a:moveTo>
                  <a:pt x="0" y="225551"/>
                </a:moveTo>
                <a:lnTo>
                  <a:pt x="85343" y="1828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11564113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6407" y="208787"/>
                </a:moveTo>
                <a:lnTo>
                  <a:pt x="278891" y="83819"/>
                </a:lnTo>
                <a:lnTo>
                  <a:pt x="111251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8394196" y="6156451"/>
            <a:ext cx="762001" cy="585471"/>
          </a:xfrm>
          <a:custGeom>
            <a:avLst/>
            <a:gdLst/>
            <a:ahLst/>
            <a:cxnLst/>
            <a:rect l="l" t="t" r="r" b="b"/>
            <a:pathLst>
              <a:path w="762000" h="585470">
                <a:moveTo>
                  <a:pt x="335279" y="486155"/>
                </a:moveTo>
                <a:lnTo>
                  <a:pt x="294131" y="400811"/>
                </a:lnTo>
                <a:lnTo>
                  <a:pt x="761999" y="181355"/>
                </a:lnTo>
                <a:lnTo>
                  <a:pt x="673607" y="0"/>
                </a:lnTo>
                <a:lnTo>
                  <a:pt x="0" y="320039"/>
                </a:lnTo>
                <a:lnTo>
                  <a:pt x="1523" y="323087"/>
                </a:lnTo>
                <a:lnTo>
                  <a:pt x="120395" y="585215"/>
                </a:lnTo>
                <a:lnTo>
                  <a:pt x="335279" y="486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518160" y="7645404"/>
            <a:ext cx="728980" cy="530861"/>
          </a:xfrm>
          <a:custGeom>
            <a:avLst/>
            <a:gdLst/>
            <a:ahLst/>
            <a:cxnLst/>
            <a:rect l="l" t="t" r="r" b="b"/>
            <a:pathLst>
              <a:path w="728980" h="530859">
                <a:moveTo>
                  <a:pt x="0" y="530351"/>
                </a:moveTo>
                <a:lnTo>
                  <a:pt x="146303" y="463295"/>
                </a:lnTo>
                <a:lnTo>
                  <a:pt x="198119" y="438911"/>
                </a:lnTo>
                <a:lnTo>
                  <a:pt x="565403" y="269747"/>
                </a:lnTo>
                <a:lnTo>
                  <a:pt x="728471" y="195071"/>
                </a:lnTo>
                <a:lnTo>
                  <a:pt x="637031" y="0"/>
                </a:lnTo>
                <a:lnTo>
                  <a:pt x="473963" y="76199"/>
                </a:lnTo>
                <a:lnTo>
                  <a:pt x="126491" y="240791"/>
                </a:lnTo>
                <a:lnTo>
                  <a:pt x="114299" y="246887"/>
                </a:lnTo>
                <a:lnTo>
                  <a:pt x="0" y="3017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746503" y="7147057"/>
            <a:ext cx="1638300" cy="928369"/>
          </a:xfrm>
          <a:custGeom>
            <a:avLst/>
            <a:gdLst/>
            <a:ahLst/>
            <a:cxnLst/>
            <a:rect l="l" t="t" r="r" b="b"/>
            <a:pathLst>
              <a:path w="1638300" h="928370">
                <a:moveTo>
                  <a:pt x="252983" y="851915"/>
                </a:moveTo>
                <a:lnTo>
                  <a:pt x="646175" y="664463"/>
                </a:lnTo>
                <a:lnTo>
                  <a:pt x="736091" y="620267"/>
                </a:lnTo>
                <a:lnTo>
                  <a:pt x="1638299" y="188975"/>
                </a:lnTo>
                <a:lnTo>
                  <a:pt x="1552955" y="0"/>
                </a:lnTo>
                <a:lnTo>
                  <a:pt x="580643" y="458723"/>
                </a:lnTo>
                <a:lnTo>
                  <a:pt x="554735" y="470915"/>
                </a:lnTo>
                <a:lnTo>
                  <a:pt x="160019" y="656843"/>
                </a:lnTo>
                <a:lnTo>
                  <a:pt x="0" y="731519"/>
                </a:lnTo>
                <a:lnTo>
                  <a:pt x="92963" y="928115"/>
                </a:lnTo>
                <a:lnTo>
                  <a:pt x="252983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11222736" y="8532368"/>
            <a:ext cx="803275" cy="607060"/>
          </a:xfrm>
          <a:custGeom>
            <a:avLst/>
            <a:gdLst/>
            <a:ahLst/>
            <a:cxnLst/>
            <a:rect l="l" t="t" r="r" b="b"/>
            <a:pathLst>
              <a:path w="803275" h="607059">
                <a:moveTo>
                  <a:pt x="688847" y="219455"/>
                </a:moveTo>
                <a:lnTo>
                  <a:pt x="745235" y="112775"/>
                </a:lnTo>
                <a:lnTo>
                  <a:pt x="803147" y="0"/>
                </a:lnTo>
                <a:lnTo>
                  <a:pt x="656843" y="65531"/>
                </a:lnTo>
                <a:lnTo>
                  <a:pt x="612647" y="85343"/>
                </a:lnTo>
                <a:lnTo>
                  <a:pt x="559307" y="109727"/>
                </a:lnTo>
                <a:lnTo>
                  <a:pt x="426719" y="169163"/>
                </a:lnTo>
                <a:lnTo>
                  <a:pt x="0" y="362711"/>
                </a:lnTo>
                <a:lnTo>
                  <a:pt x="207263" y="469391"/>
                </a:lnTo>
                <a:lnTo>
                  <a:pt x="487679" y="606551"/>
                </a:lnTo>
                <a:lnTo>
                  <a:pt x="688847" y="219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2451085" y="8794496"/>
            <a:ext cx="680085" cy="868680"/>
          </a:xfrm>
          <a:custGeom>
            <a:avLst/>
            <a:gdLst/>
            <a:ahLst/>
            <a:cxnLst/>
            <a:rect l="l" t="t" r="r" b="b"/>
            <a:pathLst>
              <a:path w="680084" h="868679">
                <a:moveTo>
                  <a:pt x="330707" y="824483"/>
                </a:moveTo>
                <a:lnTo>
                  <a:pt x="478535" y="536447"/>
                </a:lnTo>
                <a:lnTo>
                  <a:pt x="679703" y="150875"/>
                </a:lnTo>
                <a:lnTo>
                  <a:pt x="662939" y="143255"/>
                </a:lnTo>
                <a:lnTo>
                  <a:pt x="368807" y="0"/>
                </a:lnTo>
                <a:lnTo>
                  <a:pt x="233171" y="263651"/>
                </a:lnTo>
                <a:lnTo>
                  <a:pt x="184403" y="356615"/>
                </a:lnTo>
                <a:lnTo>
                  <a:pt x="173735" y="380999"/>
                </a:lnTo>
                <a:lnTo>
                  <a:pt x="0" y="716279"/>
                </a:lnTo>
                <a:lnTo>
                  <a:pt x="12191" y="722375"/>
                </a:lnTo>
                <a:lnTo>
                  <a:pt x="307847" y="868679"/>
                </a:lnTo>
                <a:lnTo>
                  <a:pt x="330707" y="824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2023877" y="7730743"/>
            <a:ext cx="1626235" cy="929640"/>
          </a:xfrm>
          <a:custGeom>
            <a:avLst/>
            <a:gdLst/>
            <a:ahLst/>
            <a:cxnLst/>
            <a:rect l="l" t="t" r="r" b="b"/>
            <a:pathLst>
              <a:path w="1626235" h="929640">
                <a:moveTo>
                  <a:pt x="249935" y="854963"/>
                </a:moveTo>
                <a:lnTo>
                  <a:pt x="635507" y="669035"/>
                </a:lnTo>
                <a:lnTo>
                  <a:pt x="672083" y="652271"/>
                </a:lnTo>
                <a:lnTo>
                  <a:pt x="1626107" y="196595"/>
                </a:lnTo>
                <a:lnTo>
                  <a:pt x="1537715" y="0"/>
                </a:lnTo>
                <a:lnTo>
                  <a:pt x="641603" y="426719"/>
                </a:lnTo>
                <a:lnTo>
                  <a:pt x="509015" y="490727"/>
                </a:lnTo>
                <a:lnTo>
                  <a:pt x="158495" y="658367"/>
                </a:lnTo>
                <a:lnTo>
                  <a:pt x="0" y="734567"/>
                </a:lnTo>
                <a:lnTo>
                  <a:pt x="91439" y="929639"/>
                </a:lnTo>
                <a:lnTo>
                  <a:pt x="249935" y="854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9343644" y="5621534"/>
            <a:ext cx="972819" cy="668019"/>
          </a:xfrm>
          <a:custGeom>
            <a:avLst/>
            <a:gdLst/>
            <a:ahLst/>
            <a:cxnLst/>
            <a:rect l="l" t="t" r="r" b="b"/>
            <a:pathLst>
              <a:path w="972820" h="668020">
                <a:moveTo>
                  <a:pt x="0" y="402335"/>
                </a:moveTo>
                <a:lnTo>
                  <a:pt x="128015" y="667511"/>
                </a:lnTo>
                <a:lnTo>
                  <a:pt x="972311" y="265175"/>
                </a:lnTo>
                <a:lnTo>
                  <a:pt x="847343" y="0"/>
                </a:lnTo>
                <a:lnTo>
                  <a:pt x="0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13162792" y="6938270"/>
            <a:ext cx="890269" cy="548639"/>
          </a:xfrm>
          <a:custGeom>
            <a:avLst/>
            <a:gdLst/>
            <a:ahLst/>
            <a:cxnLst/>
            <a:rect l="l" t="t" r="r" b="b"/>
            <a:pathLst>
              <a:path w="890269" h="548640">
                <a:moveTo>
                  <a:pt x="431291" y="400811"/>
                </a:moveTo>
                <a:lnTo>
                  <a:pt x="890015" y="202691"/>
                </a:lnTo>
                <a:lnTo>
                  <a:pt x="809243" y="0"/>
                </a:lnTo>
                <a:lnTo>
                  <a:pt x="345947" y="199643"/>
                </a:lnTo>
                <a:lnTo>
                  <a:pt x="278891" y="228599"/>
                </a:lnTo>
                <a:lnTo>
                  <a:pt x="0" y="348995"/>
                </a:lnTo>
                <a:lnTo>
                  <a:pt x="88391" y="548639"/>
                </a:lnTo>
                <a:lnTo>
                  <a:pt x="431291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656591" y="6951981"/>
            <a:ext cx="1643380" cy="927100"/>
          </a:xfrm>
          <a:custGeom>
            <a:avLst/>
            <a:gdLst/>
            <a:ahLst/>
            <a:cxnLst/>
            <a:rect l="l" t="t" r="r" b="b"/>
            <a:pathLst>
              <a:path w="1643379" h="927100">
                <a:moveTo>
                  <a:pt x="249935" y="851915"/>
                </a:moveTo>
                <a:lnTo>
                  <a:pt x="644651" y="665987"/>
                </a:lnTo>
                <a:lnTo>
                  <a:pt x="670559" y="653795"/>
                </a:lnTo>
                <a:lnTo>
                  <a:pt x="1642871" y="195071"/>
                </a:lnTo>
                <a:lnTo>
                  <a:pt x="1556003" y="0"/>
                </a:lnTo>
                <a:lnTo>
                  <a:pt x="551687" y="473963"/>
                </a:lnTo>
                <a:lnTo>
                  <a:pt x="518159" y="489203"/>
                </a:lnTo>
                <a:lnTo>
                  <a:pt x="160019" y="659891"/>
                </a:lnTo>
                <a:lnTo>
                  <a:pt x="0" y="734567"/>
                </a:lnTo>
                <a:lnTo>
                  <a:pt x="89915" y="926591"/>
                </a:lnTo>
                <a:lnTo>
                  <a:pt x="249935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13376147" y="2651254"/>
            <a:ext cx="1239520" cy="1056640"/>
          </a:xfrm>
          <a:custGeom>
            <a:avLst/>
            <a:gdLst/>
            <a:ahLst/>
            <a:cxnLst/>
            <a:rect l="l" t="t" r="r" b="b"/>
            <a:pathLst>
              <a:path w="1239519" h="1056639">
                <a:moveTo>
                  <a:pt x="1239011" y="480059"/>
                </a:moveTo>
                <a:lnTo>
                  <a:pt x="502919" y="99059"/>
                </a:lnTo>
                <a:lnTo>
                  <a:pt x="309371" y="0"/>
                </a:lnTo>
                <a:lnTo>
                  <a:pt x="300227" y="18287"/>
                </a:lnTo>
                <a:lnTo>
                  <a:pt x="112775" y="394715"/>
                </a:lnTo>
                <a:lnTo>
                  <a:pt x="38099" y="542543"/>
                </a:lnTo>
                <a:lnTo>
                  <a:pt x="28955" y="577595"/>
                </a:lnTo>
                <a:lnTo>
                  <a:pt x="9143" y="649223"/>
                </a:lnTo>
                <a:lnTo>
                  <a:pt x="0" y="681227"/>
                </a:lnTo>
                <a:lnTo>
                  <a:pt x="3047" y="739139"/>
                </a:lnTo>
                <a:lnTo>
                  <a:pt x="24383" y="819911"/>
                </a:lnTo>
                <a:lnTo>
                  <a:pt x="47243" y="876299"/>
                </a:lnTo>
                <a:lnTo>
                  <a:pt x="73151" y="917447"/>
                </a:lnTo>
                <a:lnTo>
                  <a:pt x="126491" y="973835"/>
                </a:lnTo>
                <a:lnTo>
                  <a:pt x="179831" y="1016507"/>
                </a:lnTo>
                <a:lnTo>
                  <a:pt x="251459" y="1045463"/>
                </a:lnTo>
                <a:lnTo>
                  <a:pt x="388619" y="1056131"/>
                </a:lnTo>
                <a:lnTo>
                  <a:pt x="492251" y="1037843"/>
                </a:lnTo>
                <a:lnTo>
                  <a:pt x="598931" y="998219"/>
                </a:lnTo>
                <a:lnTo>
                  <a:pt x="620267" y="987551"/>
                </a:lnTo>
                <a:lnTo>
                  <a:pt x="1239011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518162" y="9358382"/>
            <a:ext cx="233679" cy="304799"/>
          </a:xfrm>
          <a:custGeom>
            <a:avLst/>
            <a:gdLst/>
            <a:ahLst/>
            <a:cxnLst/>
            <a:rect l="l" t="t" r="r" b="b"/>
            <a:pathLst>
              <a:path w="233679" h="304800">
                <a:moveTo>
                  <a:pt x="0" y="304799"/>
                </a:moveTo>
                <a:lnTo>
                  <a:pt x="233171" y="204215"/>
                </a:lnTo>
                <a:lnTo>
                  <a:pt x="213359" y="160019"/>
                </a:lnTo>
                <a:lnTo>
                  <a:pt x="137159" y="0"/>
                </a:ln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13331957" y="7342123"/>
            <a:ext cx="879475" cy="542925"/>
          </a:xfrm>
          <a:custGeom>
            <a:avLst/>
            <a:gdLst/>
            <a:ahLst/>
            <a:cxnLst/>
            <a:rect l="l" t="t" r="r" b="b"/>
            <a:pathLst>
              <a:path w="879475" h="542925">
                <a:moveTo>
                  <a:pt x="429767" y="394715"/>
                </a:moveTo>
                <a:lnTo>
                  <a:pt x="874775" y="201167"/>
                </a:lnTo>
                <a:lnTo>
                  <a:pt x="879347" y="199643"/>
                </a:lnTo>
                <a:lnTo>
                  <a:pt x="800099" y="0"/>
                </a:lnTo>
                <a:lnTo>
                  <a:pt x="345947" y="195071"/>
                </a:lnTo>
                <a:lnTo>
                  <a:pt x="0" y="344423"/>
                </a:lnTo>
                <a:lnTo>
                  <a:pt x="83819" y="541019"/>
                </a:lnTo>
                <a:lnTo>
                  <a:pt x="85343" y="542543"/>
                </a:lnTo>
                <a:lnTo>
                  <a:pt x="429767" y="394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1287780" y="6156459"/>
            <a:ext cx="1743710" cy="1135379"/>
          </a:xfrm>
          <a:custGeom>
            <a:avLst/>
            <a:gdLst/>
            <a:ahLst/>
            <a:cxnLst/>
            <a:rect l="l" t="t" r="r" b="b"/>
            <a:pathLst>
              <a:path w="1743710" h="1135379">
                <a:moveTo>
                  <a:pt x="182879" y="1135379"/>
                </a:moveTo>
                <a:lnTo>
                  <a:pt x="342899" y="1059179"/>
                </a:lnTo>
                <a:lnTo>
                  <a:pt x="678179" y="899159"/>
                </a:lnTo>
                <a:lnTo>
                  <a:pt x="771143" y="854963"/>
                </a:lnTo>
                <a:lnTo>
                  <a:pt x="1510283" y="501395"/>
                </a:lnTo>
                <a:lnTo>
                  <a:pt x="1728215" y="396239"/>
                </a:lnTo>
                <a:lnTo>
                  <a:pt x="1743455" y="390143"/>
                </a:lnTo>
                <a:lnTo>
                  <a:pt x="1741931" y="385571"/>
                </a:lnTo>
                <a:lnTo>
                  <a:pt x="1568195" y="0"/>
                </a:lnTo>
                <a:lnTo>
                  <a:pt x="1549907" y="9143"/>
                </a:lnTo>
                <a:lnTo>
                  <a:pt x="1327403" y="115823"/>
                </a:lnTo>
                <a:lnTo>
                  <a:pt x="591311" y="467867"/>
                </a:lnTo>
                <a:lnTo>
                  <a:pt x="458723" y="530351"/>
                </a:lnTo>
                <a:lnTo>
                  <a:pt x="161543" y="673607"/>
                </a:lnTo>
                <a:lnTo>
                  <a:pt x="0" y="749807"/>
                </a:lnTo>
                <a:lnTo>
                  <a:pt x="182879" y="1135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12095990" y="8608567"/>
            <a:ext cx="508000" cy="805180"/>
          </a:xfrm>
          <a:custGeom>
            <a:avLst/>
            <a:gdLst/>
            <a:ahLst/>
            <a:cxnLst/>
            <a:rect l="l" t="t" r="r" b="b"/>
            <a:pathLst>
              <a:path w="508000" h="805179">
                <a:moveTo>
                  <a:pt x="384047" y="339851"/>
                </a:moveTo>
                <a:lnTo>
                  <a:pt x="408431" y="288035"/>
                </a:lnTo>
                <a:lnTo>
                  <a:pt x="507491" y="79247"/>
                </a:lnTo>
                <a:lnTo>
                  <a:pt x="345947" y="0"/>
                </a:lnTo>
                <a:lnTo>
                  <a:pt x="260603" y="179831"/>
                </a:lnTo>
                <a:lnTo>
                  <a:pt x="219455" y="266699"/>
                </a:lnTo>
                <a:lnTo>
                  <a:pt x="0" y="726947"/>
                </a:lnTo>
                <a:lnTo>
                  <a:pt x="163067" y="804671"/>
                </a:lnTo>
                <a:lnTo>
                  <a:pt x="384047" y="3398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783336" y="4377945"/>
            <a:ext cx="304800" cy="332740"/>
          </a:xfrm>
          <a:custGeom>
            <a:avLst/>
            <a:gdLst/>
            <a:ahLst/>
            <a:cxnLst/>
            <a:rect l="l" t="t" r="r" b="b"/>
            <a:pathLst>
              <a:path w="304800" h="332739">
                <a:moveTo>
                  <a:pt x="0" y="85343"/>
                </a:moveTo>
                <a:lnTo>
                  <a:pt x="204215" y="332231"/>
                </a:lnTo>
                <a:lnTo>
                  <a:pt x="304799" y="242315"/>
                </a:lnTo>
                <a:lnTo>
                  <a:pt x="94487" y="0"/>
                </a:lnTo>
                <a:lnTo>
                  <a:pt x="0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518161" y="7451852"/>
            <a:ext cx="637540" cy="495300"/>
          </a:xfrm>
          <a:custGeom>
            <a:avLst/>
            <a:gdLst/>
            <a:ahLst/>
            <a:cxnLst/>
            <a:rect l="l" t="t" r="r" b="b"/>
            <a:pathLst>
              <a:path w="637540" h="495300">
                <a:moveTo>
                  <a:pt x="0" y="495299"/>
                </a:moveTo>
                <a:lnTo>
                  <a:pt x="114299" y="440435"/>
                </a:lnTo>
                <a:lnTo>
                  <a:pt x="126491" y="434339"/>
                </a:lnTo>
                <a:lnTo>
                  <a:pt x="473963" y="269747"/>
                </a:lnTo>
                <a:lnTo>
                  <a:pt x="637031" y="193547"/>
                </a:lnTo>
                <a:lnTo>
                  <a:pt x="545591" y="0"/>
                </a:lnTo>
                <a:lnTo>
                  <a:pt x="382523" y="76199"/>
                </a:lnTo>
                <a:lnTo>
                  <a:pt x="36575" y="234695"/>
                </a:lnTo>
                <a:lnTo>
                  <a:pt x="0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13078968" y="6737102"/>
            <a:ext cx="893444" cy="550545"/>
          </a:xfrm>
          <a:custGeom>
            <a:avLst/>
            <a:gdLst/>
            <a:ahLst/>
            <a:cxnLst/>
            <a:rect l="l" t="t" r="r" b="b"/>
            <a:pathLst>
              <a:path w="893444" h="550545">
                <a:moveTo>
                  <a:pt x="83819" y="550163"/>
                </a:moveTo>
                <a:lnTo>
                  <a:pt x="362711" y="429767"/>
                </a:lnTo>
                <a:lnTo>
                  <a:pt x="429767" y="400811"/>
                </a:lnTo>
                <a:lnTo>
                  <a:pt x="893063" y="201167"/>
                </a:lnTo>
                <a:lnTo>
                  <a:pt x="813815" y="0"/>
                </a:lnTo>
                <a:lnTo>
                  <a:pt x="353567" y="199643"/>
                </a:lnTo>
                <a:lnTo>
                  <a:pt x="278891" y="231647"/>
                </a:lnTo>
                <a:lnTo>
                  <a:pt x="0" y="352043"/>
                </a:lnTo>
                <a:lnTo>
                  <a:pt x="83819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101854" y="9408671"/>
            <a:ext cx="1027430" cy="405764"/>
          </a:xfrm>
          <a:custGeom>
            <a:avLst/>
            <a:gdLst/>
            <a:ahLst/>
            <a:cxnLst/>
            <a:rect l="l" t="t" r="r" b="b"/>
            <a:pathLst>
              <a:path w="1027430" h="405765">
                <a:moveTo>
                  <a:pt x="822959" y="405383"/>
                </a:moveTo>
                <a:lnTo>
                  <a:pt x="1027175" y="312419"/>
                </a:lnTo>
                <a:lnTo>
                  <a:pt x="880871" y="0"/>
                </a:lnTo>
                <a:lnTo>
                  <a:pt x="879347" y="1523"/>
                </a:lnTo>
                <a:lnTo>
                  <a:pt x="716279" y="76199"/>
                </a:lnTo>
                <a:lnTo>
                  <a:pt x="280415" y="277367"/>
                </a:lnTo>
                <a:lnTo>
                  <a:pt x="138683" y="341375"/>
                </a:lnTo>
                <a:lnTo>
                  <a:pt x="0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10888981" y="2069084"/>
            <a:ext cx="1988820" cy="1132839"/>
          </a:xfrm>
          <a:custGeom>
            <a:avLst/>
            <a:gdLst/>
            <a:ahLst/>
            <a:cxnLst/>
            <a:rect l="l" t="t" r="r" b="b"/>
            <a:pathLst>
              <a:path w="1988820" h="1132839">
                <a:moveTo>
                  <a:pt x="1988819" y="667511"/>
                </a:moveTo>
                <a:lnTo>
                  <a:pt x="1894331" y="620267"/>
                </a:lnTo>
                <a:lnTo>
                  <a:pt x="1702307" y="522731"/>
                </a:lnTo>
                <a:lnTo>
                  <a:pt x="662939" y="0"/>
                </a:lnTo>
                <a:lnTo>
                  <a:pt x="0" y="260603"/>
                </a:lnTo>
                <a:lnTo>
                  <a:pt x="1296923" y="906779"/>
                </a:lnTo>
                <a:lnTo>
                  <a:pt x="1716023" y="1115567"/>
                </a:lnTo>
                <a:lnTo>
                  <a:pt x="1749551" y="1132331"/>
                </a:lnTo>
                <a:lnTo>
                  <a:pt x="1988819" y="6675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9471659" y="5886710"/>
            <a:ext cx="970916" cy="668019"/>
          </a:xfrm>
          <a:custGeom>
            <a:avLst/>
            <a:gdLst/>
            <a:ahLst/>
            <a:cxnLst/>
            <a:rect l="l" t="t" r="r" b="b"/>
            <a:pathLst>
              <a:path w="970915" h="668020">
                <a:moveTo>
                  <a:pt x="534923" y="473963"/>
                </a:moveTo>
                <a:lnTo>
                  <a:pt x="794003" y="350519"/>
                </a:lnTo>
                <a:lnTo>
                  <a:pt x="970787" y="266699"/>
                </a:lnTo>
                <a:lnTo>
                  <a:pt x="844295" y="0"/>
                </a:lnTo>
                <a:lnTo>
                  <a:pt x="0" y="402335"/>
                </a:lnTo>
                <a:lnTo>
                  <a:pt x="129539" y="667511"/>
                </a:lnTo>
                <a:lnTo>
                  <a:pt x="534923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349757" y="3218181"/>
            <a:ext cx="1617345" cy="2514600"/>
          </a:xfrm>
          <a:custGeom>
            <a:avLst/>
            <a:gdLst/>
            <a:ahLst/>
            <a:cxnLst/>
            <a:rect l="l" t="t" r="r" b="b"/>
            <a:pathLst>
              <a:path w="1617345" h="2514600">
                <a:moveTo>
                  <a:pt x="1616963" y="2257043"/>
                </a:moveTo>
                <a:lnTo>
                  <a:pt x="1514855" y="2063495"/>
                </a:lnTo>
                <a:lnTo>
                  <a:pt x="1139951" y="1356359"/>
                </a:lnTo>
                <a:lnTo>
                  <a:pt x="918971" y="940307"/>
                </a:lnTo>
                <a:lnTo>
                  <a:pt x="897635" y="899159"/>
                </a:lnTo>
                <a:lnTo>
                  <a:pt x="787907" y="693419"/>
                </a:lnTo>
                <a:lnTo>
                  <a:pt x="775715" y="669035"/>
                </a:lnTo>
                <a:lnTo>
                  <a:pt x="758951" y="637031"/>
                </a:lnTo>
                <a:lnTo>
                  <a:pt x="701039" y="528827"/>
                </a:lnTo>
                <a:lnTo>
                  <a:pt x="559307" y="260603"/>
                </a:lnTo>
                <a:lnTo>
                  <a:pt x="460247" y="74675"/>
                </a:lnTo>
                <a:lnTo>
                  <a:pt x="420623" y="0"/>
                </a:lnTo>
                <a:lnTo>
                  <a:pt x="339851" y="67055"/>
                </a:lnTo>
                <a:lnTo>
                  <a:pt x="295655" y="102107"/>
                </a:lnTo>
                <a:lnTo>
                  <a:pt x="0" y="344423"/>
                </a:lnTo>
                <a:lnTo>
                  <a:pt x="6095" y="356615"/>
                </a:lnTo>
                <a:lnTo>
                  <a:pt x="7619" y="359663"/>
                </a:lnTo>
                <a:lnTo>
                  <a:pt x="44195" y="428243"/>
                </a:lnTo>
                <a:lnTo>
                  <a:pt x="64007" y="466343"/>
                </a:lnTo>
                <a:lnTo>
                  <a:pt x="344423" y="995171"/>
                </a:lnTo>
                <a:lnTo>
                  <a:pt x="504443" y="1293875"/>
                </a:lnTo>
                <a:lnTo>
                  <a:pt x="1150619" y="2514599"/>
                </a:lnTo>
                <a:lnTo>
                  <a:pt x="1616963" y="2257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1696212" y="2840228"/>
            <a:ext cx="818515" cy="1049020"/>
          </a:xfrm>
          <a:custGeom>
            <a:avLst/>
            <a:gdLst/>
            <a:ahLst/>
            <a:cxnLst/>
            <a:rect l="l" t="t" r="r" b="b"/>
            <a:pathLst>
              <a:path w="818514" h="1049020">
                <a:moveTo>
                  <a:pt x="818387" y="876299"/>
                </a:moveTo>
                <a:lnTo>
                  <a:pt x="530351" y="518159"/>
                </a:lnTo>
                <a:lnTo>
                  <a:pt x="510539" y="492251"/>
                </a:lnTo>
                <a:lnTo>
                  <a:pt x="458723" y="426719"/>
                </a:lnTo>
                <a:lnTo>
                  <a:pt x="237743" y="0"/>
                </a:lnTo>
                <a:lnTo>
                  <a:pt x="62483" y="85343"/>
                </a:lnTo>
                <a:lnTo>
                  <a:pt x="0" y="115823"/>
                </a:lnTo>
                <a:lnTo>
                  <a:pt x="243839" y="611123"/>
                </a:lnTo>
                <a:lnTo>
                  <a:pt x="300227" y="678179"/>
                </a:lnTo>
                <a:lnTo>
                  <a:pt x="603503" y="1048511"/>
                </a:lnTo>
                <a:lnTo>
                  <a:pt x="818387" y="876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7848601" y="6023865"/>
            <a:ext cx="1778634" cy="1270000"/>
          </a:xfrm>
          <a:custGeom>
            <a:avLst/>
            <a:gdLst/>
            <a:ahLst/>
            <a:cxnLst/>
            <a:rect l="l" t="t" r="r" b="b"/>
            <a:pathLst>
              <a:path w="1778634" h="1270000">
                <a:moveTo>
                  <a:pt x="338327" y="1269491"/>
                </a:moveTo>
                <a:lnTo>
                  <a:pt x="1778507" y="583691"/>
                </a:lnTo>
                <a:lnTo>
                  <a:pt x="1752599" y="530351"/>
                </a:lnTo>
                <a:lnTo>
                  <a:pt x="1623059" y="265175"/>
                </a:lnTo>
                <a:lnTo>
                  <a:pt x="1495043" y="0"/>
                </a:lnTo>
                <a:lnTo>
                  <a:pt x="1219199" y="132587"/>
                </a:lnTo>
                <a:lnTo>
                  <a:pt x="1307591" y="313943"/>
                </a:lnTo>
                <a:lnTo>
                  <a:pt x="839723" y="533399"/>
                </a:lnTo>
                <a:lnTo>
                  <a:pt x="880871" y="618743"/>
                </a:lnTo>
                <a:lnTo>
                  <a:pt x="665987" y="717803"/>
                </a:lnTo>
                <a:lnTo>
                  <a:pt x="547115" y="455675"/>
                </a:lnTo>
                <a:lnTo>
                  <a:pt x="545591" y="452627"/>
                </a:lnTo>
                <a:lnTo>
                  <a:pt x="0" y="713231"/>
                </a:lnTo>
                <a:lnTo>
                  <a:pt x="338327" y="1269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12318492" y="866654"/>
            <a:ext cx="1196340" cy="1411605"/>
          </a:xfrm>
          <a:custGeom>
            <a:avLst/>
            <a:gdLst/>
            <a:ahLst/>
            <a:cxnLst/>
            <a:rect l="l" t="t" r="r" b="b"/>
            <a:pathLst>
              <a:path w="1196340" h="1411605">
                <a:moveTo>
                  <a:pt x="0" y="0"/>
                </a:moveTo>
                <a:lnTo>
                  <a:pt x="470915" y="912875"/>
                </a:lnTo>
                <a:lnTo>
                  <a:pt x="598931" y="1162811"/>
                </a:lnTo>
                <a:lnTo>
                  <a:pt x="794003" y="1411223"/>
                </a:lnTo>
                <a:lnTo>
                  <a:pt x="1028699" y="929639"/>
                </a:lnTo>
                <a:lnTo>
                  <a:pt x="1196339" y="600455"/>
                </a:lnTo>
                <a:lnTo>
                  <a:pt x="856487" y="441959"/>
                </a:lnTo>
                <a:lnTo>
                  <a:pt x="765047" y="399287"/>
                </a:lnTo>
                <a:lnTo>
                  <a:pt x="5212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3230884" y="866654"/>
            <a:ext cx="955675" cy="1671955"/>
          </a:xfrm>
          <a:custGeom>
            <a:avLst/>
            <a:gdLst/>
            <a:ahLst/>
            <a:cxnLst/>
            <a:rect l="l" t="t" r="r" b="b"/>
            <a:pathLst>
              <a:path w="955675" h="1671955">
                <a:moveTo>
                  <a:pt x="0" y="0"/>
                </a:moveTo>
                <a:lnTo>
                  <a:pt x="545591" y="1251203"/>
                </a:lnTo>
                <a:lnTo>
                  <a:pt x="536447" y="1258823"/>
                </a:lnTo>
                <a:lnTo>
                  <a:pt x="519683" y="1272539"/>
                </a:lnTo>
                <a:lnTo>
                  <a:pt x="601979" y="1400555"/>
                </a:lnTo>
                <a:lnTo>
                  <a:pt x="798575" y="1618487"/>
                </a:lnTo>
                <a:lnTo>
                  <a:pt x="850391" y="1671827"/>
                </a:lnTo>
                <a:lnTo>
                  <a:pt x="955547" y="1565147"/>
                </a:lnTo>
                <a:lnTo>
                  <a:pt x="950975" y="1560575"/>
                </a:lnTo>
                <a:lnTo>
                  <a:pt x="908303" y="1516379"/>
                </a:lnTo>
                <a:lnTo>
                  <a:pt x="708659" y="1306067"/>
                </a:lnTo>
                <a:lnTo>
                  <a:pt x="769619" y="1245107"/>
                </a:lnTo>
                <a:lnTo>
                  <a:pt x="707135" y="1109471"/>
                </a:lnTo>
                <a:lnTo>
                  <a:pt x="678179" y="1046987"/>
                </a:lnTo>
                <a:lnTo>
                  <a:pt x="550163" y="771143"/>
                </a:lnTo>
                <a:lnTo>
                  <a:pt x="455675" y="568451"/>
                </a:lnTo>
                <a:lnTo>
                  <a:pt x="1920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3795249" y="9373617"/>
            <a:ext cx="341630" cy="440690"/>
          </a:xfrm>
          <a:custGeom>
            <a:avLst/>
            <a:gdLst/>
            <a:ahLst/>
            <a:cxnLst/>
            <a:rect l="l" t="t" r="r" b="b"/>
            <a:pathLst>
              <a:path w="341630" h="440690">
                <a:moveTo>
                  <a:pt x="341375" y="440435"/>
                </a:moveTo>
                <a:lnTo>
                  <a:pt x="131063" y="0"/>
                </a:lnTo>
                <a:lnTo>
                  <a:pt x="0" y="59435"/>
                </a:lnTo>
                <a:lnTo>
                  <a:pt x="192023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4271772" y="866648"/>
            <a:ext cx="614680" cy="1035050"/>
          </a:xfrm>
          <a:custGeom>
            <a:avLst/>
            <a:gdLst/>
            <a:ahLst/>
            <a:cxnLst/>
            <a:rect l="l" t="t" r="r" b="b"/>
            <a:pathLst>
              <a:path w="614679" h="1035050">
                <a:moveTo>
                  <a:pt x="0" y="0"/>
                </a:moveTo>
                <a:lnTo>
                  <a:pt x="158495" y="358139"/>
                </a:lnTo>
                <a:lnTo>
                  <a:pt x="272795" y="615695"/>
                </a:lnTo>
                <a:lnTo>
                  <a:pt x="324611" y="729995"/>
                </a:lnTo>
                <a:lnTo>
                  <a:pt x="230123" y="832103"/>
                </a:lnTo>
                <a:lnTo>
                  <a:pt x="393191" y="996695"/>
                </a:lnTo>
                <a:lnTo>
                  <a:pt x="411479" y="1013459"/>
                </a:lnTo>
                <a:lnTo>
                  <a:pt x="431291" y="1034795"/>
                </a:lnTo>
                <a:lnTo>
                  <a:pt x="432815" y="1033271"/>
                </a:lnTo>
                <a:lnTo>
                  <a:pt x="445007" y="1021079"/>
                </a:lnTo>
                <a:lnTo>
                  <a:pt x="614171" y="850391"/>
                </a:lnTo>
                <a:lnTo>
                  <a:pt x="595883" y="809243"/>
                </a:lnTo>
                <a:lnTo>
                  <a:pt x="582167" y="780287"/>
                </a:lnTo>
                <a:lnTo>
                  <a:pt x="580643" y="778763"/>
                </a:lnTo>
                <a:lnTo>
                  <a:pt x="341375" y="278891"/>
                </a:lnTo>
                <a:lnTo>
                  <a:pt x="341375" y="277367"/>
                </a:lnTo>
                <a:lnTo>
                  <a:pt x="339851" y="275843"/>
                </a:lnTo>
                <a:lnTo>
                  <a:pt x="339851" y="272795"/>
                </a:lnTo>
                <a:lnTo>
                  <a:pt x="284987" y="158495"/>
                </a:lnTo>
                <a:lnTo>
                  <a:pt x="265175" y="118871"/>
                </a:lnTo>
                <a:lnTo>
                  <a:pt x="248411" y="83819"/>
                </a:lnTo>
                <a:lnTo>
                  <a:pt x="230123" y="44195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4487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3790676" y="1736853"/>
            <a:ext cx="824866" cy="1123315"/>
          </a:xfrm>
          <a:custGeom>
            <a:avLst/>
            <a:gdLst/>
            <a:ahLst/>
            <a:cxnLst/>
            <a:rect l="l" t="t" r="r" b="b"/>
            <a:pathLst>
              <a:path w="824865" h="1123314">
                <a:moveTo>
                  <a:pt x="824483" y="227075"/>
                </a:moveTo>
                <a:lnTo>
                  <a:pt x="353567" y="0"/>
                </a:lnTo>
                <a:lnTo>
                  <a:pt x="0" y="704087"/>
                </a:lnTo>
                <a:lnTo>
                  <a:pt x="256031" y="833627"/>
                </a:lnTo>
                <a:lnTo>
                  <a:pt x="824483" y="1123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4398756" y="6150360"/>
            <a:ext cx="216535" cy="628015"/>
          </a:xfrm>
          <a:custGeom>
            <a:avLst/>
            <a:gdLst/>
            <a:ahLst/>
            <a:cxnLst/>
            <a:rect l="l" t="t" r="r" b="b"/>
            <a:pathLst>
              <a:path w="216534" h="628015">
                <a:moveTo>
                  <a:pt x="216407" y="0"/>
                </a:moveTo>
                <a:lnTo>
                  <a:pt x="0" y="105155"/>
                </a:lnTo>
                <a:lnTo>
                  <a:pt x="216407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4134612" y="8526273"/>
            <a:ext cx="1112521" cy="718185"/>
          </a:xfrm>
          <a:custGeom>
            <a:avLst/>
            <a:gdLst/>
            <a:ahLst/>
            <a:cxnLst/>
            <a:rect l="l" t="t" r="r" b="b"/>
            <a:pathLst>
              <a:path w="1112520" h="718184">
                <a:moveTo>
                  <a:pt x="539495" y="509015"/>
                </a:moveTo>
                <a:lnTo>
                  <a:pt x="545591" y="505967"/>
                </a:lnTo>
                <a:lnTo>
                  <a:pt x="885443" y="341375"/>
                </a:lnTo>
                <a:lnTo>
                  <a:pt x="1112519" y="231647"/>
                </a:lnTo>
                <a:lnTo>
                  <a:pt x="1104899" y="216407"/>
                </a:lnTo>
                <a:lnTo>
                  <a:pt x="1001267" y="0"/>
                </a:lnTo>
                <a:lnTo>
                  <a:pt x="774191" y="109727"/>
                </a:lnTo>
                <a:lnTo>
                  <a:pt x="434339" y="274319"/>
                </a:lnTo>
                <a:lnTo>
                  <a:pt x="428243" y="277367"/>
                </a:lnTo>
                <a:lnTo>
                  <a:pt x="0" y="483107"/>
                </a:lnTo>
                <a:lnTo>
                  <a:pt x="105155" y="717803"/>
                </a:lnTo>
                <a:lnTo>
                  <a:pt x="539495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5655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2465837" y="4118866"/>
            <a:ext cx="1343025" cy="2182495"/>
          </a:xfrm>
          <a:custGeom>
            <a:avLst/>
            <a:gdLst/>
            <a:ahLst/>
            <a:cxnLst/>
            <a:rect l="l" t="t" r="r" b="b"/>
            <a:pathLst>
              <a:path w="1343025" h="2182495">
                <a:moveTo>
                  <a:pt x="1342643" y="1994915"/>
                </a:moveTo>
                <a:lnTo>
                  <a:pt x="632459" y="656843"/>
                </a:lnTo>
                <a:lnTo>
                  <a:pt x="609599" y="614171"/>
                </a:lnTo>
                <a:lnTo>
                  <a:pt x="362711" y="146303"/>
                </a:lnTo>
                <a:lnTo>
                  <a:pt x="307847" y="44195"/>
                </a:lnTo>
                <a:lnTo>
                  <a:pt x="303275" y="35051"/>
                </a:lnTo>
                <a:lnTo>
                  <a:pt x="300227" y="28955"/>
                </a:lnTo>
                <a:lnTo>
                  <a:pt x="298703" y="27431"/>
                </a:lnTo>
                <a:lnTo>
                  <a:pt x="284987" y="0"/>
                </a:lnTo>
                <a:lnTo>
                  <a:pt x="126491" y="163067"/>
                </a:lnTo>
                <a:lnTo>
                  <a:pt x="100583" y="190499"/>
                </a:lnTo>
                <a:lnTo>
                  <a:pt x="67055" y="225551"/>
                </a:lnTo>
                <a:lnTo>
                  <a:pt x="0" y="295655"/>
                </a:lnTo>
                <a:lnTo>
                  <a:pt x="341375" y="940307"/>
                </a:lnTo>
                <a:lnTo>
                  <a:pt x="533399" y="1301495"/>
                </a:lnTo>
                <a:lnTo>
                  <a:pt x="635507" y="1493519"/>
                </a:lnTo>
                <a:lnTo>
                  <a:pt x="708659" y="1632203"/>
                </a:lnTo>
                <a:lnTo>
                  <a:pt x="722375" y="1658111"/>
                </a:lnTo>
                <a:lnTo>
                  <a:pt x="1001267" y="2182367"/>
                </a:lnTo>
                <a:lnTo>
                  <a:pt x="1342643" y="1994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633984" y="8820404"/>
            <a:ext cx="1164590" cy="698500"/>
          </a:xfrm>
          <a:custGeom>
            <a:avLst/>
            <a:gdLst/>
            <a:ahLst/>
            <a:cxnLst/>
            <a:rect l="l" t="t" r="r" b="b"/>
            <a:pathLst>
              <a:path w="1164589" h="698500">
                <a:moveTo>
                  <a:pt x="551687" y="484631"/>
                </a:moveTo>
                <a:lnTo>
                  <a:pt x="603503" y="460247"/>
                </a:lnTo>
                <a:lnTo>
                  <a:pt x="1002791" y="271271"/>
                </a:lnTo>
                <a:lnTo>
                  <a:pt x="1162811" y="195071"/>
                </a:lnTo>
                <a:lnTo>
                  <a:pt x="1164335" y="195071"/>
                </a:lnTo>
                <a:lnTo>
                  <a:pt x="1071371" y="0"/>
                </a:lnTo>
                <a:lnTo>
                  <a:pt x="1069847" y="0"/>
                </a:lnTo>
                <a:lnTo>
                  <a:pt x="909827" y="74675"/>
                </a:lnTo>
                <a:lnTo>
                  <a:pt x="509015" y="259079"/>
                </a:lnTo>
                <a:lnTo>
                  <a:pt x="0" y="492251"/>
                </a:lnTo>
                <a:lnTo>
                  <a:pt x="21335" y="537971"/>
                </a:lnTo>
                <a:lnTo>
                  <a:pt x="97535" y="697991"/>
                </a:lnTo>
                <a:lnTo>
                  <a:pt x="551687" y="484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518161" y="6872735"/>
            <a:ext cx="349250" cy="320040"/>
          </a:xfrm>
          <a:custGeom>
            <a:avLst/>
            <a:gdLst/>
            <a:ahLst/>
            <a:cxnLst/>
            <a:rect l="l" t="t" r="r" b="b"/>
            <a:pathLst>
              <a:path w="349250" h="320040">
                <a:moveTo>
                  <a:pt x="0" y="320039"/>
                </a:moveTo>
                <a:lnTo>
                  <a:pt x="184403" y="233171"/>
                </a:lnTo>
                <a:lnTo>
                  <a:pt x="208787" y="222503"/>
                </a:lnTo>
                <a:lnTo>
                  <a:pt x="347471" y="156971"/>
                </a:lnTo>
                <a:lnTo>
                  <a:pt x="348995" y="156971"/>
                </a:lnTo>
                <a:lnTo>
                  <a:pt x="274319" y="0"/>
                </a:lnTo>
                <a:lnTo>
                  <a:pt x="272795" y="1523"/>
                </a:lnTo>
                <a:lnTo>
                  <a:pt x="111251" y="76199"/>
                </a:lnTo>
                <a:lnTo>
                  <a:pt x="0" y="128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6972300" y="7040371"/>
            <a:ext cx="715009" cy="1148079"/>
          </a:xfrm>
          <a:custGeom>
            <a:avLst/>
            <a:gdLst/>
            <a:ahLst/>
            <a:cxnLst/>
            <a:rect l="l" t="t" r="r" b="b"/>
            <a:pathLst>
              <a:path w="715009" h="1148079">
                <a:moveTo>
                  <a:pt x="714755" y="1027175"/>
                </a:moveTo>
                <a:lnTo>
                  <a:pt x="236219" y="0"/>
                </a:lnTo>
                <a:lnTo>
                  <a:pt x="0" y="112775"/>
                </a:lnTo>
                <a:lnTo>
                  <a:pt x="480059" y="1147571"/>
                </a:lnTo>
                <a:lnTo>
                  <a:pt x="714755" y="1027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5222748" y="7781041"/>
            <a:ext cx="506096" cy="436245"/>
          </a:xfrm>
          <a:custGeom>
            <a:avLst/>
            <a:gdLst/>
            <a:ahLst/>
            <a:cxnLst/>
            <a:rect l="l" t="t" r="r" b="b"/>
            <a:pathLst>
              <a:path w="506095" h="436245">
                <a:moveTo>
                  <a:pt x="505967" y="246887"/>
                </a:moveTo>
                <a:lnTo>
                  <a:pt x="432815" y="0"/>
                </a:lnTo>
                <a:lnTo>
                  <a:pt x="68579" y="173735"/>
                </a:lnTo>
                <a:lnTo>
                  <a:pt x="0" y="207263"/>
                </a:lnTo>
                <a:lnTo>
                  <a:pt x="105155" y="435863"/>
                </a:lnTo>
                <a:lnTo>
                  <a:pt x="505967" y="246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5736336" y="9279134"/>
            <a:ext cx="597535" cy="535305"/>
          </a:xfrm>
          <a:custGeom>
            <a:avLst/>
            <a:gdLst/>
            <a:ahLst/>
            <a:cxnLst/>
            <a:rect l="l" t="t" r="r" b="b"/>
            <a:pathLst>
              <a:path w="597535" h="535304">
                <a:moveTo>
                  <a:pt x="597407" y="534923"/>
                </a:moveTo>
                <a:lnTo>
                  <a:pt x="562355" y="445007"/>
                </a:lnTo>
                <a:lnTo>
                  <a:pt x="525779" y="344423"/>
                </a:lnTo>
                <a:lnTo>
                  <a:pt x="396239" y="0"/>
                </a:lnTo>
                <a:lnTo>
                  <a:pt x="170687" y="105155"/>
                </a:lnTo>
                <a:lnTo>
                  <a:pt x="0" y="534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029714" y="5235956"/>
            <a:ext cx="3339465" cy="2924810"/>
          </a:xfrm>
          <a:custGeom>
            <a:avLst/>
            <a:gdLst/>
            <a:ahLst/>
            <a:cxnLst/>
            <a:rect l="l" t="t" r="r" b="b"/>
            <a:pathLst>
              <a:path w="3339465" h="2924809">
                <a:moveTo>
                  <a:pt x="723899" y="2924555"/>
                </a:moveTo>
                <a:lnTo>
                  <a:pt x="1703831" y="2462783"/>
                </a:lnTo>
                <a:lnTo>
                  <a:pt x="1655063" y="2363723"/>
                </a:lnTo>
                <a:lnTo>
                  <a:pt x="1554479" y="2410967"/>
                </a:lnTo>
                <a:lnTo>
                  <a:pt x="1298447" y="1869947"/>
                </a:lnTo>
                <a:lnTo>
                  <a:pt x="1260347" y="1792223"/>
                </a:lnTo>
                <a:lnTo>
                  <a:pt x="1322831" y="1763267"/>
                </a:lnTo>
                <a:lnTo>
                  <a:pt x="1427987" y="1714499"/>
                </a:lnTo>
                <a:lnTo>
                  <a:pt x="1539239" y="1661159"/>
                </a:lnTo>
                <a:lnTo>
                  <a:pt x="1717547" y="1578863"/>
                </a:lnTo>
                <a:lnTo>
                  <a:pt x="1758695" y="1559051"/>
                </a:lnTo>
                <a:lnTo>
                  <a:pt x="2139695" y="2240279"/>
                </a:lnTo>
                <a:lnTo>
                  <a:pt x="2046731" y="2285999"/>
                </a:lnTo>
                <a:lnTo>
                  <a:pt x="2113787" y="2382011"/>
                </a:lnTo>
                <a:lnTo>
                  <a:pt x="3339083" y="1787651"/>
                </a:lnTo>
                <a:lnTo>
                  <a:pt x="2372867" y="0"/>
                </a:lnTo>
                <a:lnTo>
                  <a:pt x="2359151" y="6095"/>
                </a:lnTo>
                <a:lnTo>
                  <a:pt x="2147315" y="123443"/>
                </a:lnTo>
                <a:lnTo>
                  <a:pt x="1937003" y="239267"/>
                </a:lnTo>
                <a:lnTo>
                  <a:pt x="1470659" y="496823"/>
                </a:lnTo>
                <a:lnTo>
                  <a:pt x="1321307" y="577595"/>
                </a:lnTo>
                <a:lnTo>
                  <a:pt x="1173479" y="659891"/>
                </a:lnTo>
                <a:lnTo>
                  <a:pt x="966215" y="774191"/>
                </a:lnTo>
                <a:lnTo>
                  <a:pt x="778763" y="877823"/>
                </a:lnTo>
                <a:lnTo>
                  <a:pt x="437387" y="1065275"/>
                </a:lnTo>
                <a:lnTo>
                  <a:pt x="0" y="1306067"/>
                </a:lnTo>
                <a:lnTo>
                  <a:pt x="1523" y="1310639"/>
                </a:lnTo>
                <a:lnTo>
                  <a:pt x="91439" y="1513331"/>
                </a:lnTo>
                <a:lnTo>
                  <a:pt x="182879" y="1716023"/>
                </a:lnTo>
                <a:lnTo>
                  <a:pt x="269747" y="1911095"/>
                </a:lnTo>
                <a:lnTo>
                  <a:pt x="355091" y="2100071"/>
                </a:lnTo>
                <a:lnTo>
                  <a:pt x="443483" y="2296667"/>
                </a:lnTo>
                <a:lnTo>
                  <a:pt x="531875" y="2494787"/>
                </a:lnTo>
                <a:lnTo>
                  <a:pt x="620267" y="2691383"/>
                </a:lnTo>
                <a:lnTo>
                  <a:pt x="708659" y="2889503"/>
                </a:lnTo>
                <a:lnTo>
                  <a:pt x="723899" y="2924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4239768" y="8757919"/>
            <a:ext cx="1127760" cy="737870"/>
          </a:xfrm>
          <a:custGeom>
            <a:avLst/>
            <a:gdLst/>
            <a:ahLst/>
            <a:cxnLst/>
            <a:rect l="l" t="t" r="r" b="b"/>
            <a:pathLst>
              <a:path w="1127760" h="737870">
                <a:moveTo>
                  <a:pt x="460247" y="569975"/>
                </a:moveTo>
                <a:lnTo>
                  <a:pt x="554735" y="524255"/>
                </a:lnTo>
                <a:lnTo>
                  <a:pt x="560831" y="521207"/>
                </a:lnTo>
                <a:lnTo>
                  <a:pt x="803147" y="405383"/>
                </a:lnTo>
                <a:lnTo>
                  <a:pt x="900683" y="358139"/>
                </a:lnTo>
                <a:lnTo>
                  <a:pt x="967739" y="324611"/>
                </a:lnTo>
                <a:lnTo>
                  <a:pt x="978407" y="320039"/>
                </a:lnTo>
                <a:lnTo>
                  <a:pt x="1127759" y="248411"/>
                </a:lnTo>
                <a:lnTo>
                  <a:pt x="1121663" y="236219"/>
                </a:lnTo>
                <a:lnTo>
                  <a:pt x="1007363" y="0"/>
                </a:lnTo>
                <a:lnTo>
                  <a:pt x="780287" y="109727"/>
                </a:lnTo>
                <a:lnTo>
                  <a:pt x="440435" y="274319"/>
                </a:lnTo>
                <a:lnTo>
                  <a:pt x="434339" y="277367"/>
                </a:lnTo>
                <a:lnTo>
                  <a:pt x="0" y="486155"/>
                </a:lnTo>
                <a:lnTo>
                  <a:pt x="109727" y="734567"/>
                </a:lnTo>
                <a:lnTo>
                  <a:pt x="112775" y="737615"/>
                </a:lnTo>
                <a:lnTo>
                  <a:pt x="460247" y="569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9296404" y="866654"/>
            <a:ext cx="2265045" cy="1769745"/>
          </a:xfrm>
          <a:custGeom>
            <a:avLst/>
            <a:gdLst/>
            <a:ahLst/>
            <a:cxnLst/>
            <a:rect l="l" t="t" r="r" b="b"/>
            <a:pathLst>
              <a:path w="2265045" h="1769745">
                <a:moveTo>
                  <a:pt x="0" y="0"/>
                </a:moveTo>
                <a:lnTo>
                  <a:pt x="25907" y="56387"/>
                </a:lnTo>
                <a:lnTo>
                  <a:pt x="816863" y="1769363"/>
                </a:lnTo>
                <a:lnTo>
                  <a:pt x="1592579" y="1463039"/>
                </a:lnTo>
                <a:lnTo>
                  <a:pt x="2255519" y="1202435"/>
                </a:lnTo>
                <a:lnTo>
                  <a:pt x="2264663" y="1199387"/>
                </a:lnTo>
                <a:lnTo>
                  <a:pt x="17876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3683995" y="866653"/>
            <a:ext cx="119380" cy="53341"/>
          </a:xfrm>
          <a:custGeom>
            <a:avLst/>
            <a:gdLst/>
            <a:ahLst/>
            <a:cxnLst/>
            <a:rect l="l" t="t" r="r" b="b"/>
            <a:pathLst>
              <a:path w="119380" h="53340">
                <a:moveTo>
                  <a:pt x="0" y="0"/>
                </a:moveTo>
                <a:lnTo>
                  <a:pt x="94487" y="53339"/>
                </a:lnTo>
                <a:lnTo>
                  <a:pt x="118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837435" y="866650"/>
            <a:ext cx="777240" cy="1207135"/>
          </a:xfrm>
          <a:custGeom>
            <a:avLst/>
            <a:gdLst/>
            <a:ahLst/>
            <a:cxnLst/>
            <a:rect l="l" t="t" r="r" b="b"/>
            <a:pathLst>
              <a:path w="777239" h="1207135">
                <a:moveTo>
                  <a:pt x="0" y="0"/>
                </a:moveTo>
                <a:lnTo>
                  <a:pt x="304799" y="640079"/>
                </a:lnTo>
                <a:lnTo>
                  <a:pt x="294131" y="650747"/>
                </a:lnTo>
                <a:lnTo>
                  <a:pt x="348995" y="713231"/>
                </a:lnTo>
                <a:lnTo>
                  <a:pt x="510539" y="896111"/>
                </a:lnTo>
                <a:lnTo>
                  <a:pt x="440435" y="967739"/>
                </a:lnTo>
                <a:lnTo>
                  <a:pt x="484631" y="1010411"/>
                </a:lnTo>
                <a:lnTo>
                  <a:pt x="653795" y="1168907"/>
                </a:lnTo>
                <a:lnTo>
                  <a:pt x="694943" y="1207007"/>
                </a:lnTo>
                <a:lnTo>
                  <a:pt x="777239" y="1123187"/>
                </a:lnTo>
                <a:lnTo>
                  <a:pt x="755903" y="1101851"/>
                </a:lnTo>
                <a:lnTo>
                  <a:pt x="739139" y="1085087"/>
                </a:lnTo>
                <a:lnTo>
                  <a:pt x="571499" y="917447"/>
                </a:lnTo>
                <a:lnTo>
                  <a:pt x="530351" y="876299"/>
                </a:lnTo>
                <a:lnTo>
                  <a:pt x="551687" y="854963"/>
                </a:lnTo>
                <a:lnTo>
                  <a:pt x="620267" y="783335"/>
                </a:lnTo>
                <a:lnTo>
                  <a:pt x="571499" y="673607"/>
                </a:lnTo>
                <a:lnTo>
                  <a:pt x="2697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5558028" y="8559801"/>
            <a:ext cx="445134" cy="452754"/>
          </a:xfrm>
          <a:custGeom>
            <a:avLst/>
            <a:gdLst/>
            <a:ahLst/>
            <a:cxnLst/>
            <a:rect l="l" t="t" r="r" b="b"/>
            <a:pathLst>
              <a:path w="445135" h="452754">
                <a:moveTo>
                  <a:pt x="295655" y="449579"/>
                </a:moveTo>
                <a:lnTo>
                  <a:pt x="445007" y="377951"/>
                </a:lnTo>
                <a:lnTo>
                  <a:pt x="429767" y="333755"/>
                </a:lnTo>
                <a:lnTo>
                  <a:pt x="423671" y="318515"/>
                </a:lnTo>
                <a:lnTo>
                  <a:pt x="329183" y="0"/>
                </a:lnTo>
                <a:lnTo>
                  <a:pt x="0" y="149351"/>
                </a:lnTo>
                <a:lnTo>
                  <a:pt x="114299" y="396239"/>
                </a:lnTo>
                <a:lnTo>
                  <a:pt x="182879" y="419099"/>
                </a:lnTo>
                <a:lnTo>
                  <a:pt x="283463" y="452627"/>
                </a:lnTo>
                <a:lnTo>
                  <a:pt x="295655" y="449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4462277" y="9311131"/>
            <a:ext cx="1137285" cy="502920"/>
          </a:xfrm>
          <a:custGeom>
            <a:avLst/>
            <a:gdLst/>
            <a:ahLst/>
            <a:cxnLst/>
            <a:rect l="l" t="t" r="r" b="b"/>
            <a:pathLst>
              <a:path w="1137285" h="502920">
                <a:moveTo>
                  <a:pt x="1050035" y="502919"/>
                </a:moveTo>
                <a:lnTo>
                  <a:pt x="1135379" y="422147"/>
                </a:lnTo>
                <a:lnTo>
                  <a:pt x="1136903" y="419099"/>
                </a:lnTo>
                <a:lnTo>
                  <a:pt x="1135379" y="417575"/>
                </a:lnTo>
                <a:lnTo>
                  <a:pt x="1036319" y="286511"/>
                </a:lnTo>
                <a:lnTo>
                  <a:pt x="920495" y="134111"/>
                </a:lnTo>
                <a:lnTo>
                  <a:pt x="856487" y="0"/>
                </a:lnTo>
                <a:lnTo>
                  <a:pt x="691895" y="79247"/>
                </a:lnTo>
                <a:lnTo>
                  <a:pt x="345947" y="245363"/>
                </a:lnTo>
                <a:lnTo>
                  <a:pt x="0" y="413003"/>
                </a:lnTo>
                <a:lnTo>
                  <a:pt x="42671" y="502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6440425" y="7262876"/>
            <a:ext cx="784860" cy="1224280"/>
          </a:xfrm>
          <a:custGeom>
            <a:avLst/>
            <a:gdLst/>
            <a:ahLst/>
            <a:cxnLst/>
            <a:rect l="l" t="t" r="r" b="b"/>
            <a:pathLst>
              <a:path w="784859" h="1224279">
                <a:moveTo>
                  <a:pt x="784859" y="1042415"/>
                </a:moveTo>
                <a:lnTo>
                  <a:pt x="781811" y="1039367"/>
                </a:lnTo>
                <a:lnTo>
                  <a:pt x="301751" y="0"/>
                </a:lnTo>
                <a:lnTo>
                  <a:pt x="108203" y="92963"/>
                </a:lnTo>
                <a:lnTo>
                  <a:pt x="0" y="143255"/>
                </a:lnTo>
                <a:lnTo>
                  <a:pt x="60959" y="400811"/>
                </a:lnTo>
                <a:lnTo>
                  <a:pt x="181355" y="669035"/>
                </a:lnTo>
                <a:lnTo>
                  <a:pt x="291083" y="909827"/>
                </a:lnTo>
                <a:lnTo>
                  <a:pt x="428243" y="1210055"/>
                </a:lnTo>
                <a:lnTo>
                  <a:pt x="434339" y="1223771"/>
                </a:lnTo>
                <a:lnTo>
                  <a:pt x="784859" y="1042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3121642" y="3801872"/>
            <a:ext cx="1493520" cy="2737485"/>
          </a:xfrm>
          <a:custGeom>
            <a:avLst/>
            <a:gdLst/>
            <a:ahLst/>
            <a:cxnLst/>
            <a:rect l="l" t="t" r="r" b="b"/>
            <a:pathLst>
              <a:path w="1493519" h="2737484">
                <a:moveTo>
                  <a:pt x="1493519" y="0"/>
                </a:moveTo>
                <a:lnTo>
                  <a:pt x="1418843" y="33527"/>
                </a:lnTo>
                <a:lnTo>
                  <a:pt x="1205483" y="131063"/>
                </a:lnTo>
                <a:lnTo>
                  <a:pt x="737615" y="342899"/>
                </a:lnTo>
                <a:lnTo>
                  <a:pt x="688847" y="365759"/>
                </a:lnTo>
                <a:lnTo>
                  <a:pt x="630935" y="391667"/>
                </a:lnTo>
                <a:lnTo>
                  <a:pt x="588263" y="481583"/>
                </a:lnTo>
                <a:lnTo>
                  <a:pt x="559307" y="541019"/>
                </a:lnTo>
                <a:lnTo>
                  <a:pt x="347471" y="976883"/>
                </a:lnTo>
                <a:lnTo>
                  <a:pt x="313943" y="1048511"/>
                </a:lnTo>
                <a:lnTo>
                  <a:pt x="149351" y="1383791"/>
                </a:lnTo>
                <a:lnTo>
                  <a:pt x="59435" y="1569719"/>
                </a:lnTo>
                <a:lnTo>
                  <a:pt x="0" y="1693163"/>
                </a:lnTo>
                <a:lnTo>
                  <a:pt x="115823" y="1749551"/>
                </a:lnTo>
                <a:lnTo>
                  <a:pt x="277367" y="1828799"/>
                </a:lnTo>
                <a:lnTo>
                  <a:pt x="679703" y="2025395"/>
                </a:lnTo>
                <a:lnTo>
                  <a:pt x="531875" y="2331719"/>
                </a:lnTo>
                <a:lnTo>
                  <a:pt x="611123" y="2531363"/>
                </a:lnTo>
                <a:lnTo>
                  <a:pt x="693419" y="2737103"/>
                </a:lnTo>
                <a:lnTo>
                  <a:pt x="809243" y="2680715"/>
                </a:lnTo>
                <a:lnTo>
                  <a:pt x="961643" y="2607563"/>
                </a:lnTo>
                <a:lnTo>
                  <a:pt x="981455" y="2596895"/>
                </a:lnTo>
                <a:lnTo>
                  <a:pt x="1011935" y="2583179"/>
                </a:lnTo>
                <a:lnTo>
                  <a:pt x="1277111" y="2453639"/>
                </a:lnTo>
                <a:lnTo>
                  <a:pt x="1493519" y="2348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953768" y="4409954"/>
            <a:ext cx="1234440" cy="1659889"/>
          </a:xfrm>
          <a:custGeom>
            <a:avLst/>
            <a:gdLst/>
            <a:ahLst/>
            <a:cxnLst/>
            <a:rect l="l" t="t" r="r" b="b"/>
            <a:pathLst>
              <a:path w="1234439" h="1659889">
                <a:moveTo>
                  <a:pt x="512063" y="4571"/>
                </a:moveTo>
                <a:lnTo>
                  <a:pt x="509015" y="0"/>
                </a:lnTo>
                <a:lnTo>
                  <a:pt x="277367" y="182879"/>
                </a:lnTo>
                <a:lnTo>
                  <a:pt x="190499" y="251459"/>
                </a:lnTo>
                <a:lnTo>
                  <a:pt x="179831" y="260603"/>
                </a:lnTo>
                <a:lnTo>
                  <a:pt x="170687" y="243839"/>
                </a:lnTo>
                <a:lnTo>
                  <a:pt x="169163" y="239267"/>
                </a:lnTo>
                <a:lnTo>
                  <a:pt x="156971" y="248411"/>
                </a:lnTo>
                <a:lnTo>
                  <a:pt x="50291" y="332231"/>
                </a:lnTo>
                <a:lnTo>
                  <a:pt x="47243" y="335279"/>
                </a:lnTo>
                <a:lnTo>
                  <a:pt x="16763" y="359663"/>
                </a:lnTo>
                <a:lnTo>
                  <a:pt x="0" y="373379"/>
                </a:lnTo>
                <a:lnTo>
                  <a:pt x="4571" y="382523"/>
                </a:lnTo>
                <a:lnTo>
                  <a:pt x="51815" y="484631"/>
                </a:lnTo>
                <a:lnTo>
                  <a:pt x="62483" y="507491"/>
                </a:lnTo>
                <a:lnTo>
                  <a:pt x="236219" y="879347"/>
                </a:lnTo>
                <a:lnTo>
                  <a:pt x="246887" y="900683"/>
                </a:lnTo>
                <a:lnTo>
                  <a:pt x="524255" y="1491995"/>
                </a:lnTo>
                <a:lnTo>
                  <a:pt x="601979" y="1659635"/>
                </a:lnTo>
                <a:lnTo>
                  <a:pt x="818387" y="1557527"/>
                </a:lnTo>
                <a:lnTo>
                  <a:pt x="819911" y="1562099"/>
                </a:lnTo>
                <a:lnTo>
                  <a:pt x="1234439" y="1367027"/>
                </a:lnTo>
                <a:lnTo>
                  <a:pt x="1220723" y="1341119"/>
                </a:lnTo>
                <a:lnTo>
                  <a:pt x="1147571" y="1202435"/>
                </a:lnTo>
                <a:lnTo>
                  <a:pt x="1045463" y="1010411"/>
                </a:lnTo>
                <a:lnTo>
                  <a:pt x="853439" y="649223"/>
                </a:lnTo>
                <a:lnTo>
                  <a:pt x="512063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2699007" y="2776220"/>
            <a:ext cx="218441" cy="193676"/>
          </a:xfrm>
          <a:custGeom>
            <a:avLst/>
            <a:gdLst/>
            <a:ahLst/>
            <a:cxnLst/>
            <a:rect l="l" t="t" r="r" b="b"/>
            <a:pathLst>
              <a:path w="218439" h="193675">
                <a:moveTo>
                  <a:pt x="50291" y="193547"/>
                </a:moveTo>
                <a:lnTo>
                  <a:pt x="217931" y="67055"/>
                </a:lnTo>
                <a:lnTo>
                  <a:pt x="167639" y="0"/>
                </a:lnTo>
                <a:lnTo>
                  <a:pt x="0" y="131063"/>
                </a:lnTo>
                <a:lnTo>
                  <a:pt x="50291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9543288" y="8154418"/>
            <a:ext cx="668019" cy="1161414"/>
          </a:xfrm>
          <a:custGeom>
            <a:avLst/>
            <a:gdLst/>
            <a:ahLst/>
            <a:cxnLst/>
            <a:rect l="l" t="t" r="r" b="b"/>
            <a:pathLst>
              <a:path w="668020" h="1161415">
                <a:moveTo>
                  <a:pt x="519683" y="0"/>
                </a:moveTo>
                <a:lnTo>
                  <a:pt x="0" y="1095755"/>
                </a:lnTo>
                <a:lnTo>
                  <a:pt x="131063" y="1161287"/>
                </a:lnTo>
                <a:lnTo>
                  <a:pt x="667511" y="65531"/>
                </a:lnTo>
                <a:lnTo>
                  <a:pt x="5196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2678156" y="2637536"/>
            <a:ext cx="234950" cy="236220"/>
          </a:xfrm>
          <a:custGeom>
            <a:avLst/>
            <a:gdLst/>
            <a:ahLst/>
            <a:cxnLst/>
            <a:rect l="l" t="t" r="r" b="b"/>
            <a:pathLst>
              <a:path w="234950" h="236219">
                <a:moveTo>
                  <a:pt x="0" y="156971"/>
                </a:moveTo>
                <a:lnTo>
                  <a:pt x="153923" y="236219"/>
                </a:lnTo>
                <a:lnTo>
                  <a:pt x="234695" y="74675"/>
                </a:lnTo>
                <a:lnTo>
                  <a:pt x="89915" y="0"/>
                </a:ln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6330698" y="8561329"/>
            <a:ext cx="1850388" cy="754381"/>
          </a:xfrm>
          <a:custGeom>
            <a:avLst/>
            <a:gdLst/>
            <a:ahLst/>
            <a:cxnLst/>
            <a:rect l="l" t="t" r="r" b="b"/>
            <a:pathLst>
              <a:path w="1850390" h="754379">
                <a:moveTo>
                  <a:pt x="1850135" y="749807"/>
                </a:moveTo>
                <a:lnTo>
                  <a:pt x="1499615" y="0"/>
                </a:lnTo>
                <a:lnTo>
                  <a:pt x="0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7725161" y="6004054"/>
            <a:ext cx="2502535" cy="3348353"/>
          </a:xfrm>
          <a:custGeom>
            <a:avLst/>
            <a:gdLst/>
            <a:ahLst/>
            <a:cxnLst/>
            <a:rect l="l" t="t" r="r" b="b"/>
            <a:pathLst>
              <a:path w="2502534" h="3348354">
                <a:moveTo>
                  <a:pt x="1781555" y="3348227"/>
                </a:moveTo>
                <a:lnTo>
                  <a:pt x="2502407" y="1889759"/>
                </a:lnTo>
                <a:lnTo>
                  <a:pt x="1620011" y="0"/>
                </a:lnTo>
                <a:lnTo>
                  <a:pt x="0" y="755903"/>
                </a:lnTo>
                <a:lnTo>
                  <a:pt x="486155" y="1799843"/>
                </a:lnTo>
                <a:lnTo>
                  <a:pt x="288035" y="1926335"/>
                </a:lnTo>
                <a:lnTo>
                  <a:pt x="1025651" y="2915411"/>
                </a:lnTo>
                <a:lnTo>
                  <a:pt x="1781555" y="3348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025654" y="8637529"/>
            <a:ext cx="226060" cy="195579"/>
          </a:xfrm>
          <a:custGeom>
            <a:avLst/>
            <a:gdLst/>
            <a:ahLst/>
            <a:cxnLst/>
            <a:rect l="l" t="t" r="r" b="b"/>
            <a:pathLst>
              <a:path w="226059" h="195579">
                <a:moveTo>
                  <a:pt x="0" y="79247"/>
                </a:moveTo>
                <a:lnTo>
                  <a:pt x="53339" y="195071"/>
                </a:lnTo>
                <a:lnTo>
                  <a:pt x="225551" y="115823"/>
                </a:lnTo>
                <a:lnTo>
                  <a:pt x="172211" y="0"/>
                </a:lnTo>
                <a:lnTo>
                  <a:pt x="0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5196845" y="7483855"/>
            <a:ext cx="428625" cy="165101"/>
          </a:xfrm>
          <a:custGeom>
            <a:avLst/>
            <a:gdLst/>
            <a:ahLst/>
            <a:cxnLst/>
            <a:rect l="l" t="t" r="r" b="b"/>
            <a:pathLst>
              <a:path w="428625" h="165100">
                <a:moveTo>
                  <a:pt x="0" y="164591"/>
                </a:moveTo>
                <a:lnTo>
                  <a:pt x="428243" y="164591"/>
                </a:lnTo>
                <a:lnTo>
                  <a:pt x="339851" y="0"/>
                </a:lnTo>
                <a:lnTo>
                  <a:pt x="0" y="164591"/>
                </a:lnTo>
                <a:close/>
              </a:path>
              <a:path w="428625" h="165100">
                <a:moveTo>
                  <a:pt x="339851" y="0"/>
                </a:moveTo>
                <a:lnTo>
                  <a:pt x="428243" y="164591"/>
                </a:lnTo>
                <a:lnTo>
                  <a:pt x="353567" y="0"/>
                </a:lnTo>
                <a:lnTo>
                  <a:pt x="3398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5536697" y="7483855"/>
            <a:ext cx="88899" cy="165101"/>
          </a:xfrm>
          <a:custGeom>
            <a:avLst/>
            <a:gdLst/>
            <a:ahLst/>
            <a:cxnLst/>
            <a:rect l="l" t="t" r="r" b="b"/>
            <a:pathLst>
              <a:path w="88900" h="165100">
                <a:moveTo>
                  <a:pt x="13715" y="0"/>
                </a:moveTo>
                <a:lnTo>
                  <a:pt x="0" y="0"/>
                </a:lnTo>
                <a:lnTo>
                  <a:pt x="88391" y="16459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5196845" y="7483855"/>
            <a:ext cx="428625" cy="165101"/>
          </a:xfrm>
          <a:custGeom>
            <a:avLst/>
            <a:gdLst/>
            <a:ahLst/>
            <a:cxnLst/>
            <a:rect l="l" t="t" r="r" b="b"/>
            <a:pathLst>
              <a:path w="428625" h="165100">
                <a:moveTo>
                  <a:pt x="339851" y="0"/>
                </a:moveTo>
                <a:lnTo>
                  <a:pt x="428243" y="164591"/>
                </a:lnTo>
                <a:lnTo>
                  <a:pt x="0" y="164591"/>
                </a:lnTo>
                <a:lnTo>
                  <a:pt x="3398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5196841" y="7655307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5196841" y="7648453"/>
            <a:ext cx="434340" cy="13969"/>
          </a:xfrm>
          <a:custGeom>
            <a:avLst/>
            <a:gdLst/>
            <a:ahLst/>
            <a:cxnLst/>
            <a:rect l="l" t="t" r="r" b="b"/>
            <a:pathLst>
              <a:path w="434339" h="13970">
                <a:moveTo>
                  <a:pt x="428243" y="0"/>
                </a:moveTo>
                <a:lnTo>
                  <a:pt x="0" y="0"/>
                </a:lnTo>
                <a:lnTo>
                  <a:pt x="434339" y="13715"/>
                </a:lnTo>
                <a:lnTo>
                  <a:pt x="428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5196841" y="7648453"/>
            <a:ext cx="434340" cy="13969"/>
          </a:xfrm>
          <a:custGeom>
            <a:avLst/>
            <a:gdLst/>
            <a:ahLst/>
            <a:cxnLst/>
            <a:rect l="l" t="t" r="r" b="b"/>
            <a:pathLst>
              <a:path w="434339" h="13970">
                <a:moveTo>
                  <a:pt x="0" y="0"/>
                </a:moveTo>
                <a:lnTo>
                  <a:pt x="43433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5196840" y="7662164"/>
            <a:ext cx="463550" cy="64135"/>
          </a:xfrm>
          <a:custGeom>
            <a:avLst/>
            <a:gdLst/>
            <a:ahLst/>
            <a:cxnLst/>
            <a:rect l="l" t="t" r="r" b="b"/>
            <a:pathLst>
              <a:path w="463550" h="64134">
                <a:moveTo>
                  <a:pt x="0" y="0"/>
                </a:moveTo>
                <a:lnTo>
                  <a:pt x="32003" y="64007"/>
                </a:lnTo>
                <a:lnTo>
                  <a:pt x="463295" y="64007"/>
                </a:lnTo>
                <a:lnTo>
                  <a:pt x="0" y="0"/>
                </a:lnTo>
                <a:close/>
              </a:path>
              <a:path w="463550" h="64134">
                <a:moveTo>
                  <a:pt x="0" y="0"/>
                </a:moveTo>
                <a:lnTo>
                  <a:pt x="463295" y="64007"/>
                </a:lnTo>
                <a:lnTo>
                  <a:pt x="4343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5196840" y="7662164"/>
            <a:ext cx="463550" cy="64135"/>
          </a:xfrm>
          <a:custGeom>
            <a:avLst/>
            <a:gdLst/>
            <a:ahLst/>
            <a:cxnLst/>
            <a:rect l="l" t="t" r="r" b="b"/>
            <a:pathLst>
              <a:path w="463550" h="64134">
                <a:moveTo>
                  <a:pt x="434339" y="0"/>
                </a:moveTo>
                <a:lnTo>
                  <a:pt x="0" y="0"/>
                </a:lnTo>
                <a:lnTo>
                  <a:pt x="463295" y="64007"/>
                </a:lnTo>
                <a:lnTo>
                  <a:pt x="434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5196840" y="7662164"/>
            <a:ext cx="463550" cy="64135"/>
          </a:xfrm>
          <a:custGeom>
            <a:avLst/>
            <a:gdLst/>
            <a:ahLst/>
            <a:cxnLst/>
            <a:rect l="l" t="t" r="r" b="b"/>
            <a:pathLst>
              <a:path w="463550" h="64134">
                <a:moveTo>
                  <a:pt x="0" y="0"/>
                </a:moveTo>
                <a:lnTo>
                  <a:pt x="463295" y="64007"/>
                </a:lnTo>
                <a:lnTo>
                  <a:pt x="32003" y="640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431291" y="0"/>
                </a:moveTo>
                <a:lnTo>
                  <a:pt x="0" y="0"/>
                </a:lnTo>
                <a:lnTo>
                  <a:pt x="431291" y="9143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0" y="0"/>
                </a:moveTo>
                <a:lnTo>
                  <a:pt x="431291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0" y="0"/>
                </a:moveTo>
                <a:lnTo>
                  <a:pt x="138683" y="132587"/>
                </a:lnTo>
                <a:lnTo>
                  <a:pt x="426719" y="0"/>
                </a:lnTo>
                <a:lnTo>
                  <a:pt x="0" y="0"/>
                </a:lnTo>
                <a:close/>
              </a:path>
              <a:path w="426720" h="132715">
                <a:moveTo>
                  <a:pt x="0" y="0"/>
                </a:moveTo>
                <a:lnTo>
                  <a:pt x="64007" y="132587"/>
                </a:lnTo>
                <a:lnTo>
                  <a:pt x="138683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426719" y="0"/>
                </a:moveTo>
                <a:lnTo>
                  <a:pt x="0" y="0"/>
                </a:lnTo>
                <a:lnTo>
                  <a:pt x="138683" y="132587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5233421" y="7735318"/>
            <a:ext cx="139065" cy="132715"/>
          </a:xfrm>
          <a:custGeom>
            <a:avLst/>
            <a:gdLst/>
            <a:ahLst/>
            <a:cxnLst/>
            <a:rect l="l" t="t" r="r" b="b"/>
            <a:pathLst>
              <a:path w="139064" h="132715">
                <a:moveTo>
                  <a:pt x="0" y="0"/>
                </a:moveTo>
                <a:lnTo>
                  <a:pt x="138683" y="132587"/>
                </a:lnTo>
                <a:lnTo>
                  <a:pt x="64007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5297424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0" y="0"/>
                </a:moveTo>
                <a:lnTo>
                  <a:pt x="6095" y="10667"/>
                </a:lnTo>
                <a:lnTo>
                  <a:pt x="79247" y="10667"/>
                </a:lnTo>
                <a:lnTo>
                  <a:pt x="0" y="0"/>
                </a:lnTo>
                <a:close/>
              </a:path>
              <a:path w="79375" h="10795">
                <a:moveTo>
                  <a:pt x="0" y="0"/>
                </a:moveTo>
                <a:lnTo>
                  <a:pt x="79247" y="10667"/>
                </a:lnTo>
                <a:lnTo>
                  <a:pt x="74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5297424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74675" y="0"/>
                </a:moveTo>
                <a:lnTo>
                  <a:pt x="0" y="0"/>
                </a:lnTo>
                <a:lnTo>
                  <a:pt x="79247" y="10667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5297424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0" y="0"/>
                </a:moveTo>
                <a:lnTo>
                  <a:pt x="79247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5303522" y="7878571"/>
            <a:ext cx="73660" cy="24766"/>
          </a:xfrm>
          <a:custGeom>
            <a:avLst/>
            <a:gdLst/>
            <a:ahLst/>
            <a:cxnLst/>
            <a:rect l="l" t="t" r="r" b="b"/>
            <a:pathLst>
              <a:path w="73660" h="24765">
                <a:moveTo>
                  <a:pt x="0" y="0"/>
                </a:moveTo>
                <a:lnTo>
                  <a:pt x="24383" y="24383"/>
                </a:lnTo>
                <a:lnTo>
                  <a:pt x="73151" y="0"/>
                </a:lnTo>
                <a:lnTo>
                  <a:pt x="0" y="0"/>
                </a:lnTo>
                <a:close/>
              </a:path>
              <a:path w="73660" h="24765">
                <a:moveTo>
                  <a:pt x="0" y="0"/>
                </a:moveTo>
                <a:lnTo>
                  <a:pt x="10667" y="24383"/>
                </a:lnTo>
                <a:lnTo>
                  <a:pt x="24383" y="243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5303522" y="7878571"/>
            <a:ext cx="73660" cy="24766"/>
          </a:xfrm>
          <a:custGeom>
            <a:avLst/>
            <a:gdLst/>
            <a:ahLst/>
            <a:cxnLst/>
            <a:rect l="l" t="t" r="r" b="b"/>
            <a:pathLst>
              <a:path w="73660" h="24765">
                <a:moveTo>
                  <a:pt x="73151" y="0"/>
                </a:moveTo>
                <a:lnTo>
                  <a:pt x="0" y="0"/>
                </a:lnTo>
                <a:lnTo>
                  <a:pt x="24383" y="24383"/>
                </a:lnTo>
                <a:lnTo>
                  <a:pt x="73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5303522" y="7878571"/>
            <a:ext cx="24765" cy="24766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0" y="0"/>
                </a:moveTo>
                <a:lnTo>
                  <a:pt x="24383" y="24383"/>
                </a:lnTo>
                <a:lnTo>
                  <a:pt x="10667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5372100" y="7688077"/>
            <a:ext cx="904239" cy="1251585"/>
          </a:xfrm>
          <a:custGeom>
            <a:avLst/>
            <a:gdLst/>
            <a:ahLst/>
            <a:cxnLst/>
            <a:rect l="l" t="t" r="r" b="b"/>
            <a:pathLst>
              <a:path w="904239" h="1251584">
                <a:moveTo>
                  <a:pt x="0" y="179831"/>
                </a:moveTo>
                <a:lnTo>
                  <a:pt x="518159" y="1251203"/>
                </a:lnTo>
                <a:lnTo>
                  <a:pt x="903731" y="1069847"/>
                </a:lnTo>
                <a:lnTo>
                  <a:pt x="391667" y="0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8144258" y="6849872"/>
            <a:ext cx="317500" cy="370840"/>
          </a:xfrm>
          <a:custGeom>
            <a:avLst/>
            <a:gdLst/>
            <a:ahLst/>
            <a:cxnLst/>
            <a:rect l="l" t="t" r="r" b="b"/>
            <a:pathLst>
              <a:path w="317500" h="370840">
                <a:moveTo>
                  <a:pt x="169163" y="0"/>
                </a:moveTo>
                <a:lnTo>
                  <a:pt x="0" y="96011"/>
                </a:lnTo>
                <a:lnTo>
                  <a:pt x="48767" y="179831"/>
                </a:lnTo>
                <a:lnTo>
                  <a:pt x="21335" y="196595"/>
                </a:lnTo>
                <a:lnTo>
                  <a:pt x="77723" y="289559"/>
                </a:lnTo>
                <a:lnTo>
                  <a:pt x="92963" y="280415"/>
                </a:lnTo>
                <a:lnTo>
                  <a:pt x="146303" y="370331"/>
                </a:lnTo>
                <a:lnTo>
                  <a:pt x="316991" y="278891"/>
                </a:lnTo>
                <a:lnTo>
                  <a:pt x="1691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8487158" y="8166608"/>
            <a:ext cx="1219199" cy="981710"/>
          </a:xfrm>
          <a:custGeom>
            <a:avLst/>
            <a:gdLst/>
            <a:ahLst/>
            <a:cxnLst/>
            <a:rect l="l" t="t" r="r" b="b"/>
            <a:pathLst>
              <a:path w="1219200" h="981709">
                <a:moveTo>
                  <a:pt x="0" y="50291"/>
                </a:moveTo>
                <a:lnTo>
                  <a:pt x="211835" y="487679"/>
                </a:lnTo>
                <a:lnTo>
                  <a:pt x="752855" y="760475"/>
                </a:lnTo>
                <a:lnTo>
                  <a:pt x="742187" y="783335"/>
                </a:lnTo>
                <a:lnTo>
                  <a:pt x="1132331" y="981455"/>
                </a:lnTo>
                <a:lnTo>
                  <a:pt x="1139951" y="964691"/>
                </a:lnTo>
                <a:lnTo>
                  <a:pt x="1211579" y="816863"/>
                </a:lnTo>
                <a:lnTo>
                  <a:pt x="1219199" y="800099"/>
                </a:lnTo>
                <a:lnTo>
                  <a:pt x="830579" y="605027"/>
                </a:lnTo>
                <a:lnTo>
                  <a:pt x="804671" y="658367"/>
                </a:lnTo>
                <a:lnTo>
                  <a:pt x="298703" y="402335"/>
                </a:lnTo>
                <a:lnTo>
                  <a:pt x="103631" y="0"/>
                </a:lnTo>
                <a:lnTo>
                  <a:pt x="86867" y="7619"/>
                </a:lnTo>
                <a:lnTo>
                  <a:pt x="16763" y="42671"/>
                </a:lnTo>
                <a:lnTo>
                  <a:pt x="0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 txBox="1"/>
          <p:nvPr/>
        </p:nvSpPr>
        <p:spPr>
          <a:xfrm>
            <a:off x="12491724" y="4881434"/>
            <a:ext cx="39623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5" dirty="0">
                <a:solidFill>
                  <a:srgbClr val="525252"/>
                </a:solidFill>
                <a:latin typeface="Myriad Web Pro"/>
                <a:cs typeface="Myriad Web Pro"/>
              </a:rPr>
              <a:t>verhard/verkeer</a:t>
            </a:r>
            <a:endParaRPr sz="400">
              <a:latin typeface="Myriad Web Pro"/>
              <a:cs typeface="Myriad Web Pro"/>
            </a:endParaRPr>
          </a:p>
        </p:txBody>
      </p:sp>
      <p:sp>
        <p:nvSpPr>
          <p:cNvPr id="1589" name="object 1589"/>
          <p:cNvSpPr/>
          <p:nvPr/>
        </p:nvSpPr>
        <p:spPr>
          <a:xfrm>
            <a:off x="5175507" y="6977888"/>
            <a:ext cx="5233670" cy="2836545"/>
          </a:xfrm>
          <a:custGeom>
            <a:avLst/>
            <a:gdLst/>
            <a:ahLst/>
            <a:cxnLst/>
            <a:rect l="l" t="t" r="r" b="b"/>
            <a:pathLst>
              <a:path w="5233670" h="2836545">
                <a:moveTo>
                  <a:pt x="755903" y="2836163"/>
                </a:moveTo>
                <a:lnTo>
                  <a:pt x="1200911" y="2676143"/>
                </a:lnTo>
                <a:lnTo>
                  <a:pt x="3247643" y="1917191"/>
                </a:lnTo>
                <a:lnTo>
                  <a:pt x="4690871" y="2700527"/>
                </a:lnTo>
                <a:lnTo>
                  <a:pt x="4860035" y="2790443"/>
                </a:lnTo>
                <a:lnTo>
                  <a:pt x="4985003" y="2581655"/>
                </a:lnTo>
                <a:lnTo>
                  <a:pt x="5233415" y="2071115"/>
                </a:lnTo>
                <a:lnTo>
                  <a:pt x="4445507" y="1572767"/>
                </a:lnTo>
                <a:lnTo>
                  <a:pt x="4184903" y="914399"/>
                </a:lnTo>
                <a:lnTo>
                  <a:pt x="3806951" y="0"/>
                </a:lnTo>
                <a:lnTo>
                  <a:pt x="3425951" y="19811"/>
                </a:lnTo>
                <a:lnTo>
                  <a:pt x="3238499" y="355091"/>
                </a:lnTo>
                <a:lnTo>
                  <a:pt x="0" y="1958339"/>
                </a:lnTo>
                <a:lnTo>
                  <a:pt x="47243" y="2363723"/>
                </a:lnTo>
                <a:lnTo>
                  <a:pt x="141731" y="2558795"/>
                </a:lnTo>
                <a:lnTo>
                  <a:pt x="637031" y="2836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1804904" y="6497830"/>
            <a:ext cx="478789" cy="330834"/>
          </a:xfrm>
          <a:custGeom>
            <a:avLst/>
            <a:gdLst/>
            <a:ahLst/>
            <a:cxnLst/>
            <a:rect l="l" t="t" r="r" b="b"/>
            <a:pathLst>
              <a:path w="478790" h="330834">
                <a:moveTo>
                  <a:pt x="478535" y="158495"/>
                </a:moveTo>
                <a:lnTo>
                  <a:pt x="160019" y="0"/>
                </a:lnTo>
                <a:lnTo>
                  <a:pt x="0" y="318515"/>
                </a:lnTo>
                <a:lnTo>
                  <a:pt x="25907" y="330707"/>
                </a:lnTo>
                <a:lnTo>
                  <a:pt x="138683" y="105155"/>
                </a:lnTo>
                <a:lnTo>
                  <a:pt x="205739" y="137159"/>
                </a:lnTo>
                <a:lnTo>
                  <a:pt x="240791" y="71627"/>
                </a:lnTo>
                <a:lnTo>
                  <a:pt x="466343" y="184403"/>
                </a:lnTo>
                <a:lnTo>
                  <a:pt x="47853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518163" y="4952493"/>
            <a:ext cx="117475" cy="226060"/>
          </a:xfrm>
          <a:custGeom>
            <a:avLst/>
            <a:gdLst/>
            <a:ahLst/>
            <a:cxnLst/>
            <a:rect l="l" t="t" r="r" b="b"/>
            <a:pathLst>
              <a:path w="117475" h="226060">
                <a:moveTo>
                  <a:pt x="0" y="88391"/>
                </a:moveTo>
                <a:lnTo>
                  <a:pt x="86867" y="225551"/>
                </a:lnTo>
                <a:lnTo>
                  <a:pt x="117347" y="2072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2350495" y="6702046"/>
            <a:ext cx="166370" cy="121920"/>
          </a:xfrm>
          <a:custGeom>
            <a:avLst/>
            <a:gdLst/>
            <a:ahLst/>
            <a:cxnLst/>
            <a:rect l="l" t="t" r="r" b="b"/>
            <a:pathLst>
              <a:path w="166370" h="121920">
                <a:moveTo>
                  <a:pt x="147827" y="108203"/>
                </a:moveTo>
                <a:lnTo>
                  <a:pt x="147827" y="106679"/>
                </a:lnTo>
                <a:lnTo>
                  <a:pt x="166115" y="70103"/>
                </a:lnTo>
                <a:lnTo>
                  <a:pt x="123443" y="48767"/>
                </a:lnTo>
                <a:lnTo>
                  <a:pt x="121919" y="47243"/>
                </a:lnTo>
                <a:lnTo>
                  <a:pt x="24383" y="0"/>
                </a:lnTo>
                <a:lnTo>
                  <a:pt x="13715" y="25907"/>
                </a:lnTo>
                <a:lnTo>
                  <a:pt x="0" y="51815"/>
                </a:lnTo>
                <a:lnTo>
                  <a:pt x="140207" y="121919"/>
                </a:lnTo>
                <a:lnTo>
                  <a:pt x="147827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3830305" y="2768601"/>
            <a:ext cx="146685" cy="220978"/>
          </a:xfrm>
          <a:custGeom>
            <a:avLst/>
            <a:gdLst/>
            <a:ahLst/>
            <a:cxnLst/>
            <a:rect l="l" t="t" r="r" b="b"/>
            <a:pathLst>
              <a:path w="146684" h="220980">
                <a:moveTo>
                  <a:pt x="146303" y="53339"/>
                </a:moveTo>
                <a:lnTo>
                  <a:pt x="39623" y="0"/>
                </a:lnTo>
                <a:lnTo>
                  <a:pt x="0" y="73151"/>
                </a:lnTo>
                <a:lnTo>
                  <a:pt x="62483" y="220979"/>
                </a:lnTo>
                <a:lnTo>
                  <a:pt x="14630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1689080" y="6907784"/>
            <a:ext cx="121920" cy="166370"/>
          </a:xfrm>
          <a:custGeom>
            <a:avLst/>
            <a:gdLst/>
            <a:ahLst/>
            <a:cxnLst/>
            <a:rect l="l" t="t" r="r" b="b"/>
            <a:pathLst>
              <a:path w="121920" h="166370">
                <a:moveTo>
                  <a:pt x="121919" y="25907"/>
                </a:moveTo>
                <a:lnTo>
                  <a:pt x="94487" y="12191"/>
                </a:lnTo>
                <a:lnTo>
                  <a:pt x="70103" y="0"/>
                </a:lnTo>
                <a:lnTo>
                  <a:pt x="0" y="140207"/>
                </a:lnTo>
                <a:lnTo>
                  <a:pt x="51815" y="166115"/>
                </a:lnTo>
                <a:lnTo>
                  <a:pt x="121919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606301" y="4894581"/>
            <a:ext cx="410209" cy="212090"/>
          </a:xfrm>
          <a:custGeom>
            <a:avLst/>
            <a:gdLst/>
            <a:ahLst/>
            <a:cxnLst/>
            <a:rect l="l" t="t" r="r" b="b"/>
            <a:pathLst>
              <a:path w="410210" h="212089">
                <a:moveTo>
                  <a:pt x="409955" y="22859"/>
                </a:moveTo>
                <a:lnTo>
                  <a:pt x="400811" y="0"/>
                </a:lnTo>
                <a:lnTo>
                  <a:pt x="399287" y="0"/>
                </a:lnTo>
                <a:lnTo>
                  <a:pt x="96011" y="143255"/>
                </a:lnTo>
                <a:lnTo>
                  <a:pt x="0" y="188975"/>
                </a:lnTo>
                <a:lnTo>
                  <a:pt x="9143" y="211835"/>
                </a:lnTo>
                <a:lnTo>
                  <a:pt x="40995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702569" y="7095235"/>
            <a:ext cx="131445" cy="236220"/>
          </a:xfrm>
          <a:custGeom>
            <a:avLst/>
            <a:gdLst/>
            <a:ahLst/>
            <a:cxnLst/>
            <a:rect l="l" t="t" r="r" b="b"/>
            <a:pathLst>
              <a:path w="131444" h="236220">
                <a:moveTo>
                  <a:pt x="131063" y="225551"/>
                </a:moveTo>
                <a:lnTo>
                  <a:pt x="41147" y="35051"/>
                </a:lnTo>
                <a:lnTo>
                  <a:pt x="24383" y="0"/>
                </a:lnTo>
                <a:lnTo>
                  <a:pt x="0" y="10667"/>
                </a:lnTo>
                <a:lnTo>
                  <a:pt x="16763" y="45719"/>
                </a:lnTo>
                <a:lnTo>
                  <a:pt x="106679" y="236219"/>
                </a:lnTo>
                <a:lnTo>
                  <a:pt x="131063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150620" y="6240272"/>
            <a:ext cx="195580" cy="379730"/>
          </a:xfrm>
          <a:custGeom>
            <a:avLst/>
            <a:gdLst/>
            <a:ahLst/>
            <a:cxnLst/>
            <a:rect l="l" t="t" r="r" b="b"/>
            <a:pathLst>
              <a:path w="195580" h="379729">
                <a:moveTo>
                  <a:pt x="195071" y="368807"/>
                </a:moveTo>
                <a:lnTo>
                  <a:pt x="192023" y="361187"/>
                </a:lnTo>
                <a:lnTo>
                  <a:pt x="21335" y="0"/>
                </a:lnTo>
                <a:lnTo>
                  <a:pt x="0" y="10667"/>
                </a:lnTo>
                <a:lnTo>
                  <a:pt x="173735" y="379475"/>
                </a:lnTo>
                <a:lnTo>
                  <a:pt x="195071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3255752" y="3818637"/>
            <a:ext cx="1285240" cy="1367155"/>
          </a:xfrm>
          <a:custGeom>
            <a:avLst/>
            <a:gdLst/>
            <a:ahLst/>
            <a:cxnLst/>
            <a:rect l="l" t="t" r="r" b="b"/>
            <a:pathLst>
              <a:path w="1285240" h="1367154">
                <a:moveTo>
                  <a:pt x="1118615" y="272795"/>
                </a:moveTo>
                <a:lnTo>
                  <a:pt x="1136903" y="263651"/>
                </a:lnTo>
                <a:lnTo>
                  <a:pt x="1071371" y="114299"/>
                </a:lnTo>
                <a:lnTo>
                  <a:pt x="1284731" y="16763"/>
                </a:lnTo>
                <a:lnTo>
                  <a:pt x="1277111" y="0"/>
                </a:lnTo>
                <a:lnTo>
                  <a:pt x="894587" y="172211"/>
                </a:lnTo>
                <a:lnTo>
                  <a:pt x="588263" y="310895"/>
                </a:lnTo>
                <a:lnTo>
                  <a:pt x="603503" y="326135"/>
                </a:lnTo>
                <a:lnTo>
                  <a:pt x="603503" y="327659"/>
                </a:lnTo>
                <a:lnTo>
                  <a:pt x="624839" y="347471"/>
                </a:lnTo>
                <a:lnTo>
                  <a:pt x="440435" y="539495"/>
                </a:lnTo>
                <a:lnTo>
                  <a:pt x="425195" y="524255"/>
                </a:lnTo>
                <a:lnTo>
                  <a:pt x="411479" y="512063"/>
                </a:lnTo>
                <a:lnTo>
                  <a:pt x="329183" y="682751"/>
                </a:lnTo>
                <a:lnTo>
                  <a:pt x="0" y="1359407"/>
                </a:lnTo>
                <a:lnTo>
                  <a:pt x="15239" y="1367027"/>
                </a:lnTo>
                <a:lnTo>
                  <a:pt x="179831" y="1031747"/>
                </a:lnTo>
                <a:lnTo>
                  <a:pt x="213359" y="960119"/>
                </a:lnTo>
                <a:lnTo>
                  <a:pt x="688847" y="1191767"/>
                </a:lnTo>
                <a:lnTo>
                  <a:pt x="896111" y="765047"/>
                </a:lnTo>
                <a:lnTo>
                  <a:pt x="1264919" y="614171"/>
                </a:lnTo>
                <a:lnTo>
                  <a:pt x="1118615" y="272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248156" y="5153661"/>
            <a:ext cx="401320" cy="210820"/>
          </a:xfrm>
          <a:custGeom>
            <a:avLst/>
            <a:gdLst/>
            <a:ahLst/>
            <a:cxnLst/>
            <a:rect l="l" t="t" r="r" b="b"/>
            <a:pathLst>
              <a:path w="401319" h="210820">
                <a:moveTo>
                  <a:pt x="83819" y="176783"/>
                </a:moveTo>
                <a:lnTo>
                  <a:pt x="400811" y="25907"/>
                </a:lnTo>
                <a:lnTo>
                  <a:pt x="388619" y="0"/>
                </a:lnTo>
                <a:lnTo>
                  <a:pt x="179831" y="100583"/>
                </a:lnTo>
                <a:lnTo>
                  <a:pt x="65531" y="155447"/>
                </a:lnTo>
                <a:lnTo>
                  <a:pt x="0" y="187451"/>
                </a:lnTo>
                <a:lnTo>
                  <a:pt x="7619" y="202691"/>
                </a:lnTo>
                <a:lnTo>
                  <a:pt x="10667" y="210311"/>
                </a:lnTo>
                <a:lnTo>
                  <a:pt x="83819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853445" y="5542280"/>
            <a:ext cx="177165" cy="318770"/>
          </a:xfrm>
          <a:custGeom>
            <a:avLst/>
            <a:gdLst/>
            <a:ahLst/>
            <a:cxnLst/>
            <a:rect l="l" t="t" r="r" b="b"/>
            <a:pathLst>
              <a:path w="177165" h="318770">
                <a:moveTo>
                  <a:pt x="135635" y="309371"/>
                </a:moveTo>
                <a:lnTo>
                  <a:pt x="32003" y="89915"/>
                </a:lnTo>
                <a:lnTo>
                  <a:pt x="176783" y="22859"/>
                </a:lnTo>
                <a:lnTo>
                  <a:pt x="167639" y="0"/>
                </a:lnTo>
                <a:lnTo>
                  <a:pt x="0" y="77723"/>
                </a:lnTo>
                <a:lnTo>
                  <a:pt x="9143" y="97535"/>
                </a:lnTo>
                <a:lnTo>
                  <a:pt x="112775" y="318515"/>
                </a:lnTo>
                <a:lnTo>
                  <a:pt x="135635" y="309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966216" y="5851658"/>
            <a:ext cx="205740" cy="399415"/>
          </a:xfrm>
          <a:custGeom>
            <a:avLst/>
            <a:gdLst/>
            <a:ahLst/>
            <a:cxnLst/>
            <a:rect l="l" t="t" r="r" b="b"/>
            <a:pathLst>
              <a:path w="205740" h="399414">
                <a:moveTo>
                  <a:pt x="205739" y="388619"/>
                </a:moveTo>
                <a:lnTo>
                  <a:pt x="22859" y="0"/>
                </a:lnTo>
                <a:lnTo>
                  <a:pt x="0" y="9143"/>
                </a:lnTo>
                <a:lnTo>
                  <a:pt x="184403" y="399287"/>
                </a:lnTo>
                <a:lnTo>
                  <a:pt x="205739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4834133" y="2739643"/>
            <a:ext cx="885825" cy="637541"/>
          </a:xfrm>
          <a:custGeom>
            <a:avLst/>
            <a:gdLst/>
            <a:ahLst/>
            <a:cxnLst/>
            <a:rect l="l" t="t" r="r" b="b"/>
            <a:pathLst>
              <a:path w="885825" h="637539">
                <a:moveTo>
                  <a:pt x="885443" y="225551"/>
                </a:moveTo>
                <a:lnTo>
                  <a:pt x="765047" y="0"/>
                </a:lnTo>
                <a:lnTo>
                  <a:pt x="534923" y="121919"/>
                </a:lnTo>
                <a:lnTo>
                  <a:pt x="539495" y="134111"/>
                </a:lnTo>
                <a:lnTo>
                  <a:pt x="224027" y="301751"/>
                </a:lnTo>
                <a:lnTo>
                  <a:pt x="214883" y="288035"/>
                </a:lnTo>
                <a:lnTo>
                  <a:pt x="4571" y="397763"/>
                </a:lnTo>
                <a:lnTo>
                  <a:pt x="12191" y="408431"/>
                </a:lnTo>
                <a:lnTo>
                  <a:pt x="0" y="420623"/>
                </a:lnTo>
                <a:lnTo>
                  <a:pt x="120395" y="637031"/>
                </a:lnTo>
                <a:lnTo>
                  <a:pt x="885443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3261851" y="5705349"/>
            <a:ext cx="192405" cy="241300"/>
          </a:xfrm>
          <a:custGeom>
            <a:avLst/>
            <a:gdLst/>
            <a:ahLst/>
            <a:cxnLst/>
            <a:rect l="l" t="t" r="r" b="b"/>
            <a:pathLst>
              <a:path w="192405" h="241300">
                <a:moveTo>
                  <a:pt x="96011" y="240791"/>
                </a:moveTo>
                <a:lnTo>
                  <a:pt x="192023" y="39623"/>
                </a:lnTo>
                <a:lnTo>
                  <a:pt x="108203" y="0"/>
                </a:lnTo>
                <a:lnTo>
                  <a:pt x="97535" y="25907"/>
                </a:lnTo>
                <a:lnTo>
                  <a:pt x="86867" y="21335"/>
                </a:lnTo>
                <a:lnTo>
                  <a:pt x="0" y="193547"/>
                </a:lnTo>
                <a:lnTo>
                  <a:pt x="96011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1271509" y="8543036"/>
            <a:ext cx="169545" cy="160021"/>
          </a:xfrm>
          <a:custGeom>
            <a:avLst/>
            <a:gdLst/>
            <a:ahLst/>
            <a:cxnLst/>
            <a:rect l="l" t="t" r="r" b="b"/>
            <a:pathLst>
              <a:path w="169545" h="160020">
                <a:moveTo>
                  <a:pt x="169163" y="50291"/>
                </a:moveTo>
                <a:lnTo>
                  <a:pt x="73151" y="0"/>
                </a:lnTo>
                <a:lnTo>
                  <a:pt x="0" y="138683"/>
                </a:lnTo>
                <a:lnTo>
                  <a:pt x="32003" y="158495"/>
                </a:lnTo>
                <a:lnTo>
                  <a:pt x="45719" y="160019"/>
                </a:lnTo>
                <a:lnTo>
                  <a:pt x="60959" y="156971"/>
                </a:lnTo>
                <a:lnTo>
                  <a:pt x="91439" y="149351"/>
                </a:lnTo>
                <a:lnTo>
                  <a:pt x="108203" y="141731"/>
                </a:lnTo>
                <a:lnTo>
                  <a:pt x="124967" y="123443"/>
                </a:lnTo>
                <a:lnTo>
                  <a:pt x="169163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0076687" y="7110476"/>
            <a:ext cx="236220" cy="265430"/>
          </a:xfrm>
          <a:custGeom>
            <a:avLst/>
            <a:gdLst/>
            <a:ahLst/>
            <a:cxnLst/>
            <a:rect l="l" t="t" r="r" b="b"/>
            <a:pathLst>
              <a:path w="236220" h="265429">
                <a:moveTo>
                  <a:pt x="236219" y="68579"/>
                </a:moveTo>
                <a:lnTo>
                  <a:pt x="111251" y="0"/>
                </a:lnTo>
                <a:lnTo>
                  <a:pt x="0" y="207263"/>
                </a:lnTo>
                <a:lnTo>
                  <a:pt x="126491" y="265175"/>
                </a:lnTo>
                <a:lnTo>
                  <a:pt x="236219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3168885" y="5898896"/>
            <a:ext cx="189230" cy="248920"/>
          </a:xfrm>
          <a:custGeom>
            <a:avLst/>
            <a:gdLst/>
            <a:ahLst/>
            <a:cxnLst/>
            <a:rect l="l" t="t" r="r" b="b"/>
            <a:pathLst>
              <a:path w="189230" h="248920">
                <a:moveTo>
                  <a:pt x="188975" y="47243"/>
                </a:moveTo>
                <a:lnTo>
                  <a:pt x="92963" y="0"/>
                </a:lnTo>
                <a:lnTo>
                  <a:pt x="0" y="184403"/>
                </a:lnTo>
                <a:lnTo>
                  <a:pt x="15239" y="190499"/>
                </a:lnTo>
                <a:lnTo>
                  <a:pt x="6095" y="207263"/>
                </a:lnTo>
                <a:lnTo>
                  <a:pt x="91439" y="248411"/>
                </a:lnTo>
                <a:lnTo>
                  <a:pt x="188975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3202415" y="5527039"/>
            <a:ext cx="210819" cy="175261"/>
          </a:xfrm>
          <a:custGeom>
            <a:avLst/>
            <a:gdLst/>
            <a:ahLst/>
            <a:cxnLst/>
            <a:rect l="l" t="t" r="r" b="b"/>
            <a:pathLst>
              <a:path w="210819" h="175260">
                <a:moveTo>
                  <a:pt x="196595" y="103631"/>
                </a:moveTo>
                <a:lnTo>
                  <a:pt x="210311" y="77723"/>
                </a:lnTo>
                <a:lnTo>
                  <a:pt x="47243" y="0"/>
                </a:lnTo>
                <a:lnTo>
                  <a:pt x="35051" y="24383"/>
                </a:lnTo>
                <a:lnTo>
                  <a:pt x="0" y="96011"/>
                </a:lnTo>
                <a:lnTo>
                  <a:pt x="163067" y="175259"/>
                </a:lnTo>
                <a:lnTo>
                  <a:pt x="196595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2971799" y="3987805"/>
            <a:ext cx="134620" cy="172721"/>
          </a:xfrm>
          <a:custGeom>
            <a:avLst/>
            <a:gdLst/>
            <a:ahLst/>
            <a:cxnLst/>
            <a:rect l="l" t="t" r="r" b="b"/>
            <a:pathLst>
              <a:path w="134619" h="172720">
                <a:moveTo>
                  <a:pt x="134111" y="131063"/>
                </a:moveTo>
                <a:lnTo>
                  <a:pt x="65531" y="0"/>
                </a:lnTo>
                <a:lnTo>
                  <a:pt x="0" y="51815"/>
                </a:lnTo>
                <a:lnTo>
                  <a:pt x="59435" y="172211"/>
                </a:lnTo>
                <a:lnTo>
                  <a:pt x="134111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476244" y="4332230"/>
            <a:ext cx="181610" cy="180339"/>
          </a:xfrm>
          <a:custGeom>
            <a:avLst/>
            <a:gdLst/>
            <a:ahLst/>
            <a:cxnLst/>
            <a:rect l="l" t="t" r="r" b="b"/>
            <a:pathLst>
              <a:path w="181610" h="180339">
                <a:moveTo>
                  <a:pt x="181355" y="36575"/>
                </a:moveTo>
                <a:lnTo>
                  <a:pt x="163067" y="0"/>
                </a:lnTo>
                <a:lnTo>
                  <a:pt x="0" y="85343"/>
                </a:lnTo>
                <a:lnTo>
                  <a:pt x="22859" y="124967"/>
                </a:lnTo>
                <a:lnTo>
                  <a:pt x="9143" y="134111"/>
                </a:lnTo>
                <a:lnTo>
                  <a:pt x="36575" y="179831"/>
                </a:lnTo>
                <a:lnTo>
                  <a:pt x="167639" y="108203"/>
                </a:lnTo>
                <a:lnTo>
                  <a:pt x="140207" y="56387"/>
                </a:lnTo>
                <a:lnTo>
                  <a:pt x="181355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3357860" y="6936741"/>
            <a:ext cx="157480" cy="230504"/>
          </a:xfrm>
          <a:custGeom>
            <a:avLst/>
            <a:gdLst/>
            <a:ahLst/>
            <a:cxnLst/>
            <a:rect l="l" t="t" r="r" b="b"/>
            <a:pathLst>
              <a:path w="157480" h="230504">
                <a:moveTo>
                  <a:pt x="156971" y="195071"/>
                </a:moveTo>
                <a:lnTo>
                  <a:pt x="74675" y="0"/>
                </a:lnTo>
                <a:lnTo>
                  <a:pt x="0" y="32003"/>
                </a:lnTo>
                <a:lnTo>
                  <a:pt x="83819" y="230123"/>
                </a:lnTo>
                <a:lnTo>
                  <a:pt x="150875" y="201167"/>
                </a:lnTo>
                <a:lnTo>
                  <a:pt x="1569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2912852" y="1334515"/>
            <a:ext cx="242569" cy="295910"/>
          </a:xfrm>
          <a:custGeom>
            <a:avLst/>
            <a:gdLst/>
            <a:ahLst/>
            <a:cxnLst/>
            <a:rect l="l" t="t" r="r" b="b"/>
            <a:pathLst>
              <a:path w="242569" h="295910">
                <a:moveTo>
                  <a:pt x="242315" y="13715"/>
                </a:moveTo>
                <a:lnTo>
                  <a:pt x="216407" y="0"/>
                </a:lnTo>
                <a:lnTo>
                  <a:pt x="207263" y="16763"/>
                </a:lnTo>
                <a:lnTo>
                  <a:pt x="144779" y="45719"/>
                </a:lnTo>
                <a:lnTo>
                  <a:pt x="108203" y="27431"/>
                </a:lnTo>
                <a:lnTo>
                  <a:pt x="0" y="240791"/>
                </a:lnTo>
                <a:lnTo>
                  <a:pt x="108203" y="295655"/>
                </a:lnTo>
                <a:lnTo>
                  <a:pt x="242315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674365" y="3335534"/>
            <a:ext cx="175261" cy="227329"/>
          </a:xfrm>
          <a:custGeom>
            <a:avLst/>
            <a:gdLst/>
            <a:ahLst/>
            <a:cxnLst/>
            <a:rect l="l" t="t" r="r" b="b"/>
            <a:pathLst>
              <a:path w="175260" h="227329">
                <a:moveTo>
                  <a:pt x="175259" y="175259"/>
                </a:moveTo>
                <a:lnTo>
                  <a:pt x="85343" y="0"/>
                </a:lnTo>
                <a:lnTo>
                  <a:pt x="0" y="73151"/>
                </a:lnTo>
                <a:lnTo>
                  <a:pt x="82295" y="227075"/>
                </a:lnTo>
                <a:lnTo>
                  <a:pt x="175259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4248915" y="6290570"/>
            <a:ext cx="250189" cy="466725"/>
          </a:xfrm>
          <a:custGeom>
            <a:avLst/>
            <a:gdLst/>
            <a:ahLst/>
            <a:cxnLst/>
            <a:rect l="l" t="t" r="r" b="b"/>
            <a:pathLst>
              <a:path w="250189" h="466725">
                <a:moveTo>
                  <a:pt x="227075" y="132587"/>
                </a:moveTo>
                <a:lnTo>
                  <a:pt x="163067" y="0"/>
                </a:lnTo>
                <a:lnTo>
                  <a:pt x="0" y="79247"/>
                </a:lnTo>
                <a:lnTo>
                  <a:pt x="188975" y="466343"/>
                </a:lnTo>
                <a:lnTo>
                  <a:pt x="249935" y="437387"/>
                </a:lnTo>
                <a:lnTo>
                  <a:pt x="163067" y="257555"/>
                </a:lnTo>
                <a:lnTo>
                  <a:pt x="192023" y="155447"/>
                </a:lnTo>
                <a:lnTo>
                  <a:pt x="22707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4087371" y="6369811"/>
            <a:ext cx="350520" cy="416559"/>
          </a:xfrm>
          <a:custGeom>
            <a:avLst/>
            <a:gdLst/>
            <a:ahLst/>
            <a:cxnLst/>
            <a:rect l="l" t="t" r="r" b="b"/>
            <a:pathLst>
              <a:path w="350520" h="416559">
                <a:moveTo>
                  <a:pt x="350519" y="387095"/>
                </a:moveTo>
                <a:lnTo>
                  <a:pt x="161543" y="0"/>
                </a:lnTo>
                <a:lnTo>
                  <a:pt x="0" y="79247"/>
                </a:lnTo>
                <a:lnTo>
                  <a:pt x="118871" y="324611"/>
                </a:lnTo>
                <a:lnTo>
                  <a:pt x="160019" y="307847"/>
                </a:lnTo>
                <a:lnTo>
                  <a:pt x="112775" y="210311"/>
                </a:lnTo>
                <a:lnTo>
                  <a:pt x="114299" y="202691"/>
                </a:lnTo>
                <a:lnTo>
                  <a:pt x="202691" y="240791"/>
                </a:lnTo>
                <a:lnTo>
                  <a:pt x="289559" y="416051"/>
                </a:lnTo>
                <a:lnTo>
                  <a:pt x="350519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269497" y="8236712"/>
            <a:ext cx="254635" cy="268604"/>
          </a:xfrm>
          <a:custGeom>
            <a:avLst/>
            <a:gdLst/>
            <a:ahLst/>
            <a:cxnLst/>
            <a:rect l="l" t="t" r="r" b="b"/>
            <a:pathLst>
              <a:path w="254634" h="268604">
                <a:moveTo>
                  <a:pt x="252983" y="193547"/>
                </a:moveTo>
                <a:lnTo>
                  <a:pt x="254507" y="193547"/>
                </a:lnTo>
                <a:lnTo>
                  <a:pt x="237743" y="160019"/>
                </a:lnTo>
                <a:lnTo>
                  <a:pt x="160019" y="0"/>
                </a:lnTo>
                <a:lnTo>
                  <a:pt x="0" y="73151"/>
                </a:lnTo>
                <a:lnTo>
                  <a:pt x="92963" y="268223"/>
                </a:lnTo>
                <a:lnTo>
                  <a:pt x="252983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037332" y="3923797"/>
            <a:ext cx="158750" cy="195579"/>
          </a:xfrm>
          <a:custGeom>
            <a:avLst/>
            <a:gdLst/>
            <a:ahLst/>
            <a:cxnLst/>
            <a:rect l="l" t="t" r="r" b="b"/>
            <a:pathLst>
              <a:path w="158750" h="195579">
                <a:moveTo>
                  <a:pt x="158495" y="147827"/>
                </a:moveTo>
                <a:lnTo>
                  <a:pt x="80771" y="0"/>
                </a:lnTo>
                <a:lnTo>
                  <a:pt x="0" y="64007"/>
                </a:lnTo>
                <a:lnTo>
                  <a:pt x="68579" y="195071"/>
                </a:lnTo>
                <a:lnTo>
                  <a:pt x="158495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518160" y="6366766"/>
            <a:ext cx="67310" cy="143510"/>
          </a:xfrm>
          <a:custGeom>
            <a:avLst/>
            <a:gdLst/>
            <a:ahLst/>
            <a:cxnLst/>
            <a:rect l="l" t="t" r="r" b="b"/>
            <a:pathLst>
              <a:path w="67309" h="143509">
                <a:moveTo>
                  <a:pt x="0" y="143255"/>
                </a:moveTo>
                <a:lnTo>
                  <a:pt x="67055" y="111251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178051" y="8040122"/>
            <a:ext cx="251460" cy="269875"/>
          </a:xfrm>
          <a:custGeom>
            <a:avLst/>
            <a:gdLst/>
            <a:ahLst/>
            <a:cxnLst/>
            <a:rect l="l" t="t" r="r" b="b"/>
            <a:pathLst>
              <a:path w="251459" h="269875">
                <a:moveTo>
                  <a:pt x="251459" y="196595"/>
                </a:moveTo>
                <a:lnTo>
                  <a:pt x="160019" y="0"/>
                </a:lnTo>
                <a:lnTo>
                  <a:pt x="0" y="73151"/>
                </a:lnTo>
                <a:lnTo>
                  <a:pt x="91439" y="269747"/>
                </a:lnTo>
                <a:lnTo>
                  <a:pt x="25145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2807695" y="9026151"/>
            <a:ext cx="238126" cy="304799"/>
          </a:xfrm>
          <a:custGeom>
            <a:avLst/>
            <a:gdLst/>
            <a:ahLst/>
            <a:cxnLst/>
            <a:rect l="l" t="t" r="r" b="b"/>
            <a:pathLst>
              <a:path w="238125" h="304800">
                <a:moveTo>
                  <a:pt x="237743" y="51815"/>
                </a:moveTo>
                <a:lnTo>
                  <a:pt x="112775" y="0"/>
                </a:lnTo>
                <a:lnTo>
                  <a:pt x="0" y="242315"/>
                </a:lnTo>
                <a:lnTo>
                  <a:pt x="121919" y="304799"/>
                </a:lnTo>
                <a:lnTo>
                  <a:pt x="237743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3147060" y="3745484"/>
            <a:ext cx="294640" cy="311150"/>
          </a:xfrm>
          <a:custGeom>
            <a:avLst/>
            <a:gdLst/>
            <a:ahLst/>
            <a:cxnLst/>
            <a:rect l="l" t="t" r="r" b="b"/>
            <a:pathLst>
              <a:path w="294639" h="311150">
                <a:moveTo>
                  <a:pt x="294131" y="198119"/>
                </a:moveTo>
                <a:lnTo>
                  <a:pt x="188975" y="0"/>
                </a:lnTo>
                <a:lnTo>
                  <a:pt x="0" y="153923"/>
                </a:lnTo>
                <a:lnTo>
                  <a:pt x="80771" y="310895"/>
                </a:lnTo>
                <a:lnTo>
                  <a:pt x="294131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449327" y="6624320"/>
            <a:ext cx="609600" cy="591820"/>
          </a:xfrm>
          <a:custGeom>
            <a:avLst/>
            <a:gdLst/>
            <a:ahLst/>
            <a:cxnLst/>
            <a:rect l="l" t="t" r="r" b="b"/>
            <a:pathLst>
              <a:path w="609600" h="591820">
                <a:moveTo>
                  <a:pt x="181355" y="591311"/>
                </a:moveTo>
                <a:lnTo>
                  <a:pt x="516635" y="431291"/>
                </a:lnTo>
                <a:lnTo>
                  <a:pt x="609599" y="387095"/>
                </a:lnTo>
                <a:lnTo>
                  <a:pt x="429767" y="0"/>
                </a:lnTo>
                <a:lnTo>
                  <a:pt x="297179" y="62483"/>
                </a:lnTo>
                <a:lnTo>
                  <a:pt x="0" y="205739"/>
                </a:lnTo>
                <a:lnTo>
                  <a:pt x="51815" y="315467"/>
                </a:lnTo>
                <a:lnTo>
                  <a:pt x="28955" y="326135"/>
                </a:lnTo>
                <a:lnTo>
                  <a:pt x="70103" y="413003"/>
                </a:lnTo>
                <a:lnTo>
                  <a:pt x="92963" y="403859"/>
                </a:lnTo>
                <a:lnTo>
                  <a:pt x="181355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3162788" y="7137912"/>
            <a:ext cx="431800" cy="349251"/>
          </a:xfrm>
          <a:custGeom>
            <a:avLst/>
            <a:gdLst/>
            <a:ahLst/>
            <a:cxnLst/>
            <a:rect l="l" t="t" r="r" b="b"/>
            <a:pathLst>
              <a:path w="431800" h="349250">
                <a:moveTo>
                  <a:pt x="431291" y="201167"/>
                </a:moveTo>
                <a:lnTo>
                  <a:pt x="345947" y="0"/>
                </a:lnTo>
                <a:lnTo>
                  <a:pt x="278891" y="28955"/>
                </a:lnTo>
                <a:lnTo>
                  <a:pt x="0" y="149351"/>
                </a:lnTo>
                <a:lnTo>
                  <a:pt x="88391" y="348995"/>
                </a:lnTo>
                <a:lnTo>
                  <a:pt x="431291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453896" y="3661664"/>
            <a:ext cx="631190" cy="624840"/>
          </a:xfrm>
          <a:custGeom>
            <a:avLst/>
            <a:gdLst/>
            <a:ahLst/>
            <a:cxnLst/>
            <a:rect l="l" t="t" r="r" b="b"/>
            <a:pathLst>
              <a:path w="631189" h="624839">
                <a:moveTo>
                  <a:pt x="630935" y="400811"/>
                </a:moveTo>
                <a:lnTo>
                  <a:pt x="309371" y="0"/>
                </a:lnTo>
                <a:lnTo>
                  <a:pt x="242315" y="53339"/>
                </a:lnTo>
                <a:lnTo>
                  <a:pt x="217931" y="21335"/>
                </a:lnTo>
                <a:lnTo>
                  <a:pt x="0" y="207263"/>
                </a:lnTo>
                <a:lnTo>
                  <a:pt x="352043" y="624839"/>
                </a:lnTo>
                <a:lnTo>
                  <a:pt x="630935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1887205" y="8719821"/>
            <a:ext cx="428625" cy="615950"/>
          </a:xfrm>
          <a:custGeom>
            <a:avLst/>
            <a:gdLst/>
            <a:ahLst/>
            <a:cxnLst/>
            <a:rect l="l" t="t" r="r" b="b"/>
            <a:pathLst>
              <a:path w="428625" h="615950">
                <a:moveTo>
                  <a:pt x="428243" y="155447"/>
                </a:moveTo>
                <a:lnTo>
                  <a:pt x="329183" y="111251"/>
                </a:lnTo>
                <a:lnTo>
                  <a:pt x="359663" y="50291"/>
                </a:lnTo>
                <a:lnTo>
                  <a:pt x="263651" y="0"/>
                </a:lnTo>
                <a:lnTo>
                  <a:pt x="0" y="510539"/>
                </a:lnTo>
                <a:lnTo>
                  <a:pt x="208787" y="615695"/>
                </a:lnTo>
                <a:lnTo>
                  <a:pt x="428243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3869924" y="2750312"/>
            <a:ext cx="416558" cy="536575"/>
          </a:xfrm>
          <a:custGeom>
            <a:avLst/>
            <a:gdLst/>
            <a:ahLst/>
            <a:cxnLst/>
            <a:rect l="l" t="t" r="r" b="b"/>
            <a:pathLst>
              <a:path w="416559" h="536575">
                <a:moveTo>
                  <a:pt x="0" y="18287"/>
                </a:moveTo>
                <a:lnTo>
                  <a:pt x="106679" y="71627"/>
                </a:lnTo>
                <a:lnTo>
                  <a:pt x="22859" y="239267"/>
                </a:lnTo>
                <a:lnTo>
                  <a:pt x="88391" y="397763"/>
                </a:lnTo>
                <a:lnTo>
                  <a:pt x="137159" y="425195"/>
                </a:lnTo>
                <a:lnTo>
                  <a:pt x="117347" y="467867"/>
                </a:lnTo>
                <a:lnTo>
                  <a:pt x="257555" y="536447"/>
                </a:lnTo>
                <a:lnTo>
                  <a:pt x="416051" y="222503"/>
                </a:lnTo>
                <a:lnTo>
                  <a:pt x="914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2226564" y="3230378"/>
            <a:ext cx="455930" cy="486409"/>
          </a:xfrm>
          <a:custGeom>
            <a:avLst/>
            <a:gdLst/>
            <a:ahLst/>
            <a:cxnLst/>
            <a:rect l="l" t="t" r="r" b="b"/>
            <a:pathLst>
              <a:path w="455930" h="486410">
                <a:moveTo>
                  <a:pt x="195071" y="44195"/>
                </a:moveTo>
                <a:lnTo>
                  <a:pt x="156971" y="0"/>
                </a:lnTo>
                <a:lnTo>
                  <a:pt x="0" y="128015"/>
                </a:lnTo>
                <a:lnTo>
                  <a:pt x="288035" y="486155"/>
                </a:lnTo>
                <a:lnTo>
                  <a:pt x="455675" y="350519"/>
                </a:lnTo>
                <a:lnTo>
                  <a:pt x="195071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1564113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6407" y="208787"/>
                </a:moveTo>
                <a:lnTo>
                  <a:pt x="278891" y="83819"/>
                </a:lnTo>
                <a:lnTo>
                  <a:pt x="111251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0829549" y="8148319"/>
            <a:ext cx="870585" cy="542925"/>
          </a:xfrm>
          <a:custGeom>
            <a:avLst/>
            <a:gdLst/>
            <a:ahLst/>
            <a:cxnLst/>
            <a:rect l="l" t="t" r="r" b="b"/>
            <a:pathLst>
              <a:path w="870584" h="542925">
                <a:moveTo>
                  <a:pt x="355091" y="146303"/>
                </a:moveTo>
                <a:lnTo>
                  <a:pt x="65531" y="0"/>
                </a:lnTo>
                <a:lnTo>
                  <a:pt x="0" y="126491"/>
                </a:lnTo>
                <a:lnTo>
                  <a:pt x="515111" y="394715"/>
                </a:lnTo>
                <a:lnTo>
                  <a:pt x="611123" y="445007"/>
                </a:lnTo>
                <a:lnTo>
                  <a:pt x="798575" y="542543"/>
                </a:lnTo>
                <a:lnTo>
                  <a:pt x="870203" y="477011"/>
                </a:lnTo>
                <a:lnTo>
                  <a:pt x="551687" y="310895"/>
                </a:lnTo>
                <a:lnTo>
                  <a:pt x="576071" y="256031"/>
                </a:lnTo>
                <a:lnTo>
                  <a:pt x="544067" y="239267"/>
                </a:lnTo>
                <a:lnTo>
                  <a:pt x="355091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3599692" y="3478784"/>
            <a:ext cx="451485" cy="502920"/>
          </a:xfrm>
          <a:custGeom>
            <a:avLst/>
            <a:gdLst/>
            <a:ahLst/>
            <a:cxnLst/>
            <a:rect l="l" t="t" r="r" b="b"/>
            <a:pathLst>
              <a:path w="451485" h="502920">
                <a:moveTo>
                  <a:pt x="451103" y="268223"/>
                </a:moveTo>
                <a:lnTo>
                  <a:pt x="309371" y="0"/>
                </a:lnTo>
                <a:lnTo>
                  <a:pt x="257555" y="27431"/>
                </a:lnTo>
                <a:lnTo>
                  <a:pt x="249935" y="32003"/>
                </a:lnTo>
                <a:lnTo>
                  <a:pt x="156971" y="83819"/>
                </a:lnTo>
                <a:lnTo>
                  <a:pt x="137159" y="123443"/>
                </a:lnTo>
                <a:lnTo>
                  <a:pt x="143255" y="132587"/>
                </a:lnTo>
                <a:lnTo>
                  <a:pt x="12191" y="204215"/>
                </a:lnTo>
                <a:lnTo>
                  <a:pt x="33527" y="242315"/>
                </a:lnTo>
                <a:lnTo>
                  <a:pt x="0" y="260603"/>
                </a:lnTo>
                <a:lnTo>
                  <a:pt x="64007" y="379475"/>
                </a:lnTo>
                <a:lnTo>
                  <a:pt x="82295" y="368807"/>
                </a:lnTo>
                <a:lnTo>
                  <a:pt x="129539" y="457199"/>
                </a:lnTo>
                <a:lnTo>
                  <a:pt x="137159" y="452627"/>
                </a:lnTo>
                <a:lnTo>
                  <a:pt x="153923" y="483107"/>
                </a:lnTo>
                <a:lnTo>
                  <a:pt x="195071" y="460247"/>
                </a:lnTo>
                <a:lnTo>
                  <a:pt x="219455" y="502919"/>
                </a:lnTo>
                <a:lnTo>
                  <a:pt x="281939" y="470915"/>
                </a:lnTo>
                <a:lnTo>
                  <a:pt x="259079" y="426719"/>
                </a:lnTo>
                <a:lnTo>
                  <a:pt x="414527" y="342899"/>
                </a:lnTo>
                <a:lnTo>
                  <a:pt x="391667" y="300227"/>
                </a:lnTo>
                <a:lnTo>
                  <a:pt x="451103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3174981" y="1049530"/>
            <a:ext cx="454659" cy="417830"/>
          </a:xfrm>
          <a:custGeom>
            <a:avLst/>
            <a:gdLst/>
            <a:ahLst/>
            <a:cxnLst/>
            <a:rect l="l" t="t" r="r" b="b"/>
            <a:pathLst>
              <a:path w="454659" h="417830">
                <a:moveTo>
                  <a:pt x="454151" y="188975"/>
                </a:moveTo>
                <a:lnTo>
                  <a:pt x="155447" y="0"/>
                </a:lnTo>
                <a:lnTo>
                  <a:pt x="117347" y="59435"/>
                </a:lnTo>
                <a:lnTo>
                  <a:pt x="108203" y="103631"/>
                </a:lnTo>
                <a:lnTo>
                  <a:pt x="79247" y="92963"/>
                </a:lnTo>
                <a:lnTo>
                  <a:pt x="0" y="259079"/>
                </a:lnTo>
                <a:lnTo>
                  <a:pt x="339851" y="417575"/>
                </a:lnTo>
                <a:lnTo>
                  <a:pt x="454151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1733278" y="6569455"/>
            <a:ext cx="772795" cy="977266"/>
          </a:xfrm>
          <a:custGeom>
            <a:avLst/>
            <a:gdLst/>
            <a:ahLst/>
            <a:cxnLst/>
            <a:rect l="l" t="t" r="r" b="b"/>
            <a:pathLst>
              <a:path w="772795" h="977265">
                <a:moveTo>
                  <a:pt x="408431" y="976883"/>
                </a:moveTo>
                <a:lnTo>
                  <a:pt x="512063" y="768095"/>
                </a:lnTo>
                <a:lnTo>
                  <a:pt x="356615" y="690371"/>
                </a:lnTo>
                <a:lnTo>
                  <a:pt x="435863" y="533399"/>
                </a:lnTo>
                <a:lnTo>
                  <a:pt x="595883" y="614171"/>
                </a:lnTo>
                <a:lnTo>
                  <a:pt x="772667" y="262127"/>
                </a:lnTo>
                <a:lnTo>
                  <a:pt x="757427" y="254507"/>
                </a:lnTo>
                <a:lnTo>
                  <a:pt x="617219" y="184403"/>
                </a:lnTo>
                <a:lnTo>
                  <a:pt x="630935" y="158495"/>
                </a:lnTo>
                <a:lnTo>
                  <a:pt x="537971" y="112775"/>
                </a:lnTo>
                <a:lnTo>
                  <a:pt x="312419" y="0"/>
                </a:lnTo>
                <a:lnTo>
                  <a:pt x="277367" y="65531"/>
                </a:lnTo>
                <a:lnTo>
                  <a:pt x="210311" y="33527"/>
                </a:lnTo>
                <a:lnTo>
                  <a:pt x="97535" y="259079"/>
                </a:lnTo>
                <a:lnTo>
                  <a:pt x="50291" y="350519"/>
                </a:lnTo>
                <a:lnTo>
                  <a:pt x="77723" y="364235"/>
                </a:lnTo>
                <a:lnTo>
                  <a:pt x="7619" y="504443"/>
                </a:lnTo>
                <a:lnTo>
                  <a:pt x="0" y="518159"/>
                </a:lnTo>
                <a:lnTo>
                  <a:pt x="242315" y="638555"/>
                </a:lnTo>
                <a:lnTo>
                  <a:pt x="239267" y="644651"/>
                </a:lnTo>
                <a:lnTo>
                  <a:pt x="140207" y="842771"/>
                </a:lnTo>
                <a:lnTo>
                  <a:pt x="156971" y="850391"/>
                </a:lnTo>
                <a:lnTo>
                  <a:pt x="408431" y="976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3639317" y="2011179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128015" y="114299"/>
                </a:moveTo>
                <a:lnTo>
                  <a:pt x="70103" y="0"/>
                </a:lnTo>
                <a:lnTo>
                  <a:pt x="0" y="53339"/>
                </a:lnTo>
                <a:lnTo>
                  <a:pt x="50291" y="146303"/>
                </a:lnTo>
                <a:lnTo>
                  <a:pt x="13715" y="164591"/>
                </a:lnTo>
                <a:lnTo>
                  <a:pt x="99059" y="355091"/>
                </a:lnTo>
                <a:lnTo>
                  <a:pt x="79247" y="377951"/>
                </a:lnTo>
                <a:lnTo>
                  <a:pt x="274319" y="580643"/>
                </a:lnTo>
                <a:lnTo>
                  <a:pt x="390143" y="473963"/>
                </a:lnTo>
                <a:lnTo>
                  <a:pt x="193547" y="256031"/>
                </a:lnTo>
                <a:lnTo>
                  <a:pt x="111251" y="128015"/>
                </a:lnTo>
                <a:lnTo>
                  <a:pt x="128015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171957" y="6055867"/>
            <a:ext cx="581024" cy="579120"/>
          </a:xfrm>
          <a:custGeom>
            <a:avLst/>
            <a:gdLst/>
            <a:ahLst/>
            <a:cxnLst/>
            <a:rect l="l" t="t" r="r" b="b"/>
            <a:pathLst>
              <a:path w="581025" h="579120">
                <a:moveTo>
                  <a:pt x="580643" y="393191"/>
                </a:moveTo>
                <a:lnTo>
                  <a:pt x="525779" y="288035"/>
                </a:lnTo>
                <a:lnTo>
                  <a:pt x="556259" y="272795"/>
                </a:lnTo>
                <a:lnTo>
                  <a:pt x="464819" y="89915"/>
                </a:lnTo>
                <a:lnTo>
                  <a:pt x="438911" y="102107"/>
                </a:lnTo>
                <a:lnTo>
                  <a:pt x="391667" y="0"/>
                </a:lnTo>
                <a:lnTo>
                  <a:pt x="0" y="184403"/>
                </a:lnTo>
                <a:lnTo>
                  <a:pt x="170687" y="545591"/>
                </a:lnTo>
                <a:lnTo>
                  <a:pt x="173735" y="553211"/>
                </a:lnTo>
                <a:lnTo>
                  <a:pt x="185927" y="579119"/>
                </a:lnTo>
                <a:lnTo>
                  <a:pt x="481583" y="438911"/>
                </a:lnTo>
                <a:lnTo>
                  <a:pt x="5806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686558" y="1363473"/>
            <a:ext cx="574675" cy="1019810"/>
          </a:xfrm>
          <a:custGeom>
            <a:avLst/>
            <a:gdLst/>
            <a:ahLst/>
            <a:cxnLst/>
            <a:rect l="l" t="t" r="r" b="b"/>
            <a:pathLst>
              <a:path w="574675" h="1019810">
                <a:moveTo>
                  <a:pt x="297179" y="303275"/>
                </a:moveTo>
                <a:lnTo>
                  <a:pt x="163067" y="0"/>
                </a:lnTo>
                <a:lnTo>
                  <a:pt x="0" y="71627"/>
                </a:lnTo>
                <a:lnTo>
                  <a:pt x="94487" y="274319"/>
                </a:lnTo>
                <a:lnTo>
                  <a:pt x="222503" y="550163"/>
                </a:lnTo>
                <a:lnTo>
                  <a:pt x="251459" y="612647"/>
                </a:lnTo>
                <a:lnTo>
                  <a:pt x="313943" y="748283"/>
                </a:lnTo>
                <a:lnTo>
                  <a:pt x="252983" y="809243"/>
                </a:lnTo>
                <a:lnTo>
                  <a:pt x="452627" y="1019555"/>
                </a:lnTo>
                <a:lnTo>
                  <a:pt x="574547" y="900683"/>
                </a:lnTo>
                <a:lnTo>
                  <a:pt x="373379" y="696467"/>
                </a:lnTo>
                <a:lnTo>
                  <a:pt x="323087" y="646175"/>
                </a:lnTo>
                <a:lnTo>
                  <a:pt x="408431" y="557783"/>
                </a:lnTo>
                <a:lnTo>
                  <a:pt x="297179" y="303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757429" y="8113271"/>
            <a:ext cx="512445" cy="390524"/>
          </a:xfrm>
          <a:custGeom>
            <a:avLst/>
            <a:gdLst/>
            <a:ahLst/>
            <a:cxnLst/>
            <a:rect l="l" t="t" r="r" b="b"/>
            <a:pathLst>
              <a:path w="512444" h="390525">
                <a:moveTo>
                  <a:pt x="512063" y="196595"/>
                </a:moveTo>
                <a:lnTo>
                  <a:pt x="420623" y="0"/>
                </a:lnTo>
                <a:lnTo>
                  <a:pt x="0" y="193547"/>
                </a:lnTo>
                <a:lnTo>
                  <a:pt x="92963" y="390143"/>
                </a:lnTo>
                <a:lnTo>
                  <a:pt x="51206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518162" y="5040886"/>
            <a:ext cx="86995" cy="189230"/>
          </a:xfrm>
          <a:custGeom>
            <a:avLst/>
            <a:gdLst/>
            <a:ahLst/>
            <a:cxnLst/>
            <a:rect l="l" t="t" r="r" b="b"/>
            <a:pathLst>
              <a:path w="86995" h="189229">
                <a:moveTo>
                  <a:pt x="0" y="188975"/>
                </a:moveTo>
                <a:lnTo>
                  <a:pt x="86867" y="1371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2906761" y="6567934"/>
            <a:ext cx="367665" cy="325120"/>
          </a:xfrm>
          <a:custGeom>
            <a:avLst/>
            <a:gdLst/>
            <a:ahLst/>
            <a:cxnLst/>
            <a:rect l="l" t="t" r="r" b="b"/>
            <a:pathLst>
              <a:path w="367665" h="325120">
                <a:moveTo>
                  <a:pt x="88391" y="324611"/>
                </a:moveTo>
                <a:lnTo>
                  <a:pt x="367283" y="205739"/>
                </a:lnTo>
                <a:lnTo>
                  <a:pt x="278891" y="0"/>
                </a:lnTo>
                <a:lnTo>
                  <a:pt x="0" y="120395"/>
                </a:lnTo>
                <a:lnTo>
                  <a:pt x="88391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983741" y="1517396"/>
            <a:ext cx="396239" cy="746760"/>
          </a:xfrm>
          <a:custGeom>
            <a:avLst/>
            <a:gdLst/>
            <a:ahLst/>
            <a:cxnLst/>
            <a:rect l="l" t="t" r="r" b="b"/>
            <a:pathLst>
              <a:path w="396239" h="746760">
                <a:moveTo>
                  <a:pt x="202691" y="62483"/>
                </a:moveTo>
                <a:lnTo>
                  <a:pt x="147827" y="0"/>
                </a:lnTo>
                <a:lnTo>
                  <a:pt x="0" y="149351"/>
                </a:lnTo>
                <a:lnTo>
                  <a:pt x="111251" y="403859"/>
                </a:lnTo>
                <a:lnTo>
                  <a:pt x="25907" y="492251"/>
                </a:lnTo>
                <a:lnTo>
                  <a:pt x="76199" y="542543"/>
                </a:lnTo>
                <a:lnTo>
                  <a:pt x="277367" y="746759"/>
                </a:lnTo>
                <a:lnTo>
                  <a:pt x="396239" y="630935"/>
                </a:lnTo>
                <a:lnTo>
                  <a:pt x="190499" y="428243"/>
                </a:lnTo>
                <a:lnTo>
                  <a:pt x="294131" y="316991"/>
                </a:lnTo>
                <a:lnTo>
                  <a:pt x="227075" y="234695"/>
                </a:lnTo>
                <a:lnTo>
                  <a:pt x="239267" y="227075"/>
                </a:lnTo>
                <a:lnTo>
                  <a:pt x="146303" y="118871"/>
                </a:lnTo>
                <a:lnTo>
                  <a:pt x="20269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136393" y="1896874"/>
            <a:ext cx="582295" cy="862964"/>
          </a:xfrm>
          <a:custGeom>
            <a:avLst/>
            <a:gdLst/>
            <a:ahLst/>
            <a:cxnLst/>
            <a:rect l="l" t="t" r="r" b="b"/>
            <a:pathLst>
              <a:path w="582295" h="862964">
                <a:moveTo>
                  <a:pt x="355091" y="262127"/>
                </a:moveTo>
                <a:lnTo>
                  <a:pt x="231647" y="0"/>
                </a:lnTo>
                <a:lnTo>
                  <a:pt x="0" y="121919"/>
                </a:lnTo>
                <a:lnTo>
                  <a:pt x="76199" y="283463"/>
                </a:lnTo>
                <a:lnTo>
                  <a:pt x="188975" y="216407"/>
                </a:lnTo>
                <a:lnTo>
                  <a:pt x="344423" y="504443"/>
                </a:lnTo>
                <a:lnTo>
                  <a:pt x="211835" y="571499"/>
                </a:lnTo>
                <a:lnTo>
                  <a:pt x="348995" y="862583"/>
                </a:lnTo>
                <a:lnTo>
                  <a:pt x="582167" y="745235"/>
                </a:lnTo>
                <a:lnTo>
                  <a:pt x="355091" y="262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491489" y="2093468"/>
            <a:ext cx="422275" cy="622300"/>
          </a:xfrm>
          <a:custGeom>
            <a:avLst/>
            <a:gdLst/>
            <a:ahLst/>
            <a:cxnLst/>
            <a:rect l="l" t="t" r="r" b="b"/>
            <a:pathLst>
              <a:path w="422275" h="622300">
                <a:moveTo>
                  <a:pt x="161543" y="82295"/>
                </a:moveTo>
                <a:lnTo>
                  <a:pt x="124967" y="0"/>
                </a:lnTo>
                <a:lnTo>
                  <a:pt x="0" y="65531"/>
                </a:lnTo>
                <a:lnTo>
                  <a:pt x="227075" y="548639"/>
                </a:lnTo>
                <a:lnTo>
                  <a:pt x="262127" y="621791"/>
                </a:lnTo>
                <a:lnTo>
                  <a:pt x="268223" y="618743"/>
                </a:lnTo>
                <a:lnTo>
                  <a:pt x="269747" y="620267"/>
                </a:lnTo>
                <a:lnTo>
                  <a:pt x="275843" y="615695"/>
                </a:lnTo>
                <a:lnTo>
                  <a:pt x="422147" y="498347"/>
                </a:lnTo>
                <a:lnTo>
                  <a:pt x="227075" y="295655"/>
                </a:lnTo>
                <a:lnTo>
                  <a:pt x="246887" y="272795"/>
                </a:lnTo>
                <a:lnTo>
                  <a:pt x="161543" y="82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518160" y="4670556"/>
            <a:ext cx="337185" cy="489584"/>
          </a:xfrm>
          <a:custGeom>
            <a:avLst/>
            <a:gdLst/>
            <a:ahLst/>
            <a:cxnLst/>
            <a:rect l="l" t="t" r="r" b="b"/>
            <a:pathLst>
              <a:path w="337184" h="489585">
                <a:moveTo>
                  <a:pt x="0" y="281939"/>
                </a:moveTo>
                <a:lnTo>
                  <a:pt x="117347" y="489203"/>
                </a:lnTo>
                <a:lnTo>
                  <a:pt x="333755" y="356615"/>
                </a:lnTo>
                <a:lnTo>
                  <a:pt x="336803" y="355091"/>
                </a:lnTo>
                <a:lnTo>
                  <a:pt x="336803" y="353567"/>
                </a:lnTo>
                <a:lnTo>
                  <a:pt x="333755" y="347471"/>
                </a:lnTo>
                <a:lnTo>
                  <a:pt x="137159" y="0"/>
                </a:lnTo>
                <a:lnTo>
                  <a:pt x="24383" y="65531"/>
                </a:lnTo>
                <a:lnTo>
                  <a:pt x="3047" y="27431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2332207" y="7403084"/>
            <a:ext cx="356870" cy="250189"/>
          </a:xfrm>
          <a:custGeom>
            <a:avLst/>
            <a:gdLst/>
            <a:ahLst/>
            <a:cxnLst/>
            <a:rect l="l" t="t" r="r" b="b"/>
            <a:pathLst>
              <a:path w="356870" h="250190">
                <a:moveTo>
                  <a:pt x="0" y="132587"/>
                </a:moveTo>
                <a:lnTo>
                  <a:pt x="48767" y="249935"/>
                </a:lnTo>
                <a:lnTo>
                  <a:pt x="356615" y="115823"/>
                </a:lnTo>
                <a:lnTo>
                  <a:pt x="304799" y="0"/>
                </a:lnTo>
                <a:lnTo>
                  <a:pt x="0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14223493" y="9390380"/>
            <a:ext cx="391796" cy="361315"/>
          </a:xfrm>
          <a:custGeom>
            <a:avLst/>
            <a:gdLst/>
            <a:ahLst/>
            <a:cxnLst/>
            <a:rect l="l" t="t" r="r" b="b"/>
            <a:pathLst>
              <a:path w="391794" h="361315">
                <a:moveTo>
                  <a:pt x="391667" y="102107"/>
                </a:moveTo>
                <a:lnTo>
                  <a:pt x="387095" y="115823"/>
                </a:lnTo>
                <a:lnTo>
                  <a:pt x="79247" y="0"/>
                </a:lnTo>
                <a:lnTo>
                  <a:pt x="0" y="213359"/>
                </a:lnTo>
                <a:lnTo>
                  <a:pt x="289559" y="320039"/>
                </a:lnTo>
                <a:lnTo>
                  <a:pt x="391667" y="361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4456180" y="8404356"/>
            <a:ext cx="452755" cy="396241"/>
          </a:xfrm>
          <a:custGeom>
            <a:avLst/>
            <a:gdLst/>
            <a:ahLst/>
            <a:cxnLst/>
            <a:rect l="l" t="t" r="r" b="b"/>
            <a:pathLst>
              <a:path w="452754" h="396240">
                <a:moveTo>
                  <a:pt x="452627" y="231647"/>
                </a:moveTo>
                <a:lnTo>
                  <a:pt x="339851" y="0"/>
                </a:lnTo>
                <a:lnTo>
                  <a:pt x="64007" y="134111"/>
                </a:lnTo>
                <a:lnTo>
                  <a:pt x="59435" y="135635"/>
                </a:lnTo>
                <a:lnTo>
                  <a:pt x="0" y="164591"/>
                </a:lnTo>
                <a:lnTo>
                  <a:pt x="112775" y="396239"/>
                </a:lnTo>
                <a:lnTo>
                  <a:pt x="452627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14292072" y="1486916"/>
            <a:ext cx="323215" cy="437516"/>
          </a:xfrm>
          <a:custGeom>
            <a:avLst/>
            <a:gdLst/>
            <a:ahLst/>
            <a:cxnLst/>
            <a:rect l="l" t="t" r="r" b="b"/>
            <a:pathLst>
              <a:path w="323215" h="437514">
                <a:moveTo>
                  <a:pt x="323087" y="86867"/>
                </a:moveTo>
                <a:lnTo>
                  <a:pt x="147827" y="0"/>
                </a:lnTo>
                <a:lnTo>
                  <a:pt x="0" y="291083"/>
                </a:lnTo>
                <a:lnTo>
                  <a:pt x="265175" y="437387"/>
                </a:lnTo>
                <a:lnTo>
                  <a:pt x="271271" y="425195"/>
                </a:lnTo>
                <a:lnTo>
                  <a:pt x="323087" y="3215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2828544" y="4166109"/>
            <a:ext cx="440690" cy="567054"/>
          </a:xfrm>
          <a:custGeom>
            <a:avLst/>
            <a:gdLst/>
            <a:ahLst/>
            <a:cxnLst/>
            <a:rect l="l" t="t" r="r" b="b"/>
            <a:pathLst>
              <a:path w="440689" h="567054">
                <a:moveTo>
                  <a:pt x="400811" y="399287"/>
                </a:moveTo>
                <a:lnTo>
                  <a:pt x="188975" y="0"/>
                </a:lnTo>
                <a:lnTo>
                  <a:pt x="0" y="99059"/>
                </a:lnTo>
                <a:lnTo>
                  <a:pt x="246887" y="566927"/>
                </a:lnTo>
                <a:lnTo>
                  <a:pt x="275843" y="553211"/>
                </a:lnTo>
                <a:lnTo>
                  <a:pt x="409955" y="487679"/>
                </a:lnTo>
                <a:lnTo>
                  <a:pt x="440435" y="472439"/>
                </a:lnTo>
                <a:lnTo>
                  <a:pt x="400811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518165" y="7331462"/>
            <a:ext cx="382905" cy="372109"/>
          </a:xfrm>
          <a:custGeom>
            <a:avLst/>
            <a:gdLst/>
            <a:ahLst/>
            <a:cxnLst/>
            <a:rect l="l" t="t" r="r" b="b"/>
            <a:pathLst>
              <a:path w="382905" h="372109">
                <a:moveTo>
                  <a:pt x="0" y="371855"/>
                </a:moveTo>
                <a:lnTo>
                  <a:pt x="36575" y="355091"/>
                </a:lnTo>
                <a:lnTo>
                  <a:pt x="382523" y="196595"/>
                </a:lnTo>
                <a:lnTo>
                  <a:pt x="370331" y="172211"/>
                </a:lnTo>
                <a:lnTo>
                  <a:pt x="291083" y="0"/>
                </a:ln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10919459" y="9320276"/>
            <a:ext cx="387350" cy="494029"/>
          </a:xfrm>
          <a:custGeom>
            <a:avLst/>
            <a:gdLst/>
            <a:ahLst/>
            <a:cxnLst/>
            <a:rect l="l" t="t" r="r" b="b"/>
            <a:pathLst>
              <a:path w="387350" h="494029">
                <a:moveTo>
                  <a:pt x="187451" y="493775"/>
                </a:moveTo>
                <a:lnTo>
                  <a:pt x="387095" y="97535"/>
                </a:lnTo>
                <a:lnTo>
                  <a:pt x="371855" y="89915"/>
                </a:lnTo>
                <a:lnTo>
                  <a:pt x="373379" y="85343"/>
                </a:lnTo>
                <a:lnTo>
                  <a:pt x="288035" y="42671"/>
                </a:lnTo>
                <a:lnTo>
                  <a:pt x="280415" y="44195"/>
                </a:lnTo>
                <a:lnTo>
                  <a:pt x="193547" y="0"/>
                </a:lnTo>
                <a:lnTo>
                  <a:pt x="54863" y="260603"/>
                </a:lnTo>
                <a:lnTo>
                  <a:pt x="25907" y="315467"/>
                </a:lnTo>
                <a:lnTo>
                  <a:pt x="59435" y="333755"/>
                </a:lnTo>
                <a:lnTo>
                  <a:pt x="0" y="448055"/>
                </a:lnTo>
                <a:lnTo>
                  <a:pt x="97535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12259056" y="8896604"/>
            <a:ext cx="425450" cy="614680"/>
          </a:xfrm>
          <a:custGeom>
            <a:avLst/>
            <a:gdLst/>
            <a:ahLst/>
            <a:cxnLst/>
            <a:rect l="l" t="t" r="r" b="b"/>
            <a:pathLst>
              <a:path w="425450" h="614679">
                <a:moveTo>
                  <a:pt x="425195" y="161543"/>
                </a:moveTo>
                <a:lnTo>
                  <a:pt x="347471" y="124967"/>
                </a:lnTo>
                <a:lnTo>
                  <a:pt x="379475" y="60959"/>
                </a:lnTo>
                <a:lnTo>
                  <a:pt x="245363" y="0"/>
                </a:lnTo>
                <a:lnTo>
                  <a:pt x="220979" y="51815"/>
                </a:lnTo>
                <a:lnTo>
                  <a:pt x="0" y="516635"/>
                </a:lnTo>
                <a:lnTo>
                  <a:pt x="192023" y="614171"/>
                </a:lnTo>
                <a:lnTo>
                  <a:pt x="365759" y="278891"/>
                </a:lnTo>
                <a:lnTo>
                  <a:pt x="376427" y="254507"/>
                </a:lnTo>
                <a:lnTo>
                  <a:pt x="425195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2701016" y="1974596"/>
            <a:ext cx="411481" cy="478789"/>
          </a:xfrm>
          <a:custGeom>
            <a:avLst/>
            <a:gdLst/>
            <a:ahLst/>
            <a:cxnLst/>
            <a:rect l="l" t="t" r="r" b="b"/>
            <a:pathLst>
              <a:path w="411480" h="478789">
                <a:moveTo>
                  <a:pt x="411479" y="303275"/>
                </a:moveTo>
                <a:lnTo>
                  <a:pt x="150875" y="0"/>
                </a:lnTo>
                <a:lnTo>
                  <a:pt x="30479" y="71627"/>
                </a:lnTo>
                <a:lnTo>
                  <a:pt x="65531" y="146303"/>
                </a:lnTo>
                <a:lnTo>
                  <a:pt x="10667" y="249935"/>
                </a:lnTo>
                <a:lnTo>
                  <a:pt x="7619" y="252983"/>
                </a:lnTo>
                <a:lnTo>
                  <a:pt x="0" y="268223"/>
                </a:lnTo>
                <a:lnTo>
                  <a:pt x="42671" y="330707"/>
                </a:lnTo>
                <a:lnTo>
                  <a:pt x="323087" y="478535"/>
                </a:lnTo>
                <a:lnTo>
                  <a:pt x="411479" y="303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664464" y="7915148"/>
            <a:ext cx="513716" cy="391795"/>
          </a:xfrm>
          <a:custGeom>
            <a:avLst/>
            <a:gdLst/>
            <a:ahLst/>
            <a:cxnLst/>
            <a:rect l="l" t="t" r="r" b="b"/>
            <a:pathLst>
              <a:path w="513715" h="391795">
                <a:moveTo>
                  <a:pt x="513587" y="198119"/>
                </a:moveTo>
                <a:lnTo>
                  <a:pt x="419099" y="0"/>
                </a:lnTo>
                <a:lnTo>
                  <a:pt x="51815" y="169163"/>
                </a:lnTo>
                <a:lnTo>
                  <a:pt x="0" y="193547"/>
                </a:lnTo>
                <a:lnTo>
                  <a:pt x="92963" y="391667"/>
                </a:lnTo>
                <a:lnTo>
                  <a:pt x="513587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365505" y="9484868"/>
            <a:ext cx="558165" cy="329565"/>
          </a:xfrm>
          <a:custGeom>
            <a:avLst/>
            <a:gdLst/>
            <a:ahLst/>
            <a:cxnLst/>
            <a:rect l="l" t="t" r="r" b="b"/>
            <a:pathLst>
              <a:path w="558164" h="329565">
                <a:moveTo>
                  <a:pt x="350519" y="329183"/>
                </a:moveTo>
                <a:lnTo>
                  <a:pt x="557783" y="228599"/>
                </a:lnTo>
                <a:lnTo>
                  <a:pt x="457199" y="7619"/>
                </a:lnTo>
                <a:lnTo>
                  <a:pt x="452627" y="0"/>
                </a:lnTo>
                <a:lnTo>
                  <a:pt x="16763" y="201167"/>
                </a:lnTo>
                <a:lnTo>
                  <a:pt x="33527" y="233171"/>
                </a:lnTo>
                <a:lnTo>
                  <a:pt x="0" y="251459"/>
                </a:lnTo>
                <a:lnTo>
                  <a:pt x="6095" y="260603"/>
                </a:lnTo>
                <a:lnTo>
                  <a:pt x="39623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1710416" y="8680201"/>
            <a:ext cx="440690" cy="550545"/>
          </a:xfrm>
          <a:custGeom>
            <a:avLst/>
            <a:gdLst/>
            <a:ahLst/>
            <a:cxnLst/>
            <a:rect l="l" t="t" r="r" b="b"/>
            <a:pathLst>
              <a:path w="440690" h="550545">
                <a:moveTo>
                  <a:pt x="440435" y="39623"/>
                </a:moveTo>
                <a:lnTo>
                  <a:pt x="364235" y="0"/>
                </a:lnTo>
                <a:lnTo>
                  <a:pt x="301751" y="118871"/>
                </a:lnTo>
                <a:lnTo>
                  <a:pt x="201167" y="71627"/>
                </a:lnTo>
                <a:lnTo>
                  <a:pt x="0" y="458723"/>
                </a:lnTo>
                <a:lnTo>
                  <a:pt x="176783" y="550163"/>
                </a:lnTo>
                <a:lnTo>
                  <a:pt x="44043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5655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2822935" y="6342379"/>
            <a:ext cx="426720" cy="346074"/>
          </a:xfrm>
          <a:custGeom>
            <a:avLst/>
            <a:gdLst/>
            <a:ahLst/>
            <a:cxnLst/>
            <a:rect l="l" t="t" r="r" b="b"/>
            <a:pathLst>
              <a:path w="426719" h="346075">
                <a:moveTo>
                  <a:pt x="426719" y="198119"/>
                </a:moveTo>
                <a:lnTo>
                  <a:pt x="342899" y="0"/>
                </a:lnTo>
                <a:lnTo>
                  <a:pt x="280415" y="25907"/>
                </a:lnTo>
                <a:lnTo>
                  <a:pt x="0" y="144779"/>
                </a:lnTo>
                <a:lnTo>
                  <a:pt x="83819" y="345947"/>
                </a:lnTo>
                <a:lnTo>
                  <a:pt x="362711" y="225551"/>
                </a:lnTo>
                <a:lnTo>
                  <a:pt x="4267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895344" y="3273044"/>
            <a:ext cx="464820" cy="638810"/>
          </a:xfrm>
          <a:custGeom>
            <a:avLst/>
            <a:gdLst/>
            <a:ahLst/>
            <a:cxnLst/>
            <a:rect l="l" t="t" r="r" b="b"/>
            <a:pathLst>
              <a:path w="464820" h="638810">
                <a:moveTo>
                  <a:pt x="464819" y="544067"/>
                </a:moveTo>
                <a:lnTo>
                  <a:pt x="423671" y="466343"/>
                </a:lnTo>
                <a:lnTo>
                  <a:pt x="175259" y="0"/>
                </a:lnTo>
                <a:lnTo>
                  <a:pt x="0" y="96011"/>
                </a:lnTo>
                <a:lnTo>
                  <a:pt x="50291" y="187451"/>
                </a:lnTo>
                <a:lnTo>
                  <a:pt x="13715" y="205739"/>
                </a:lnTo>
                <a:lnTo>
                  <a:pt x="155447" y="473963"/>
                </a:lnTo>
                <a:lnTo>
                  <a:pt x="213359" y="582167"/>
                </a:lnTo>
                <a:lnTo>
                  <a:pt x="230123" y="614171"/>
                </a:lnTo>
                <a:lnTo>
                  <a:pt x="242315" y="638555"/>
                </a:lnTo>
                <a:lnTo>
                  <a:pt x="320039" y="598931"/>
                </a:lnTo>
                <a:lnTo>
                  <a:pt x="330707" y="617219"/>
                </a:lnTo>
                <a:lnTo>
                  <a:pt x="464819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4619244" y="3439165"/>
            <a:ext cx="172720" cy="62865"/>
          </a:xfrm>
          <a:custGeom>
            <a:avLst/>
            <a:gdLst/>
            <a:ahLst/>
            <a:cxnLst/>
            <a:rect l="l" t="t" r="r" b="b"/>
            <a:pathLst>
              <a:path w="172720" h="62864">
                <a:moveTo>
                  <a:pt x="0" y="62483"/>
                </a:moveTo>
                <a:lnTo>
                  <a:pt x="172211" y="62483"/>
                </a:lnTo>
                <a:lnTo>
                  <a:pt x="124967" y="0"/>
                </a:lnTo>
                <a:lnTo>
                  <a:pt x="0" y="62483"/>
                </a:lnTo>
                <a:close/>
              </a:path>
              <a:path w="172720" h="62864">
                <a:moveTo>
                  <a:pt x="124967" y="0"/>
                </a:moveTo>
                <a:lnTo>
                  <a:pt x="172211" y="62483"/>
                </a:lnTo>
                <a:lnTo>
                  <a:pt x="138683" y="0"/>
                </a:lnTo>
                <a:lnTo>
                  <a:pt x="1249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4744212" y="3439165"/>
            <a:ext cx="47625" cy="62865"/>
          </a:xfrm>
          <a:custGeom>
            <a:avLst/>
            <a:gdLst/>
            <a:ahLst/>
            <a:cxnLst/>
            <a:rect l="l" t="t" r="r" b="b"/>
            <a:pathLst>
              <a:path w="47625" h="62864">
                <a:moveTo>
                  <a:pt x="13715" y="0"/>
                </a:moveTo>
                <a:lnTo>
                  <a:pt x="0" y="0"/>
                </a:lnTo>
                <a:lnTo>
                  <a:pt x="47243" y="6248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4619244" y="3439165"/>
            <a:ext cx="172720" cy="62865"/>
          </a:xfrm>
          <a:custGeom>
            <a:avLst/>
            <a:gdLst/>
            <a:ahLst/>
            <a:cxnLst/>
            <a:rect l="l" t="t" r="r" b="b"/>
            <a:pathLst>
              <a:path w="172720" h="62864">
                <a:moveTo>
                  <a:pt x="124967" y="0"/>
                </a:moveTo>
                <a:lnTo>
                  <a:pt x="172211" y="62483"/>
                </a:lnTo>
                <a:lnTo>
                  <a:pt x="0" y="62483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4802126" y="3462021"/>
            <a:ext cx="123826" cy="47624"/>
          </a:xfrm>
          <a:custGeom>
            <a:avLst/>
            <a:gdLst/>
            <a:ahLst/>
            <a:cxnLst/>
            <a:rect l="l" t="t" r="r" b="b"/>
            <a:pathLst>
              <a:path w="123825" h="47625">
                <a:moveTo>
                  <a:pt x="0" y="47243"/>
                </a:moveTo>
                <a:lnTo>
                  <a:pt x="123443" y="47243"/>
                </a:lnTo>
                <a:lnTo>
                  <a:pt x="86867" y="0"/>
                </a:lnTo>
                <a:lnTo>
                  <a:pt x="0" y="47243"/>
                </a:lnTo>
                <a:close/>
              </a:path>
              <a:path w="123825" h="47625">
                <a:moveTo>
                  <a:pt x="86867" y="0"/>
                </a:moveTo>
                <a:lnTo>
                  <a:pt x="123443" y="47243"/>
                </a:lnTo>
                <a:lnTo>
                  <a:pt x="100583" y="0"/>
                </a:lnTo>
                <a:lnTo>
                  <a:pt x="868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4888995" y="3462021"/>
            <a:ext cx="36830" cy="47624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13715" y="0"/>
                </a:moveTo>
                <a:lnTo>
                  <a:pt x="0" y="0"/>
                </a:lnTo>
                <a:lnTo>
                  <a:pt x="36575" y="4724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4802126" y="3462021"/>
            <a:ext cx="123826" cy="47624"/>
          </a:xfrm>
          <a:custGeom>
            <a:avLst/>
            <a:gdLst/>
            <a:ahLst/>
            <a:cxnLst/>
            <a:rect l="l" t="t" r="r" b="b"/>
            <a:pathLst>
              <a:path w="123825" h="47625">
                <a:moveTo>
                  <a:pt x="86867" y="0"/>
                </a:moveTo>
                <a:lnTo>
                  <a:pt x="123443" y="47243"/>
                </a:lnTo>
                <a:lnTo>
                  <a:pt x="0" y="47243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4802129" y="3513073"/>
            <a:ext cx="128269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4802129" y="3509265"/>
            <a:ext cx="128269" cy="7620"/>
          </a:xfrm>
          <a:custGeom>
            <a:avLst/>
            <a:gdLst/>
            <a:ahLst/>
            <a:cxnLst/>
            <a:rect l="l" t="t" r="r" b="b"/>
            <a:pathLst>
              <a:path w="128270" h="7620">
                <a:moveTo>
                  <a:pt x="123443" y="0"/>
                </a:moveTo>
                <a:lnTo>
                  <a:pt x="0" y="0"/>
                </a:lnTo>
                <a:lnTo>
                  <a:pt x="128015" y="7619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4802129" y="3509265"/>
            <a:ext cx="128269" cy="7620"/>
          </a:xfrm>
          <a:custGeom>
            <a:avLst/>
            <a:gdLst/>
            <a:ahLst/>
            <a:cxnLst/>
            <a:rect l="l" t="t" r="r" b="b"/>
            <a:pathLst>
              <a:path w="128270" h="7620">
                <a:moveTo>
                  <a:pt x="0" y="0"/>
                </a:moveTo>
                <a:lnTo>
                  <a:pt x="12801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4588764" y="3509264"/>
            <a:ext cx="203199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691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4619244" y="3501644"/>
            <a:ext cx="172720" cy="15240"/>
          </a:xfrm>
          <a:custGeom>
            <a:avLst/>
            <a:gdLst/>
            <a:ahLst/>
            <a:cxnLst/>
            <a:rect l="l" t="t" r="r" b="b"/>
            <a:pathLst>
              <a:path w="172720" h="15239">
                <a:moveTo>
                  <a:pt x="172211" y="0"/>
                </a:moveTo>
                <a:lnTo>
                  <a:pt x="0" y="0"/>
                </a:lnTo>
                <a:lnTo>
                  <a:pt x="172211" y="15239"/>
                </a:lnTo>
                <a:lnTo>
                  <a:pt x="1722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4588764" y="3501644"/>
            <a:ext cx="203199" cy="15240"/>
          </a:xfrm>
          <a:custGeom>
            <a:avLst/>
            <a:gdLst/>
            <a:ahLst/>
            <a:cxnLst/>
            <a:rect l="l" t="t" r="r" b="b"/>
            <a:pathLst>
              <a:path w="203200" h="15239">
                <a:moveTo>
                  <a:pt x="30479" y="0"/>
                </a:moveTo>
                <a:lnTo>
                  <a:pt x="202691" y="15239"/>
                </a:lnTo>
                <a:lnTo>
                  <a:pt x="0" y="15239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4509521" y="3516890"/>
            <a:ext cx="441959" cy="41275"/>
          </a:xfrm>
          <a:custGeom>
            <a:avLst/>
            <a:gdLst/>
            <a:ahLst/>
            <a:cxnLst/>
            <a:rect l="l" t="t" r="r" b="b"/>
            <a:pathLst>
              <a:path w="441960" h="41275">
                <a:moveTo>
                  <a:pt x="0" y="41147"/>
                </a:moveTo>
                <a:lnTo>
                  <a:pt x="441959" y="41147"/>
                </a:lnTo>
                <a:lnTo>
                  <a:pt x="79247" y="0"/>
                </a:lnTo>
                <a:lnTo>
                  <a:pt x="0" y="41147"/>
                </a:lnTo>
                <a:close/>
              </a:path>
              <a:path w="441960" h="41275">
                <a:moveTo>
                  <a:pt x="79247" y="0"/>
                </a:moveTo>
                <a:lnTo>
                  <a:pt x="441959" y="41147"/>
                </a:lnTo>
                <a:lnTo>
                  <a:pt x="420623" y="0"/>
                </a:lnTo>
                <a:lnTo>
                  <a:pt x="792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4588764" y="3516890"/>
            <a:ext cx="363220" cy="41275"/>
          </a:xfrm>
          <a:custGeom>
            <a:avLst/>
            <a:gdLst/>
            <a:ahLst/>
            <a:cxnLst/>
            <a:rect l="l" t="t" r="r" b="b"/>
            <a:pathLst>
              <a:path w="363220" h="41275">
                <a:moveTo>
                  <a:pt x="341375" y="0"/>
                </a:moveTo>
                <a:lnTo>
                  <a:pt x="0" y="0"/>
                </a:lnTo>
                <a:lnTo>
                  <a:pt x="362711" y="41147"/>
                </a:lnTo>
                <a:lnTo>
                  <a:pt x="341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4509521" y="3516890"/>
            <a:ext cx="441959" cy="41275"/>
          </a:xfrm>
          <a:custGeom>
            <a:avLst/>
            <a:gdLst/>
            <a:ahLst/>
            <a:cxnLst/>
            <a:rect l="l" t="t" r="r" b="b"/>
            <a:pathLst>
              <a:path w="441960" h="41275">
                <a:moveTo>
                  <a:pt x="79247" y="0"/>
                </a:moveTo>
                <a:lnTo>
                  <a:pt x="441959" y="41147"/>
                </a:lnTo>
                <a:lnTo>
                  <a:pt x="0" y="41147"/>
                </a:lnTo>
                <a:lnTo>
                  <a:pt x="79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4509521" y="3558032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1959" y="0"/>
                </a:moveTo>
                <a:lnTo>
                  <a:pt x="0" y="0"/>
                </a:lnTo>
                <a:lnTo>
                  <a:pt x="448055" y="12191"/>
                </a:lnTo>
                <a:lnTo>
                  <a:pt x="441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4509521" y="3558032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0" y="0"/>
                </a:moveTo>
                <a:lnTo>
                  <a:pt x="44805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4509521" y="3570230"/>
            <a:ext cx="480059" cy="62865"/>
          </a:xfrm>
          <a:custGeom>
            <a:avLst/>
            <a:gdLst/>
            <a:ahLst/>
            <a:cxnLst/>
            <a:rect l="l" t="t" r="r" b="b"/>
            <a:pathLst>
              <a:path w="480060" h="62864">
                <a:moveTo>
                  <a:pt x="0" y="0"/>
                </a:moveTo>
                <a:lnTo>
                  <a:pt x="32003" y="62483"/>
                </a:lnTo>
                <a:lnTo>
                  <a:pt x="480059" y="62483"/>
                </a:lnTo>
                <a:lnTo>
                  <a:pt x="0" y="0"/>
                </a:lnTo>
                <a:close/>
              </a:path>
              <a:path w="480060" h="62864">
                <a:moveTo>
                  <a:pt x="0" y="0"/>
                </a:moveTo>
                <a:lnTo>
                  <a:pt x="480059" y="62483"/>
                </a:lnTo>
                <a:lnTo>
                  <a:pt x="4480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4509521" y="3570230"/>
            <a:ext cx="480059" cy="62865"/>
          </a:xfrm>
          <a:custGeom>
            <a:avLst/>
            <a:gdLst/>
            <a:ahLst/>
            <a:cxnLst/>
            <a:rect l="l" t="t" r="r" b="b"/>
            <a:pathLst>
              <a:path w="480060" h="62864">
                <a:moveTo>
                  <a:pt x="448055" y="0"/>
                </a:moveTo>
                <a:lnTo>
                  <a:pt x="0" y="0"/>
                </a:lnTo>
                <a:lnTo>
                  <a:pt x="480059" y="62483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4509521" y="3570230"/>
            <a:ext cx="480059" cy="62865"/>
          </a:xfrm>
          <a:custGeom>
            <a:avLst/>
            <a:gdLst/>
            <a:ahLst/>
            <a:cxnLst/>
            <a:rect l="l" t="t" r="r" b="b"/>
            <a:pathLst>
              <a:path w="480060" h="62864">
                <a:moveTo>
                  <a:pt x="0" y="0"/>
                </a:moveTo>
                <a:lnTo>
                  <a:pt x="480059" y="62483"/>
                </a:lnTo>
                <a:lnTo>
                  <a:pt x="32003" y="62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4541525" y="3638804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4541525" y="3632710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8055" y="0"/>
                </a:moveTo>
                <a:lnTo>
                  <a:pt x="0" y="0"/>
                </a:lnTo>
                <a:lnTo>
                  <a:pt x="448055" y="12191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4541525" y="3632710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0" y="0"/>
                </a:moveTo>
                <a:lnTo>
                  <a:pt x="448055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4549140" y="3644901"/>
            <a:ext cx="440690" cy="33655"/>
          </a:xfrm>
          <a:custGeom>
            <a:avLst/>
            <a:gdLst/>
            <a:ahLst/>
            <a:cxnLst/>
            <a:rect l="l" t="t" r="r" b="b"/>
            <a:pathLst>
              <a:path w="440689" h="33654">
                <a:moveTo>
                  <a:pt x="0" y="0"/>
                </a:moveTo>
                <a:lnTo>
                  <a:pt x="374903" y="33527"/>
                </a:lnTo>
                <a:lnTo>
                  <a:pt x="440435" y="0"/>
                </a:lnTo>
                <a:lnTo>
                  <a:pt x="0" y="0"/>
                </a:lnTo>
                <a:close/>
              </a:path>
              <a:path w="440689" h="33654">
                <a:moveTo>
                  <a:pt x="0" y="0"/>
                </a:moveTo>
                <a:lnTo>
                  <a:pt x="16763" y="33527"/>
                </a:lnTo>
                <a:lnTo>
                  <a:pt x="374903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4549140" y="3644901"/>
            <a:ext cx="440690" cy="33655"/>
          </a:xfrm>
          <a:custGeom>
            <a:avLst/>
            <a:gdLst/>
            <a:ahLst/>
            <a:cxnLst/>
            <a:rect l="l" t="t" r="r" b="b"/>
            <a:pathLst>
              <a:path w="440689" h="33654">
                <a:moveTo>
                  <a:pt x="440435" y="0"/>
                </a:moveTo>
                <a:lnTo>
                  <a:pt x="0" y="0"/>
                </a:lnTo>
                <a:lnTo>
                  <a:pt x="374903" y="33527"/>
                </a:lnTo>
                <a:lnTo>
                  <a:pt x="4404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4549144" y="3644901"/>
            <a:ext cx="375285" cy="33655"/>
          </a:xfrm>
          <a:custGeom>
            <a:avLst/>
            <a:gdLst/>
            <a:ahLst/>
            <a:cxnLst/>
            <a:rect l="l" t="t" r="r" b="b"/>
            <a:pathLst>
              <a:path w="375285" h="33654">
                <a:moveTo>
                  <a:pt x="0" y="0"/>
                </a:moveTo>
                <a:lnTo>
                  <a:pt x="374903" y="33527"/>
                </a:lnTo>
                <a:lnTo>
                  <a:pt x="16763" y="335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4575048" y="3678434"/>
            <a:ext cx="349250" cy="10795"/>
          </a:xfrm>
          <a:custGeom>
            <a:avLst/>
            <a:gdLst/>
            <a:ahLst/>
            <a:cxnLst/>
            <a:rect l="l" t="t" r="r" b="b"/>
            <a:pathLst>
              <a:path w="349250" h="10795">
                <a:moveTo>
                  <a:pt x="348995" y="0"/>
                </a:moveTo>
                <a:lnTo>
                  <a:pt x="0" y="0"/>
                </a:lnTo>
                <a:lnTo>
                  <a:pt x="327659" y="10667"/>
                </a:lnTo>
                <a:lnTo>
                  <a:pt x="3489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4575051" y="3678434"/>
            <a:ext cx="327660" cy="10795"/>
          </a:xfrm>
          <a:custGeom>
            <a:avLst/>
            <a:gdLst/>
            <a:ahLst/>
            <a:cxnLst/>
            <a:rect l="l" t="t" r="r" b="b"/>
            <a:pathLst>
              <a:path w="327660" h="10795">
                <a:moveTo>
                  <a:pt x="0" y="0"/>
                </a:moveTo>
                <a:lnTo>
                  <a:pt x="32765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4575051" y="3689097"/>
            <a:ext cx="312420" cy="5080"/>
          </a:xfrm>
          <a:custGeom>
            <a:avLst/>
            <a:gdLst/>
            <a:ahLst/>
            <a:cxnLst/>
            <a:rect l="l" t="t" r="r" b="b"/>
            <a:pathLst>
              <a:path w="312420" h="5079">
                <a:moveTo>
                  <a:pt x="312419" y="0"/>
                </a:moveTo>
                <a:lnTo>
                  <a:pt x="0" y="0"/>
                </a:lnTo>
                <a:lnTo>
                  <a:pt x="312419" y="4571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4575051" y="3689097"/>
            <a:ext cx="312420" cy="5080"/>
          </a:xfrm>
          <a:custGeom>
            <a:avLst/>
            <a:gdLst/>
            <a:ahLst/>
            <a:cxnLst/>
            <a:rect l="l" t="t" r="r" b="b"/>
            <a:pathLst>
              <a:path w="312420" h="5079">
                <a:moveTo>
                  <a:pt x="0" y="0"/>
                </a:moveTo>
                <a:lnTo>
                  <a:pt x="31241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4575048" y="3705098"/>
            <a:ext cx="323215" cy="0"/>
          </a:xfrm>
          <a:custGeom>
            <a:avLst/>
            <a:gdLst/>
            <a:ahLst/>
            <a:cxnLst/>
            <a:rect l="l" t="t" r="r" b="b"/>
            <a:pathLst>
              <a:path w="323214">
                <a:moveTo>
                  <a:pt x="0" y="0"/>
                </a:moveTo>
                <a:lnTo>
                  <a:pt x="323087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4575051" y="3693670"/>
            <a:ext cx="312420" cy="6349"/>
          </a:xfrm>
          <a:custGeom>
            <a:avLst/>
            <a:gdLst/>
            <a:ahLst/>
            <a:cxnLst/>
            <a:rect l="l" t="t" r="r" b="b"/>
            <a:pathLst>
              <a:path w="312420" h="6350">
                <a:moveTo>
                  <a:pt x="312419" y="0"/>
                </a:moveTo>
                <a:lnTo>
                  <a:pt x="0" y="0"/>
                </a:lnTo>
                <a:lnTo>
                  <a:pt x="312419" y="6095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4575051" y="3693670"/>
            <a:ext cx="312420" cy="6349"/>
          </a:xfrm>
          <a:custGeom>
            <a:avLst/>
            <a:gdLst/>
            <a:ahLst/>
            <a:cxnLst/>
            <a:rect l="l" t="t" r="r" b="b"/>
            <a:pathLst>
              <a:path w="312420" h="6350">
                <a:moveTo>
                  <a:pt x="0" y="0"/>
                </a:moveTo>
                <a:lnTo>
                  <a:pt x="312419" y="6095"/>
                </a:lnTo>
                <a:lnTo>
                  <a:pt x="3047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4578098" y="3702049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4578098" y="3699764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316991" y="0"/>
                </a:moveTo>
                <a:lnTo>
                  <a:pt x="0" y="0"/>
                </a:lnTo>
                <a:lnTo>
                  <a:pt x="320039" y="4571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4578098" y="3699764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0" y="0"/>
                </a:moveTo>
                <a:lnTo>
                  <a:pt x="320039" y="4571"/>
                </a:lnTo>
                <a:lnTo>
                  <a:pt x="152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4579620" y="3704336"/>
            <a:ext cx="318770" cy="12700"/>
          </a:xfrm>
          <a:custGeom>
            <a:avLst/>
            <a:gdLst/>
            <a:ahLst/>
            <a:cxnLst/>
            <a:rect l="l" t="t" r="r" b="b"/>
            <a:pathLst>
              <a:path w="318770" h="12700">
                <a:moveTo>
                  <a:pt x="318515" y="0"/>
                </a:moveTo>
                <a:lnTo>
                  <a:pt x="0" y="0"/>
                </a:lnTo>
                <a:lnTo>
                  <a:pt x="318515" y="12191"/>
                </a:lnTo>
                <a:lnTo>
                  <a:pt x="3185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4579620" y="3704336"/>
            <a:ext cx="318770" cy="12700"/>
          </a:xfrm>
          <a:custGeom>
            <a:avLst/>
            <a:gdLst/>
            <a:ahLst/>
            <a:cxnLst/>
            <a:rect l="l" t="t" r="r" b="b"/>
            <a:pathLst>
              <a:path w="318770" h="12700">
                <a:moveTo>
                  <a:pt x="0" y="0"/>
                </a:moveTo>
                <a:lnTo>
                  <a:pt x="318515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4587240" y="3716534"/>
            <a:ext cx="311150" cy="125095"/>
          </a:xfrm>
          <a:custGeom>
            <a:avLst/>
            <a:gdLst/>
            <a:ahLst/>
            <a:cxnLst/>
            <a:rect l="l" t="t" r="r" b="b"/>
            <a:pathLst>
              <a:path w="311150" h="125095">
                <a:moveTo>
                  <a:pt x="0" y="0"/>
                </a:moveTo>
                <a:lnTo>
                  <a:pt x="77723" y="124967"/>
                </a:lnTo>
                <a:lnTo>
                  <a:pt x="310895" y="0"/>
                </a:lnTo>
                <a:lnTo>
                  <a:pt x="0" y="0"/>
                </a:lnTo>
                <a:close/>
              </a:path>
              <a:path w="311150" h="125095">
                <a:moveTo>
                  <a:pt x="0" y="0"/>
                </a:moveTo>
                <a:lnTo>
                  <a:pt x="65531" y="124967"/>
                </a:lnTo>
                <a:lnTo>
                  <a:pt x="77723" y="1249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4587240" y="3716534"/>
            <a:ext cx="311150" cy="125095"/>
          </a:xfrm>
          <a:custGeom>
            <a:avLst/>
            <a:gdLst/>
            <a:ahLst/>
            <a:cxnLst/>
            <a:rect l="l" t="t" r="r" b="b"/>
            <a:pathLst>
              <a:path w="311150" h="125095">
                <a:moveTo>
                  <a:pt x="310895" y="0"/>
                </a:moveTo>
                <a:lnTo>
                  <a:pt x="0" y="0"/>
                </a:lnTo>
                <a:lnTo>
                  <a:pt x="77723" y="124967"/>
                </a:lnTo>
                <a:lnTo>
                  <a:pt x="3108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4587243" y="3716534"/>
            <a:ext cx="78105" cy="125095"/>
          </a:xfrm>
          <a:custGeom>
            <a:avLst/>
            <a:gdLst/>
            <a:ahLst/>
            <a:cxnLst/>
            <a:rect l="l" t="t" r="r" b="b"/>
            <a:pathLst>
              <a:path w="78104" h="125095">
                <a:moveTo>
                  <a:pt x="0" y="0"/>
                </a:moveTo>
                <a:lnTo>
                  <a:pt x="77723" y="124967"/>
                </a:lnTo>
                <a:lnTo>
                  <a:pt x="65531" y="1249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4954526" y="3960369"/>
            <a:ext cx="541020" cy="216534"/>
          </a:xfrm>
          <a:custGeom>
            <a:avLst/>
            <a:gdLst/>
            <a:ahLst/>
            <a:cxnLst/>
            <a:rect l="l" t="t" r="r" b="b"/>
            <a:pathLst>
              <a:path w="541020" h="216535">
                <a:moveTo>
                  <a:pt x="0" y="216407"/>
                </a:moveTo>
                <a:lnTo>
                  <a:pt x="541019" y="216407"/>
                </a:lnTo>
                <a:lnTo>
                  <a:pt x="413003" y="0"/>
                </a:lnTo>
                <a:lnTo>
                  <a:pt x="0" y="216407"/>
                </a:lnTo>
                <a:close/>
              </a:path>
              <a:path w="541020" h="216535">
                <a:moveTo>
                  <a:pt x="413003" y="0"/>
                </a:moveTo>
                <a:lnTo>
                  <a:pt x="541019" y="216407"/>
                </a:lnTo>
                <a:lnTo>
                  <a:pt x="426719" y="0"/>
                </a:lnTo>
                <a:lnTo>
                  <a:pt x="4130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5367533" y="3960369"/>
            <a:ext cx="128269" cy="216534"/>
          </a:xfrm>
          <a:custGeom>
            <a:avLst/>
            <a:gdLst/>
            <a:ahLst/>
            <a:cxnLst/>
            <a:rect l="l" t="t" r="r" b="b"/>
            <a:pathLst>
              <a:path w="128270" h="216535">
                <a:moveTo>
                  <a:pt x="13715" y="0"/>
                </a:moveTo>
                <a:lnTo>
                  <a:pt x="0" y="0"/>
                </a:lnTo>
                <a:lnTo>
                  <a:pt x="128015" y="21640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4954526" y="3960369"/>
            <a:ext cx="541020" cy="216534"/>
          </a:xfrm>
          <a:custGeom>
            <a:avLst/>
            <a:gdLst/>
            <a:ahLst/>
            <a:cxnLst/>
            <a:rect l="l" t="t" r="r" b="b"/>
            <a:pathLst>
              <a:path w="541020" h="216535">
                <a:moveTo>
                  <a:pt x="413003" y="0"/>
                </a:moveTo>
                <a:lnTo>
                  <a:pt x="541019" y="216407"/>
                </a:lnTo>
                <a:lnTo>
                  <a:pt x="0" y="216407"/>
                </a:lnTo>
                <a:lnTo>
                  <a:pt x="413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4954527" y="4183634"/>
            <a:ext cx="547370" cy="0"/>
          </a:xfrm>
          <a:custGeom>
            <a:avLst/>
            <a:gdLst/>
            <a:ahLst/>
            <a:cxnLst/>
            <a:rect l="l" t="t" r="r" b="b"/>
            <a:pathLst>
              <a:path w="547370">
                <a:moveTo>
                  <a:pt x="0" y="0"/>
                </a:moveTo>
                <a:lnTo>
                  <a:pt x="54711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4954527" y="4176783"/>
            <a:ext cx="547370" cy="13969"/>
          </a:xfrm>
          <a:custGeom>
            <a:avLst/>
            <a:gdLst/>
            <a:ahLst/>
            <a:cxnLst/>
            <a:rect l="l" t="t" r="r" b="b"/>
            <a:pathLst>
              <a:path w="547370" h="13970">
                <a:moveTo>
                  <a:pt x="541019" y="0"/>
                </a:moveTo>
                <a:lnTo>
                  <a:pt x="0" y="0"/>
                </a:lnTo>
                <a:lnTo>
                  <a:pt x="547115" y="13715"/>
                </a:lnTo>
                <a:lnTo>
                  <a:pt x="541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4954527" y="4176783"/>
            <a:ext cx="547370" cy="13969"/>
          </a:xfrm>
          <a:custGeom>
            <a:avLst/>
            <a:gdLst/>
            <a:ahLst/>
            <a:cxnLst/>
            <a:rect l="l" t="t" r="r" b="b"/>
            <a:pathLst>
              <a:path w="547370" h="13970">
                <a:moveTo>
                  <a:pt x="0" y="0"/>
                </a:moveTo>
                <a:lnTo>
                  <a:pt x="54711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5795777" y="4388614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0" y="47243"/>
                </a:moveTo>
                <a:lnTo>
                  <a:pt x="128015" y="47243"/>
                </a:lnTo>
                <a:lnTo>
                  <a:pt x="89915" y="0"/>
                </a:lnTo>
                <a:lnTo>
                  <a:pt x="0" y="47243"/>
                </a:lnTo>
                <a:close/>
              </a:path>
              <a:path w="128270" h="47625">
                <a:moveTo>
                  <a:pt x="89915" y="0"/>
                </a:moveTo>
                <a:lnTo>
                  <a:pt x="128015" y="47243"/>
                </a:lnTo>
                <a:lnTo>
                  <a:pt x="103631" y="0"/>
                </a:lnTo>
                <a:lnTo>
                  <a:pt x="899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5885689" y="4388614"/>
            <a:ext cx="38100" cy="47624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13715" y="0"/>
                </a:moveTo>
                <a:lnTo>
                  <a:pt x="0" y="0"/>
                </a:lnTo>
                <a:lnTo>
                  <a:pt x="38099" y="4724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5795777" y="4388614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89915" y="0"/>
                </a:moveTo>
                <a:lnTo>
                  <a:pt x="128015" y="47243"/>
                </a:lnTo>
                <a:lnTo>
                  <a:pt x="0" y="47243"/>
                </a:lnTo>
                <a:lnTo>
                  <a:pt x="899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5795773" y="4441952"/>
            <a:ext cx="135891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5795773" y="4435856"/>
            <a:ext cx="135891" cy="12700"/>
          </a:xfrm>
          <a:custGeom>
            <a:avLst/>
            <a:gdLst/>
            <a:ahLst/>
            <a:cxnLst/>
            <a:rect l="l" t="t" r="r" b="b"/>
            <a:pathLst>
              <a:path w="135889" h="12700">
                <a:moveTo>
                  <a:pt x="128015" y="0"/>
                </a:moveTo>
                <a:lnTo>
                  <a:pt x="0" y="0"/>
                </a:lnTo>
                <a:lnTo>
                  <a:pt x="135635" y="12191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5795773" y="4435856"/>
            <a:ext cx="135891" cy="12700"/>
          </a:xfrm>
          <a:custGeom>
            <a:avLst/>
            <a:gdLst/>
            <a:ahLst/>
            <a:cxnLst/>
            <a:rect l="l" t="t" r="r" b="b"/>
            <a:pathLst>
              <a:path w="135889" h="12700">
                <a:moveTo>
                  <a:pt x="0" y="0"/>
                </a:moveTo>
                <a:lnTo>
                  <a:pt x="13563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5795777" y="4448047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0" y="0"/>
                </a:moveTo>
                <a:lnTo>
                  <a:pt x="35051" y="67055"/>
                </a:lnTo>
                <a:lnTo>
                  <a:pt x="170687" y="67055"/>
                </a:lnTo>
                <a:lnTo>
                  <a:pt x="0" y="0"/>
                </a:lnTo>
                <a:close/>
              </a:path>
              <a:path w="170814" h="67310">
                <a:moveTo>
                  <a:pt x="0" y="0"/>
                </a:moveTo>
                <a:lnTo>
                  <a:pt x="170687" y="67055"/>
                </a:lnTo>
                <a:lnTo>
                  <a:pt x="135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5795777" y="4448047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135635" y="0"/>
                </a:moveTo>
                <a:lnTo>
                  <a:pt x="0" y="0"/>
                </a:lnTo>
                <a:lnTo>
                  <a:pt x="170687" y="67055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5795777" y="4448047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0" y="0"/>
                </a:moveTo>
                <a:lnTo>
                  <a:pt x="170687" y="67055"/>
                </a:lnTo>
                <a:lnTo>
                  <a:pt x="35051" y="670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5830823" y="4515111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0" y="0"/>
                </a:moveTo>
                <a:lnTo>
                  <a:pt x="6095" y="13715"/>
                </a:lnTo>
                <a:lnTo>
                  <a:pt x="135635" y="13715"/>
                </a:lnTo>
                <a:lnTo>
                  <a:pt x="0" y="0"/>
                </a:lnTo>
                <a:close/>
              </a:path>
              <a:path w="135889" h="13970">
                <a:moveTo>
                  <a:pt x="0" y="0"/>
                </a:moveTo>
                <a:lnTo>
                  <a:pt x="135635" y="13715"/>
                </a:lnTo>
                <a:lnTo>
                  <a:pt x="135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5830823" y="4515111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135635" y="0"/>
                </a:moveTo>
                <a:lnTo>
                  <a:pt x="0" y="0"/>
                </a:lnTo>
                <a:lnTo>
                  <a:pt x="135635" y="13715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5830823" y="4515111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0" y="0"/>
                </a:moveTo>
                <a:lnTo>
                  <a:pt x="135635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5836922" y="4528821"/>
            <a:ext cx="129539" cy="47624"/>
          </a:xfrm>
          <a:custGeom>
            <a:avLst/>
            <a:gdLst/>
            <a:ahLst/>
            <a:cxnLst/>
            <a:rect l="l" t="t" r="r" b="b"/>
            <a:pathLst>
              <a:path w="129539" h="47625">
                <a:moveTo>
                  <a:pt x="0" y="0"/>
                </a:moveTo>
                <a:lnTo>
                  <a:pt x="38099" y="47243"/>
                </a:lnTo>
                <a:lnTo>
                  <a:pt x="129539" y="0"/>
                </a:lnTo>
                <a:lnTo>
                  <a:pt x="0" y="0"/>
                </a:lnTo>
                <a:close/>
              </a:path>
              <a:path w="129539" h="47625">
                <a:moveTo>
                  <a:pt x="0" y="0"/>
                </a:moveTo>
                <a:lnTo>
                  <a:pt x="25907" y="47243"/>
                </a:lnTo>
                <a:lnTo>
                  <a:pt x="38099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5836922" y="4528821"/>
            <a:ext cx="129539" cy="47624"/>
          </a:xfrm>
          <a:custGeom>
            <a:avLst/>
            <a:gdLst/>
            <a:ahLst/>
            <a:cxnLst/>
            <a:rect l="l" t="t" r="r" b="b"/>
            <a:pathLst>
              <a:path w="129539" h="47625">
                <a:moveTo>
                  <a:pt x="129539" y="0"/>
                </a:moveTo>
                <a:lnTo>
                  <a:pt x="0" y="0"/>
                </a:lnTo>
                <a:lnTo>
                  <a:pt x="38099" y="47243"/>
                </a:lnTo>
                <a:lnTo>
                  <a:pt x="1295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5836920" y="4528821"/>
            <a:ext cx="38100" cy="47624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0" y="0"/>
                </a:moveTo>
                <a:lnTo>
                  <a:pt x="38099" y="47243"/>
                </a:lnTo>
                <a:lnTo>
                  <a:pt x="25907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5975609" y="4688841"/>
            <a:ext cx="239395" cy="91440"/>
          </a:xfrm>
          <a:custGeom>
            <a:avLst/>
            <a:gdLst/>
            <a:ahLst/>
            <a:cxnLst/>
            <a:rect l="l" t="t" r="r" b="b"/>
            <a:pathLst>
              <a:path w="239395" h="91439">
                <a:moveTo>
                  <a:pt x="0" y="91439"/>
                </a:moveTo>
                <a:lnTo>
                  <a:pt x="239267" y="91439"/>
                </a:lnTo>
                <a:lnTo>
                  <a:pt x="178307" y="0"/>
                </a:lnTo>
                <a:lnTo>
                  <a:pt x="0" y="91439"/>
                </a:lnTo>
                <a:close/>
              </a:path>
              <a:path w="239395" h="91439">
                <a:moveTo>
                  <a:pt x="178307" y="0"/>
                </a:moveTo>
                <a:lnTo>
                  <a:pt x="239267" y="91439"/>
                </a:lnTo>
                <a:lnTo>
                  <a:pt x="190499" y="0"/>
                </a:lnTo>
                <a:lnTo>
                  <a:pt x="17830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6153916" y="4688841"/>
            <a:ext cx="60961" cy="91440"/>
          </a:xfrm>
          <a:custGeom>
            <a:avLst/>
            <a:gdLst/>
            <a:ahLst/>
            <a:cxnLst/>
            <a:rect l="l" t="t" r="r" b="b"/>
            <a:pathLst>
              <a:path w="60960" h="91439">
                <a:moveTo>
                  <a:pt x="12191" y="0"/>
                </a:moveTo>
                <a:lnTo>
                  <a:pt x="0" y="0"/>
                </a:lnTo>
                <a:lnTo>
                  <a:pt x="60959" y="91439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5975609" y="4688841"/>
            <a:ext cx="239395" cy="91440"/>
          </a:xfrm>
          <a:custGeom>
            <a:avLst/>
            <a:gdLst/>
            <a:ahLst/>
            <a:cxnLst/>
            <a:rect l="l" t="t" r="r" b="b"/>
            <a:pathLst>
              <a:path w="239395" h="91439">
                <a:moveTo>
                  <a:pt x="178307" y="0"/>
                </a:moveTo>
                <a:lnTo>
                  <a:pt x="239267" y="91439"/>
                </a:lnTo>
                <a:lnTo>
                  <a:pt x="0" y="91439"/>
                </a:lnTo>
                <a:lnTo>
                  <a:pt x="1783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5975607" y="4787138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5975607" y="4780286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239267" y="0"/>
                </a:moveTo>
                <a:lnTo>
                  <a:pt x="0" y="0"/>
                </a:lnTo>
                <a:lnTo>
                  <a:pt x="245363" y="13715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5975607" y="4780286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0" y="0"/>
                </a:moveTo>
                <a:lnTo>
                  <a:pt x="24536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4954527" y="4190497"/>
            <a:ext cx="949960" cy="763905"/>
          </a:xfrm>
          <a:custGeom>
            <a:avLst/>
            <a:gdLst/>
            <a:ahLst/>
            <a:cxnLst/>
            <a:rect l="l" t="t" r="r" b="b"/>
            <a:pathLst>
              <a:path w="949960" h="763904">
                <a:moveTo>
                  <a:pt x="0" y="0"/>
                </a:moveTo>
                <a:lnTo>
                  <a:pt x="405383" y="763523"/>
                </a:lnTo>
                <a:lnTo>
                  <a:pt x="949451" y="763523"/>
                </a:lnTo>
                <a:lnTo>
                  <a:pt x="0" y="0"/>
                </a:lnTo>
                <a:close/>
              </a:path>
              <a:path w="949960" h="763904">
                <a:moveTo>
                  <a:pt x="0" y="0"/>
                </a:moveTo>
                <a:lnTo>
                  <a:pt x="949451" y="763523"/>
                </a:lnTo>
                <a:lnTo>
                  <a:pt x="547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4954527" y="4190497"/>
            <a:ext cx="949960" cy="763905"/>
          </a:xfrm>
          <a:custGeom>
            <a:avLst/>
            <a:gdLst/>
            <a:ahLst/>
            <a:cxnLst/>
            <a:rect l="l" t="t" r="r" b="b"/>
            <a:pathLst>
              <a:path w="949960" h="763904">
                <a:moveTo>
                  <a:pt x="547115" y="0"/>
                </a:moveTo>
                <a:lnTo>
                  <a:pt x="0" y="0"/>
                </a:lnTo>
                <a:lnTo>
                  <a:pt x="949451" y="763523"/>
                </a:lnTo>
                <a:lnTo>
                  <a:pt x="5471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4954527" y="4190497"/>
            <a:ext cx="949960" cy="763905"/>
          </a:xfrm>
          <a:custGeom>
            <a:avLst/>
            <a:gdLst/>
            <a:ahLst/>
            <a:cxnLst/>
            <a:rect l="l" t="t" r="r" b="b"/>
            <a:pathLst>
              <a:path w="949960" h="763904">
                <a:moveTo>
                  <a:pt x="0" y="0"/>
                </a:moveTo>
                <a:lnTo>
                  <a:pt x="949451" y="763523"/>
                </a:lnTo>
                <a:lnTo>
                  <a:pt x="405383" y="763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5975604" y="4793997"/>
            <a:ext cx="330835" cy="163195"/>
          </a:xfrm>
          <a:custGeom>
            <a:avLst/>
            <a:gdLst/>
            <a:ahLst/>
            <a:cxnLst/>
            <a:rect l="l" t="t" r="r" b="b"/>
            <a:pathLst>
              <a:path w="330835" h="163195">
                <a:moveTo>
                  <a:pt x="0" y="0"/>
                </a:moveTo>
                <a:lnTo>
                  <a:pt x="85343" y="163067"/>
                </a:lnTo>
                <a:lnTo>
                  <a:pt x="330707" y="163067"/>
                </a:lnTo>
                <a:lnTo>
                  <a:pt x="0" y="0"/>
                </a:lnTo>
                <a:close/>
              </a:path>
              <a:path w="330835" h="163195">
                <a:moveTo>
                  <a:pt x="0" y="0"/>
                </a:moveTo>
                <a:lnTo>
                  <a:pt x="330707" y="163067"/>
                </a:lnTo>
                <a:lnTo>
                  <a:pt x="2453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5975604" y="4793997"/>
            <a:ext cx="330835" cy="163195"/>
          </a:xfrm>
          <a:custGeom>
            <a:avLst/>
            <a:gdLst/>
            <a:ahLst/>
            <a:cxnLst/>
            <a:rect l="l" t="t" r="r" b="b"/>
            <a:pathLst>
              <a:path w="330835" h="163195">
                <a:moveTo>
                  <a:pt x="245363" y="0"/>
                </a:moveTo>
                <a:lnTo>
                  <a:pt x="0" y="0"/>
                </a:lnTo>
                <a:lnTo>
                  <a:pt x="330707" y="163067"/>
                </a:lnTo>
                <a:lnTo>
                  <a:pt x="245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5975604" y="4793997"/>
            <a:ext cx="330835" cy="163195"/>
          </a:xfrm>
          <a:custGeom>
            <a:avLst/>
            <a:gdLst/>
            <a:ahLst/>
            <a:cxnLst/>
            <a:rect l="l" t="t" r="r" b="b"/>
            <a:pathLst>
              <a:path w="330835" h="163195">
                <a:moveTo>
                  <a:pt x="0" y="0"/>
                </a:moveTo>
                <a:lnTo>
                  <a:pt x="330707" y="163067"/>
                </a:lnTo>
                <a:lnTo>
                  <a:pt x="85343" y="1630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5359908" y="4960111"/>
            <a:ext cx="544195" cy="0"/>
          </a:xfrm>
          <a:custGeom>
            <a:avLst/>
            <a:gdLst/>
            <a:ahLst/>
            <a:cxnLst/>
            <a:rect l="l" t="t" r="r" b="b"/>
            <a:pathLst>
              <a:path w="544195">
                <a:moveTo>
                  <a:pt x="0" y="0"/>
                </a:moveTo>
                <a:lnTo>
                  <a:pt x="544067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5359908" y="4954017"/>
            <a:ext cx="544195" cy="12700"/>
          </a:xfrm>
          <a:custGeom>
            <a:avLst/>
            <a:gdLst/>
            <a:ahLst/>
            <a:cxnLst/>
            <a:rect l="l" t="t" r="r" b="b"/>
            <a:pathLst>
              <a:path w="544195" h="12700">
                <a:moveTo>
                  <a:pt x="544067" y="0"/>
                </a:moveTo>
                <a:lnTo>
                  <a:pt x="0" y="0"/>
                </a:lnTo>
                <a:lnTo>
                  <a:pt x="544067" y="12191"/>
                </a:lnTo>
                <a:lnTo>
                  <a:pt x="5440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5359908" y="4954017"/>
            <a:ext cx="544195" cy="12700"/>
          </a:xfrm>
          <a:custGeom>
            <a:avLst/>
            <a:gdLst/>
            <a:ahLst/>
            <a:cxnLst/>
            <a:rect l="l" t="t" r="r" b="b"/>
            <a:pathLst>
              <a:path w="544195" h="12700">
                <a:moveTo>
                  <a:pt x="0" y="0"/>
                </a:moveTo>
                <a:lnTo>
                  <a:pt x="544067" y="12191"/>
                </a:lnTo>
                <a:lnTo>
                  <a:pt x="6095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6060948" y="4963160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6060948" y="4957065"/>
            <a:ext cx="245745" cy="12700"/>
          </a:xfrm>
          <a:custGeom>
            <a:avLst/>
            <a:gdLst/>
            <a:ahLst/>
            <a:cxnLst/>
            <a:rect l="l" t="t" r="r" b="b"/>
            <a:pathLst>
              <a:path w="245745" h="12700">
                <a:moveTo>
                  <a:pt x="245363" y="0"/>
                </a:moveTo>
                <a:lnTo>
                  <a:pt x="0" y="0"/>
                </a:lnTo>
                <a:lnTo>
                  <a:pt x="245363" y="12191"/>
                </a:lnTo>
                <a:lnTo>
                  <a:pt x="245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6060948" y="4957065"/>
            <a:ext cx="245745" cy="12700"/>
          </a:xfrm>
          <a:custGeom>
            <a:avLst/>
            <a:gdLst/>
            <a:ahLst/>
            <a:cxnLst/>
            <a:rect l="l" t="t" r="r" b="b"/>
            <a:pathLst>
              <a:path w="245745" h="12700">
                <a:moveTo>
                  <a:pt x="0" y="0"/>
                </a:moveTo>
                <a:lnTo>
                  <a:pt x="245363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6068568" y="4969260"/>
            <a:ext cx="238126" cy="93345"/>
          </a:xfrm>
          <a:custGeom>
            <a:avLst/>
            <a:gdLst/>
            <a:ahLst/>
            <a:cxnLst/>
            <a:rect l="l" t="t" r="r" b="b"/>
            <a:pathLst>
              <a:path w="238125" h="93345">
                <a:moveTo>
                  <a:pt x="0" y="0"/>
                </a:moveTo>
                <a:lnTo>
                  <a:pt x="60959" y="92963"/>
                </a:lnTo>
                <a:lnTo>
                  <a:pt x="237743" y="0"/>
                </a:lnTo>
                <a:lnTo>
                  <a:pt x="0" y="0"/>
                </a:lnTo>
                <a:close/>
              </a:path>
              <a:path w="238125" h="93345">
                <a:moveTo>
                  <a:pt x="0" y="0"/>
                </a:moveTo>
                <a:lnTo>
                  <a:pt x="47243" y="92963"/>
                </a:lnTo>
                <a:lnTo>
                  <a:pt x="60959" y="929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6068568" y="4969260"/>
            <a:ext cx="238126" cy="93345"/>
          </a:xfrm>
          <a:custGeom>
            <a:avLst/>
            <a:gdLst/>
            <a:ahLst/>
            <a:cxnLst/>
            <a:rect l="l" t="t" r="r" b="b"/>
            <a:pathLst>
              <a:path w="238125" h="93345">
                <a:moveTo>
                  <a:pt x="237743" y="0"/>
                </a:moveTo>
                <a:lnTo>
                  <a:pt x="0" y="0"/>
                </a:lnTo>
                <a:lnTo>
                  <a:pt x="60959" y="92963"/>
                </a:lnTo>
                <a:lnTo>
                  <a:pt x="237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6068572" y="4969260"/>
            <a:ext cx="60961" cy="93345"/>
          </a:xfrm>
          <a:custGeom>
            <a:avLst/>
            <a:gdLst/>
            <a:ahLst/>
            <a:cxnLst/>
            <a:rect l="l" t="t" r="r" b="b"/>
            <a:pathLst>
              <a:path w="60960" h="93345">
                <a:moveTo>
                  <a:pt x="0" y="0"/>
                </a:moveTo>
                <a:lnTo>
                  <a:pt x="60959" y="92963"/>
                </a:lnTo>
                <a:lnTo>
                  <a:pt x="47243" y="929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5366005" y="4966208"/>
            <a:ext cx="538480" cy="146686"/>
          </a:xfrm>
          <a:custGeom>
            <a:avLst/>
            <a:gdLst/>
            <a:ahLst/>
            <a:cxnLst/>
            <a:rect l="l" t="t" r="r" b="b"/>
            <a:pathLst>
              <a:path w="538479" h="146685">
                <a:moveTo>
                  <a:pt x="0" y="0"/>
                </a:moveTo>
                <a:lnTo>
                  <a:pt x="262127" y="146303"/>
                </a:lnTo>
                <a:lnTo>
                  <a:pt x="537971" y="0"/>
                </a:lnTo>
                <a:lnTo>
                  <a:pt x="0" y="0"/>
                </a:lnTo>
                <a:close/>
              </a:path>
              <a:path w="538479" h="146685">
                <a:moveTo>
                  <a:pt x="0" y="0"/>
                </a:moveTo>
                <a:lnTo>
                  <a:pt x="77723" y="146303"/>
                </a:lnTo>
                <a:lnTo>
                  <a:pt x="262127" y="14630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5366005" y="4966208"/>
            <a:ext cx="538480" cy="146686"/>
          </a:xfrm>
          <a:custGeom>
            <a:avLst/>
            <a:gdLst/>
            <a:ahLst/>
            <a:cxnLst/>
            <a:rect l="l" t="t" r="r" b="b"/>
            <a:pathLst>
              <a:path w="538479" h="146685">
                <a:moveTo>
                  <a:pt x="537971" y="0"/>
                </a:moveTo>
                <a:lnTo>
                  <a:pt x="0" y="0"/>
                </a:lnTo>
                <a:lnTo>
                  <a:pt x="262127" y="146303"/>
                </a:lnTo>
                <a:lnTo>
                  <a:pt x="5379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5366005" y="4966208"/>
            <a:ext cx="262254" cy="146686"/>
          </a:xfrm>
          <a:custGeom>
            <a:avLst/>
            <a:gdLst/>
            <a:ahLst/>
            <a:cxnLst/>
            <a:rect l="l" t="t" r="r" b="b"/>
            <a:pathLst>
              <a:path w="262254" h="146685">
                <a:moveTo>
                  <a:pt x="0" y="0"/>
                </a:moveTo>
                <a:lnTo>
                  <a:pt x="262127" y="146303"/>
                </a:lnTo>
                <a:lnTo>
                  <a:pt x="77723" y="1463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5443733" y="5117846"/>
            <a:ext cx="167639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5443733" y="5112517"/>
            <a:ext cx="167639" cy="10795"/>
          </a:xfrm>
          <a:custGeom>
            <a:avLst/>
            <a:gdLst/>
            <a:ahLst/>
            <a:cxnLst/>
            <a:rect l="l" t="t" r="r" b="b"/>
            <a:pathLst>
              <a:path w="167639" h="10795">
                <a:moveTo>
                  <a:pt x="167639" y="0"/>
                </a:moveTo>
                <a:lnTo>
                  <a:pt x="0" y="0"/>
                </a:lnTo>
                <a:lnTo>
                  <a:pt x="167639" y="10667"/>
                </a:lnTo>
                <a:lnTo>
                  <a:pt x="1676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5443733" y="5112517"/>
            <a:ext cx="167639" cy="10795"/>
          </a:xfrm>
          <a:custGeom>
            <a:avLst/>
            <a:gdLst/>
            <a:ahLst/>
            <a:cxnLst/>
            <a:rect l="l" t="t" r="r" b="b"/>
            <a:pathLst>
              <a:path w="167639" h="10795">
                <a:moveTo>
                  <a:pt x="0" y="0"/>
                </a:moveTo>
                <a:lnTo>
                  <a:pt x="167639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5449829" y="5123186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0" y="0"/>
                </a:moveTo>
                <a:lnTo>
                  <a:pt x="28955" y="56387"/>
                </a:lnTo>
                <a:lnTo>
                  <a:pt x="201167" y="56387"/>
                </a:lnTo>
                <a:lnTo>
                  <a:pt x="0" y="0"/>
                </a:lnTo>
                <a:close/>
              </a:path>
              <a:path w="201295" h="56514">
                <a:moveTo>
                  <a:pt x="0" y="0"/>
                </a:moveTo>
                <a:lnTo>
                  <a:pt x="201167" y="56387"/>
                </a:lnTo>
                <a:lnTo>
                  <a:pt x="1706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5449829" y="5123186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170687" y="0"/>
                </a:moveTo>
                <a:lnTo>
                  <a:pt x="0" y="0"/>
                </a:lnTo>
                <a:lnTo>
                  <a:pt x="201167" y="56387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5449829" y="5123186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0" y="0"/>
                </a:moveTo>
                <a:lnTo>
                  <a:pt x="201167" y="56387"/>
                </a:lnTo>
                <a:lnTo>
                  <a:pt x="28955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5487929" y="5184902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1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5487929" y="5179573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163067" y="0"/>
                </a:moveTo>
                <a:lnTo>
                  <a:pt x="0" y="0"/>
                </a:lnTo>
                <a:lnTo>
                  <a:pt x="169163" y="10667"/>
                </a:lnTo>
                <a:lnTo>
                  <a:pt x="1630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5487929" y="5179573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0" y="0"/>
                </a:moveTo>
                <a:lnTo>
                  <a:pt x="16916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5430016" y="5201666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5">
                <a:moveTo>
                  <a:pt x="0" y="0"/>
                </a:moveTo>
                <a:lnTo>
                  <a:pt x="239267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5472683" y="5190237"/>
            <a:ext cx="196850" cy="22860"/>
          </a:xfrm>
          <a:custGeom>
            <a:avLst/>
            <a:gdLst/>
            <a:ahLst/>
            <a:cxnLst/>
            <a:rect l="l" t="t" r="r" b="b"/>
            <a:pathLst>
              <a:path w="196850" h="22860">
                <a:moveTo>
                  <a:pt x="184403" y="0"/>
                </a:moveTo>
                <a:lnTo>
                  <a:pt x="0" y="0"/>
                </a:lnTo>
                <a:lnTo>
                  <a:pt x="196595" y="22859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5430016" y="5190237"/>
            <a:ext cx="239395" cy="22860"/>
          </a:xfrm>
          <a:custGeom>
            <a:avLst/>
            <a:gdLst/>
            <a:ahLst/>
            <a:cxnLst/>
            <a:rect l="l" t="t" r="r" b="b"/>
            <a:pathLst>
              <a:path w="239395" h="22860">
                <a:moveTo>
                  <a:pt x="42671" y="0"/>
                </a:moveTo>
                <a:lnTo>
                  <a:pt x="239267" y="22859"/>
                </a:lnTo>
                <a:lnTo>
                  <a:pt x="0" y="22859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5430012" y="5219954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5430012" y="5213102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239267" y="0"/>
                </a:moveTo>
                <a:lnTo>
                  <a:pt x="0" y="0"/>
                </a:lnTo>
                <a:lnTo>
                  <a:pt x="245363" y="13715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5430012" y="5213102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0" y="0"/>
                </a:moveTo>
                <a:lnTo>
                  <a:pt x="24536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5920740" y="5260346"/>
            <a:ext cx="426720" cy="177165"/>
          </a:xfrm>
          <a:custGeom>
            <a:avLst/>
            <a:gdLst/>
            <a:ahLst/>
            <a:cxnLst/>
            <a:rect l="l" t="t" r="r" b="b"/>
            <a:pathLst>
              <a:path w="426720" h="177164">
                <a:moveTo>
                  <a:pt x="0" y="176783"/>
                </a:moveTo>
                <a:lnTo>
                  <a:pt x="426719" y="176783"/>
                </a:lnTo>
                <a:lnTo>
                  <a:pt x="313943" y="0"/>
                </a:lnTo>
                <a:lnTo>
                  <a:pt x="0" y="176783"/>
                </a:lnTo>
                <a:close/>
              </a:path>
              <a:path w="426720" h="177164">
                <a:moveTo>
                  <a:pt x="313943" y="0"/>
                </a:moveTo>
                <a:lnTo>
                  <a:pt x="426719" y="176783"/>
                </a:lnTo>
                <a:lnTo>
                  <a:pt x="326135" y="0"/>
                </a:lnTo>
                <a:lnTo>
                  <a:pt x="3139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6234684" y="5260346"/>
            <a:ext cx="113030" cy="177165"/>
          </a:xfrm>
          <a:custGeom>
            <a:avLst/>
            <a:gdLst/>
            <a:ahLst/>
            <a:cxnLst/>
            <a:rect l="l" t="t" r="r" b="b"/>
            <a:pathLst>
              <a:path w="113029" h="177164">
                <a:moveTo>
                  <a:pt x="12191" y="0"/>
                </a:moveTo>
                <a:lnTo>
                  <a:pt x="0" y="0"/>
                </a:lnTo>
                <a:lnTo>
                  <a:pt x="112775" y="176783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5920740" y="5260346"/>
            <a:ext cx="426720" cy="177165"/>
          </a:xfrm>
          <a:custGeom>
            <a:avLst/>
            <a:gdLst/>
            <a:ahLst/>
            <a:cxnLst/>
            <a:rect l="l" t="t" r="r" b="b"/>
            <a:pathLst>
              <a:path w="426720" h="177164">
                <a:moveTo>
                  <a:pt x="313943" y="0"/>
                </a:moveTo>
                <a:lnTo>
                  <a:pt x="426719" y="176783"/>
                </a:lnTo>
                <a:lnTo>
                  <a:pt x="0" y="176783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5899409" y="5443982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5920740" y="5437129"/>
            <a:ext cx="426720" cy="13969"/>
          </a:xfrm>
          <a:custGeom>
            <a:avLst/>
            <a:gdLst/>
            <a:ahLst/>
            <a:cxnLst/>
            <a:rect l="l" t="t" r="r" b="b"/>
            <a:pathLst>
              <a:path w="426720" h="13970">
                <a:moveTo>
                  <a:pt x="426719" y="0"/>
                </a:moveTo>
                <a:lnTo>
                  <a:pt x="0" y="0"/>
                </a:lnTo>
                <a:lnTo>
                  <a:pt x="426719" y="13715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5899409" y="5437129"/>
            <a:ext cx="448309" cy="13969"/>
          </a:xfrm>
          <a:custGeom>
            <a:avLst/>
            <a:gdLst/>
            <a:ahLst/>
            <a:cxnLst/>
            <a:rect l="l" t="t" r="r" b="b"/>
            <a:pathLst>
              <a:path w="448310" h="13970">
                <a:moveTo>
                  <a:pt x="21335" y="0"/>
                </a:moveTo>
                <a:lnTo>
                  <a:pt x="448055" y="13715"/>
                </a:lnTo>
                <a:lnTo>
                  <a:pt x="0" y="13715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5876544" y="5456937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091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5899409" y="5450842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8055" y="0"/>
                </a:moveTo>
                <a:lnTo>
                  <a:pt x="0" y="0"/>
                </a:lnTo>
                <a:lnTo>
                  <a:pt x="425195" y="12191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5876549" y="5450842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22859" y="0"/>
                </a:moveTo>
                <a:lnTo>
                  <a:pt x="448055" y="12191"/>
                </a:lnTo>
                <a:lnTo>
                  <a:pt x="0" y="12191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5876549" y="5469128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5876549" y="5463034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8055" y="0"/>
                </a:moveTo>
                <a:lnTo>
                  <a:pt x="0" y="0"/>
                </a:lnTo>
                <a:lnTo>
                  <a:pt x="425195" y="12191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5876544" y="5463034"/>
            <a:ext cx="425450" cy="12700"/>
          </a:xfrm>
          <a:custGeom>
            <a:avLst/>
            <a:gdLst/>
            <a:ahLst/>
            <a:cxnLst/>
            <a:rect l="l" t="t" r="r" b="b"/>
            <a:pathLst>
              <a:path w="425450" h="12700">
                <a:moveTo>
                  <a:pt x="0" y="0"/>
                </a:moveTo>
                <a:lnTo>
                  <a:pt x="42519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5430017" y="5226814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0" y="0"/>
                </a:moveTo>
                <a:lnTo>
                  <a:pt x="135635" y="251459"/>
                </a:lnTo>
                <a:lnTo>
                  <a:pt x="382523" y="251459"/>
                </a:lnTo>
                <a:lnTo>
                  <a:pt x="0" y="0"/>
                </a:lnTo>
                <a:close/>
              </a:path>
              <a:path w="382904" h="251460">
                <a:moveTo>
                  <a:pt x="0" y="0"/>
                </a:moveTo>
                <a:lnTo>
                  <a:pt x="382523" y="251459"/>
                </a:lnTo>
                <a:lnTo>
                  <a:pt x="2453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5430017" y="5226814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245363" y="0"/>
                </a:moveTo>
                <a:lnTo>
                  <a:pt x="0" y="0"/>
                </a:lnTo>
                <a:lnTo>
                  <a:pt x="382523" y="251459"/>
                </a:lnTo>
                <a:lnTo>
                  <a:pt x="245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5430017" y="5226814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0" y="0"/>
                </a:moveTo>
                <a:lnTo>
                  <a:pt x="382523" y="251459"/>
                </a:lnTo>
                <a:lnTo>
                  <a:pt x="135635" y="2514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5565653" y="5485129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5565653" y="5478278"/>
            <a:ext cx="247015" cy="13969"/>
          </a:xfrm>
          <a:custGeom>
            <a:avLst/>
            <a:gdLst/>
            <a:ahLst/>
            <a:cxnLst/>
            <a:rect l="l" t="t" r="r" b="b"/>
            <a:pathLst>
              <a:path w="247014" h="13970">
                <a:moveTo>
                  <a:pt x="246887" y="0"/>
                </a:moveTo>
                <a:lnTo>
                  <a:pt x="0" y="0"/>
                </a:lnTo>
                <a:lnTo>
                  <a:pt x="246887" y="13715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5565653" y="5478278"/>
            <a:ext cx="247015" cy="13969"/>
          </a:xfrm>
          <a:custGeom>
            <a:avLst/>
            <a:gdLst/>
            <a:ahLst/>
            <a:cxnLst/>
            <a:rect l="l" t="t" r="r" b="b"/>
            <a:pathLst>
              <a:path w="247014" h="13970">
                <a:moveTo>
                  <a:pt x="0" y="0"/>
                </a:moveTo>
                <a:lnTo>
                  <a:pt x="246887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5573273" y="5491991"/>
            <a:ext cx="239395" cy="94614"/>
          </a:xfrm>
          <a:custGeom>
            <a:avLst/>
            <a:gdLst/>
            <a:ahLst/>
            <a:cxnLst/>
            <a:rect l="l" t="t" r="r" b="b"/>
            <a:pathLst>
              <a:path w="239395" h="94614">
                <a:moveTo>
                  <a:pt x="0" y="0"/>
                </a:moveTo>
                <a:lnTo>
                  <a:pt x="64007" y="94487"/>
                </a:lnTo>
                <a:lnTo>
                  <a:pt x="239267" y="0"/>
                </a:lnTo>
                <a:lnTo>
                  <a:pt x="0" y="0"/>
                </a:lnTo>
                <a:close/>
              </a:path>
              <a:path w="239395" h="94614">
                <a:moveTo>
                  <a:pt x="0" y="0"/>
                </a:moveTo>
                <a:lnTo>
                  <a:pt x="51815" y="94487"/>
                </a:lnTo>
                <a:lnTo>
                  <a:pt x="64007" y="944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5573273" y="5491991"/>
            <a:ext cx="239395" cy="94614"/>
          </a:xfrm>
          <a:custGeom>
            <a:avLst/>
            <a:gdLst/>
            <a:ahLst/>
            <a:cxnLst/>
            <a:rect l="l" t="t" r="r" b="b"/>
            <a:pathLst>
              <a:path w="239395" h="94614">
                <a:moveTo>
                  <a:pt x="239267" y="0"/>
                </a:moveTo>
                <a:lnTo>
                  <a:pt x="0" y="0"/>
                </a:lnTo>
                <a:lnTo>
                  <a:pt x="64007" y="94487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5573271" y="5491991"/>
            <a:ext cx="64135" cy="94614"/>
          </a:xfrm>
          <a:custGeom>
            <a:avLst/>
            <a:gdLst/>
            <a:ahLst/>
            <a:cxnLst/>
            <a:rect l="l" t="t" r="r" b="b"/>
            <a:pathLst>
              <a:path w="64135" h="94614">
                <a:moveTo>
                  <a:pt x="0" y="0"/>
                </a:moveTo>
                <a:lnTo>
                  <a:pt x="64007" y="94487"/>
                </a:lnTo>
                <a:lnTo>
                  <a:pt x="51815" y="94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5876544" y="5475229"/>
            <a:ext cx="425450" cy="177165"/>
          </a:xfrm>
          <a:custGeom>
            <a:avLst/>
            <a:gdLst/>
            <a:ahLst/>
            <a:cxnLst/>
            <a:rect l="l" t="t" r="r" b="b"/>
            <a:pathLst>
              <a:path w="425450" h="177164">
                <a:moveTo>
                  <a:pt x="0" y="0"/>
                </a:moveTo>
                <a:lnTo>
                  <a:pt x="112775" y="176783"/>
                </a:lnTo>
                <a:lnTo>
                  <a:pt x="425195" y="0"/>
                </a:lnTo>
                <a:lnTo>
                  <a:pt x="0" y="0"/>
                </a:lnTo>
                <a:close/>
              </a:path>
              <a:path w="425450" h="177164">
                <a:moveTo>
                  <a:pt x="0" y="0"/>
                </a:moveTo>
                <a:lnTo>
                  <a:pt x="100583" y="176783"/>
                </a:lnTo>
                <a:lnTo>
                  <a:pt x="112775" y="1767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5876544" y="5475229"/>
            <a:ext cx="425450" cy="177165"/>
          </a:xfrm>
          <a:custGeom>
            <a:avLst/>
            <a:gdLst/>
            <a:ahLst/>
            <a:cxnLst/>
            <a:rect l="l" t="t" r="r" b="b"/>
            <a:pathLst>
              <a:path w="425450" h="177164">
                <a:moveTo>
                  <a:pt x="425195" y="0"/>
                </a:moveTo>
                <a:lnTo>
                  <a:pt x="0" y="0"/>
                </a:lnTo>
                <a:lnTo>
                  <a:pt x="112775" y="176783"/>
                </a:lnTo>
                <a:lnTo>
                  <a:pt x="425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5876547" y="5475229"/>
            <a:ext cx="113030" cy="177165"/>
          </a:xfrm>
          <a:custGeom>
            <a:avLst/>
            <a:gdLst/>
            <a:ahLst/>
            <a:cxnLst/>
            <a:rect l="l" t="t" r="r" b="b"/>
            <a:pathLst>
              <a:path w="113029" h="177164">
                <a:moveTo>
                  <a:pt x="0" y="0"/>
                </a:moveTo>
                <a:lnTo>
                  <a:pt x="112775" y="176783"/>
                </a:lnTo>
                <a:lnTo>
                  <a:pt x="100583" y="1767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4503420" y="3433070"/>
            <a:ext cx="492759" cy="414655"/>
          </a:xfrm>
          <a:custGeom>
            <a:avLst/>
            <a:gdLst/>
            <a:ahLst/>
            <a:cxnLst/>
            <a:rect l="l" t="t" r="r" b="b"/>
            <a:pathLst>
              <a:path w="492760" h="414654">
                <a:moveTo>
                  <a:pt x="65531" y="251459"/>
                </a:moveTo>
                <a:lnTo>
                  <a:pt x="152399" y="414527"/>
                </a:lnTo>
                <a:lnTo>
                  <a:pt x="399287" y="280415"/>
                </a:lnTo>
                <a:lnTo>
                  <a:pt x="388619" y="262127"/>
                </a:lnTo>
                <a:lnTo>
                  <a:pt x="492251" y="210311"/>
                </a:lnTo>
                <a:lnTo>
                  <a:pt x="396239" y="24383"/>
                </a:lnTo>
                <a:lnTo>
                  <a:pt x="292607" y="79247"/>
                </a:lnTo>
                <a:lnTo>
                  <a:pt x="251459" y="0"/>
                </a:lnTo>
                <a:lnTo>
                  <a:pt x="0" y="126491"/>
                </a:lnTo>
                <a:lnTo>
                  <a:pt x="65531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989077" y="5661153"/>
            <a:ext cx="574675" cy="579120"/>
          </a:xfrm>
          <a:custGeom>
            <a:avLst/>
            <a:gdLst/>
            <a:ahLst/>
            <a:cxnLst/>
            <a:rect l="l" t="t" r="r" b="b"/>
            <a:pathLst>
              <a:path w="574675" h="579120">
                <a:moveTo>
                  <a:pt x="0" y="190499"/>
                </a:moveTo>
                <a:lnTo>
                  <a:pt x="182879" y="579119"/>
                </a:lnTo>
                <a:lnTo>
                  <a:pt x="574547" y="394715"/>
                </a:lnTo>
                <a:lnTo>
                  <a:pt x="530351" y="298703"/>
                </a:lnTo>
                <a:lnTo>
                  <a:pt x="554735" y="289559"/>
                </a:lnTo>
                <a:lnTo>
                  <a:pt x="464819" y="96011"/>
                </a:lnTo>
                <a:lnTo>
                  <a:pt x="445007" y="105155"/>
                </a:lnTo>
                <a:lnTo>
                  <a:pt x="399287" y="0"/>
                </a:lnTo>
                <a:lnTo>
                  <a:pt x="0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2451080" y="9175497"/>
            <a:ext cx="478789" cy="459105"/>
          </a:xfrm>
          <a:custGeom>
            <a:avLst/>
            <a:gdLst/>
            <a:ahLst/>
            <a:cxnLst/>
            <a:rect l="l" t="t" r="r" b="b"/>
            <a:pathLst>
              <a:path w="478790" h="459104">
                <a:moveTo>
                  <a:pt x="0" y="335279"/>
                </a:moveTo>
                <a:lnTo>
                  <a:pt x="12191" y="341375"/>
                </a:lnTo>
                <a:lnTo>
                  <a:pt x="19811" y="324611"/>
                </a:lnTo>
                <a:lnTo>
                  <a:pt x="117347" y="373379"/>
                </a:lnTo>
                <a:lnTo>
                  <a:pt x="112775" y="384047"/>
                </a:lnTo>
                <a:lnTo>
                  <a:pt x="196595" y="426719"/>
                </a:lnTo>
                <a:lnTo>
                  <a:pt x="201167" y="416051"/>
                </a:lnTo>
                <a:lnTo>
                  <a:pt x="288035" y="458723"/>
                </a:lnTo>
                <a:lnTo>
                  <a:pt x="330707" y="443483"/>
                </a:lnTo>
                <a:lnTo>
                  <a:pt x="478535" y="155447"/>
                </a:lnTo>
                <a:lnTo>
                  <a:pt x="356615" y="92963"/>
                </a:lnTo>
                <a:lnTo>
                  <a:pt x="173735" y="0"/>
                </a:ln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3017525" y="4056380"/>
            <a:ext cx="422275" cy="509270"/>
          </a:xfrm>
          <a:custGeom>
            <a:avLst/>
            <a:gdLst/>
            <a:ahLst/>
            <a:cxnLst/>
            <a:rect l="l" t="t" r="r" b="b"/>
            <a:pathLst>
              <a:path w="422275" h="509270">
                <a:moveTo>
                  <a:pt x="422147" y="399287"/>
                </a:moveTo>
                <a:lnTo>
                  <a:pt x="210311" y="0"/>
                </a:lnTo>
                <a:lnTo>
                  <a:pt x="178307" y="15239"/>
                </a:lnTo>
                <a:lnTo>
                  <a:pt x="88391" y="62483"/>
                </a:lnTo>
                <a:lnTo>
                  <a:pt x="13715" y="103631"/>
                </a:lnTo>
                <a:lnTo>
                  <a:pt x="7619" y="106679"/>
                </a:lnTo>
                <a:lnTo>
                  <a:pt x="0" y="109727"/>
                </a:lnTo>
                <a:lnTo>
                  <a:pt x="211835" y="509015"/>
                </a:lnTo>
                <a:lnTo>
                  <a:pt x="231647" y="498347"/>
                </a:lnTo>
                <a:lnTo>
                  <a:pt x="422147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4501898" y="1538732"/>
            <a:ext cx="321945" cy="325120"/>
          </a:xfrm>
          <a:custGeom>
            <a:avLst/>
            <a:gdLst/>
            <a:ahLst/>
            <a:cxnLst/>
            <a:rect l="l" t="t" r="r" b="b"/>
            <a:pathLst>
              <a:path w="321945" h="325119">
                <a:moveTo>
                  <a:pt x="321563" y="163067"/>
                </a:moveTo>
                <a:lnTo>
                  <a:pt x="150875" y="0"/>
                </a:lnTo>
                <a:lnTo>
                  <a:pt x="140207" y="10667"/>
                </a:lnTo>
                <a:lnTo>
                  <a:pt x="0" y="160019"/>
                </a:lnTo>
                <a:lnTo>
                  <a:pt x="163067" y="324611"/>
                </a:lnTo>
                <a:lnTo>
                  <a:pt x="175259" y="312419"/>
                </a:lnTo>
                <a:lnTo>
                  <a:pt x="321563" y="163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572516" y="2969768"/>
            <a:ext cx="447041" cy="477520"/>
          </a:xfrm>
          <a:custGeom>
            <a:avLst/>
            <a:gdLst/>
            <a:ahLst/>
            <a:cxnLst/>
            <a:rect l="l" t="t" r="r" b="b"/>
            <a:pathLst>
              <a:path w="447039" h="477520">
                <a:moveTo>
                  <a:pt x="216407" y="51815"/>
                </a:moveTo>
                <a:lnTo>
                  <a:pt x="176783" y="0"/>
                </a:lnTo>
                <a:lnTo>
                  <a:pt x="0" y="140207"/>
                </a:lnTo>
                <a:lnTo>
                  <a:pt x="27431" y="173735"/>
                </a:lnTo>
                <a:lnTo>
                  <a:pt x="277367" y="477011"/>
                </a:lnTo>
                <a:lnTo>
                  <a:pt x="446531" y="341375"/>
                </a:lnTo>
                <a:lnTo>
                  <a:pt x="216407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1390376" y="6970275"/>
            <a:ext cx="387350" cy="368935"/>
          </a:xfrm>
          <a:custGeom>
            <a:avLst/>
            <a:gdLst/>
            <a:ahLst/>
            <a:cxnLst/>
            <a:rect l="l" t="t" r="r" b="b"/>
            <a:pathLst>
              <a:path w="387350" h="368934">
                <a:moveTo>
                  <a:pt x="387095" y="146303"/>
                </a:moveTo>
                <a:lnTo>
                  <a:pt x="96011" y="0"/>
                </a:lnTo>
                <a:lnTo>
                  <a:pt x="0" y="196595"/>
                </a:lnTo>
                <a:lnTo>
                  <a:pt x="320039" y="368807"/>
                </a:lnTo>
                <a:lnTo>
                  <a:pt x="367283" y="274319"/>
                </a:lnTo>
                <a:lnTo>
                  <a:pt x="329183" y="259079"/>
                </a:lnTo>
                <a:lnTo>
                  <a:pt x="387095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0757920" y="8274811"/>
            <a:ext cx="586740" cy="448309"/>
          </a:xfrm>
          <a:custGeom>
            <a:avLst/>
            <a:gdLst/>
            <a:ahLst/>
            <a:cxnLst/>
            <a:rect l="l" t="t" r="r" b="b"/>
            <a:pathLst>
              <a:path w="586740" h="448309">
                <a:moveTo>
                  <a:pt x="586739" y="268223"/>
                </a:moveTo>
                <a:lnTo>
                  <a:pt x="71627" y="0"/>
                </a:lnTo>
                <a:lnTo>
                  <a:pt x="0" y="141731"/>
                </a:lnTo>
                <a:lnTo>
                  <a:pt x="233171" y="262127"/>
                </a:lnTo>
                <a:lnTo>
                  <a:pt x="380999" y="339851"/>
                </a:lnTo>
                <a:lnTo>
                  <a:pt x="355091" y="391667"/>
                </a:lnTo>
                <a:lnTo>
                  <a:pt x="463295" y="448055"/>
                </a:lnTo>
                <a:lnTo>
                  <a:pt x="490727" y="396239"/>
                </a:lnTo>
                <a:lnTo>
                  <a:pt x="513587" y="406907"/>
                </a:lnTo>
                <a:lnTo>
                  <a:pt x="586739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630685" y="7055613"/>
            <a:ext cx="428625" cy="355600"/>
          </a:xfrm>
          <a:custGeom>
            <a:avLst/>
            <a:gdLst/>
            <a:ahLst/>
            <a:cxnLst/>
            <a:rect l="l" t="t" r="r" b="b"/>
            <a:pathLst>
              <a:path w="428625" h="355600">
                <a:moveTo>
                  <a:pt x="428243" y="195071"/>
                </a:moveTo>
                <a:lnTo>
                  <a:pt x="335279" y="0"/>
                </a:lnTo>
                <a:lnTo>
                  <a:pt x="0" y="160019"/>
                </a:lnTo>
                <a:lnTo>
                  <a:pt x="91439" y="355091"/>
                </a:lnTo>
                <a:lnTo>
                  <a:pt x="428243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885444" y="5417317"/>
            <a:ext cx="502920" cy="434339"/>
          </a:xfrm>
          <a:custGeom>
            <a:avLst/>
            <a:gdLst/>
            <a:ahLst/>
            <a:cxnLst/>
            <a:rect l="l" t="t" r="r" b="b"/>
            <a:pathLst>
              <a:path w="502919" h="434339">
                <a:moveTo>
                  <a:pt x="502919" y="243839"/>
                </a:moveTo>
                <a:lnTo>
                  <a:pt x="399287" y="0"/>
                </a:lnTo>
                <a:lnTo>
                  <a:pt x="143255" y="120395"/>
                </a:lnTo>
                <a:lnTo>
                  <a:pt x="135635" y="124967"/>
                </a:lnTo>
                <a:lnTo>
                  <a:pt x="144779" y="147827"/>
                </a:lnTo>
                <a:lnTo>
                  <a:pt x="0" y="214883"/>
                </a:lnTo>
                <a:lnTo>
                  <a:pt x="103631" y="434339"/>
                </a:lnTo>
                <a:lnTo>
                  <a:pt x="502919" y="243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1816608" y="7425944"/>
            <a:ext cx="510540" cy="378460"/>
          </a:xfrm>
          <a:custGeom>
            <a:avLst/>
            <a:gdLst/>
            <a:ahLst/>
            <a:cxnLst/>
            <a:rect l="l" t="t" r="r" b="b"/>
            <a:pathLst>
              <a:path w="510539" h="378459">
                <a:moveTo>
                  <a:pt x="510539" y="179831"/>
                </a:moveTo>
                <a:lnTo>
                  <a:pt x="478535" y="109727"/>
                </a:lnTo>
                <a:lnTo>
                  <a:pt x="408431" y="25907"/>
                </a:lnTo>
                <a:lnTo>
                  <a:pt x="391667" y="0"/>
                </a:lnTo>
                <a:lnTo>
                  <a:pt x="358139" y="15239"/>
                </a:lnTo>
                <a:lnTo>
                  <a:pt x="0" y="185927"/>
                </a:lnTo>
                <a:lnTo>
                  <a:pt x="89915" y="377951"/>
                </a:lnTo>
                <a:lnTo>
                  <a:pt x="484631" y="192023"/>
                </a:lnTo>
                <a:lnTo>
                  <a:pt x="510539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9887712" y="866647"/>
            <a:ext cx="1237615" cy="1323340"/>
          </a:xfrm>
          <a:custGeom>
            <a:avLst/>
            <a:gdLst/>
            <a:ahLst/>
            <a:cxnLst/>
            <a:rect l="l" t="t" r="r" b="b"/>
            <a:pathLst>
              <a:path w="1237615" h="1323339">
                <a:moveTo>
                  <a:pt x="784859" y="0"/>
                </a:moveTo>
                <a:lnTo>
                  <a:pt x="0" y="315467"/>
                </a:lnTo>
                <a:lnTo>
                  <a:pt x="406907" y="1322831"/>
                </a:lnTo>
                <a:lnTo>
                  <a:pt x="1237487" y="986027"/>
                </a:lnTo>
                <a:lnTo>
                  <a:pt x="8397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850394" y="8309863"/>
            <a:ext cx="512445" cy="388620"/>
          </a:xfrm>
          <a:custGeom>
            <a:avLst/>
            <a:gdLst/>
            <a:ahLst/>
            <a:cxnLst/>
            <a:rect l="l" t="t" r="r" b="b"/>
            <a:pathLst>
              <a:path w="512444" h="388620">
                <a:moveTo>
                  <a:pt x="512063" y="195071"/>
                </a:moveTo>
                <a:lnTo>
                  <a:pt x="419099" y="0"/>
                </a:lnTo>
                <a:lnTo>
                  <a:pt x="0" y="193547"/>
                </a:lnTo>
                <a:lnTo>
                  <a:pt x="92963" y="388619"/>
                </a:lnTo>
                <a:lnTo>
                  <a:pt x="512063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1995407" y="9774429"/>
            <a:ext cx="102235" cy="40004"/>
          </a:xfrm>
          <a:custGeom>
            <a:avLst/>
            <a:gdLst/>
            <a:ahLst/>
            <a:cxnLst/>
            <a:rect l="l" t="t" r="r" b="b"/>
            <a:pathLst>
              <a:path w="102234" h="40004">
                <a:moveTo>
                  <a:pt x="102107" y="39623"/>
                </a:moveTo>
                <a:lnTo>
                  <a:pt x="19811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2573004" y="2242825"/>
            <a:ext cx="451485" cy="349251"/>
          </a:xfrm>
          <a:custGeom>
            <a:avLst/>
            <a:gdLst/>
            <a:ahLst/>
            <a:cxnLst/>
            <a:rect l="l" t="t" r="r" b="b"/>
            <a:pathLst>
              <a:path w="451484" h="349250">
                <a:moveTo>
                  <a:pt x="170687" y="62483"/>
                </a:moveTo>
                <a:lnTo>
                  <a:pt x="128015" y="0"/>
                </a:lnTo>
                <a:lnTo>
                  <a:pt x="0" y="105155"/>
                </a:lnTo>
                <a:lnTo>
                  <a:pt x="70103" y="188975"/>
                </a:lnTo>
                <a:lnTo>
                  <a:pt x="92963" y="201167"/>
                </a:lnTo>
                <a:lnTo>
                  <a:pt x="379475" y="348995"/>
                </a:lnTo>
                <a:lnTo>
                  <a:pt x="451103" y="210311"/>
                </a:lnTo>
                <a:lnTo>
                  <a:pt x="170687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2995148" y="6773672"/>
            <a:ext cx="363220" cy="315596"/>
          </a:xfrm>
          <a:custGeom>
            <a:avLst/>
            <a:gdLst/>
            <a:ahLst/>
            <a:cxnLst/>
            <a:rect l="l" t="t" r="r" b="b"/>
            <a:pathLst>
              <a:path w="363219" h="315595">
                <a:moveTo>
                  <a:pt x="83819" y="315467"/>
                </a:moveTo>
                <a:lnTo>
                  <a:pt x="362711" y="195071"/>
                </a:lnTo>
                <a:lnTo>
                  <a:pt x="278891" y="0"/>
                </a:lnTo>
                <a:lnTo>
                  <a:pt x="0" y="118871"/>
                </a:lnTo>
                <a:lnTo>
                  <a:pt x="83819" y="3154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357884" y="6494780"/>
            <a:ext cx="388620" cy="335280"/>
          </a:xfrm>
          <a:custGeom>
            <a:avLst/>
            <a:gdLst/>
            <a:ahLst/>
            <a:cxnLst/>
            <a:rect l="l" t="t" r="r" b="b"/>
            <a:pathLst>
              <a:path w="388619" h="335279">
                <a:moveTo>
                  <a:pt x="388619" y="192023"/>
                </a:moveTo>
                <a:lnTo>
                  <a:pt x="295655" y="0"/>
                </a:lnTo>
                <a:lnTo>
                  <a:pt x="0" y="140207"/>
                </a:lnTo>
                <a:lnTo>
                  <a:pt x="91439" y="335279"/>
                </a:lnTo>
                <a:lnTo>
                  <a:pt x="388619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4808220" y="9390386"/>
            <a:ext cx="472440" cy="424179"/>
          </a:xfrm>
          <a:custGeom>
            <a:avLst/>
            <a:gdLst/>
            <a:ahLst/>
            <a:cxnLst/>
            <a:rect l="l" t="t" r="r" b="b"/>
            <a:pathLst>
              <a:path w="472439" h="424179">
                <a:moveTo>
                  <a:pt x="131063" y="423671"/>
                </a:moveTo>
                <a:lnTo>
                  <a:pt x="472439" y="260603"/>
                </a:lnTo>
                <a:lnTo>
                  <a:pt x="345947" y="0"/>
                </a:lnTo>
                <a:lnTo>
                  <a:pt x="0" y="166115"/>
                </a:lnTo>
                <a:lnTo>
                  <a:pt x="123443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2591289" y="2443988"/>
            <a:ext cx="361315" cy="292735"/>
          </a:xfrm>
          <a:custGeom>
            <a:avLst/>
            <a:gdLst/>
            <a:ahLst/>
            <a:cxnLst/>
            <a:rect l="l" t="t" r="r" b="b"/>
            <a:pathLst>
              <a:path w="361315" h="292735">
                <a:moveTo>
                  <a:pt x="361187" y="147827"/>
                </a:moveTo>
                <a:lnTo>
                  <a:pt x="74675" y="0"/>
                </a:lnTo>
                <a:lnTo>
                  <a:pt x="0" y="147827"/>
                </a:lnTo>
                <a:lnTo>
                  <a:pt x="192023" y="245363"/>
                </a:lnTo>
                <a:lnTo>
                  <a:pt x="286511" y="292607"/>
                </a:lnTo>
                <a:lnTo>
                  <a:pt x="361187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50291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3226796" y="866647"/>
            <a:ext cx="66040" cy="35560"/>
          </a:xfrm>
          <a:custGeom>
            <a:avLst/>
            <a:gdLst/>
            <a:ahLst/>
            <a:cxnLst/>
            <a:rect l="l" t="t" r="r" b="b"/>
            <a:pathLst>
              <a:path w="66040" h="35559">
                <a:moveTo>
                  <a:pt x="65531" y="0"/>
                </a:moveTo>
                <a:lnTo>
                  <a:pt x="32003" y="3505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3142978" y="866654"/>
            <a:ext cx="546100" cy="372109"/>
          </a:xfrm>
          <a:custGeom>
            <a:avLst/>
            <a:gdLst/>
            <a:ahLst/>
            <a:cxnLst/>
            <a:rect l="l" t="t" r="r" b="b"/>
            <a:pathLst>
              <a:path w="546100" h="372109">
                <a:moveTo>
                  <a:pt x="0" y="0"/>
                </a:moveTo>
                <a:lnTo>
                  <a:pt x="60959" y="132587"/>
                </a:lnTo>
                <a:lnTo>
                  <a:pt x="105155" y="228599"/>
                </a:lnTo>
                <a:lnTo>
                  <a:pt x="149351" y="242315"/>
                </a:lnTo>
                <a:lnTo>
                  <a:pt x="187451" y="182879"/>
                </a:lnTo>
                <a:lnTo>
                  <a:pt x="486155" y="371855"/>
                </a:lnTo>
                <a:lnTo>
                  <a:pt x="545591" y="246887"/>
                </a:lnTo>
                <a:lnTo>
                  <a:pt x="278891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053089" y="8700007"/>
            <a:ext cx="490855" cy="379730"/>
          </a:xfrm>
          <a:custGeom>
            <a:avLst/>
            <a:gdLst/>
            <a:ahLst/>
            <a:cxnLst/>
            <a:rect l="l" t="t" r="r" b="b"/>
            <a:pathLst>
              <a:path w="490855" h="379729">
                <a:moveTo>
                  <a:pt x="490727" y="195071"/>
                </a:moveTo>
                <a:lnTo>
                  <a:pt x="400811" y="4571"/>
                </a:lnTo>
                <a:lnTo>
                  <a:pt x="399287" y="0"/>
                </a:lnTo>
                <a:lnTo>
                  <a:pt x="0" y="184403"/>
                </a:lnTo>
                <a:lnTo>
                  <a:pt x="89915" y="379475"/>
                </a:lnTo>
                <a:lnTo>
                  <a:pt x="490727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3417300" y="7736840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5947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5192267" y="7477760"/>
            <a:ext cx="472440" cy="429896"/>
          </a:xfrm>
          <a:custGeom>
            <a:avLst/>
            <a:gdLst/>
            <a:ahLst/>
            <a:cxnLst/>
            <a:rect l="l" t="t" r="r" b="b"/>
            <a:pathLst>
              <a:path w="472439" h="429895">
                <a:moveTo>
                  <a:pt x="0" y="173735"/>
                </a:moveTo>
                <a:lnTo>
                  <a:pt x="124967" y="429767"/>
                </a:lnTo>
                <a:lnTo>
                  <a:pt x="472439" y="260603"/>
                </a:lnTo>
                <a:lnTo>
                  <a:pt x="355091" y="0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4680209" y="8867652"/>
            <a:ext cx="460375" cy="411481"/>
          </a:xfrm>
          <a:custGeom>
            <a:avLst/>
            <a:gdLst/>
            <a:ahLst/>
            <a:cxnLst/>
            <a:rect l="l" t="t" r="r" b="b"/>
            <a:pathLst>
              <a:path w="460375" h="411479">
                <a:moveTo>
                  <a:pt x="460247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20395" y="411479"/>
                </a:lnTo>
                <a:lnTo>
                  <a:pt x="362711" y="295655"/>
                </a:lnTo>
                <a:lnTo>
                  <a:pt x="460247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4593827" y="1012953"/>
            <a:ext cx="21591" cy="52068"/>
          </a:xfrm>
          <a:custGeom>
            <a:avLst/>
            <a:gdLst/>
            <a:ahLst/>
            <a:cxnLst/>
            <a:rect l="l" t="t" r="r" b="b"/>
            <a:pathLst>
              <a:path w="21590" h="52069">
                <a:moveTo>
                  <a:pt x="21335" y="0"/>
                </a:moveTo>
                <a:lnTo>
                  <a:pt x="0" y="41147"/>
                </a:lnTo>
                <a:lnTo>
                  <a:pt x="21335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4411982" y="5940044"/>
            <a:ext cx="927100" cy="868680"/>
          </a:xfrm>
          <a:custGeom>
            <a:avLst/>
            <a:gdLst/>
            <a:ahLst/>
            <a:cxnLst/>
            <a:rect l="l" t="t" r="r" b="b"/>
            <a:pathLst>
              <a:path w="927100" h="868679">
                <a:moveTo>
                  <a:pt x="926591" y="691895"/>
                </a:moveTo>
                <a:lnTo>
                  <a:pt x="589787" y="0"/>
                </a:lnTo>
                <a:lnTo>
                  <a:pt x="458723" y="60959"/>
                </a:lnTo>
                <a:lnTo>
                  <a:pt x="486155" y="117347"/>
                </a:lnTo>
                <a:lnTo>
                  <a:pt x="0" y="350519"/>
                </a:lnTo>
                <a:lnTo>
                  <a:pt x="64007" y="483107"/>
                </a:lnTo>
                <a:lnTo>
                  <a:pt x="187451" y="739139"/>
                </a:lnTo>
                <a:lnTo>
                  <a:pt x="295655" y="687323"/>
                </a:lnTo>
                <a:lnTo>
                  <a:pt x="435863" y="618743"/>
                </a:lnTo>
                <a:lnTo>
                  <a:pt x="553211" y="868679"/>
                </a:lnTo>
                <a:lnTo>
                  <a:pt x="926591" y="691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3488925" y="9481820"/>
            <a:ext cx="349250" cy="332740"/>
          </a:xfrm>
          <a:custGeom>
            <a:avLst/>
            <a:gdLst/>
            <a:ahLst/>
            <a:cxnLst/>
            <a:rect l="l" t="t" r="r" b="b"/>
            <a:pathLst>
              <a:path w="349250" h="332740">
                <a:moveTo>
                  <a:pt x="348995" y="332231"/>
                </a:moveTo>
                <a:lnTo>
                  <a:pt x="198119" y="0"/>
                </a:lnTo>
                <a:lnTo>
                  <a:pt x="0" y="89915"/>
                </a:lnTo>
                <a:lnTo>
                  <a:pt x="10972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4493241" y="1089157"/>
            <a:ext cx="121920" cy="254635"/>
          </a:xfrm>
          <a:custGeom>
            <a:avLst/>
            <a:gdLst/>
            <a:ahLst/>
            <a:cxnLst/>
            <a:rect l="l" t="t" r="r" b="b"/>
            <a:pathLst>
              <a:path w="121919" h="254634">
                <a:moveTo>
                  <a:pt x="121919" y="15239"/>
                </a:moveTo>
                <a:lnTo>
                  <a:pt x="94487" y="0"/>
                </a:lnTo>
                <a:lnTo>
                  <a:pt x="0" y="195071"/>
                </a:lnTo>
                <a:lnTo>
                  <a:pt x="121919" y="254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3021059" y="1308608"/>
            <a:ext cx="494031" cy="487680"/>
          </a:xfrm>
          <a:custGeom>
            <a:avLst/>
            <a:gdLst/>
            <a:ahLst/>
            <a:cxnLst/>
            <a:rect l="l" t="t" r="r" b="b"/>
            <a:pathLst>
              <a:path w="494030" h="487680">
                <a:moveTo>
                  <a:pt x="493775" y="158495"/>
                </a:moveTo>
                <a:lnTo>
                  <a:pt x="153923" y="0"/>
                </a:lnTo>
                <a:lnTo>
                  <a:pt x="134111" y="39623"/>
                </a:lnTo>
                <a:lnTo>
                  <a:pt x="0" y="321563"/>
                </a:lnTo>
                <a:lnTo>
                  <a:pt x="326135" y="487679"/>
                </a:lnTo>
                <a:lnTo>
                  <a:pt x="49377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2613660" y="4265169"/>
            <a:ext cx="485140" cy="624840"/>
          </a:xfrm>
          <a:custGeom>
            <a:avLst/>
            <a:gdLst/>
            <a:ahLst/>
            <a:cxnLst/>
            <a:rect l="l" t="t" r="r" b="b"/>
            <a:pathLst>
              <a:path w="485139" h="624839">
                <a:moveTo>
                  <a:pt x="461771" y="467867"/>
                </a:moveTo>
                <a:lnTo>
                  <a:pt x="214883" y="0"/>
                </a:lnTo>
                <a:lnTo>
                  <a:pt x="3047" y="111251"/>
                </a:lnTo>
                <a:lnTo>
                  <a:pt x="0" y="112775"/>
                </a:lnTo>
                <a:lnTo>
                  <a:pt x="268223" y="624839"/>
                </a:lnTo>
                <a:lnTo>
                  <a:pt x="484631" y="510539"/>
                </a:lnTo>
                <a:lnTo>
                  <a:pt x="461771" y="467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167384" y="3868927"/>
            <a:ext cx="638810" cy="556260"/>
          </a:xfrm>
          <a:custGeom>
            <a:avLst/>
            <a:gdLst/>
            <a:ahLst/>
            <a:cxnLst/>
            <a:rect l="l" t="t" r="r" b="b"/>
            <a:pathLst>
              <a:path w="638810" h="556260">
                <a:moveTo>
                  <a:pt x="638555" y="417575"/>
                </a:moveTo>
                <a:lnTo>
                  <a:pt x="286511" y="0"/>
                </a:lnTo>
                <a:lnTo>
                  <a:pt x="198119" y="64007"/>
                </a:lnTo>
                <a:lnTo>
                  <a:pt x="178307" y="35051"/>
                </a:lnTo>
                <a:lnTo>
                  <a:pt x="73151" y="111251"/>
                </a:lnTo>
                <a:lnTo>
                  <a:pt x="53339" y="86867"/>
                </a:lnTo>
                <a:lnTo>
                  <a:pt x="0" y="124967"/>
                </a:lnTo>
                <a:lnTo>
                  <a:pt x="24383" y="155447"/>
                </a:lnTo>
                <a:lnTo>
                  <a:pt x="18287" y="184403"/>
                </a:lnTo>
                <a:lnTo>
                  <a:pt x="321563" y="541019"/>
                </a:lnTo>
                <a:lnTo>
                  <a:pt x="327659" y="536447"/>
                </a:lnTo>
                <a:lnTo>
                  <a:pt x="341375" y="556259"/>
                </a:lnTo>
                <a:lnTo>
                  <a:pt x="362711" y="541019"/>
                </a:lnTo>
                <a:lnTo>
                  <a:pt x="367283" y="545591"/>
                </a:lnTo>
                <a:lnTo>
                  <a:pt x="420623" y="505967"/>
                </a:lnTo>
                <a:lnTo>
                  <a:pt x="457199" y="553211"/>
                </a:lnTo>
                <a:lnTo>
                  <a:pt x="638555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4174237" y="1834389"/>
            <a:ext cx="317500" cy="314325"/>
          </a:xfrm>
          <a:custGeom>
            <a:avLst/>
            <a:gdLst/>
            <a:ahLst/>
            <a:cxnLst/>
            <a:rect l="l" t="t" r="r" b="b"/>
            <a:pathLst>
              <a:path w="317500" h="314325">
                <a:moveTo>
                  <a:pt x="103631" y="0"/>
                </a:moveTo>
                <a:lnTo>
                  <a:pt x="0" y="111251"/>
                </a:lnTo>
                <a:lnTo>
                  <a:pt x="205739" y="313943"/>
                </a:lnTo>
                <a:lnTo>
                  <a:pt x="316991" y="201167"/>
                </a:lnTo>
                <a:lnTo>
                  <a:pt x="147827" y="42671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518160" y="6744717"/>
            <a:ext cx="111760" cy="256540"/>
          </a:xfrm>
          <a:custGeom>
            <a:avLst/>
            <a:gdLst/>
            <a:ahLst/>
            <a:cxnLst/>
            <a:rect l="l" t="t" r="r" b="b"/>
            <a:pathLst>
              <a:path w="111759" h="256540">
                <a:moveTo>
                  <a:pt x="0" y="256031"/>
                </a:moveTo>
                <a:lnTo>
                  <a:pt x="111251" y="204215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4327124" y="3801872"/>
            <a:ext cx="288290" cy="631190"/>
          </a:xfrm>
          <a:custGeom>
            <a:avLst/>
            <a:gdLst/>
            <a:ahLst/>
            <a:cxnLst/>
            <a:rect l="l" t="t" r="r" b="b"/>
            <a:pathLst>
              <a:path w="288290" h="631189">
                <a:moveTo>
                  <a:pt x="288035" y="0"/>
                </a:moveTo>
                <a:lnTo>
                  <a:pt x="213359" y="33527"/>
                </a:lnTo>
                <a:lnTo>
                  <a:pt x="0" y="131063"/>
                </a:lnTo>
                <a:lnTo>
                  <a:pt x="65531" y="280415"/>
                </a:lnTo>
                <a:lnTo>
                  <a:pt x="47243" y="289559"/>
                </a:lnTo>
                <a:lnTo>
                  <a:pt x="193547" y="630935"/>
                </a:lnTo>
                <a:lnTo>
                  <a:pt x="288035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8321043" y="9119114"/>
            <a:ext cx="1221105" cy="668019"/>
          </a:xfrm>
          <a:custGeom>
            <a:avLst/>
            <a:gdLst/>
            <a:ahLst/>
            <a:cxnLst/>
            <a:rect l="l" t="t" r="r" b="b"/>
            <a:pathLst>
              <a:path w="1221104" h="668020">
                <a:moveTo>
                  <a:pt x="1220723" y="181355"/>
                </a:moveTo>
                <a:lnTo>
                  <a:pt x="851915" y="0"/>
                </a:lnTo>
                <a:lnTo>
                  <a:pt x="833627" y="35051"/>
                </a:lnTo>
                <a:lnTo>
                  <a:pt x="816863" y="68579"/>
                </a:lnTo>
                <a:lnTo>
                  <a:pt x="780287" y="140207"/>
                </a:lnTo>
                <a:lnTo>
                  <a:pt x="743711" y="124967"/>
                </a:lnTo>
                <a:lnTo>
                  <a:pt x="690371" y="228599"/>
                </a:lnTo>
                <a:lnTo>
                  <a:pt x="725423" y="245363"/>
                </a:lnTo>
                <a:lnTo>
                  <a:pt x="707135" y="284987"/>
                </a:lnTo>
                <a:lnTo>
                  <a:pt x="583691" y="217931"/>
                </a:lnTo>
                <a:lnTo>
                  <a:pt x="518159" y="341375"/>
                </a:lnTo>
                <a:lnTo>
                  <a:pt x="391667" y="419099"/>
                </a:lnTo>
                <a:lnTo>
                  <a:pt x="342899" y="288035"/>
                </a:lnTo>
                <a:lnTo>
                  <a:pt x="0" y="429767"/>
                </a:lnTo>
                <a:lnTo>
                  <a:pt x="108203" y="667511"/>
                </a:lnTo>
                <a:lnTo>
                  <a:pt x="140207" y="653795"/>
                </a:lnTo>
                <a:lnTo>
                  <a:pt x="382523" y="553211"/>
                </a:lnTo>
                <a:lnTo>
                  <a:pt x="580643" y="470915"/>
                </a:lnTo>
                <a:lnTo>
                  <a:pt x="691895" y="425195"/>
                </a:lnTo>
                <a:lnTo>
                  <a:pt x="1021079" y="586739"/>
                </a:lnTo>
                <a:lnTo>
                  <a:pt x="1220723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2990575" y="5568188"/>
            <a:ext cx="379731" cy="330834"/>
          </a:xfrm>
          <a:custGeom>
            <a:avLst/>
            <a:gdLst/>
            <a:ahLst/>
            <a:cxnLst/>
            <a:rect l="l" t="t" r="r" b="b"/>
            <a:pathLst>
              <a:path w="379730" h="330835">
                <a:moveTo>
                  <a:pt x="211835" y="54863"/>
                </a:moveTo>
                <a:lnTo>
                  <a:pt x="96011" y="0"/>
                </a:lnTo>
                <a:lnTo>
                  <a:pt x="0" y="198119"/>
                </a:lnTo>
                <a:lnTo>
                  <a:pt x="271271" y="330707"/>
                </a:lnTo>
                <a:lnTo>
                  <a:pt x="358139" y="158495"/>
                </a:lnTo>
                <a:lnTo>
                  <a:pt x="368807" y="163067"/>
                </a:lnTo>
                <a:lnTo>
                  <a:pt x="379475" y="137159"/>
                </a:lnTo>
                <a:lnTo>
                  <a:pt x="374903" y="134111"/>
                </a:lnTo>
                <a:lnTo>
                  <a:pt x="211835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2893040" y="5766308"/>
            <a:ext cx="368935" cy="340360"/>
          </a:xfrm>
          <a:custGeom>
            <a:avLst/>
            <a:gdLst/>
            <a:ahLst/>
            <a:cxnLst/>
            <a:rect l="l" t="t" r="r" b="b"/>
            <a:pathLst>
              <a:path w="368934" h="340360">
                <a:moveTo>
                  <a:pt x="368807" y="132587"/>
                </a:moveTo>
                <a:lnTo>
                  <a:pt x="97535" y="0"/>
                </a:lnTo>
                <a:lnTo>
                  <a:pt x="0" y="202691"/>
                </a:lnTo>
                <a:lnTo>
                  <a:pt x="281939" y="339851"/>
                </a:lnTo>
                <a:lnTo>
                  <a:pt x="291083" y="323087"/>
                </a:lnTo>
                <a:lnTo>
                  <a:pt x="275843" y="316991"/>
                </a:lnTo>
                <a:lnTo>
                  <a:pt x="36880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3078967" y="6968745"/>
            <a:ext cx="363220" cy="318770"/>
          </a:xfrm>
          <a:custGeom>
            <a:avLst/>
            <a:gdLst/>
            <a:ahLst/>
            <a:cxnLst/>
            <a:rect l="l" t="t" r="r" b="b"/>
            <a:pathLst>
              <a:path w="363219" h="318770">
                <a:moveTo>
                  <a:pt x="0" y="120395"/>
                </a:moveTo>
                <a:lnTo>
                  <a:pt x="83819" y="318515"/>
                </a:lnTo>
                <a:lnTo>
                  <a:pt x="362711" y="198119"/>
                </a:lnTo>
                <a:lnTo>
                  <a:pt x="278891" y="0"/>
                </a:ln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0186421" y="6974842"/>
            <a:ext cx="441959" cy="582294"/>
          </a:xfrm>
          <a:custGeom>
            <a:avLst/>
            <a:gdLst/>
            <a:ahLst/>
            <a:cxnLst/>
            <a:rect l="l" t="t" r="r" b="b"/>
            <a:pathLst>
              <a:path w="441959" h="582295">
                <a:moveTo>
                  <a:pt x="441959" y="182879"/>
                </a:moveTo>
                <a:lnTo>
                  <a:pt x="123443" y="25907"/>
                </a:lnTo>
                <a:lnTo>
                  <a:pt x="70103" y="0"/>
                </a:lnTo>
                <a:lnTo>
                  <a:pt x="1523" y="135635"/>
                </a:lnTo>
                <a:lnTo>
                  <a:pt x="126491" y="204215"/>
                </a:lnTo>
                <a:lnTo>
                  <a:pt x="16763" y="400811"/>
                </a:lnTo>
                <a:lnTo>
                  <a:pt x="0" y="432815"/>
                </a:lnTo>
                <a:lnTo>
                  <a:pt x="59435" y="553211"/>
                </a:lnTo>
                <a:lnTo>
                  <a:pt x="239267" y="582167"/>
                </a:lnTo>
                <a:lnTo>
                  <a:pt x="441959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3501119" y="7934963"/>
            <a:ext cx="428625" cy="349251"/>
          </a:xfrm>
          <a:custGeom>
            <a:avLst/>
            <a:gdLst/>
            <a:ahLst/>
            <a:cxnLst/>
            <a:rect l="l" t="t" r="r" b="b"/>
            <a:pathLst>
              <a:path w="428625" h="349250">
                <a:moveTo>
                  <a:pt x="428243" y="201167"/>
                </a:moveTo>
                <a:lnTo>
                  <a:pt x="344423" y="0"/>
                </a:lnTo>
                <a:lnTo>
                  <a:pt x="0" y="147827"/>
                </a:lnTo>
                <a:lnTo>
                  <a:pt x="85343" y="348995"/>
                </a:lnTo>
                <a:lnTo>
                  <a:pt x="4282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365252" y="8547608"/>
            <a:ext cx="571500" cy="428625"/>
          </a:xfrm>
          <a:custGeom>
            <a:avLst/>
            <a:gdLst/>
            <a:ahLst/>
            <a:cxnLst/>
            <a:rect l="l" t="t" r="r" b="b"/>
            <a:pathLst>
              <a:path w="571500" h="428625">
                <a:moveTo>
                  <a:pt x="571499" y="198119"/>
                </a:moveTo>
                <a:lnTo>
                  <a:pt x="489203" y="0"/>
                </a:lnTo>
                <a:lnTo>
                  <a:pt x="423671" y="32003"/>
                </a:lnTo>
                <a:lnTo>
                  <a:pt x="0" y="233171"/>
                </a:lnTo>
                <a:lnTo>
                  <a:pt x="91439" y="428243"/>
                </a:lnTo>
                <a:lnTo>
                  <a:pt x="57149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1106911" y="9417816"/>
            <a:ext cx="535305" cy="396241"/>
          </a:xfrm>
          <a:custGeom>
            <a:avLst/>
            <a:gdLst/>
            <a:ahLst/>
            <a:cxnLst/>
            <a:rect l="l" t="t" r="r" b="b"/>
            <a:pathLst>
              <a:path w="535304" h="396240">
                <a:moveTo>
                  <a:pt x="417575" y="396239"/>
                </a:moveTo>
                <a:lnTo>
                  <a:pt x="534923" y="172211"/>
                </a:lnTo>
                <a:lnTo>
                  <a:pt x="376427" y="88391"/>
                </a:lnTo>
                <a:lnTo>
                  <a:pt x="199643" y="0"/>
                </a:ln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8703566" y="9590025"/>
            <a:ext cx="597535" cy="224154"/>
          </a:xfrm>
          <a:custGeom>
            <a:avLst/>
            <a:gdLst/>
            <a:ahLst/>
            <a:cxnLst/>
            <a:rect l="l" t="t" r="r" b="b"/>
            <a:pathLst>
              <a:path w="597534" h="224154">
                <a:moveTo>
                  <a:pt x="585215" y="224027"/>
                </a:moveTo>
                <a:lnTo>
                  <a:pt x="597407" y="201167"/>
                </a:lnTo>
                <a:lnTo>
                  <a:pt x="198119" y="0"/>
                </a:lnTo>
                <a:lnTo>
                  <a:pt x="0" y="82295"/>
                </a:lnTo>
                <a:lnTo>
                  <a:pt x="281939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996440" y="3332480"/>
            <a:ext cx="518159" cy="556260"/>
          </a:xfrm>
          <a:custGeom>
            <a:avLst/>
            <a:gdLst/>
            <a:ahLst/>
            <a:cxnLst/>
            <a:rect l="l" t="t" r="r" b="b"/>
            <a:pathLst>
              <a:path w="518160" h="556260">
                <a:moveTo>
                  <a:pt x="0" y="185927"/>
                </a:moveTo>
                <a:lnTo>
                  <a:pt x="303275" y="556259"/>
                </a:lnTo>
                <a:lnTo>
                  <a:pt x="518159" y="384047"/>
                </a:lnTo>
                <a:lnTo>
                  <a:pt x="230123" y="25907"/>
                </a:lnTo>
                <a:lnTo>
                  <a:pt x="210311" y="0"/>
                </a:lnTo>
                <a:lnTo>
                  <a:pt x="0" y="185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722125" y="7240022"/>
            <a:ext cx="452755" cy="372109"/>
          </a:xfrm>
          <a:custGeom>
            <a:avLst/>
            <a:gdLst/>
            <a:ahLst/>
            <a:cxnLst/>
            <a:rect l="l" t="t" r="r" b="b"/>
            <a:pathLst>
              <a:path w="452755" h="372109">
                <a:moveTo>
                  <a:pt x="452627" y="201167"/>
                </a:moveTo>
                <a:lnTo>
                  <a:pt x="359663" y="0"/>
                </a:lnTo>
                <a:lnTo>
                  <a:pt x="336803" y="10667"/>
                </a:lnTo>
                <a:lnTo>
                  <a:pt x="0" y="170687"/>
                </a:lnTo>
                <a:lnTo>
                  <a:pt x="94487" y="371855"/>
                </a:lnTo>
                <a:lnTo>
                  <a:pt x="45262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554741" y="7528052"/>
            <a:ext cx="437515" cy="358140"/>
          </a:xfrm>
          <a:custGeom>
            <a:avLst/>
            <a:gdLst/>
            <a:ahLst/>
            <a:cxnLst/>
            <a:rect l="l" t="t" r="r" b="b"/>
            <a:pathLst>
              <a:path w="437515" h="358140">
                <a:moveTo>
                  <a:pt x="437387" y="193547"/>
                </a:moveTo>
                <a:lnTo>
                  <a:pt x="345947" y="0"/>
                </a:lnTo>
                <a:lnTo>
                  <a:pt x="0" y="158495"/>
                </a:lnTo>
                <a:lnTo>
                  <a:pt x="89915" y="358139"/>
                </a:lnTo>
                <a:lnTo>
                  <a:pt x="437387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4046707" y="2344933"/>
            <a:ext cx="568961" cy="515621"/>
          </a:xfrm>
          <a:custGeom>
            <a:avLst/>
            <a:gdLst/>
            <a:ahLst/>
            <a:cxnLst/>
            <a:rect l="l" t="t" r="r" b="b"/>
            <a:pathLst>
              <a:path w="568959" h="515619">
                <a:moveTo>
                  <a:pt x="568451" y="210311"/>
                </a:moveTo>
                <a:lnTo>
                  <a:pt x="123443" y="0"/>
                </a:lnTo>
                <a:lnTo>
                  <a:pt x="0" y="225551"/>
                </a:lnTo>
                <a:lnTo>
                  <a:pt x="568451" y="515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2456693" y="8715247"/>
            <a:ext cx="600709" cy="455931"/>
          </a:xfrm>
          <a:custGeom>
            <a:avLst/>
            <a:gdLst/>
            <a:ahLst/>
            <a:cxnLst/>
            <a:rect l="l" t="t" r="r" b="b"/>
            <a:pathLst>
              <a:path w="600710" h="455929">
                <a:moveTo>
                  <a:pt x="489203" y="265175"/>
                </a:moveTo>
                <a:lnTo>
                  <a:pt x="452627" y="188975"/>
                </a:lnTo>
                <a:lnTo>
                  <a:pt x="600455" y="121919"/>
                </a:lnTo>
                <a:lnTo>
                  <a:pt x="547115" y="0"/>
                </a:lnTo>
                <a:lnTo>
                  <a:pt x="480059" y="30479"/>
                </a:lnTo>
                <a:lnTo>
                  <a:pt x="0" y="260603"/>
                </a:lnTo>
                <a:lnTo>
                  <a:pt x="89915" y="455675"/>
                </a:lnTo>
                <a:lnTo>
                  <a:pt x="489203" y="265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252472" y="4661407"/>
            <a:ext cx="431800" cy="533401"/>
          </a:xfrm>
          <a:custGeom>
            <a:avLst/>
            <a:gdLst/>
            <a:ahLst/>
            <a:cxnLst/>
            <a:rect l="l" t="t" r="r" b="b"/>
            <a:pathLst>
              <a:path w="431800" h="533400">
                <a:moveTo>
                  <a:pt x="0" y="115823"/>
                </a:moveTo>
                <a:lnTo>
                  <a:pt x="199643" y="533399"/>
                </a:lnTo>
                <a:lnTo>
                  <a:pt x="292607" y="487679"/>
                </a:lnTo>
                <a:lnTo>
                  <a:pt x="278891" y="461771"/>
                </a:lnTo>
                <a:lnTo>
                  <a:pt x="431291" y="387095"/>
                </a:lnTo>
                <a:lnTo>
                  <a:pt x="245363" y="0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0895077" y="7968489"/>
            <a:ext cx="384174" cy="326390"/>
          </a:xfrm>
          <a:custGeom>
            <a:avLst/>
            <a:gdLst/>
            <a:ahLst/>
            <a:cxnLst/>
            <a:rect l="l" t="t" r="r" b="b"/>
            <a:pathLst>
              <a:path w="384175" h="326390">
                <a:moveTo>
                  <a:pt x="384047" y="140207"/>
                </a:moveTo>
                <a:lnTo>
                  <a:pt x="94487" y="0"/>
                </a:lnTo>
                <a:lnTo>
                  <a:pt x="0" y="179831"/>
                </a:lnTo>
                <a:lnTo>
                  <a:pt x="289559" y="326135"/>
                </a:lnTo>
                <a:lnTo>
                  <a:pt x="384047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2185904" y="2568956"/>
            <a:ext cx="692150" cy="632461"/>
          </a:xfrm>
          <a:custGeom>
            <a:avLst/>
            <a:gdLst/>
            <a:ahLst/>
            <a:cxnLst/>
            <a:rect l="l" t="t" r="r" b="b"/>
            <a:pathLst>
              <a:path w="692150" h="632460">
                <a:moveTo>
                  <a:pt x="597407" y="120395"/>
                </a:moveTo>
                <a:lnTo>
                  <a:pt x="548639" y="216407"/>
                </a:lnTo>
                <a:lnTo>
                  <a:pt x="117347" y="0"/>
                </a:lnTo>
                <a:lnTo>
                  <a:pt x="9143" y="193547"/>
                </a:lnTo>
                <a:lnTo>
                  <a:pt x="86867" y="233171"/>
                </a:lnTo>
                <a:lnTo>
                  <a:pt x="0" y="406907"/>
                </a:lnTo>
                <a:lnTo>
                  <a:pt x="419099" y="615695"/>
                </a:lnTo>
                <a:lnTo>
                  <a:pt x="452627" y="632459"/>
                </a:lnTo>
                <a:lnTo>
                  <a:pt x="691895" y="167639"/>
                </a:lnTo>
                <a:lnTo>
                  <a:pt x="597407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2089404" y="7962392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5071"/>
                </a:moveTo>
                <a:lnTo>
                  <a:pt x="484631" y="0"/>
                </a:lnTo>
                <a:lnTo>
                  <a:pt x="0" y="231647"/>
                </a:lnTo>
                <a:lnTo>
                  <a:pt x="92963" y="426719"/>
                </a:lnTo>
                <a:lnTo>
                  <a:pt x="443483" y="259079"/>
                </a:lnTo>
                <a:lnTo>
                  <a:pt x="5760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906524" y="7617969"/>
            <a:ext cx="486409" cy="381000"/>
          </a:xfrm>
          <a:custGeom>
            <a:avLst/>
            <a:gdLst/>
            <a:ahLst/>
            <a:cxnLst/>
            <a:rect l="l" t="t" r="r" b="b"/>
            <a:pathLst>
              <a:path w="486410" h="381000">
                <a:moveTo>
                  <a:pt x="486155" y="193547"/>
                </a:moveTo>
                <a:lnTo>
                  <a:pt x="394715" y="0"/>
                </a:lnTo>
                <a:lnTo>
                  <a:pt x="0" y="185927"/>
                </a:lnTo>
                <a:lnTo>
                  <a:pt x="92963" y="380999"/>
                </a:lnTo>
                <a:lnTo>
                  <a:pt x="486155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8461249" y="9772909"/>
            <a:ext cx="82550" cy="41275"/>
          </a:xfrm>
          <a:custGeom>
            <a:avLst/>
            <a:gdLst/>
            <a:ahLst/>
            <a:cxnLst/>
            <a:rect l="l" t="t" r="r" b="b"/>
            <a:pathLst>
              <a:path w="82550" h="41275">
                <a:moveTo>
                  <a:pt x="0" y="0"/>
                </a:moveTo>
                <a:lnTo>
                  <a:pt x="8229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8461248" y="9672320"/>
            <a:ext cx="524510" cy="142240"/>
          </a:xfrm>
          <a:custGeom>
            <a:avLst/>
            <a:gdLst/>
            <a:ahLst/>
            <a:cxnLst/>
            <a:rect l="l" t="t" r="r" b="b"/>
            <a:pathLst>
              <a:path w="524509" h="142240">
                <a:moveTo>
                  <a:pt x="524255" y="141731"/>
                </a:moveTo>
                <a:lnTo>
                  <a:pt x="242315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149097" y="9288270"/>
            <a:ext cx="669290" cy="471171"/>
          </a:xfrm>
          <a:custGeom>
            <a:avLst/>
            <a:gdLst/>
            <a:ahLst/>
            <a:cxnLst/>
            <a:rect l="l" t="t" r="r" b="b"/>
            <a:pathLst>
              <a:path w="669289" h="471170">
                <a:moveTo>
                  <a:pt x="249935" y="429767"/>
                </a:moveTo>
                <a:lnTo>
                  <a:pt x="233171" y="397763"/>
                </a:lnTo>
                <a:lnTo>
                  <a:pt x="669035" y="196595"/>
                </a:lnTo>
                <a:lnTo>
                  <a:pt x="579119" y="0"/>
                </a:lnTo>
                <a:lnTo>
                  <a:pt x="167639" y="188975"/>
                </a:lnTo>
                <a:lnTo>
                  <a:pt x="0" y="266699"/>
                </a:lnTo>
                <a:lnTo>
                  <a:pt x="91439" y="461771"/>
                </a:lnTo>
                <a:lnTo>
                  <a:pt x="176783" y="435863"/>
                </a:lnTo>
                <a:lnTo>
                  <a:pt x="193547" y="470915"/>
                </a:lnTo>
                <a:lnTo>
                  <a:pt x="222503" y="457199"/>
                </a:lnTo>
                <a:lnTo>
                  <a:pt x="216407" y="448055"/>
                </a:lnTo>
                <a:lnTo>
                  <a:pt x="249935" y="429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999488" y="7767319"/>
            <a:ext cx="574675" cy="426719"/>
          </a:xfrm>
          <a:custGeom>
            <a:avLst/>
            <a:gdLst/>
            <a:ahLst/>
            <a:cxnLst/>
            <a:rect l="l" t="t" r="r" b="b"/>
            <a:pathLst>
              <a:path w="574675" h="426720">
                <a:moveTo>
                  <a:pt x="574547" y="195071"/>
                </a:moveTo>
                <a:lnTo>
                  <a:pt x="483107" y="0"/>
                </a:lnTo>
                <a:lnTo>
                  <a:pt x="393191" y="44195"/>
                </a:lnTo>
                <a:lnTo>
                  <a:pt x="0" y="231647"/>
                </a:lnTo>
                <a:lnTo>
                  <a:pt x="89915" y="426719"/>
                </a:lnTo>
                <a:lnTo>
                  <a:pt x="574547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2421641" y="3143504"/>
            <a:ext cx="428625" cy="437516"/>
          </a:xfrm>
          <a:custGeom>
            <a:avLst/>
            <a:gdLst/>
            <a:ahLst/>
            <a:cxnLst/>
            <a:rect l="l" t="t" r="r" b="b"/>
            <a:pathLst>
              <a:path w="428625" h="437514">
                <a:moveTo>
                  <a:pt x="0" y="131063"/>
                </a:moveTo>
                <a:lnTo>
                  <a:pt x="260603" y="437387"/>
                </a:ln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592836" y="4440433"/>
            <a:ext cx="510540" cy="577851"/>
          </a:xfrm>
          <a:custGeom>
            <a:avLst/>
            <a:gdLst/>
            <a:ahLst/>
            <a:cxnLst/>
            <a:rect l="l" t="t" r="r" b="b"/>
            <a:pathLst>
              <a:path w="510540" h="577850">
                <a:moveTo>
                  <a:pt x="190499" y="22859"/>
                </a:moveTo>
                <a:lnTo>
                  <a:pt x="178307" y="0"/>
                </a:lnTo>
                <a:lnTo>
                  <a:pt x="51815" y="73151"/>
                </a:lnTo>
                <a:lnTo>
                  <a:pt x="0" y="117347"/>
                </a:lnTo>
                <a:lnTo>
                  <a:pt x="62483" y="230123"/>
                </a:lnTo>
                <a:lnTo>
                  <a:pt x="259079" y="577595"/>
                </a:lnTo>
                <a:lnTo>
                  <a:pt x="380999" y="507491"/>
                </a:lnTo>
                <a:lnTo>
                  <a:pt x="402335" y="472439"/>
                </a:lnTo>
                <a:lnTo>
                  <a:pt x="510539" y="409955"/>
                </a:lnTo>
                <a:lnTo>
                  <a:pt x="394715" y="269747"/>
                </a:lnTo>
                <a:lnTo>
                  <a:pt x="190499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258824" y="5179568"/>
            <a:ext cx="588646" cy="586740"/>
          </a:xfrm>
          <a:custGeom>
            <a:avLst/>
            <a:gdLst/>
            <a:ahLst/>
            <a:cxnLst/>
            <a:rect l="l" t="t" r="r" b="b"/>
            <a:pathLst>
              <a:path w="588644" h="586739">
                <a:moveTo>
                  <a:pt x="495299" y="457199"/>
                </a:moveTo>
                <a:lnTo>
                  <a:pt x="487679" y="440435"/>
                </a:lnTo>
                <a:lnTo>
                  <a:pt x="588263" y="391667"/>
                </a:lnTo>
                <a:lnTo>
                  <a:pt x="557783" y="315467"/>
                </a:lnTo>
                <a:lnTo>
                  <a:pt x="390143" y="0"/>
                </a:lnTo>
                <a:lnTo>
                  <a:pt x="73151" y="150875"/>
                </a:lnTo>
                <a:lnTo>
                  <a:pt x="0" y="184403"/>
                </a:lnTo>
                <a:lnTo>
                  <a:pt x="7619" y="201167"/>
                </a:lnTo>
                <a:lnTo>
                  <a:pt x="25907" y="237743"/>
                </a:lnTo>
                <a:lnTo>
                  <a:pt x="129539" y="481583"/>
                </a:lnTo>
                <a:lnTo>
                  <a:pt x="175259" y="586739"/>
                </a:lnTo>
                <a:lnTo>
                  <a:pt x="195071" y="577595"/>
                </a:lnTo>
                <a:lnTo>
                  <a:pt x="280415" y="537971"/>
                </a:lnTo>
                <a:lnTo>
                  <a:pt x="288035" y="556259"/>
                </a:lnTo>
                <a:lnTo>
                  <a:pt x="495299" y="457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13964417" y="2570480"/>
            <a:ext cx="650875" cy="500380"/>
          </a:xfrm>
          <a:custGeom>
            <a:avLst/>
            <a:gdLst/>
            <a:ahLst/>
            <a:cxnLst/>
            <a:rect l="l" t="t" r="r" b="b"/>
            <a:pathLst>
              <a:path w="650875" h="500380">
                <a:moveTo>
                  <a:pt x="650747" y="289559"/>
                </a:moveTo>
                <a:lnTo>
                  <a:pt x="82295" y="0"/>
                </a:lnTo>
                <a:lnTo>
                  <a:pt x="0" y="166115"/>
                </a:lnTo>
                <a:lnTo>
                  <a:pt x="650747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1430000" y="8597902"/>
            <a:ext cx="538480" cy="541019"/>
          </a:xfrm>
          <a:custGeom>
            <a:avLst/>
            <a:gdLst/>
            <a:ahLst/>
            <a:cxnLst/>
            <a:rect l="l" t="t" r="r" b="b"/>
            <a:pathLst>
              <a:path w="538479" h="541020">
                <a:moveTo>
                  <a:pt x="537971" y="47243"/>
                </a:moveTo>
                <a:lnTo>
                  <a:pt x="449579" y="0"/>
                </a:lnTo>
                <a:lnTo>
                  <a:pt x="432815" y="47243"/>
                </a:lnTo>
                <a:lnTo>
                  <a:pt x="405383" y="19811"/>
                </a:lnTo>
                <a:lnTo>
                  <a:pt x="388619" y="65531"/>
                </a:lnTo>
                <a:lnTo>
                  <a:pt x="352043" y="44195"/>
                </a:lnTo>
                <a:lnTo>
                  <a:pt x="326135" y="121919"/>
                </a:lnTo>
                <a:lnTo>
                  <a:pt x="266699" y="94487"/>
                </a:lnTo>
                <a:lnTo>
                  <a:pt x="166115" y="266699"/>
                </a:lnTo>
                <a:lnTo>
                  <a:pt x="83819" y="222503"/>
                </a:lnTo>
                <a:lnTo>
                  <a:pt x="0" y="403859"/>
                </a:lnTo>
                <a:lnTo>
                  <a:pt x="96011" y="448055"/>
                </a:lnTo>
                <a:lnTo>
                  <a:pt x="280415" y="541019"/>
                </a:lnTo>
                <a:lnTo>
                  <a:pt x="481583" y="153923"/>
                </a:lnTo>
                <a:lnTo>
                  <a:pt x="537971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3586465" y="8136135"/>
            <a:ext cx="428625" cy="356869"/>
          </a:xfrm>
          <a:custGeom>
            <a:avLst/>
            <a:gdLst/>
            <a:ahLst/>
            <a:cxnLst/>
            <a:rect l="l" t="t" r="r" b="b"/>
            <a:pathLst>
              <a:path w="428625" h="356870">
                <a:moveTo>
                  <a:pt x="89915" y="356615"/>
                </a:moveTo>
                <a:lnTo>
                  <a:pt x="374903" y="236219"/>
                </a:lnTo>
                <a:lnTo>
                  <a:pt x="371855" y="227075"/>
                </a:lnTo>
                <a:lnTo>
                  <a:pt x="428243" y="202691"/>
                </a:lnTo>
                <a:lnTo>
                  <a:pt x="342899" y="0"/>
                </a:lnTo>
                <a:lnTo>
                  <a:pt x="0" y="147827"/>
                </a:lnTo>
                <a:lnTo>
                  <a:pt x="0" y="149351"/>
                </a:lnTo>
                <a:lnTo>
                  <a:pt x="89915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3227833" y="3943609"/>
            <a:ext cx="411481" cy="538479"/>
          </a:xfrm>
          <a:custGeom>
            <a:avLst/>
            <a:gdLst/>
            <a:ahLst/>
            <a:cxnLst/>
            <a:rect l="l" t="t" r="r" b="b"/>
            <a:pathLst>
              <a:path w="411479" h="538479">
                <a:moveTo>
                  <a:pt x="411479" y="388619"/>
                </a:moveTo>
                <a:lnTo>
                  <a:pt x="213359" y="0"/>
                </a:lnTo>
                <a:lnTo>
                  <a:pt x="0" y="112775"/>
                </a:lnTo>
                <a:lnTo>
                  <a:pt x="211835" y="512063"/>
                </a:lnTo>
                <a:lnTo>
                  <a:pt x="225551" y="537971"/>
                </a:lnTo>
                <a:lnTo>
                  <a:pt x="257555" y="522731"/>
                </a:lnTo>
                <a:lnTo>
                  <a:pt x="271271" y="513587"/>
                </a:lnTo>
                <a:lnTo>
                  <a:pt x="248411" y="473963"/>
                </a:lnTo>
                <a:lnTo>
                  <a:pt x="411479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4070608" y="3154176"/>
            <a:ext cx="498474" cy="593091"/>
          </a:xfrm>
          <a:custGeom>
            <a:avLst/>
            <a:gdLst/>
            <a:ahLst/>
            <a:cxnLst/>
            <a:rect l="l" t="t" r="r" b="b"/>
            <a:pathLst>
              <a:path w="498475" h="593089">
                <a:moveTo>
                  <a:pt x="432815" y="405383"/>
                </a:moveTo>
                <a:lnTo>
                  <a:pt x="219455" y="0"/>
                </a:lnTo>
                <a:lnTo>
                  <a:pt x="216407" y="1523"/>
                </a:lnTo>
                <a:lnTo>
                  <a:pt x="0" y="118871"/>
                </a:lnTo>
                <a:lnTo>
                  <a:pt x="248411" y="585215"/>
                </a:lnTo>
                <a:lnTo>
                  <a:pt x="350519" y="528827"/>
                </a:lnTo>
                <a:lnTo>
                  <a:pt x="384047" y="592835"/>
                </a:lnTo>
                <a:lnTo>
                  <a:pt x="498347" y="530351"/>
                </a:lnTo>
                <a:lnTo>
                  <a:pt x="432815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3251180" y="7339076"/>
            <a:ext cx="426720" cy="347980"/>
          </a:xfrm>
          <a:custGeom>
            <a:avLst/>
            <a:gdLst/>
            <a:ahLst/>
            <a:cxnLst/>
            <a:rect l="l" t="t" r="r" b="b"/>
            <a:pathLst>
              <a:path w="426719" h="347979">
                <a:moveTo>
                  <a:pt x="426719" y="198119"/>
                </a:moveTo>
                <a:lnTo>
                  <a:pt x="342899" y="0"/>
                </a:lnTo>
                <a:lnTo>
                  <a:pt x="0" y="147827"/>
                </a:lnTo>
                <a:lnTo>
                  <a:pt x="9143" y="170687"/>
                </a:lnTo>
                <a:lnTo>
                  <a:pt x="80771" y="347471"/>
                </a:lnTo>
                <a:lnTo>
                  <a:pt x="4267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518162" y="7105905"/>
            <a:ext cx="291465" cy="364489"/>
          </a:xfrm>
          <a:custGeom>
            <a:avLst/>
            <a:gdLst/>
            <a:ahLst/>
            <a:cxnLst/>
            <a:rect l="l" t="t" r="r" b="b"/>
            <a:pathLst>
              <a:path w="291465" h="364490">
                <a:moveTo>
                  <a:pt x="0" y="364235"/>
                </a:moveTo>
                <a:lnTo>
                  <a:pt x="291083" y="225551"/>
                </a:lnTo>
                <a:lnTo>
                  <a:pt x="201167" y="35051"/>
                </a:lnTo>
                <a:lnTo>
                  <a:pt x="184403" y="0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632464" y="7721600"/>
            <a:ext cx="451485" cy="363220"/>
          </a:xfrm>
          <a:custGeom>
            <a:avLst/>
            <a:gdLst/>
            <a:ahLst/>
            <a:cxnLst/>
            <a:rect l="l" t="t" r="r" b="b"/>
            <a:pathLst>
              <a:path w="451484" h="363220">
                <a:moveTo>
                  <a:pt x="451103" y="193547"/>
                </a:moveTo>
                <a:lnTo>
                  <a:pt x="359663" y="0"/>
                </a:lnTo>
                <a:lnTo>
                  <a:pt x="12191" y="164591"/>
                </a:lnTo>
                <a:lnTo>
                  <a:pt x="0" y="170687"/>
                </a:lnTo>
                <a:lnTo>
                  <a:pt x="83819" y="362711"/>
                </a:lnTo>
                <a:lnTo>
                  <a:pt x="451103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5759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2095988" y="8788402"/>
            <a:ext cx="425450" cy="624840"/>
          </a:xfrm>
          <a:custGeom>
            <a:avLst/>
            <a:gdLst/>
            <a:ahLst/>
            <a:cxnLst/>
            <a:rect l="l" t="t" r="r" b="b"/>
            <a:pathLst>
              <a:path w="425450" h="624840">
                <a:moveTo>
                  <a:pt x="408431" y="108203"/>
                </a:moveTo>
                <a:lnTo>
                  <a:pt x="425195" y="71627"/>
                </a:lnTo>
                <a:lnTo>
                  <a:pt x="260603" y="0"/>
                </a:lnTo>
                <a:lnTo>
                  <a:pt x="219455" y="86867"/>
                </a:lnTo>
                <a:lnTo>
                  <a:pt x="0" y="547115"/>
                </a:lnTo>
                <a:lnTo>
                  <a:pt x="163067" y="624839"/>
                </a:lnTo>
                <a:lnTo>
                  <a:pt x="384047" y="160019"/>
                </a:lnTo>
                <a:lnTo>
                  <a:pt x="408431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2537947" y="7489952"/>
            <a:ext cx="497205" cy="698500"/>
          </a:xfrm>
          <a:custGeom>
            <a:avLst/>
            <a:gdLst/>
            <a:ahLst/>
            <a:cxnLst/>
            <a:rect l="l" t="t" r="r" b="b"/>
            <a:pathLst>
              <a:path w="497205" h="698500">
                <a:moveTo>
                  <a:pt x="496823" y="586739"/>
                </a:moveTo>
                <a:lnTo>
                  <a:pt x="467867" y="516635"/>
                </a:lnTo>
                <a:lnTo>
                  <a:pt x="246887" y="0"/>
                </a:lnTo>
                <a:lnTo>
                  <a:pt x="82295" y="71627"/>
                </a:lnTo>
                <a:lnTo>
                  <a:pt x="0" y="106679"/>
                </a:lnTo>
                <a:lnTo>
                  <a:pt x="105155" y="353567"/>
                </a:lnTo>
                <a:lnTo>
                  <a:pt x="251459" y="697991"/>
                </a:lnTo>
                <a:lnTo>
                  <a:pt x="274319" y="687323"/>
                </a:lnTo>
                <a:lnTo>
                  <a:pt x="333755" y="659891"/>
                </a:lnTo>
                <a:lnTo>
                  <a:pt x="496823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0218420" y="9341611"/>
            <a:ext cx="542925" cy="472440"/>
          </a:xfrm>
          <a:custGeom>
            <a:avLst/>
            <a:gdLst/>
            <a:ahLst/>
            <a:cxnLst/>
            <a:rect l="l" t="t" r="r" b="b"/>
            <a:pathLst>
              <a:path w="542925" h="472440">
                <a:moveTo>
                  <a:pt x="513587" y="472439"/>
                </a:moveTo>
                <a:lnTo>
                  <a:pt x="490727" y="440435"/>
                </a:lnTo>
                <a:lnTo>
                  <a:pt x="542543" y="405383"/>
                </a:lnTo>
                <a:lnTo>
                  <a:pt x="432815" y="265175"/>
                </a:lnTo>
                <a:lnTo>
                  <a:pt x="350519" y="158495"/>
                </a:lnTo>
                <a:lnTo>
                  <a:pt x="262127" y="97535"/>
                </a:lnTo>
                <a:lnTo>
                  <a:pt x="76199" y="0"/>
                </a:lnTo>
                <a:lnTo>
                  <a:pt x="0" y="147827"/>
                </a:lnTo>
                <a:lnTo>
                  <a:pt x="281939" y="289559"/>
                </a:lnTo>
                <a:lnTo>
                  <a:pt x="417575" y="472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4487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1780519" y="9689090"/>
            <a:ext cx="234950" cy="125095"/>
          </a:xfrm>
          <a:custGeom>
            <a:avLst/>
            <a:gdLst/>
            <a:ahLst/>
            <a:cxnLst/>
            <a:rect l="l" t="t" r="r" b="b"/>
            <a:pathLst>
              <a:path w="234950" h="125095">
                <a:moveTo>
                  <a:pt x="214883" y="124967"/>
                </a:moveTo>
                <a:lnTo>
                  <a:pt x="234695" y="85343"/>
                </a:lnTo>
                <a:lnTo>
                  <a:pt x="62483" y="0"/>
                </a:ln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143004" y="8895082"/>
            <a:ext cx="494031" cy="386080"/>
          </a:xfrm>
          <a:custGeom>
            <a:avLst/>
            <a:gdLst/>
            <a:ahLst/>
            <a:cxnLst/>
            <a:rect l="l" t="t" r="r" b="b"/>
            <a:pathLst>
              <a:path w="494030" h="386079">
                <a:moveTo>
                  <a:pt x="493775" y="196595"/>
                </a:moveTo>
                <a:lnTo>
                  <a:pt x="454151" y="112775"/>
                </a:lnTo>
                <a:lnTo>
                  <a:pt x="400811" y="0"/>
                </a:lnTo>
                <a:lnTo>
                  <a:pt x="0" y="184403"/>
                </a:lnTo>
                <a:lnTo>
                  <a:pt x="94487" y="385571"/>
                </a:lnTo>
                <a:lnTo>
                  <a:pt x="493775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273808" y="8383018"/>
            <a:ext cx="515620" cy="398144"/>
          </a:xfrm>
          <a:custGeom>
            <a:avLst/>
            <a:gdLst/>
            <a:ahLst/>
            <a:cxnLst/>
            <a:rect l="l" t="t" r="r" b="b"/>
            <a:pathLst>
              <a:path w="515619" h="398145">
                <a:moveTo>
                  <a:pt x="515111" y="196595"/>
                </a:moveTo>
                <a:lnTo>
                  <a:pt x="422147" y="0"/>
                </a:lnTo>
                <a:lnTo>
                  <a:pt x="385571" y="16763"/>
                </a:lnTo>
                <a:lnTo>
                  <a:pt x="0" y="202691"/>
                </a:lnTo>
                <a:lnTo>
                  <a:pt x="91439" y="397763"/>
                </a:lnTo>
                <a:lnTo>
                  <a:pt x="51511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2324589" y="8076694"/>
            <a:ext cx="963294" cy="868680"/>
          </a:xfrm>
          <a:custGeom>
            <a:avLst/>
            <a:gdLst/>
            <a:ahLst/>
            <a:cxnLst/>
            <a:rect l="l" t="t" r="r" b="b"/>
            <a:pathLst>
              <a:path w="963294" h="868679">
                <a:moveTo>
                  <a:pt x="780287" y="160019"/>
                </a:moveTo>
                <a:lnTo>
                  <a:pt x="710183" y="0"/>
                </a:lnTo>
                <a:lnTo>
                  <a:pt x="547115" y="73151"/>
                </a:lnTo>
                <a:lnTo>
                  <a:pt x="487679" y="100583"/>
                </a:lnTo>
                <a:lnTo>
                  <a:pt x="464819" y="111251"/>
                </a:lnTo>
                <a:lnTo>
                  <a:pt x="431291" y="126491"/>
                </a:lnTo>
                <a:lnTo>
                  <a:pt x="97535" y="275843"/>
                </a:lnTo>
                <a:lnTo>
                  <a:pt x="0" y="475487"/>
                </a:lnTo>
                <a:lnTo>
                  <a:pt x="117347" y="531875"/>
                </a:lnTo>
                <a:lnTo>
                  <a:pt x="278891" y="611123"/>
                </a:lnTo>
                <a:lnTo>
                  <a:pt x="495299" y="717803"/>
                </a:lnTo>
                <a:lnTo>
                  <a:pt x="789431" y="861059"/>
                </a:lnTo>
                <a:lnTo>
                  <a:pt x="806195" y="868679"/>
                </a:lnTo>
                <a:lnTo>
                  <a:pt x="816863" y="850391"/>
                </a:lnTo>
                <a:lnTo>
                  <a:pt x="810767" y="847343"/>
                </a:lnTo>
                <a:lnTo>
                  <a:pt x="847343" y="775715"/>
                </a:lnTo>
                <a:lnTo>
                  <a:pt x="853439" y="778763"/>
                </a:lnTo>
                <a:lnTo>
                  <a:pt x="865631" y="752855"/>
                </a:lnTo>
                <a:lnTo>
                  <a:pt x="861059" y="749807"/>
                </a:lnTo>
                <a:lnTo>
                  <a:pt x="897635" y="678179"/>
                </a:lnTo>
                <a:lnTo>
                  <a:pt x="903731" y="681227"/>
                </a:lnTo>
                <a:lnTo>
                  <a:pt x="915923" y="656843"/>
                </a:lnTo>
                <a:lnTo>
                  <a:pt x="909827" y="653795"/>
                </a:lnTo>
                <a:lnTo>
                  <a:pt x="947927" y="582167"/>
                </a:lnTo>
                <a:lnTo>
                  <a:pt x="952499" y="583691"/>
                </a:lnTo>
                <a:lnTo>
                  <a:pt x="963167" y="565403"/>
                </a:lnTo>
                <a:lnTo>
                  <a:pt x="905255" y="437387"/>
                </a:lnTo>
                <a:lnTo>
                  <a:pt x="836675" y="403859"/>
                </a:lnTo>
                <a:lnTo>
                  <a:pt x="792479" y="304799"/>
                </a:lnTo>
                <a:lnTo>
                  <a:pt x="815339" y="294131"/>
                </a:lnTo>
                <a:lnTo>
                  <a:pt x="818387" y="288035"/>
                </a:lnTo>
                <a:lnTo>
                  <a:pt x="821435" y="280415"/>
                </a:lnTo>
                <a:lnTo>
                  <a:pt x="822959" y="274319"/>
                </a:lnTo>
                <a:lnTo>
                  <a:pt x="822959" y="266699"/>
                </a:lnTo>
                <a:lnTo>
                  <a:pt x="821435" y="259079"/>
                </a:lnTo>
                <a:lnTo>
                  <a:pt x="819911" y="251459"/>
                </a:lnTo>
                <a:lnTo>
                  <a:pt x="816863" y="245363"/>
                </a:lnTo>
                <a:lnTo>
                  <a:pt x="812291" y="239267"/>
                </a:lnTo>
                <a:lnTo>
                  <a:pt x="807719" y="233171"/>
                </a:lnTo>
                <a:lnTo>
                  <a:pt x="801623" y="228599"/>
                </a:lnTo>
                <a:lnTo>
                  <a:pt x="807719" y="225551"/>
                </a:lnTo>
                <a:lnTo>
                  <a:pt x="780287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4322065" y="1474724"/>
            <a:ext cx="342900" cy="561340"/>
          </a:xfrm>
          <a:custGeom>
            <a:avLst/>
            <a:gdLst/>
            <a:ahLst/>
            <a:cxnLst/>
            <a:rect l="l" t="t" r="r" b="b"/>
            <a:pathLst>
              <a:path w="342900" h="561339">
                <a:moveTo>
                  <a:pt x="175259" y="554735"/>
                </a:moveTo>
                <a:lnTo>
                  <a:pt x="254507" y="477011"/>
                </a:lnTo>
                <a:lnTo>
                  <a:pt x="342899" y="388619"/>
                </a:lnTo>
                <a:lnTo>
                  <a:pt x="179831" y="224027"/>
                </a:lnTo>
                <a:lnTo>
                  <a:pt x="320039" y="74675"/>
                </a:lnTo>
                <a:lnTo>
                  <a:pt x="242315" y="0"/>
                </a:lnTo>
                <a:lnTo>
                  <a:pt x="222503" y="7619"/>
                </a:lnTo>
                <a:lnTo>
                  <a:pt x="86867" y="65531"/>
                </a:lnTo>
                <a:lnTo>
                  <a:pt x="135635" y="175259"/>
                </a:lnTo>
                <a:lnTo>
                  <a:pt x="67055" y="246887"/>
                </a:lnTo>
                <a:lnTo>
                  <a:pt x="45719" y="268223"/>
                </a:lnTo>
                <a:lnTo>
                  <a:pt x="86867" y="309371"/>
                </a:lnTo>
                <a:lnTo>
                  <a:pt x="0" y="402335"/>
                </a:lnTo>
                <a:lnTo>
                  <a:pt x="169163" y="560831"/>
                </a:lnTo>
                <a:lnTo>
                  <a:pt x="175259" y="554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3750566" y="1976119"/>
            <a:ext cx="388620" cy="509270"/>
          </a:xfrm>
          <a:custGeom>
            <a:avLst/>
            <a:gdLst/>
            <a:ahLst/>
            <a:cxnLst/>
            <a:rect l="l" t="t" r="r" b="b"/>
            <a:pathLst>
              <a:path w="388620" h="509269">
                <a:moveTo>
                  <a:pt x="388619" y="406907"/>
                </a:moveTo>
                <a:lnTo>
                  <a:pt x="188975" y="196595"/>
                </a:lnTo>
                <a:lnTo>
                  <a:pt x="249935" y="135635"/>
                </a:lnTo>
                <a:lnTo>
                  <a:pt x="187451" y="0"/>
                </a:lnTo>
                <a:lnTo>
                  <a:pt x="25907" y="141731"/>
                </a:lnTo>
                <a:lnTo>
                  <a:pt x="16763" y="149351"/>
                </a:lnTo>
                <a:lnTo>
                  <a:pt x="0" y="163067"/>
                </a:lnTo>
                <a:lnTo>
                  <a:pt x="82295" y="291083"/>
                </a:lnTo>
                <a:lnTo>
                  <a:pt x="278891" y="509015"/>
                </a:lnTo>
                <a:lnTo>
                  <a:pt x="388619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3331957" y="7537196"/>
            <a:ext cx="429895" cy="347980"/>
          </a:xfrm>
          <a:custGeom>
            <a:avLst/>
            <a:gdLst/>
            <a:ahLst/>
            <a:cxnLst/>
            <a:rect l="l" t="t" r="r" b="b"/>
            <a:pathLst>
              <a:path w="429894" h="347979">
                <a:moveTo>
                  <a:pt x="429767" y="199643"/>
                </a:moveTo>
                <a:lnTo>
                  <a:pt x="345947" y="0"/>
                </a:lnTo>
                <a:lnTo>
                  <a:pt x="0" y="149351"/>
                </a:lnTo>
                <a:lnTo>
                  <a:pt x="83819" y="345947"/>
                </a:lnTo>
                <a:lnTo>
                  <a:pt x="85343" y="347471"/>
                </a:lnTo>
                <a:lnTo>
                  <a:pt x="429767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615443" y="4917444"/>
            <a:ext cx="585470" cy="577851"/>
          </a:xfrm>
          <a:custGeom>
            <a:avLst/>
            <a:gdLst/>
            <a:ahLst/>
            <a:cxnLst/>
            <a:rect l="l" t="t" r="r" b="b"/>
            <a:pathLst>
              <a:path w="585469" h="577850">
                <a:moveTo>
                  <a:pt x="574547" y="371855"/>
                </a:moveTo>
                <a:lnTo>
                  <a:pt x="400811" y="0"/>
                </a:lnTo>
                <a:lnTo>
                  <a:pt x="0" y="188975"/>
                </a:lnTo>
                <a:lnTo>
                  <a:pt x="21335" y="236219"/>
                </a:lnTo>
                <a:lnTo>
                  <a:pt x="33527" y="262127"/>
                </a:lnTo>
                <a:lnTo>
                  <a:pt x="201167" y="577595"/>
                </a:lnTo>
                <a:lnTo>
                  <a:pt x="283463" y="541019"/>
                </a:lnTo>
                <a:lnTo>
                  <a:pt x="292607" y="557783"/>
                </a:lnTo>
                <a:lnTo>
                  <a:pt x="492251" y="464819"/>
                </a:lnTo>
                <a:lnTo>
                  <a:pt x="483107" y="443483"/>
                </a:lnTo>
                <a:lnTo>
                  <a:pt x="585215" y="393191"/>
                </a:lnTo>
                <a:lnTo>
                  <a:pt x="574547" y="3718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3187171" y="9571742"/>
            <a:ext cx="411481" cy="242569"/>
          </a:xfrm>
          <a:custGeom>
            <a:avLst/>
            <a:gdLst/>
            <a:ahLst/>
            <a:cxnLst/>
            <a:rect l="l" t="t" r="r" b="b"/>
            <a:pathLst>
              <a:path w="411480" h="242570">
                <a:moveTo>
                  <a:pt x="411479" y="242315"/>
                </a:moveTo>
                <a:lnTo>
                  <a:pt x="301751" y="0"/>
                </a:lnTo>
                <a:lnTo>
                  <a:pt x="91439" y="120395"/>
                </a:lnTo>
                <a:lnTo>
                  <a:pt x="0" y="2423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007108" y="4777234"/>
            <a:ext cx="445134" cy="512444"/>
          </a:xfrm>
          <a:custGeom>
            <a:avLst/>
            <a:gdLst/>
            <a:ahLst/>
            <a:cxnLst/>
            <a:rect l="l" t="t" r="r" b="b"/>
            <a:pathLst>
              <a:path w="445135" h="512445">
                <a:moveTo>
                  <a:pt x="445007" y="417575"/>
                </a:moveTo>
                <a:lnTo>
                  <a:pt x="245363" y="0"/>
                </a:lnTo>
                <a:lnTo>
                  <a:pt x="0" y="117347"/>
                </a:lnTo>
                <a:lnTo>
                  <a:pt x="9143" y="140207"/>
                </a:lnTo>
                <a:lnTo>
                  <a:pt x="182879" y="512063"/>
                </a:lnTo>
                <a:lnTo>
                  <a:pt x="330707" y="440435"/>
                </a:lnTo>
                <a:lnTo>
                  <a:pt x="342899" y="464819"/>
                </a:lnTo>
                <a:lnTo>
                  <a:pt x="445007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0480551" y="9187694"/>
            <a:ext cx="632459" cy="419099"/>
          </a:xfrm>
          <a:custGeom>
            <a:avLst/>
            <a:gdLst/>
            <a:ahLst/>
            <a:cxnLst/>
            <a:rect l="l" t="t" r="r" b="b"/>
            <a:pathLst>
              <a:path w="632459" h="419100">
                <a:moveTo>
                  <a:pt x="632459" y="132587"/>
                </a:moveTo>
                <a:lnTo>
                  <a:pt x="364235" y="0"/>
                </a:lnTo>
                <a:lnTo>
                  <a:pt x="292607" y="144779"/>
                </a:lnTo>
                <a:lnTo>
                  <a:pt x="100583" y="50291"/>
                </a:lnTo>
                <a:lnTo>
                  <a:pt x="0" y="251459"/>
                </a:lnTo>
                <a:lnTo>
                  <a:pt x="88391" y="312419"/>
                </a:lnTo>
                <a:lnTo>
                  <a:pt x="170687" y="419099"/>
                </a:lnTo>
                <a:lnTo>
                  <a:pt x="207263" y="399287"/>
                </a:lnTo>
                <a:lnTo>
                  <a:pt x="230123" y="377951"/>
                </a:lnTo>
                <a:lnTo>
                  <a:pt x="249935" y="353567"/>
                </a:lnTo>
                <a:lnTo>
                  <a:pt x="272795" y="326135"/>
                </a:lnTo>
                <a:lnTo>
                  <a:pt x="291083" y="288035"/>
                </a:lnTo>
                <a:lnTo>
                  <a:pt x="493775" y="393191"/>
                </a:lnTo>
                <a:lnTo>
                  <a:pt x="63245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2799588" y="9430009"/>
            <a:ext cx="669290" cy="384175"/>
          </a:xfrm>
          <a:custGeom>
            <a:avLst/>
            <a:gdLst/>
            <a:ahLst/>
            <a:cxnLst/>
            <a:rect l="l" t="t" r="r" b="b"/>
            <a:pathLst>
              <a:path w="669289" h="384175">
                <a:moveTo>
                  <a:pt x="550163" y="384047"/>
                </a:moveTo>
                <a:lnTo>
                  <a:pt x="516635" y="309371"/>
                </a:lnTo>
                <a:lnTo>
                  <a:pt x="669035" y="242315"/>
                </a:lnTo>
                <a:lnTo>
                  <a:pt x="557783" y="0"/>
                </a:lnTo>
                <a:lnTo>
                  <a:pt x="0" y="275843"/>
                </a:lnTo>
                <a:lnTo>
                  <a:pt x="48767" y="384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2749301" y="2843282"/>
            <a:ext cx="437515" cy="467995"/>
          </a:xfrm>
          <a:custGeom>
            <a:avLst/>
            <a:gdLst/>
            <a:ahLst/>
            <a:cxnLst/>
            <a:rect l="l" t="t" r="r" b="b"/>
            <a:pathLst>
              <a:path w="437514" h="467995">
                <a:moveTo>
                  <a:pt x="437387" y="332231"/>
                </a:moveTo>
                <a:lnTo>
                  <a:pt x="167639" y="0"/>
                </a:lnTo>
                <a:lnTo>
                  <a:pt x="114299" y="39623"/>
                </a:lnTo>
                <a:lnTo>
                  <a:pt x="0" y="126491"/>
                </a:lnTo>
                <a:lnTo>
                  <a:pt x="39623" y="178307"/>
                </a:lnTo>
                <a:lnTo>
                  <a:pt x="269747" y="467867"/>
                </a:lnTo>
                <a:lnTo>
                  <a:pt x="43738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0256524" y="6563361"/>
            <a:ext cx="483235" cy="594360"/>
          </a:xfrm>
          <a:custGeom>
            <a:avLst/>
            <a:gdLst/>
            <a:ahLst/>
            <a:cxnLst/>
            <a:rect l="l" t="t" r="r" b="b"/>
            <a:pathLst>
              <a:path w="483234" h="594359">
                <a:moveTo>
                  <a:pt x="371855" y="594359"/>
                </a:moveTo>
                <a:lnTo>
                  <a:pt x="483107" y="371855"/>
                </a:lnTo>
                <a:lnTo>
                  <a:pt x="254507" y="268223"/>
                </a:lnTo>
                <a:lnTo>
                  <a:pt x="316991" y="155447"/>
                </a:lnTo>
                <a:lnTo>
                  <a:pt x="220979" y="106679"/>
                </a:lnTo>
                <a:lnTo>
                  <a:pt x="169163" y="0"/>
                </a:lnTo>
                <a:lnTo>
                  <a:pt x="147827" y="6095"/>
                </a:lnTo>
                <a:lnTo>
                  <a:pt x="67055" y="176783"/>
                </a:lnTo>
                <a:lnTo>
                  <a:pt x="109727" y="195071"/>
                </a:lnTo>
                <a:lnTo>
                  <a:pt x="21335" y="368807"/>
                </a:lnTo>
                <a:lnTo>
                  <a:pt x="0" y="411479"/>
                </a:lnTo>
                <a:lnTo>
                  <a:pt x="53339" y="437387"/>
                </a:lnTo>
                <a:lnTo>
                  <a:pt x="371855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8804147" y="2738120"/>
            <a:ext cx="2105026" cy="1775460"/>
          </a:xfrm>
          <a:custGeom>
            <a:avLst/>
            <a:gdLst/>
            <a:ahLst/>
            <a:cxnLst/>
            <a:rect l="l" t="t" r="r" b="b"/>
            <a:pathLst>
              <a:path w="2105025" h="1775460">
                <a:moveTo>
                  <a:pt x="0" y="627887"/>
                </a:moveTo>
                <a:lnTo>
                  <a:pt x="333755" y="1507235"/>
                </a:lnTo>
                <a:lnTo>
                  <a:pt x="327659" y="1510283"/>
                </a:lnTo>
                <a:lnTo>
                  <a:pt x="428243" y="1775459"/>
                </a:lnTo>
                <a:lnTo>
                  <a:pt x="1545335" y="1351787"/>
                </a:lnTo>
                <a:lnTo>
                  <a:pt x="1504187" y="1245107"/>
                </a:lnTo>
                <a:lnTo>
                  <a:pt x="2104643" y="1016507"/>
                </a:lnTo>
                <a:lnTo>
                  <a:pt x="2043683" y="859535"/>
                </a:lnTo>
                <a:lnTo>
                  <a:pt x="2016251" y="870203"/>
                </a:lnTo>
                <a:lnTo>
                  <a:pt x="1693163" y="0"/>
                </a:lnTo>
                <a:lnTo>
                  <a:pt x="0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4154424" y="7872476"/>
            <a:ext cx="586740" cy="469900"/>
          </a:xfrm>
          <a:custGeom>
            <a:avLst/>
            <a:gdLst/>
            <a:ahLst/>
            <a:cxnLst/>
            <a:rect l="l" t="t" r="r" b="b"/>
            <a:pathLst>
              <a:path w="586739" h="469900">
                <a:moveTo>
                  <a:pt x="586739" y="252983"/>
                </a:moveTo>
                <a:lnTo>
                  <a:pt x="464819" y="0"/>
                </a:lnTo>
                <a:lnTo>
                  <a:pt x="124967" y="164591"/>
                </a:lnTo>
                <a:lnTo>
                  <a:pt x="134111" y="182879"/>
                </a:lnTo>
                <a:lnTo>
                  <a:pt x="0" y="246887"/>
                </a:lnTo>
                <a:lnTo>
                  <a:pt x="106679" y="469391"/>
                </a:lnTo>
                <a:lnTo>
                  <a:pt x="240791" y="405383"/>
                </a:lnTo>
                <a:lnTo>
                  <a:pt x="246887" y="417575"/>
                </a:lnTo>
                <a:lnTo>
                  <a:pt x="586739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101857" y="1497590"/>
            <a:ext cx="832485" cy="1428115"/>
          </a:xfrm>
          <a:custGeom>
            <a:avLst/>
            <a:gdLst/>
            <a:ahLst/>
            <a:cxnLst/>
            <a:rect l="l" t="t" r="r" b="b"/>
            <a:pathLst>
              <a:path w="832485" h="1428114">
                <a:moveTo>
                  <a:pt x="178307" y="0"/>
                </a:moveTo>
                <a:lnTo>
                  <a:pt x="0" y="80771"/>
                </a:lnTo>
                <a:lnTo>
                  <a:pt x="656843" y="1427987"/>
                </a:lnTo>
                <a:lnTo>
                  <a:pt x="832103" y="1342643"/>
                </a:lnTo>
                <a:lnTo>
                  <a:pt x="1783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3717039" y="7131812"/>
            <a:ext cx="683261" cy="768350"/>
          </a:xfrm>
          <a:custGeom>
            <a:avLst/>
            <a:gdLst/>
            <a:ahLst/>
            <a:cxnLst/>
            <a:rect l="l" t="t" r="r" b="b"/>
            <a:pathLst>
              <a:path w="683260" h="768350">
                <a:moveTo>
                  <a:pt x="0" y="208787"/>
                </a:moveTo>
                <a:lnTo>
                  <a:pt x="13715" y="237743"/>
                </a:lnTo>
                <a:lnTo>
                  <a:pt x="57911" y="216407"/>
                </a:lnTo>
                <a:lnTo>
                  <a:pt x="132587" y="370331"/>
                </a:lnTo>
                <a:lnTo>
                  <a:pt x="99059" y="387095"/>
                </a:lnTo>
                <a:lnTo>
                  <a:pt x="143255" y="477011"/>
                </a:lnTo>
                <a:lnTo>
                  <a:pt x="176783" y="460247"/>
                </a:lnTo>
                <a:lnTo>
                  <a:pt x="239267" y="586739"/>
                </a:lnTo>
                <a:lnTo>
                  <a:pt x="192023" y="611123"/>
                </a:lnTo>
                <a:lnTo>
                  <a:pt x="268223" y="768095"/>
                </a:lnTo>
                <a:lnTo>
                  <a:pt x="560831" y="623315"/>
                </a:lnTo>
                <a:lnTo>
                  <a:pt x="551687" y="601979"/>
                </a:lnTo>
                <a:lnTo>
                  <a:pt x="682751" y="537971"/>
                </a:lnTo>
                <a:lnTo>
                  <a:pt x="423671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4946904" y="6631940"/>
            <a:ext cx="645160" cy="731520"/>
          </a:xfrm>
          <a:custGeom>
            <a:avLst/>
            <a:gdLst/>
            <a:ahLst/>
            <a:cxnLst/>
            <a:rect l="l" t="t" r="r" b="b"/>
            <a:pathLst>
              <a:path w="645160" h="731520">
                <a:moveTo>
                  <a:pt x="263651" y="731519"/>
                </a:moveTo>
                <a:lnTo>
                  <a:pt x="521207" y="608075"/>
                </a:lnTo>
                <a:lnTo>
                  <a:pt x="510539" y="586739"/>
                </a:lnTo>
                <a:lnTo>
                  <a:pt x="644651" y="521207"/>
                </a:lnTo>
                <a:lnTo>
                  <a:pt x="391667" y="0"/>
                </a:lnTo>
                <a:lnTo>
                  <a:pt x="18287" y="176783"/>
                </a:lnTo>
                <a:lnTo>
                  <a:pt x="0" y="185927"/>
                </a:lnTo>
                <a:lnTo>
                  <a:pt x="263651" y="7315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4439901" y="7700265"/>
            <a:ext cx="175261" cy="487680"/>
          </a:xfrm>
          <a:custGeom>
            <a:avLst/>
            <a:gdLst/>
            <a:ahLst/>
            <a:cxnLst/>
            <a:rect l="l" t="t" r="r" b="b"/>
            <a:pathLst>
              <a:path w="175259" h="487679">
                <a:moveTo>
                  <a:pt x="175259" y="0"/>
                </a:moveTo>
                <a:lnTo>
                  <a:pt x="0" y="74675"/>
                </a:lnTo>
                <a:lnTo>
                  <a:pt x="175259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4568956" y="8636005"/>
            <a:ext cx="451485" cy="396241"/>
          </a:xfrm>
          <a:custGeom>
            <a:avLst/>
            <a:gdLst/>
            <a:ahLst/>
            <a:cxnLst/>
            <a:rect l="l" t="t" r="r" b="b"/>
            <a:pathLst>
              <a:path w="451485" h="396240">
                <a:moveTo>
                  <a:pt x="451103" y="231647"/>
                </a:moveTo>
                <a:lnTo>
                  <a:pt x="339851" y="0"/>
                </a:lnTo>
                <a:lnTo>
                  <a:pt x="0" y="164591"/>
                </a:lnTo>
                <a:lnTo>
                  <a:pt x="111251" y="396239"/>
                </a:lnTo>
                <a:lnTo>
                  <a:pt x="45110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4401314" y="8125459"/>
            <a:ext cx="459104" cy="413385"/>
          </a:xfrm>
          <a:custGeom>
            <a:avLst/>
            <a:gdLst/>
            <a:ahLst/>
            <a:cxnLst/>
            <a:rect l="l" t="t" r="r" b="b"/>
            <a:pathLst>
              <a:path w="459104" h="413384">
                <a:moveTo>
                  <a:pt x="458723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18871" y="413003"/>
                </a:lnTo>
                <a:lnTo>
                  <a:pt x="394715" y="278891"/>
                </a:lnTo>
                <a:lnTo>
                  <a:pt x="458723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3473196" y="6449066"/>
            <a:ext cx="802005" cy="891539"/>
          </a:xfrm>
          <a:custGeom>
            <a:avLst/>
            <a:gdLst/>
            <a:ahLst/>
            <a:cxnLst/>
            <a:rect l="l" t="t" r="r" b="b"/>
            <a:pathLst>
              <a:path w="802004" h="891540">
                <a:moveTo>
                  <a:pt x="243839" y="891539"/>
                </a:moveTo>
                <a:lnTo>
                  <a:pt x="667511" y="682751"/>
                </a:lnTo>
                <a:lnTo>
                  <a:pt x="576071" y="496823"/>
                </a:lnTo>
                <a:lnTo>
                  <a:pt x="801623" y="387095"/>
                </a:lnTo>
                <a:lnTo>
                  <a:pt x="733043" y="245363"/>
                </a:lnTo>
                <a:lnTo>
                  <a:pt x="614171" y="0"/>
                </a:lnTo>
                <a:lnTo>
                  <a:pt x="4571" y="294131"/>
                </a:lnTo>
                <a:lnTo>
                  <a:pt x="44195" y="376427"/>
                </a:lnTo>
                <a:lnTo>
                  <a:pt x="0" y="396239"/>
                </a:lnTo>
                <a:lnTo>
                  <a:pt x="134111" y="673607"/>
                </a:lnTo>
                <a:lnTo>
                  <a:pt x="179831" y="652271"/>
                </a:lnTo>
                <a:lnTo>
                  <a:pt x="225551" y="743711"/>
                </a:lnTo>
                <a:lnTo>
                  <a:pt x="181355" y="763523"/>
                </a:lnTo>
                <a:lnTo>
                  <a:pt x="243839" y="8915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8325611" y="1456435"/>
            <a:ext cx="1457325" cy="1597661"/>
          </a:xfrm>
          <a:custGeom>
            <a:avLst/>
            <a:gdLst/>
            <a:ahLst/>
            <a:cxnLst/>
            <a:rect l="l" t="t" r="r" b="b"/>
            <a:pathLst>
              <a:path w="1457325" h="1597660">
                <a:moveTo>
                  <a:pt x="333755" y="1539239"/>
                </a:moveTo>
                <a:lnTo>
                  <a:pt x="352043" y="1575815"/>
                </a:lnTo>
                <a:lnTo>
                  <a:pt x="1114043" y="1197863"/>
                </a:lnTo>
                <a:lnTo>
                  <a:pt x="1126235" y="1223771"/>
                </a:lnTo>
                <a:lnTo>
                  <a:pt x="1435607" y="1069847"/>
                </a:lnTo>
                <a:lnTo>
                  <a:pt x="1350263" y="899159"/>
                </a:lnTo>
                <a:lnTo>
                  <a:pt x="1456943" y="845819"/>
                </a:lnTo>
                <a:lnTo>
                  <a:pt x="1034795" y="0"/>
                </a:lnTo>
                <a:lnTo>
                  <a:pt x="227075" y="402335"/>
                </a:lnTo>
                <a:lnTo>
                  <a:pt x="355091" y="658367"/>
                </a:lnTo>
                <a:lnTo>
                  <a:pt x="227075" y="720851"/>
                </a:lnTo>
                <a:lnTo>
                  <a:pt x="251459" y="769619"/>
                </a:lnTo>
                <a:lnTo>
                  <a:pt x="0" y="894587"/>
                </a:lnTo>
                <a:lnTo>
                  <a:pt x="182879" y="1243583"/>
                </a:lnTo>
                <a:lnTo>
                  <a:pt x="123443" y="1275587"/>
                </a:lnTo>
                <a:lnTo>
                  <a:pt x="220979" y="1597151"/>
                </a:lnTo>
                <a:lnTo>
                  <a:pt x="333755" y="1539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4328164" y="1125729"/>
            <a:ext cx="3432175" cy="2188844"/>
          </a:xfrm>
          <a:custGeom>
            <a:avLst/>
            <a:gdLst/>
            <a:ahLst/>
            <a:cxnLst/>
            <a:rect l="l" t="t" r="r" b="b"/>
            <a:pathLst>
              <a:path w="3432175" h="2188845">
                <a:moveTo>
                  <a:pt x="1271015" y="1613915"/>
                </a:moveTo>
                <a:lnTo>
                  <a:pt x="2318003" y="1048511"/>
                </a:lnTo>
                <a:lnTo>
                  <a:pt x="2459735" y="1315211"/>
                </a:lnTo>
                <a:lnTo>
                  <a:pt x="2328671" y="1392935"/>
                </a:lnTo>
                <a:lnTo>
                  <a:pt x="2415539" y="1568195"/>
                </a:lnTo>
                <a:lnTo>
                  <a:pt x="3154679" y="1168907"/>
                </a:lnTo>
                <a:lnTo>
                  <a:pt x="3246119" y="1342643"/>
                </a:lnTo>
                <a:lnTo>
                  <a:pt x="3432047" y="1246631"/>
                </a:lnTo>
                <a:lnTo>
                  <a:pt x="3302507" y="966215"/>
                </a:lnTo>
                <a:lnTo>
                  <a:pt x="3105911" y="603503"/>
                </a:lnTo>
                <a:lnTo>
                  <a:pt x="3366515" y="463295"/>
                </a:lnTo>
                <a:lnTo>
                  <a:pt x="3116579" y="0"/>
                </a:lnTo>
                <a:lnTo>
                  <a:pt x="2855975" y="140207"/>
                </a:lnTo>
                <a:lnTo>
                  <a:pt x="2825495" y="85343"/>
                </a:lnTo>
                <a:lnTo>
                  <a:pt x="2033015" y="510539"/>
                </a:lnTo>
                <a:lnTo>
                  <a:pt x="2060447" y="563879"/>
                </a:lnTo>
                <a:lnTo>
                  <a:pt x="1685543" y="768095"/>
                </a:lnTo>
                <a:lnTo>
                  <a:pt x="1680971" y="760475"/>
                </a:lnTo>
                <a:lnTo>
                  <a:pt x="1676399" y="754379"/>
                </a:lnTo>
                <a:lnTo>
                  <a:pt x="1671827" y="749807"/>
                </a:lnTo>
                <a:lnTo>
                  <a:pt x="1667255" y="745235"/>
                </a:lnTo>
                <a:lnTo>
                  <a:pt x="1661159" y="740663"/>
                </a:lnTo>
                <a:lnTo>
                  <a:pt x="1655063" y="736091"/>
                </a:lnTo>
                <a:lnTo>
                  <a:pt x="1648967" y="733043"/>
                </a:lnTo>
                <a:lnTo>
                  <a:pt x="1641347" y="729995"/>
                </a:lnTo>
                <a:lnTo>
                  <a:pt x="1633727" y="726947"/>
                </a:lnTo>
                <a:lnTo>
                  <a:pt x="1627631" y="725423"/>
                </a:lnTo>
                <a:lnTo>
                  <a:pt x="1620011" y="725423"/>
                </a:lnTo>
                <a:lnTo>
                  <a:pt x="1612391" y="723899"/>
                </a:lnTo>
                <a:lnTo>
                  <a:pt x="1604771" y="725423"/>
                </a:lnTo>
                <a:lnTo>
                  <a:pt x="1598675" y="725423"/>
                </a:lnTo>
                <a:lnTo>
                  <a:pt x="1591055" y="726947"/>
                </a:lnTo>
                <a:lnTo>
                  <a:pt x="1583435" y="729995"/>
                </a:lnTo>
                <a:lnTo>
                  <a:pt x="1577339" y="733043"/>
                </a:lnTo>
                <a:lnTo>
                  <a:pt x="1571243" y="736091"/>
                </a:lnTo>
                <a:lnTo>
                  <a:pt x="1563623" y="740663"/>
                </a:lnTo>
                <a:lnTo>
                  <a:pt x="1559051" y="745235"/>
                </a:lnTo>
                <a:lnTo>
                  <a:pt x="1552955" y="749807"/>
                </a:lnTo>
                <a:lnTo>
                  <a:pt x="1548383" y="755903"/>
                </a:lnTo>
                <a:lnTo>
                  <a:pt x="1543811" y="761999"/>
                </a:lnTo>
                <a:lnTo>
                  <a:pt x="1540763" y="768095"/>
                </a:lnTo>
                <a:lnTo>
                  <a:pt x="1537715" y="774191"/>
                </a:lnTo>
                <a:lnTo>
                  <a:pt x="1534667" y="781811"/>
                </a:lnTo>
                <a:lnTo>
                  <a:pt x="1533143" y="787907"/>
                </a:lnTo>
                <a:lnTo>
                  <a:pt x="1531619" y="795527"/>
                </a:lnTo>
                <a:lnTo>
                  <a:pt x="1530095" y="803147"/>
                </a:lnTo>
                <a:lnTo>
                  <a:pt x="1531619" y="810767"/>
                </a:lnTo>
                <a:lnTo>
                  <a:pt x="1531619" y="818387"/>
                </a:lnTo>
                <a:lnTo>
                  <a:pt x="1533143" y="824483"/>
                </a:lnTo>
                <a:lnTo>
                  <a:pt x="1534667" y="832103"/>
                </a:lnTo>
                <a:lnTo>
                  <a:pt x="1537715" y="839723"/>
                </a:lnTo>
                <a:lnTo>
                  <a:pt x="1540763" y="845819"/>
                </a:lnTo>
                <a:lnTo>
                  <a:pt x="1604771" y="966215"/>
                </a:lnTo>
                <a:lnTo>
                  <a:pt x="1344167" y="1106423"/>
                </a:lnTo>
                <a:lnTo>
                  <a:pt x="832103" y="1380743"/>
                </a:lnTo>
                <a:lnTo>
                  <a:pt x="829055" y="1382267"/>
                </a:lnTo>
                <a:lnTo>
                  <a:pt x="777239" y="1284731"/>
                </a:lnTo>
                <a:lnTo>
                  <a:pt x="505967" y="1431035"/>
                </a:lnTo>
                <a:lnTo>
                  <a:pt x="502919" y="1432559"/>
                </a:lnTo>
                <a:lnTo>
                  <a:pt x="550163" y="1520951"/>
                </a:lnTo>
                <a:lnTo>
                  <a:pt x="307847" y="1661159"/>
                </a:lnTo>
                <a:lnTo>
                  <a:pt x="274319" y="1598675"/>
                </a:lnTo>
                <a:lnTo>
                  <a:pt x="3047" y="1743455"/>
                </a:lnTo>
                <a:lnTo>
                  <a:pt x="0" y="1744979"/>
                </a:lnTo>
                <a:lnTo>
                  <a:pt x="236219" y="2188463"/>
                </a:lnTo>
                <a:lnTo>
                  <a:pt x="505967" y="2034539"/>
                </a:lnTo>
                <a:lnTo>
                  <a:pt x="518159" y="2022347"/>
                </a:lnTo>
                <a:lnTo>
                  <a:pt x="510539" y="2011679"/>
                </a:lnTo>
                <a:lnTo>
                  <a:pt x="720851" y="1901951"/>
                </a:lnTo>
                <a:lnTo>
                  <a:pt x="729995" y="1915667"/>
                </a:lnTo>
                <a:lnTo>
                  <a:pt x="1045463" y="1748027"/>
                </a:lnTo>
                <a:lnTo>
                  <a:pt x="1040891" y="1735835"/>
                </a:lnTo>
                <a:lnTo>
                  <a:pt x="1271015" y="1613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517400" y="865892"/>
            <a:ext cx="5899403" cy="89489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3181076" y="4778761"/>
            <a:ext cx="763905" cy="824865"/>
          </a:xfrm>
          <a:custGeom>
            <a:avLst/>
            <a:gdLst/>
            <a:ahLst/>
            <a:cxnLst/>
            <a:rect l="l" t="t" r="r" b="b"/>
            <a:pathLst>
              <a:path w="763905" h="824864">
                <a:moveTo>
                  <a:pt x="763523" y="231647"/>
                </a:moveTo>
                <a:lnTo>
                  <a:pt x="288035" y="0"/>
                </a:lnTo>
                <a:lnTo>
                  <a:pt x="254507" y="71627"/>
                </a:lnTo>
                <a:lnTo>
                  <a:pt x="89915" y="406907"/>
                </a:lnTo>
                <a:lnTo>
                  <a:pt x="0" y="592835"/>
                </a:lnTo>
                <a:lnTo>
                  <a:pt x="1523" y="592835"/>
                </a:lnTo>
                <a:lnTo>
                  <a:pt x="473963" y="824483"/>
                </a:lnTo>
                <a:lnTo>
                  <a:pt x="76352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13421868" y="866650"/>
            <a:ext cx="356870" cy="247015"/>
          </a:xfrm>
          <a:custGeom>
            <a:avLst/>
            <a:gdLst/>
            <a:ahLst/>
            <a:cxnLst/>
            <a:rect l="l" t="t" r="r" b="b"/>
            <a:pathLst>
              <a:path w="356869" h="247015">
                <a:moveTo>
                  <a:pt x="0" y="0"/>
                </a:moveTo>
                <a:lnTo>
                  <a:pt x="19811" y="28955"/>
                </a:lnTo>
                <a:lnTo>
                  <a:pt x="0" y="67055"/>
                </a:lnTo>
                <a:lnTo>
                  <a:pt x="266699" y="246887"/>
                </a:lnTo>
                <a:lnTo>
                  <a:pt x="356615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2495281" y="1745996"/>
            <a:ext cx="178435" cy="279401"/>
          </a:xfrm>
          <a:custGeom>
            <a:avLst/>
            <a:gdLst/>
            <a:ahLst/>
            <a:cxnLst/>
            <a:rect l="l" t="t" r="r" b="b"/>
            <a:pathLst>
              <a:path w="178434" h="279400">
                <a:moveTo>
                  <a:pt x="178307" y="252983"/>
                </a:moveTo>
                <a:lnTo>
                  <a:pt x="109727" y="108203"/>
                </a:lnTo>
                <a:lnTo>
                  <a:pt x="57911" y="0"/>
                </a:lnTo>
                <a:lnTo>
                  <a:pt x="9143" y="24383"/>
                </a:lnTo>
                <a:lnTo>
                  <a:pt x="0" y="28955"/>
                </a:lnTo>
                <a:lnTo>
                  <a:pt x="70103" y="161543"/>
                </a:lnTo>
                <a:lnTo>
                  <a:pt x="118871" y="265175"/>
                </a:lnTo>
                <a:lnTo>
                  <a:pt x="124967" y="278891"/>
                </a:lnTo>
                <a:lnTo>
                  <a:pt x="178307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4156440" y="7796276"/>
            <a:ext cx="167639" cy="178435"/>
          </a:xfrm>
          <a:custGeom>
            <a:avLst/>
            <a:gdLst/>
            <a:ahLst/>
            <a:cxnLst/>
            <a:rect l="l" t="t" r="r" b="b"/>
            <a:pathLst>
              <a:path w="167640" h="178434">
                <a:moveTo>
                  <a:pt x="114299" y="0"/>
                </a:moveTo>
                <a:lnTo>
                  <a:pt x="0" y="45719"/>
                </a:lnTo>
                <a:lnTo>
                  <a:pt x="53339" y="178307"/>
                </a:lnTo>
                <a:lnTo>
                  <a:pt x="167639" y="131063"/>
                </a:lnTo>
                <a:lnTo>
                  <a:pt x="1142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2345925" y="2117853"/>
            <a:ext cx="152400" cy="184785"/>
          </a:xfrm>
          <a:custGeom>
            <a:avLst/>
            <a:gdLst/>
            <a:ahLst/>
            <a:cxnLst/>
            <a:rect l="l" t="t" r="r" b="b"/>
            <a:pathLst>
              <a:path w="152400" h="184785">
                <a:moveTo>
                  <a:pt x="86867" y="0"/>
                </a:moveTo>
                <a:lnTo>
                  <a:pt x="0" y="38099"/>
                </a:lnTo>
                <a:lnTo>
                  <a:pt x="65531" y="184403"/>
                </a:lnTo>
                <a:lnTo>
                  <a:pt x="152399" y="146303"/>
                </a:ln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2990576" y="866654"/>
            <a:ext cx="213360" cy="192405"/>
          </a:xfrm>
          <a:custGeom>
            <a:avLst/>
            <a:gdLst/>
            <a:ahLst/>
            <a:cxnLst/>
            <a:rect l="l" t="t" r="r" b="b"/>
            <a:pathLst>
              <a:path w="213359" h="192405">
                <a:moveTo>
                  <a:pt x="64007" y="0"/>
                </a:moveTo>
                <a:lnTo>
                  <a:pt x="0" y="28955"/>
                </a:lnTo>
                <a:lnTo>
                  <a:pt x="123443" y="192023"/>
                </a:lnTo>
                <a:lnTo>
                  <a:pt x="213359" y="132587"/>
                </a:lnTo>
                <a:lnTo>
                  <a:pt x="1523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2438887" y="1907540"/>
            <a:ext cx="175261" cy="163195"/>
          </a:xfrm>
          <a:custGeom>
            <a:avLst/>
            <a:gdLst/>
            <a:ahLst/>
            <a:cxnLst/>
            <a:rect l="l" t="t" r="r" b="b"/>
            <a:pathLst>
              <a:path w="175259" h="163194">
                <a:moveTo>
                  <a:pt x="175259" y="103631"/>
                </a:moveTo>
                <a:lnTo>
                  <a:pt x="126491" y="0"/>
                </a:lnTo>
                <a:lnTo>
                  <a:pt x="0" y="60959"/>
                </a:lnTo>
                <a:lnTo>
                  <a:pt x="48767" y="163067"/>
                </a:lnTo>
                <a:lnTo>
                  <a:pt x="17525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1344656" y="2149860"/>
            <a:ext cx="315595" cy="396241"/>
          </a:xfrm>
          <a:custGeom>
            <a:avLst/>
            <a:gdLst/>
            <a:ahLst/>
            <a:cxnLst/>
            <a:rect l="l" t="t" r="r" b="b"/>
            <a:pathLst>
              <a:path w="315595" h="396239">
                <a:moveTo>
                  <a:pt x="164591" y="0"/>
                </a:moveTo>
                <a:lnTo>
                  <a:pt x="0" y="321563"/>
                </a:lnTo>
                <a:lnTo>
                  <a:pt x="149351" y="396239"/>
                </a:lnTo>
                <a:lnTo>
                  <a:pt x="315467" y="79247"/>
                </a:lnTo>
                <a:lnTo>
                  <a:pt x="1645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8415531" y="1041910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5">
                <a:moveTo>
                  <a:pt x="137159" y="0"/>
                </a:moveTo>
                <a:lnTo>
                  <a:pt x="0" y="97535"/>
                </a:lnTo>
                <a:lnTo>
                  <a:pt x="92963" y="230123"/>
                </a:lnTo>
                <a:lnTo>
                  <a:pt x="230123" y="132587"/>
                </a:ln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4205203" y="8017262"/>
            <a:ext cx="181610" cy="186055"/>
          </a:xfrm>
          <a:custGeom>
            <a:avLst/>
            <a:gdLst/>
            <a:ahLst/>
            <a:cxnLst/>
            <a:rect l="l" t="t" r="r" b="b"/>
            <a:pathLst>
              <a:path w="181609" h="186054">
                <a:moveTo>
                  <a:pt x="124967" y="0"/>
                </a:moveTo>
                <a:lnTo>
                  <a:pt x="0" y="53339"/>
                </a:lnTo>
                <a:lnTo>
                  <a:pt x="56387" y="185927"/>
                </a:lnTo>
                <a:lnTo>
                  <a:pt x="181355" y="132587"/>
                </a:ln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4584679" y="1826769"/>
            <a:ext cx="30480" cy="79376"/>
          </a:xfrm>
          <a:custGeom>
            <a:avLst/>
            <a:gdLst/>
            <a:ahLst/>
            <a:cxnLst/>
            <a:rect l="l" t="t" r="r" b="b"/>
            <a:pathLst>
              <a:path w="30480" h="79375">
                <a:moveTo>
                  <a:pt x="30479" y="0"/>
                </a:moveTo>
                <a:lnTo>
                  <a:pt x="0" y="64007"/>
                </a:lnTo>
                <a:lnTo>
                  <a:pt x="3047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2256011" y="7933435"/>
            <a:ext cx="262254" cy="264160"/>
          </a:xfrm>
          <a:custGeom>
            <a:avLst/>
            <a:gdLst/>
            <a:ahLst/>
            <a:cxnLst/>
            <a:rect l="l" t="t" r="r" b="b"/>
            <a:pathLst>
              <a:path w="262254" h="264159">
                <a:moveTo>
                  <a:pt x="237743" y="137159"/>
                </a:moveTo>
                <a:lnTo>
                  <a:pt x="262127" y="74675"/>
                </a:lnTo>
                <a:lnTo>
                  <a:pt x="74675" y="0"/>
                </a:lnTo>
                <a:lnTo>
                  <a:pt x="57911" y="45719"/>
                </a:lnTo>
                <a:lnTo>
                  <a:pt x="0" y="188975"/>
                </a:lnTo>
                <a:lnTo>
                  <a:pt x="187451" y="263651"/>
                </a:lnTo>
                <a:lnTo>
                  <a:pt x="237743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1373613" y="8183371"/>
            <a:ext cx="372111" cy="375286"/>
          </a:xfrm>
          <a:custGeom>
            <a:avLst/>
            <a:gdLst/>
            <a:ahLst/>
            <a:cxnLst/>
            <a:rect l="l" t="t" r="r" b="b"/>
            <a:pathLst>
              <a:path w="372109" h="375284">
                <a:moveTo>
                  <a:pt x="371855" y="310895"/>
                </a:moveTo>
                <a:lnTo>
                  <a:pt x="224027" y="236219"/>
                </a:lnTo>
                <a:lnTo>
                  <a:pt x="284987" y="111251"/>
                </a:lnTo>
                <a:lnTo>
                  <a:pt x="292607" y="96011"/>
                </a:lnTo>
                <a:lnTo>
                  <a:pt x="102107" y="0"/>
                </a:lnTo>
                <a:lnTo>
                  <a:pt x="92963" y="16763"/>
                </a:lnTo>
                <a:lnTo>
                  <a:pt x="0" y="204215"/>
                </a:lnTo>
                <a:lnTo>
                  <a:pt x="32003" y="220979"/>
                </a:lnTo>
                <a:lnTo>
                  <a:pt x="339851" y="374903"/>
                </a:lnTo>
                <a:lnTo>
                  <a:pt x="371855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4295119" y="5181093"/>
            <a:ext cx="172720" cy="230504"/>
          </a:xfrm>
          <a:custGeom>
            <a:avLst/>
            <a:gdLst/>
            <a:ahLst/>
            <a:cxnLst/>
            <a:rect l="l" t="t" r="r" b="b"/>
            <a:pathLst>
              <a:path w="172719" h="230504">
                <a:moveTo>
                  <a:pt x="0" y="190499"/>
                </a:moveTo>
                <a:lnTo>
                  <a:pt x="83819" y="230123"/>
                </a:lnTo>
                <a:lnTo>
                  <a:pt x="172211" y="39623"/>
                </a:lnTo>
                <a:lnTo>
                  <a:pt x="88391" y="0"/>
                </a:lnTo>
                <a:lnTo>
                  <a:pt x="0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8871204" y="866654"/>
            <a:ext cx="251460" cy="177165"/>
          </a:xfrm>
          <a:custGeom>
            <a:avLst/>
            <a:gdLst/>
            <a:ahLst/>
            <a:cxnLst/>
            <a:rect l="l" t="t" r="r" b="b"/>
            <a:pathLst>
              <a:path w="251459" h="177165">
                <a:moveTo>
                  <a:pt x="62483" y="0"/>
                </a:moveTo>
                <a:lnTo>
                  <a:pt x="0" y="27431"/>
                </a:lnTo>
                <a:lnTo>
                  <a:pt x="68579" y="176783"/>
                </a:lnTo>
                <a:lnTo>
                  <a:pt x="251459" y="92963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1113010" y="8614665"/>
            <a:ext cx="26035" cy="52068"/>
          </a:xfrm>
          <a:custGeom>
            <a:avLst/>
            <a:gdLst/>
            <a:ahLst/>
            <a:cxnLst/>
            <a:rect l="l" t="t" r="r" b="b"/>
            <a:pathLst>
              <a:path w="26034" h="52070">
                <a:moveTo>
                  <a:pt x="0" y="51815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3488923" y="9481819"/>
            <a:ext cx="198120" cy="90170"/>
          </a:xfrm>
          <a:custGeom>
            <a:avLst/>
            <a:gdLst/>
            <a:ahLst/>
            <a:cxnLst/>
            <a:rect l="l" t="t" r="r" b="b"/>
            <a:pathLst>
              <a:path w="198119" h="90170">
                <a:moveTo>
                  <a:pt x="0" y="89915"/>
                </a:moveTo>
                <a:lnTo>
                  <a:pt x="1981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1199876" y="9362948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1523"/>
                </a:move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0186419" y="7407656"/>
            <a:ext cx="59690" cy="120649"/>
          </a:xfrm>
          <a:custGeom>
            <a:avLst/>
            <a:gdLst/>
            <a:ahLst/>
            <a:cxnLst/>
            <a:rect l="l" t="t" r="r" b="b"/>
            <a:pathLst>
              <a:path w="59690" h="120650">
                <a:moveTo>
                  <a:pt x="59435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4398752" y="1238504"/>
            <a:ext cx="94615" cy="45721"/>
          </a:xfrm>
          <a:custGeom>
            <a:avLst/>
            <a:gdLst/>
            <a:ahLst/>
            <a:cxnLst/>
            <a:rect l="l" t="t" r="r" b="b"/>
            <a:pathLst>
              <a:path w="94615" h="45719">
                <a:moveTo>
                  <a:pt x="0" y="0"/>
                </a:moveTo>
                <a:lnTo>
                  <a:pt x="94487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3277092" y="864209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4" h="18415">
                <a:moveTo>
                  <a:pt x="1066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0149844" y="9489440"/>
            <a:ext cx="68581" cy="134620"/>
          </a:xfrm>
          <a:custGeom>
            <a:avLst/>
            <a:gdLst/>
            <a:ahLst/>
            <a:cxnLst/>
            <a:rect l="l" t="t" r="r" b="b"/>
            <a:pathLst>
              <a:path w="68579" h="134620">
                <a:moveTo>
                  <a:pt x="0" y="134111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3135356" y="8852408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3117067" y="8370829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5">
                <a:moveTo>
                  <a:pt x="22859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1430000" y="900176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59">
                <a:moveTo>
                  <a:pt x="280415" y="137159"/>
                </a:moveTo>
                <a:lnTo>
                  <a:pt x="96011" y="441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3234415" y="8658860"/>
            <a:ext cx="38100" cy="71756"/>
          </a:xfrm>
          <a:custGeom>
            <a:avLst/>
            <a:gdLst/>
            <a:ahLst/>
            <a:cxnLst/>
            <a:rect l="l" t="t" r="r" b="b"/>
            <a:pathLst>
              <a:path w="38100" h="71754">
                <a:moveTo>
                  <a:pt x="38099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2952476" y="2453133"/>
            <a:ext cx="71755" cy="139066"/>
          </a:xfrm>
          <a:custGeom>
            <a:avLst/>
            <a:gdLst/>
            <a:ahLst/>
            <a:cxnLst/>
            <a:rect l="l" t="t" r="r" b="b"/>
            <a:pathLst>
              <a:path w="71755" h="139064">
                <a:moveTo>
                  <a:pt x="71627" y="0"/>
                </a:move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3185647" y="88265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14302739" y="9390380"/>
            <a:ext cx="307975" cy="116205"/>
          </a:xfrm>
          <a:custGeom>
            <a:avLst/>
            <a:gdLst/>
            <a:ahLst/>
            <a:cxnLst/>
            <a:rect l="l" t="t" r="r" b="b"/>
            <a:pathLst>
              <a:path w="307975" h="116204">
                <a:moveTo>
                  <a:pt x="0" y="0"/>
                </a:moveTo>
                <a:lnTo>
                  <a:pt x="307847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3347195" y="1467104"/>
            <a:ext cx="167639" cy="329565"/>
          </a:xfrm>
          <a:custGeom>
            <a:avLst/>
            <a:gdLst/>
            <a:ahLst/>
            <a:cxnLst/>
            <a:rect l="l" t="t" r="r" b="b"/>
            <a:pathLst>
              <a:path w="167640" h="329564">
                <a:moveTo>
                  <a:pt x="167639" y="0"/>
                </a:moveTo>
                <a:lnTo>
                  <a:pt x="0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7444740" y="1125733"/>
            <a:ext cx="250189" cy="463551"/>
          </a:xfrm>
          <a:custGeom>
            <a:avLst/>
            <a:gdLst/>
            <a:ahLst/>
            <a:cxnLst/>
            <a:rect l="l" t="t" r="r" b="b"/>
            <a:pathLst>
              <a:path w="250190" h="463550">
                <a:moveTo>
                  <a:pt x="0" y="0"/>
                </a:moveTo>
                <a:lnTo>
                  <a:pt x="249935" y="463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3629132" y="1113543"/>
            <a:ext cx="59690" cy="125095"/>
          </a:xfrm>
          <a:custGeom>
            <a:avLst/>
            <a:gdLst/>
            <a:ahLst/>
            <a:cxnLst/>
            <a:rect l="l" t="t" r="r" b="b"/>
            <a:pathLst>
              <a:path w="59690" h="125094">
                <a:moveTo>
                  <a:pt x="59435" y="0"/>
                </a:move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10757916" y="8274812"/>
            <a:ext cx="71755" cy="142240"/>
          </a:xfrm>
          <a:custGeom>
            <a:avLst/>
            <a:gdLst/>
            <a:ahLst/>
            <a:cxnLst/>
            <a:rect l="l" t="t" r="r" b="b"/>
            <a:pathLst>
              <a:path w="71754" h="142240">
                <a:moveTo>
                  <a:pt x="0" y="141731"/>
                </a:move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1675369" y="9605264"/>
            <a:ext cx="167639" cy="83820"/>
          </a:xfrm>
          <a:custGeom>
            <a:avLst/>
            <a:gdLst/>
            <a:ahLst/>
            <a:cxnLst/>
            <a:rect l="l" t="t" r="r" b="b"/>
            <a:pathLst>
              <a:path w="167640" h="83820">
                <a:moveTo>
                  <a:pt x="0" y="0"/>
                </a:moveTo>
                <a:lnTo>
                  <a:pt x="167639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2990580" y="5568188"/>
            <a:ext cx="96519" cy="198119"/>
          </a:xfrm>
          <a:custGeom>
            <a:avLst/>
            <a:gdLst/>
            <a:ahLst/>
            <a:cxnLst/>
            <a:rect l="l" t="t" r="r" b="b"/>
            <a:pathLst>
              <a:path w="96519" h="198120">
                <a:moveTo>
                  <a:pt x="0" y="198119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0245852" y="7528054"/>
            <a:ext cx="180340" cy="29210"/>
          </a:xfrm>
          <a:custGeom>
            <a:avLst/>
            <a:gdLst/>
            <a:ahLst/>
            <a:cxnLst/>
            <a:rect l="l" t="t" r="r" b="b"/>
            <a:pathLst>
              <a:path w="180340" h="29209">
                <a:moveTo>
                  <a:pt x="179831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4493239" y="1089158"/>
            <a:ext cx="94615" cy="195579"/>
          </a:xfrm>
          <a:custGeom>
            <a:avLst/>
            <a:gdLst/>
            <a:ahLst/>
            <a:cxnLst/>
            <a:rect l="l" t="t" r="r" b="b"/>
            <a:pathLst>
              <a:path w="94615" h="195580">
                <a:moveTo>
                  <a:pt x="0" y="195071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0079737" y="9623554"/>
            <a:ext cx="70485" cy="137160"/>
          </a:xfrm>
          <a:custGeom>
            <a:avLst/>
            <a:gdLst/>
            <a:ahLst/>
            <a:cxnLst/>
            <a:rect l="l" t="t" r="r" b="b"/>
            <a:pathLst>
              <a:path w="70484" h="137159">
                <a:moveTo>
                  <a:pt x="0" y="137159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10895077" y="7968494"/>
            <a:ext cx="94615" cy="180339"/>
          </a:xfrm>
          <a:custGeom>
            <a:avLst/>
            <a:gdLst/>
            <a:ahLst/>
            <a:cxnLst/>
            <a:rect l="l" t="t" r="r" b="b"/>
            <a:pathLst>
              <a:path w="94615" h="180340">
                <a:moveTo>
                  <a:pt x="0" y="179831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11390381" y="6970268"/>
            <a:ext cx="96519" cy="196850"/>
          </a:xfrm>
          <a:custGeom>
            <a:avLst/>
            <a:gdLst/>
            <a:ahLst/>
            <a:cxnLst/>
            <a:rect l="l" t="t" r="r" b="b"/>
            <a:pathLst>
              <a:path w="96520" h="196850">
                <a:moveTo>
                  <a:pt x="0" y="196595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9288782" y="9791193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59">
                <a:moveTo>
                  <a:pt x="12191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7434070" y="1729238"/>
            <a:ext cx="41276" cy="76199"/>
          </a:xfrm>
          <a:custGeom>
            <a:avLst/>
            <a:gdLst/>
            <a:ahLst/>
            <a:cxnLst/>
            <a:rect l="l" t="t" r="r" b="b"/>
            <a:pathLst>
              <a:path w="41275" h="76200">
                <a:moveTo>
                  <a:pt x="0" y="0"/>
                </a:moveTo>
                <a:lnTo>
                  <a:pt x="41147" y="76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11887205" y="9230363"/>
            <a:ext cx="208915" cy="105411"/>
          </a:xfrm>
          <a:custGeom>
            <a:avLst/>
            <a:gdLst/>
            <a:ahLst/>
            <a:cxnLst/>
            <a:rect l="l" t="t" r="r" b="b"/>
            <a:pathLst>
              <a:path w="208915" h="105409">
                <a:moveTo>
                  <a:pt x="208787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12893043" y="5766307"/>
            <a:ext cx="97790" cy="203200"/>
          </a:xfrm>
          <a:custGeom>
            <a:avLst/>
            <a:gdLst/>
            <a:ahLst/>
            <a:cxnLst/>
            <a:rect l="l" t="t" r="r" b="b"/>
            <a:pathLst>
              <a:path w="97790" h="203200">
                <a:moveTo>
                  <a:pt x="0" y="202691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12095991" y="9335521"/>
            <a:ext cx="163196" cy="78105"/>
          </a:xfrm>
          <a:custGeom>
            <a:avLst/>
            <a:gdLst/>
            <a:ahLst/>
            <a:cxnLst/>
            <a:rect l="l" t="t" r="r" b="b"/>
            <a:pathLst>
              <a:path w="163195" h="78104">
                <a:moveTo>
                  <a:pt x="163067" y="777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10581137" y="9237982"/>
            <a:ext cx="192405" cy="94614"/>
          </a:xfrm>
          <a:custGeom>
            <a:avLst/>
            <a:gdLst/>
            <a:ahLst/>
            <a:cxnLst/>
            <a:rect l="l" t="t" r="r" b="b"/>
            <a:pathLst>
              <a:path w="192404" h="94615">
                <a:moveTo>
                  <a:pt x="0" y="0"/>
                </a:moveTo>
                <a:lnTo>
                  <a:pt x="192023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11783568" y="6602983"/>
            <a:ext cx="160020" cy="317499"/>
          </a:xfrm>
          <a:custGeom>
            <a:avLst/>
            <a:gdLst/>
            <a:ahLst/>
            <a:cxnLst/>
            <a:rect l="l" t="t" r="r" b="b"/>
            <a:pathLst>
              <a:path w="160020" h="317500">
                <a:moveTo>
                  <a:pt x="160019" y="0"/>
                </a:moveTo>
                <a:lnTo>
                  <a:pt x="47243" y="225551"/>
                </a:ln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13162793" y="7287259"/>
            <a:ext cx="88899" cy="200025"/>
          </a:xfrm>
          <a:custGeom>
            <a:avLst/>
            <a:gdLst/>
            <a:ahLst/>
            <a:cxnLst/>
            <a:rect l="l" t="t" r="r" b="b"/>
            <a:pathLst>
              <a:path w="88900" h="200025">
                <a:moveTo>
                  <a:pt x="88391" y="1996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6361176" y="1211072"/>
            <a:ext cx="792480" cy="425450"/>
          </a:xfrm>
          <a:custGeom>
            <a:avLst/>
            <a:gdLst/>
            <a:ahLst/>
            <a:cxnLst/>
            <a:rect l="l" t="t" r="r" b="b"/>
            <a:pathLst>
              <a:path w="792479" h="425450">
                <a:moveTo>
                  <a:pt x="0" y="425195"/>
                </a:moveTo>
                <a:lnTo>
                  <a:pt x="7924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13869925" y="2768604"/>
            <a:ext cx="106680" cy="53341"/>
          </a:xfrm>
          <a:custGeom>
            <a:avLst/>
            <a:gdLst/>
            <a:ahLst/>
            <a:cxnLst/>
            <a:rect l="l" t="t" r="r" b="b"/>
            <a:pathLst>
              <a:path w="106680" h="53339">
                <a:moveTo>
                  <a:pt x="106679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10829545" y="8148320"/>
            <a:ext cx="66040" cy="127000"/>
          </a:xfrm>
          <a:custGeom>
            <a:avLst/>
            <a:gdLst/>
            <a:ahLst/>
            <a:cxnLst/>
            <a:rect l="l" t="t" r="r" b="b"/>
            <a:pathLst>
              <a:path w="66040" h="127000">
                <a:moveTo>
                  <a:pt x="0" y="126491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12045695" y="6569456"/>
            <a:ext cx="318770" cy="158750"/>
          </a:xfrm>
          <a:custGeom>
            <a:avLst/>
            <a:gdLst/>
            <a:ahLst/>
            <a:cxnLst/>
            <a:rect l="l" t="t" r="r" b="b"/>
            <a:pathLst>
              <a:path w="318770" h="158750">
                <a:moveTo>
                  <a:pt x="0" y="0"/>
                </a:moveTo>
                <a:lnTo>
                  <a:pt x="225551" y="112775"/>
                </a:lnTo>
                <a:lnTo>
                  <a:pt x="31851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12563856" y="9559549"/>
            <a:ext cx="83820" cy="43181"/>
          </a:xfrm>
          <a:custGeom>
            <a:avLst/>
            <a:gdLst/>
            <a:ahLst/>
            <a:cxnLst/>
            <a:rect l="l" t="t" r="r" b="b"/>
            <a:pathLst>
              <a:path w="83820" h="43179">
                <a:moveTo>
                  <a:pt x="8381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13185647" y="8754873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13171932" y="885240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12822937" y="6487163"/>
            <a:ext cx="83820" cy="201296"/>
          </a:xfrm>
          <a:custGeom>
            <a:avLst/>
            <a:gdLst/>
            <a:ahLst/>
            <a:cxnLst/>
            <a:rect l="l" t="t" r="r" b="b"/>
            <a:pathLst>
              <a:path w="83820" h="201295">
                <a:moveTo>
                  <a:pt x="83819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0186416" y="7179056"/>
            <a:ext cx="127000" cy="228600"/>
          </a:xfrm>
          <a:custGeom>
            <a:avLst/>
            <a:gdLst/>
            <a:ahLst/>
            <a:cxnLst/>
            <a:rect l="l" t="t" r="r" b="b"/>
            <a:pathLst>
              <a:path w="127000" h="228600">
                <a:moveTo>
                  <a:pt x="0" y="228599"/>
                </a:moveTo>
                <a:lnTo>
                  <a:pt x="16763" y="196595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13869923" y="2750312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4">
                <a:moveTo>
                  <a:pt x="0" y="18287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13514832" y="1238504"/>
            <a:ext cx="114300" cy="228600"/>
          </a:xfrm>
          <a:custGeom>
            <a:avLst/>
            <a:gdLst/>
            <a:ahLst/>
            <a:cxnLst/>
            <a:rect l="l" t="t" r="r" b="b"/>
            <a:pathLst>
              <a:path w="114300" h="228600">
                <a:moveTo>
                  <a:pt x="114299" y="0"/>
                </a:moveTo>
                <a:lnTo>
                  <a:pt x="0" y="2285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12259060" y="9413240"/>
            <a:ext cx="192405" cy="97791"/>
          </a:xfrm>
          <a:custGeom>
            <a:avLst/>
            <a:gdLst/>
            <a:ahLst/>
            <a:cxnLst/>
            <a:rect l="l" t="t" r="r" b="b"/>
            <a:pathLst>
              <a:path w="192404" h="97790">
                <a:moveTo>
                  <a:pt x="192023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10773156" y="9187687"/>
            <a:ext cx="71755" cy="144780"/>
          </a:xfrm>
          <a:custGeom>
            <a:avLst/>
            <a:gdLst/>
            <a:ahLst/>
            <a:cxnLst/>
            <a:rect l="l" t="t" r="r" b="b"/>
            <a:pathLst>
              <a:path w="71754" h="144779">
                <a:moveTo>
                  <a:pt x="0" y="144779"/>
                </a:move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1207496" y="9362952"/>
            <a:ext cx="85725" cy="43181"/>
          </a:xfrm>
          <a:custGeom>
            <a:avLst/>
            <a:gdLst/>
            <a:ahLst/>
            <a:cxnLst/>
            <a:rect l="l" t="t" r="r" b="b"/>
            <a:pathLst>
              <a:path w="85725" h="43179">
                <a:moveTo>
                  <a:pt x="0" y="0"/>
                </a:moveTo>
                <a:lnTo>
                  <a:pt x="85343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13117068" y="8381492"/>
            <a:ext cx="44450" cy="99060"/>
          </a:xfrm>
          <a:custGeom>
            <a:avLst/>
            <a:gdLst/>
            <a:ahLst/>
            <a:cxnLst/>
            <a:rect l="l" t="t" r="r" b="b"/>
            <a:pathLst>
              <a:path w="44450" h="99059">
                <a:moveTo>
                  <a:pt x="0" y="0"/>
                </a:moveTo>
                <a:lnTo>
                  <a:pt x="44195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3272517" y="8658860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4">
                <a:moveTo>
                  <a:pt x="4571" y="15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0628376" y="6935221"/>
            <a:ext cx="111760" cy="222885"/>
          </a:xfrm>
          <a:custGeom>
            <a:avLst/>
            <a:gdLst/>
            <a:ahLst/>
            <a:cxnLst/>
            <a:rect l="l" t="t" r="r" b="b"/>
            <a:pathLst>
              <a:path w="111759" h="222884">
                <a:moveTo>
                  <a:pt x="111251" y="0"/>
                </a:moveTo>
                <a:lnTo>
                  <a:pt x="0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12652247" y="9591552"/>
            <a:ext cx="86995" cy="43181"/>
          </a:xfrm>
          <a:custGeom>
            <a:avLst/>
            <a:gdLst/>
            <a:ahLst/>
            <a:cxnLst/>
            <a:rect l="l" t="t" r="r" b="b"/>
            <a:pathLst>
              <a:path w="86995" h="43179">
                <a:moveTo>
                  <a:pt x="86867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10218421" y="9341611"/>
            <a:ext cx="76200" cy="147955"/>
          </a:xfrm>
          <a:custGeom>
            <a:avLst/>
            <a:gdLst/>
            <a:ahLst/>
            <a:cxnLst/>
            <a:rect l="l" t="t" r="r" b="b"/>
            <a:pathLst>
              <a:path w="76200" h="147954">
                <a:moveTo>
                  <a:pt x="0" y="147827"/>
                </a:move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12451083" y="9510777"/>
            <a:ext cx="12700" cy="6349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91" y="60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2995148" y="6892544"/>
            <a:ext cx="83820" cy="196850"/>
          </a:xfrm>
          <a:custGeom>
            <a:avLst/>
            <a:gdLst/>
            <a:ahLst/>
            <a:cxnLst/>
            <a:rect l="l" t="t" r="r" b="b"/>
            <a:pathLst>
              <a:path w="83819" h="196850">
                <a:moveTo>
                  <a:pt x="83819" y="1965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1783571" y="6919983"/>
            <a:ext cx="27940" cy="13969"/>
          </a:xfrm>
          <a:custGeom>
            <a:avLst/>
            <a:gdLst/>
            <a:ahLst/>
            <a:cxnLst/>
            <a:rect l="l" t="t" r="r" b="b"/>
            <a:pathLst>
              <a:path w="27940" h="13970">
                <a:moveTo>
                  <a:pt x="27431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7184137" y="1125734"/>
            <a:ext cx="260985" cy="140335"/>
          </a:xfrm>
          <a:custGeom>
            <a:avLst/>
            <a:gdLst/>
            <a:ahLst/>
            <a:cxnLst/>
            <a:rect l="l" t="t" r="r" b="b"/>
            <a:pathLst>
              <a:path w="260984" h="140334">
                <a:moveTo>
                  <a:pt x="0" y="140207"/>
                </a:moveTo>
                <a:lnTo>
                  <a:pt x="2606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1113009" y="9320276"/>
            <a:ext cx="86995" cy="44450"/>
          </a:xfrm>
          <a:custGeom>
            <a:avLst/>
            <a:gdLst/>
            <a:ahLst/>
            <a:cxnLst/>
            <a:rect l="l" t="t" r="r" b="b"/>
            <a:pathLst>
              <a:path w="86995" h="44450">
                <a:moveTo>
                  <a:pt x="0" y="0"/>
                </a:moveTo>
                <a:lnTo>
                  <a:pt x="8686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3126216" y="8305299"/>
            <a:ext cx="21591" cy="66039"/>
          </a:xfrm>
          <a:custGeom>
            <a:avLst/>
            <a:gdLst/>
            <a:ahLst/>
            <a:cxnLst/>
            <a:rect l="l" t="t" r="r" b="b"/>
            <a:pathLst>
              <a:path w="21590" h="66040">
                <a:moveTo>
                  <a:pt x="0" y="0"/>
                </a:moveTo>
                <a:lnTo>
                  <a:pt x="6095" y="4571"/>
                </a:lnTo>
                <a:lnTo>
                  <a:pt x="10667" y="10667"/>
                </a:lnTo>
                <a:lnTo>
                  <a:pt x="15239" y="16763"/>
                </a:lnTo>
                <a:lnTo>
                  <a:pt x="18287" y="22859"/>
                </a:lnTo>
                <a:lnTo>
                  <a:pt x="19811" y="30479"/>
                </a:lnTo>
                <a:lnTo>
                  <a:pt x="21335" y="38099"/>
                </a:lnTo>
                <a:lnTo>
                  <a:pt x="21335" y="45719"/>
                </a:lnTo>
                <a:lnTo>
                  <a:pt x="19811" y="51815"/>
                </a:lnTo>
                <a:lnTo>
                  <a:pt x="16763" y="59435"/>
                </a:lnTo>
                <a:lnTo>
                  <a:pt x="13715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3161267" y="8480552"/>
            <a:ext cx="68581" cy="33655"/>
          </a:xfrm>
          <a:custGeom>
            <a:avLst/>
            <a:gdLst/>
            <a:ahLst/>
            <a:cxnLst/>
            <a:rect l="l" t="t" r="r" b="b"/>
            <a:pathLst>
              <a:path w="68580" h="33654">
                <a:moveTo>
                  <a:pt x="0" y="0"/>
                </a:moveTo>
                <a:lnTo>
                  <a:pt x="68579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1221213" y="8671054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27431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3688569" y="919988"/>
            <a:ext cx="90170" cy="193676"/>
          </a:xfrm>
          <a:custGeom>
            <a:avLst/>
            <a:gdLst/>
            <a:ahLst/>
            <a:cxnLst/>
            <a:rect l="l" t="t" r="r" b="b"/>
            <a:pathLst>
              <a:path w="90169" h="193675">
                <a:moveTo>
                  <a:pt x="89915" y="0"/>
                </a:moveTo>
                <a:lnTo>
                  <a:pt x="0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3222222" y="875487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4223494" y="9390380"/>
            <a:ext cx="79375" cy="213360"/>
          </a:xfrm>
          <a:custGeom>
            <a:avLst/>
            <a:gdLst/>
            <a:ahLst/>
            <a:cxnLst/>
            <a:rect l="l" t="t" r="r" b="b"/>
            <a:pathLst>
              <a:path w="79375" h="213359">
                <a:moveTo>
                  <a:pt x="0" y="213359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2647676" y="959155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4571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4127480" y="2972818"/>
            <a:ext cx="158750" cy="314325"/>
          </a:xfrm>
          <a:custGeom>
            <a:avLst/>
            <a:gdLst/>
            <a:ahLst/>
            <a:cxnLst/>
            <a:rect l="l" t="t" r="r" b="b"/>
            <a:pathLst>
              <a:path w="158750" h="314325">
                <a:moveTo>
                  <a:pt x="158495" y="0"/>
                </a:moveTo>
                <a:lnTo>
                  <a:pt x="0" y="313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2470892" y="9500107"/>
            <a:ext cx="97790" cy="48895"/>
          </a:xfrm>
          <a:custGeom>
            <a:avLst/>
            <a:gdLst/>
            <a:ahLst/>
            <a:cxnLst/>
            <a:rect l="l" t="t" r="r" b="b"/>
            <a:pathLst>
              <a:path w="97790" h="48895">
                <a:moveTo>
                  <a:pt x="97535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0052306" y="9760716"/>
            <a:ext cx="27940" cy="53341"/>
          </a:xfrm>
          <a:custGeom>
            <a:avLst/>
            <a:gdLst/>
            <a:ahLst/>
            <a:cxnLst/>
            <a:rect l="l" t="t" r="r" b="b"/>
            <a:pathLst>
              <a:path w="27940" h="53340">
                <a:moveTo>
                  <a:pt x="0" y="53339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3278613" y="9571736"/>
            <a:ext cx="210819" cy="120649"/>
          </a:xfrm>
          <a:custGeom>
            <a:avLst/>
            <a:gdLst/>
            <a:ahLst/>
            <a:cxnLst/>
            <a:rect l="l" t="t" r="r" b="b"/>
            <a:pathLst>
              <a:path w="210819" h="120650">
                <a:moveTo>
                  <a:pt x="0" y="120395"/>
                </a:moveTo>
                <a:lnTo>
                  <a:pt x="210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3958315" y="3148078"/>
            <a:ext cx="48896" cy="27940"/>
          </a:xfrm>
          <a:custGeom>
            <a:avLst/>
            <a:gdLst/>
            <a:ahLst/>
            <a:cxnLst/>
            <a:rect l="l" t="t" r="r" b="b"/>
            <a:pathLst>
              <a:path w="48894" h="27939">
                <a:moveTo>
                  <a:pt x="48767" y="274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0480548" y="9237980"/>
            <a:ext cx="100965" cy="201296"/>
          </a:xfrm>
          <a:custGeom>
            <a:avLst/>
            <a:gdLst/>
            <a:ahLst/>
            <a:cxnLst/>
            <a:rect l="l" t="t" r="r" b="b"/>
            <a:pathLst>
              <a:path w="100965" h="201295">
                <a:moveTo>
                  <a:pt x="0" y="201167"/>
                </a:moveTo>
                <a:lnTo>
                  <a:pt x="1005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4327124" y="3801871"/>
            <a:ext cx="288290" cy="131446"/>
          </a:xfrm>
          <a:custGeom>
            <a:avLst/>
            <a:gdLst/>
            <a:ahLst/>
            <a:cxnLst/>
            <a:rect l="l" t="t" r="r" b="b"/>
            <a:pathLst>
              <a:path w="288290" h="131445">
                <a:moveTo>
                  <a:pt x="0" y="131063"/>
                </a:moveTo>
                <a:lnTo>
                  <a:pt x="213359" y="33527"/>
                </a:lnTo>
                <a:lnTo>
                  <a:pt x="288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3181078" y="4778759"/>
            <a:ext cx="288290" cy="593091"/>
          </a:xfrm>
          <a:custGeom>
            <a:avLst/>
            <a:gdLst/>
            <a:ahLst/>
            <a:cxnLst/>
            <a:rect l="l" t="t" r="r" b="b"/>
            <a:pathLst>
              <a:path w="288290" h="593089">
                <a:moveTo>
                  <a:pt x="0" y="592835"/>
                </a:moveTo>
                <a:lnTo>
                  <a:pt x="89915" y="406907"/>
                </a:lnTo>
                <a:lnTo>
                  <a:pt x="254507" y="71627"/>
                </a:lnTo>
                <a:lnTo>
                  <a:pt x="288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1113008" y="8666486"/>
            <a:ext cx="108584" cy="56515"/>
          </a:xfrm>
          <a:custGeom>
            <a:avLst/>
            <a:gdLst/>
            <a:ahLst/>
            <a:cxnLst/>
            <a:rect l="l" t="t" r="r" b="b"/>
            <a:pathLst>
              <a:path w="108584" h="56515">
                <a:moveTo>
                  <a:pt x="108203" y="563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3234415" y="873048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2739116" y="9618980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40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10425683" y="7157726"/>
            <a:ext cx="203199" cy="399415"/>
          </a:xfrm>
          <a:custGeom>
            <a:avLst/>
            <a:gdLst/>
            <a:ahLst/>
            <a:cxnLst/>
            <a:rect l="l" t="t" r="r" b="b"/>
            <a:pathLst>
              <a:path w="203200" h="399415">
                <a:moveTo>
                  <a:pt x="202691" y="0"/>
                </a:move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13078967" y="7089141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1291316" y="9410194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20">
                <a:moveTo>
                  <a:pt x="0" y="0"/>
                </a:moveTo>
                <a:lnTo>
                  <a:pt x="15239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3892787" y="2989582"/>
            <a:ext cx="66040" cy="158750"/>
          </a:xfrm>
          <a:custGeom>
            <a:avLst/>
            <a:gdLst/>
            <a:ahLst/>
            <a:cxnLst/>
            <a:rect l="l" t="t" r="r" b="b"/>
            <a:pathLst>
              <a:path w="66040" h="158750">
                <a:moveTo>
                  <a:pt x="65531" y="1584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13130789" y="8927085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4" h="18415">
                <a:moveTo>
                  <a:pt x="1066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12463272" y="9500106"/>
            <a:ext cx="7620" cy="17146"/>
          </a:xfrm>
          <a:custGeom>
            <a:avLst/>
            <a:gdLst/>
            <a:ahLst/>
            <a:cxnLst/>
            <a:rect l="l" t="t" r="r" b="b"/>
            <a:pathLst>
              <a:path w="7620" h="17145">
                <a:moveTo>
                  <a:pt x="7619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2638536" y="2736597"/>
            <a:ext cx="239395" cy="464820"/>
          </a:xfrm>
          <a:custGeom>
            <a:avLst/>
            <a:gdLst/>
            <a:ahLst/>
            <a:cxnLst/>
            <a:rect l="l" t="t" r="r" b="b"/>
            <a:pathLst>
              <a:path w="239395" h="464819">
                <a:moveTo>
                  <a:pt x="239267" y="0"/>
                </a:moveTo>
                <a:lnTo>
                  <a:pt x="0" y="464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11306558" y="9417816"/>
            <a:ext cx="335280" cy="172721"/>
          </a:xfrm>
          <a:custGeom>
            <a:avLst/>
            <a:gdLst/>
            <a:ahLst/>
            <a:cxnLst/>
            <a:rect l="l" t="t" r="r" b="b"/>
            <a:pathLst>
              <a:path w="335279" h="172720">
                <a:moveTo>
                  <a:pt x="0" y="0"/>
                </a:moveTo>
                <a:lnTo>
                  <a:pt x="176783" y="88391"/>
                </a:lnTo>
                <a:lnTo>
                  <a:pt x="335279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13987271" y="3218180"/>
            <a:ext cx="140335" cy="68579"/>
          </a:xfrm>
          <a:custGeom>
            <a:avLst/>
            <a:gdLst/>
            <a:ahLst/>
            <a:cxnLst/>
            <a:rect l="l" t="t" r="r" b="b"/>
            <a:pathLst>
              <a:path w="140334" h="68579">
                <a:moveTo>
                  <a:pt x="140207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13126212" y="830224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0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1248644" y="8671059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5">
                <a:moveTo>
                  <a:pt x="22859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14610587" y="9492494"/>
            <a:ext cx="5080" cy="13969"/>
          </a:xfrm>
          <a:custGeom>
            <a:avLst/>
            <a:gdLst/>
            <a:ahLst/>
            <a:cxnLst/>
            <a:rect l="l" t="t" r="r" b="b"/>
            <a:pathLst>
              <a:path w="5080" h="13970">
                <a:moveTo>
                  <a:pt x="0" y="13715"/>
                </a:moveTo>
                <a:lnTo>
                  <a:pt x="45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3251183" y="7486905"/>
            <a:ext cx="81280" cy="200025"/>
          </a:xfrm>
          <a:custGeom>
            <a:avLst/>
            <a:gdLst/>
            <a:ahLst/>
            <a:cxnLst/>
            <a:rect l="l" t="t" r="r" b="b"/>
            <a:pathLst>
              <a:path w="81280" h="200025">
                <a:moveTo>
                  <a:pt x="80771" y="199643"/>
                </a:moveTo>
                <a:lnTo>
                  <a:pt x="9143" y="228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7434072" y="1589029"/>
            <a:ext cx="260985" cy="140335"/>
          </a:xfrm>
          <a:custGeom>
            <a:avLst/>
            <a:gdLst/>
            <a:ahLst/>
            <a:cxnLst/>
            <a:rect l="l" t="t" r="r" b="b"/>
            <a:pathLst>
              <a:path w="260984" h="140335">
                <a:moveTo>
                  <a:pt x="260603" y="0"/>
                </a:move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2350495" y="6727953"/>
            <a:ext cx="13969" cy="26033"/>
          </a:xfrm>
          <a:custGeom>
            <a:avLst/>
            <a:gdLst/>
            <a:ahLst/>
            <a:cxnLst/>
            <a:rect l="l" t="t" r="r" b="b"/>
            <a:pathLst>
              <a:path w="13970" h="26034">
                <a:moveTo>
                  <a:pt x="13715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1943588" y="6602985"/>
            <a:ext cx="67310" cy="32384"/>
          </a:xfrm>
          <a:custGeom>
            <a:avLst/>
            <a:gdLst/>
            <a:ahLst/>
            <a:cxnLst/>
            <a:rect l="l" t="t" r="r" b="b"/>
            <a:pathLst>
              <a:path w="67309" h="32384">
                <a:moveTo>
                  <a:pt x="0" y="0"/>
                </a:moveTo>
                <a:lnTo>
                  <a:pt x="67055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0187940" y="7110478"/>
            <a:ext cx="125095" cy="68579"/>
          </a:xfrm>
          <a:custGeom>
            <a:avLst/>
            <a:gdLst/>
            <a:ahLst/>
            <a:cxnLst/>
            <a:rect l="l" t="t" r="r" b="b"/>
            <a:pathLst>
              <a:path w="125095" h="68579">
                <a:moveTo>
                  <a:pt x="124967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4304266" y="1238504"/>
            <a:ext cx="94615" cy="181610"/>
          </a:xfrm>
          <a:custGeom>
            <a:avLst/>
            <a:gdLst/>
            <a:ahLst/>
            <a:cxnLst/>
            <a:rect l="l" t="t" r="r" b="b"/>
            <a:pathLst>
              <a:path w="94615" h="181609">
                <a:moveTo>
                  <a:pt x="0" y="181355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0497314" y="2738120"/>
            <a:ext cx="323215" cy="870584"/>
          </a:xfrm>
          <a:custGeom>
            <a:avLst/>
            <a:gdLst/>
            <a:ahLst/>
            <a:cxnLst/>
            <a:rect l="l" t="t" r="r" b="b"/>
            <a:pathLst>
              <a:path w="323215" h="870585">
                <a:moveTo>
                  <a:pt x="0" y="0"/>
                </a:moveTo>
                <a:lnTo>
                  <a:pt x="323087" y="870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2563856" y="954888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0" y="10667"/>
                </a:moveTo>
                <a:lnTo>
                  <a:pt x="45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3228321" y="8733536"/>
            <a:ext cx="12700" cy="24766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12191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3187172" y="9692133"/>
            <a:ext cx="91440" cy="121920"/>
          </a:xfrm>
          <a:custGeom>
            <a:avLst/>
            <a:gdLst/>
            <a:ahLst/>
            <a:cxnLst/>
            <a:rect l="l" t="t" r="r" b="b"/>
            <a:pathLst>
              <a:path w="91440" h="121920">
                <a:moveTo>
                  <a:pt x="0" y="121919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3964412" y="2570479"/>
            <a:ext cx="82550" cy="166370"/>
          </a:xfrm>
          <a:custGeom>
            <a:avLst/>
            <a:gdLst/>
            <a:ahLst/>
            <a:cxnLst/>
            <a:rect l="l" t="t" r="r" b="b"/>
            <a:pathLst>
              <a:path w="82550" h="166369">
                <a:moveTo>
                  <a:pt x="0" y="16611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3879067" y="2750317"/>
            <a:ext cx="407034" cy="222885"/>
          </a:xfrm>
          <a:custGeom>
            <a:avLst/>
            <a:gdLst/>
            <a:ahLst/>
            <a:cxnLst/>
            <a:rect l="l" t="t" r="r" b="b"/>
            <a:pathLst>
              <a:path w="407034" h="222885">
                <a:moveTo>
                  <a:pt x="0" y="0"/>
                </a:moveTo>
                <a:lnTo>
                  <a:pt x="406907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3987272" y="3175513"/>
            <a:ext cx="20320" cy="43181"/>
          </a:xfrm>
          <a:custGeom>
            <a:avLst/>
            <a:gdLst/>
            <a:ahLst/>
            <a:cxnLst/>
            <a:rect l="l" t="t" r="r" b="b"/>
            <a:pathLst>
              <a:path w="20319" h="43180">
                <a:moveTo>
                  <a:pt x="0" y="42671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2015219" y="9774429"/>
            <a:ext cx="82550" cy="40004"/>
          </a:xfrm>
          <a:custGeom>
            <a:avLst/>
            <a:gdLst/>
            <a:ahLst/>
            <a:cxnLst/>
            <a:rect l="l" t="t" r="r" b="b"/>
            <a:pathLst>
              <a:path w="82550" h="40004">
                <a:moveTo>
                  <a:pt x="0" y="0"/>
                </a:moveTo>
                <a:lnTo>
                  <a:pt x="8229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0844783" y="9187690"/>
            <a:ext cx="268605" cy="132715"/>
          </a:xfrm>
          <a:custGeom>
            <a:avLst/>
            <a:gdLst/>
            <a:ahLst/>
            <a:cxnLst/>
            <a:rect l="l" t="t" r="r" b="b"/>
            <a:pathLst>
              <a:path w="268604" h="132715">
                <a:moveTo>
                  <a:pt x="0" y="0"/>
                </a:moveTo>
                <a:lnTo>
                  <a:pt x="26822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3892785" y="2821945"/>
            <a:ext cx="83820" cy="167641"/>
          </a:xfrm>
          <a:custGeom>
            <a:avLst/>
            <a:gdLst/>
            <a:ahLst/>
            <a:cxnLst/>
            <a:rect l="l" t="t" r="r" b="b"/>
            <a:pathLst>
              <a:path w="83819" h="167639">
                <a:moveTo>
                  <a:pt x="0" y="167639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2010645" y="6569463"/>
            <a:ext cx="35560" cy="66039"/>
          </a:xfrm>
          <a:custGeom>
            <a:avLst/>
            <a:gdLst/>
            <a:ahLst/>
            <a:cxnLst/>
            <a:rect l="l" t="t" r="r" b="b"/>
            <a:pathLst>
              <a:path w="35559" h="66040">
                <a:moveTo>
                  <a:pt x="0" y="65531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2906761" y="6688328"/>
            <a:ext cx="88899" cy="204470"/>
          </a:xfrm>
          <a:custGeom>
            <a:avLst/>
            <a:gdLst/>
            <a:ahLst/>
            <a:cxnLst/>
            <a:rect l="l" t="t" r="r" b="b"/>
            <a:pathLst>
              <a:path w="88900" h="204470">
                <a:moveTo>
                  <a:pt x="0" y="0"/>
                </a:moveTo>
                <a:lnTo>
                  <a:pt x="88391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0757916" y="8416545"/>
            <a:ext cx="381000" cy="198119"/>
          </a:xfrm>
          <a:custGeom>
            <a:avLst/>
            <a:gdLst/>
            <a:ahLst/>
            <a:cxnLst/>
            <a:rect l="l" t="t" r="r" b="b"/>
            <a:pathLst>
              <a:path w="381000" h="198120">
                <a:moveTo>
                  <a:pt x="380999" y="198119"/>
                </a:moveTo>
                <a:lnTo>
                  <a:pt x="233171" y="1203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2877801" y="2591817"/>
            <a:ext cx="74930" cy="144780"/>
          </a:xfrm>
          <a:custGeom>
            <a:avLst/>
            <a:gdLst/>
            <a:ahLst/>
            <a:cxnLst/>
            <a:rect l="l" t="t" r="r" b="b"/>
            <a:pathLst>
              <a:path w="74929" h="144780">
                <a:moveTo>
                  <a:pt x="74675" y="0"/>
                </a:moveTo>
                <a:lnTo>
                  <a:pt x="0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2781789" y="9330946"/>
            <a:ext cx="147954" cy="288290"/>
          </a:xfrm>
          <a:custGeom>
            <a:avLst/>
            <a:gdLst/>
            <a:ahLst/>
            <a:cxnLst/>
            <a:rect l="l" t="t" r="r" b="b"/>
            <a:pathLst>
              <a:path w="147954" h="288290">
                <a:moveTo>
                  <a:pt x="147827" y="0"/>
                </a:moveTo>
                <a:lnTo>
                  <a:pt x="0" y="2880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2350499" y="6753865"/>
            <a:ext cx="155576" cy="78105"/>
          </a:xfrm>
          <a:custGeom>
            <a:avLst/>
            <a:gdLst/>
            <a:ahLst/>
            <a:cxnLst/>
            <a:rect l="l" t="t" r="r" b="b"/>
            <a:pathLst>
              <a:path w="155575" h="78104">
                <a:moveTo>
                  <a:pt x="0" y="0"/>
                </a:moveTo>
                <a:lnTo>
                  <a:pt x="140207" y="70103"/>
                </a:lnTo>
                <a:lnTo>
                  <a:pt x="155447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1291316" y="9405619"/>
            <a:ext cx="1906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1523" y="0"/>
                </a:move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4046710" y="2344930"/>
            <a:ext cx="123826" cy="226060"/>
          </a:xfrm>
          <a:custGeom>
            <a:avLst/>
            <a:gdLst/>
            <a:ahLst/>
            <a:cxnLst/>
            <a:rect l="l" t="t" r="r" b="b"/>
            <a:pathLst>
              <a:path w="123825" h="226060">
                <a:moveTo>
                  <a:pt x="0" y="225551"/>
                </a:move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3178031" y="8829547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3024109" y="2277872"/>
            <a:ext cx="88899" cy="175261"/>
          </a:xfrm>
          <a:custGeom>
            <a:avLst/>
            <a:gdLst/>
            <a:ahLst/>
            <a:cxnLst/>
            <a:rect l="l" t="t" r="r" b="b"/>
            <a:pathLst>
              <a:path w="88900" h="175260">
                <a:moveTo>
                  <a:pt x="88391" y="0"/>
                </a:moveTo>
                <a:lnTo>
                  <a:pt x="0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3135356" y="892403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1710421" y="9138920"/>
            <a:ext cx="177165" cy="91440"/>
          </a:xfrm>
          <a:custGeom>
            <a:avLst/>
            <a:gdLst/>
            <a:ahLst/>
            <a:cxnLst/>
            <a:rect l="l" t="t" r="r" b="b"/>
            <a:pathLst>
              <a:path w="177165" h="91440">
                <a:moveTo>
                  <a:pt x="176783" y="914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11843004" y="9689084"/>
            <a:ext cx="172720" cy="85725"/>
          </a:xfrm>
          <a:custGeom>
            <a:avLst/>
            <a:gdLst/>
            <a:ahLst/>
            <a:cxnLst/>
            <a:rect l="l" t="t" r="r" b="b"/>
            <a:pathLst>
              <a:path w="172720" h="85725">
                <a:moveTo>
                  <a:pt x="0" y="0"/>
                </a:moveTo>
                <a:lnTo>
                  <a:pt x="172211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3034772" y="8076692"/>
            <a:ext cx="97790" cy="226060"/>
          </a:xfrm>
          <a:custGeom>
            <a:avLst/>
            <a:gdLst/>
            <a:ahLst/>
            <a:cxnLst/>
            <a:rect l="l" t="t" r="r" b="b"/>
            <a:pathLst>
              <a:path w="97790" h="226059">
                <a:moveTo>
                  <a:pt x="0" y="0"/>
                </a:moveTo>
                <a:lnTo>
                  <a:pt x="70103" y="160019"/>
                </a:lnTo>
                <a:lnTo>
                  <a:pt x="97535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4374372" y="4082289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914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10294625" y="9341611"/>
            <a:ext cx="186055" cy="97791"/>
          </a:xfrm>
          <a:custGeom>
            <a:avLst/>
            <a:gdLst/>
            <a:ahLst/>
            <a:cxnLst/>
            <a:rect l="l" t="t" r="r" b="b"/>
            <a:pathLst>
              <a:path w="186054" h="97790">
                <a:moveTo>
                  <a:pt x="0" y="0"/>
                </a:moveTo>
                <a:lnTo>
                  <a:pt x="185927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14327125" y="3932935"/>
            <a:ext cx="66040" cy="149860"/>
          </a:xfrm>
          <a:custGeom>
            <a:avLst/>
            <a:gdLst/>
            <a:ahLst/>
            <a:cxnLst/>
            <a:rect l="l" t="t" r="r" b="b"/>
            <a:pathLst>
              <a:path w="66040" h="149860">
                <a:moveTo>
                  <a:pt x="65531" y="1493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13229845" y="8514087"/>
            <a:ext cx="58419" cy="128269"/>
          </a:xfrm>
          <a:custGeom>
            <a:avLst/>
            <a:gdLst/>
            <a:ahLst/>
            <a:cxnLst/>
            <a:rect l="l" t="t" r="r" b="b"/>
            <a:pathLst>
              <a:path w="58419" h="128270">
                <a:moveTo>
                  <a:pt x="0" y="0"/>
                </a:moveTo>
                <a:lnTo>
                  <a:pt x="57911" y="128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1733279" y="6933692"/>
            <a:ext cx="78105" cy="154304"/>
          </a:xfrm>
          <a:custGeom>
            <a:avLst/>
            <a:gdLst/>
            <a:ahLst/>
            <a:cxnLst/>
            <a:rect l="l" t="t" r="r" b="b"/>
            <a:pathLst>
              <a:path w="78104" h="154304">
                <a:moveTo>
                  <a:pt x="0" y="153923"/>
                </a:moveTo>
                <a:lnTo>
                  <a:pt x="7619" y="140207"/>
                </a:lnTo>
                <a:lnTo>
                  <a:pt x="777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9342125" y="9300466"/>
            <a:ext cx="200025" cy="405764"/>
          </a:xfrm>
          <a:custGeom>
            <a:avLst/>
            <a:gdLst/>
            <a:ahLst/>
            <a:cxnLst/>
            <a:rect l="l" t="t" r="r" b="b"/>
            <a:pathLst>
              <a:path w="200025" h="405765">
                <a:moveTo>
                  <a:pt x="199643" y="0"/>
                </a:moveTo>
                <a:lnTo>
                  <a:pt x="0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2784838" y="7489952"/>
            <a:ext cx="250189" cy="586740"/>
          </a:xfrm>
          <a:custGeom>
            <a:avLst/>
            <a:gdLst/>
            <a:ahLst/>
            <a:cxnLst/>
            <a:rect l="l" t="t" r="r" b="b"/>
            <a:pathLst>
              <a:path w="250190" h="586740">
                <a:moveTo>
                  <a:pt x="0" y="0"/>
                </a:moveTo>
                <a:lnTo>
                  <a:pt x="220979" y="516635"/>
                </a:lnTo>
                <a:lnTo>
                  <a:pt x="249935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9232392" y="4089915"/>
            <a:ext cx="1117600" cy="424179"/>
          </a:xfrm>
          <a:custGeom>
            <a:avLst/>
            <a:gdLst/>
            <a:ahLst/>
            <a:cxnLst/>
            <a:rect l="l" t="t" r="r" b="b"/>
            <a:pathLst>
              <a:path w="1117600" h="424179">
                <a:moveTo>
                  <a:pt x="1117091" y="0"/>
                </a:moveTo>
                <a:lnTo>
                  <a:pt x="0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8546594" y="2995677"/>
            <a:ext cx="113030" cy="58419"/>
          </a:xfrm>
          <a:custGeom>
            <a:avLst/>
            <a:gdLst/>
            <a:ahLst/>
            <a:cxnLst/>
            <a:rect l="l" t="t" r="r" b="b"/>
            <a:pathLst>
              <a:path w="113029" h="58419">
                <a:moveTo>
                  <a:pt x="112775" y="0"/>
                </a:moveTo>
                <a:lnTo>
                  <a:pt x="0" y="579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9360413" y="1456442"/>
            <a:ext cx="422275" cy="845819"/>
          </a:xfrm>
          <a:custGeom>
            <a:avLst/>
            <a:gdLst/>
            <a:ahLst/>
            <a:cxnLst/>
            <a:rect l="l" t="t" r="r" b="b"/>
            <a:pathLst>
              <a:path w="422275" h="845819">
                <a:moveTo>
                  <a:pt x="0" y="0"/>
                </a:moveTo>
                <a:lnTo>
                  <a:pt x="422147" y="845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9451847" y="2526285"/>
            <a:ext cx="309880" cy="154304"/>
          </a:xfrm>
          <a:custGeom>
            <a:avLst/>
            <a:gdLst/>
            <a:ahLst/>
            <a:cxnLst/>
            <a:rect l="l" t="t" r="r" b="b"/>
            <a:pathLst>
              <a:path w="309879" h="154305">
                <a:moveTo>
                  <a:pt x="309371" y="0"/>
                </a:moveTo>
                <a:lnTo>
                  <a:pt x="0" y="153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8659373" y="299567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5" h="36830">
                <a:moveTo>
                  <a:pt x="18287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14383513" y="5181093"/>
            <a:ext cx="83820" cy="40004"/>
          </a:xfrm>
          <a:custGeom>
            <a:avLst/>
            <a:gdLst/>
            <a:ahLst/>
            <a:cxnLst/>
            <a:rect l="l" t="t" r="r" b="b"/>
            <a:pathLst>
              <a:path w="83819" h="40004">
                <a:moveTo>
                  <a:pt x="0" y="0"/>
                </a:moveTo>
                <a:lnTo>
                  <a:pt x="8381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8449056" y="2732030"/>
            <a:ext cx="97790" cy="321945"/>
          </a:xfrm>
          <a:custGeom>
            <a:avLst/>
            <a:gdLst/>
            <a:ahLst/>
            <a:cxnLst/>
            <a:rect l="l" t="t" r="r" b="b"/>
            <a:pathLst>
              <a:path w="97790" h="321944">
                <a:moveTo>
                  <a:pt x="97535" y="3215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4295124" y="5181098"/>
            <a:ext cx="88899" cy="190499"/>
          </a:xfrm>
          <a:custGeom>
            <a:avLst/>
            <a:gdLst/>
            <a:ahLst/>
            <a:cxnLst/>
            <a:rect l="l" t="t" r="r" b="b"/>
            <a:pathLst>
              <a:path w="88900" h="190500">
                <a:moveTo>
                  <a:pt x="0" y="190499"/>
                </a:moveTo>
                <a:lnTo>
                  <a:pt x="883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4295119" y="5220722"/>
            <a:ext cx="172720" cy="190499"/>
          </a:xfrm>
          <a:custGeom>
            <a:avLst/>
            <a:gdLst/>
            <a:ahLst/>
            <a:cxnLst/>
            <a:rect l="l" t="t" r="r" b="b"/>
            <a:pathLst>
              <a:path w="172719" h="190500">
                <a:moveTo>
                  <a:pt x="172211" y="0"/>
                </a:moveTo>
                <a:lnTo>
                  <a:pt x="83819" y="190499"/>
                </a:lnTo>
                <a:lnTo>
                  <a:pt x="0" y="150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8449056" y="2700020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90" h="32385">
                <a:moveTo>
                  <a:pt x="0" y="32003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8552688" y="1456436"/>
            <a:ext cx="807720" cy="402590"/>
          </a:xfrm>
          <a:custGeom>
            <a:avLst/>
            <a:gdLst/>
            <a:ahLst/>
            <a:cxnLst/>
            <a:rect l="l" t="t" r="r" b="b"/>
            <a:pathLst>
              <a:path w="807720" h="402589">
                <a:moveTo>
                  <a:pt x="0" y="402335"/>
                </a:moveTo>
                <a:lnTo>
                  <a:pt x="807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9675878" y="2302258"/>
            <a:ext cx="106680" cy="224154"/>
          </a:xfrm>
          <a:custGeom>
            <a:avLst/>
            <a:gdLst/>
            <a:ahLst/>
            <a:cxnLst/>
            <a:rect l="l" t="t" r="r" b="b"/>
            <a:pathLst>
              <a:path w="106679" h="224155">
                <a:moveTo>
                  <a:pt x="106679" y="0"/>
                </a:moveTo>
                <a:lnTo>
                  <a:pt x="0" y="53339"/>
                </a:lnTo>
                <a:lnTo>
                  <a:pt x="85343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8677656" y="2654301"/>
            <a:ext cx="774700" cy="378460"/>
          </a:xfrm>
          <a:custGeom>
            <a:avLst/>
            <a:gdLst/>
            <a:ahLst/>
            <a:cxnLst/>
            <a:rect l="l" t="t" r="r" b="b"/>
            <a:pathLst>
              <a:path w="774700" h="378460">
                <a:moveTo>
                  <a:pt x="774191" y="25907"/>
                </a:moveTo>
                <a:lnTo>
                  <a:pt x="761999" y="0"/>
                </a:lnTo>
                <a:lnTo>
                  <a:pt x="0" y="3779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4330173" y="8017257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5">
                <a:moveTo>
                  <a:pt x="0" y="0"/>
                </a:moveTo>
                <a:lnTo>
                  <a:pt x="5638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2432792" y="2117851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0" y="0"/>
                </a:moveTo>
                <a:lnTo>
                  <a:pt x="65531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8839204" y="9337047"/>
            <a:ext cx="66040" cy="123825"/>
          </a:xfrm>
          <a:custGeom>
            <a:avLst/>
            <a:gdLst/>
            <a:ahLst/>
            <a:cxnLst/>
            <a:rect l="l" t="t" r="r" b="b"/>
            <a:pathLst>
              <a:path w="66040" h="123825">
                <a:moveTo>
                  <a:pt x="0" y="123443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2256007" y="7933437"/>
            <a:ext cx="74930" cy="189230"/>
          </a:xfrm>
          <a:custGeom>
            <a:avLst/>
            <a:gdLst/>
            <a:ahLst/>
            <a:cxnLst/>
            <a:rect l="l" t="t" r="r" b="b"/>
            <a:pathLst>
              <a:path w="74929" h="189229">
                <a:moveTo>
                  <a:pt x="0" y="188975"/>
                </a:moveTo>
                <a:lnTo>
                  <a:pt x="57911" y="45719"/>
                </a:lnTo>
                <a:lnTo>
                  <a:pt x="746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0308340" y="3754628"/>
            <a:ext cx="600709" cy="228600"/>
          </a:xfrm>
          <a:custGeom>
            <a:avLst/>
            <a:gdLst/>
            <a:ahLst/>
            <a:cxnLst/>
            <a:rect l="l" t="t" r="r" b="b"/>
            <a:pathLst>
              <a:path w="600709" h="228600">
                <a:moveTo>
                  <a:pt x="600455" y="0"/>
                </a:moveTo>
                <a:lnTo>
                  <a:pt x="0" y="2285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1597641" y="8419592"/>
            <a:ext cx="147954" cy="74930"/>
          </a:xfrm>
          <a:custGeom>
            <a:avLst/>
            <a:gdLst/>
            <a:ahLst/>
            <a:cxnLst/>
            <a:rect l="l" t="t" r="r" b="b"/>
            <a:pathLst>
              <a:path w="147954" h="74929">
                <a:moveTo>
                  <a:pt x="0" y="0"/>
                </a:moveTo>
                <a:lnTo>
                  <a:pt x="147827" y="746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3348720" y="5726684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4" h="5079">
                <a:moveTo>
                  <a:pt x="10667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9028181" y="9364472"/>
            <a:ext cx="18415" cy="40004"/>
          </a:xfrm>
          <a:custGeom>
            <a:avLst/>
            <a:gdLst/>
            <a:ahLst/>
            <a:cxnLst/>
            <a:rect l="l" t="t" r="r" b="b"/>
            <a:pathLst>
              <a:path w="18415" h="40004">
                <a:moveTo>
                  <a:pt x="0" y="3962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0753348" y="9475728"/>
            <a:ext cx="18415" cy="38101"/>
          </a:xfrm>
          <a:custGeom>
            <a:avLst/>
            <a:gdLst/>
            <a:ahLst/>
            <a:cxnLst/>
            <a:rect l="l" t="t" r="r" b="b"/>
            <a:pathLst>
              <a:path w="18415" h="38100">
                <a:moveTo>
                  <a:pt x="18287" y="0"/>
                </a:move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1696700" y="8692391"/>
            <a:ext cx="59690" cy="27940"/>
          </a:xfrm>
          <a:custGeom>
            <a:avLst/>
            <a:gdLst/>
            <a:ahLst/>
            <a:cxnLst/>
            <a:rect l="l" t="t" r="r" b="b"/>
            <a:pathLst>
              <a:path w="59690" h="27940">
                <a:moveTo>
                  <a:pt x="0" y="0"/>
                </a:moveTo>
                <a:lnTo>
                  <a:pt x="59435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3168884" y="6083300"/>
            <a:ext cx="15240" cy="6349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0" y="0"/>
                </a:moveTo>
                <a:lnTo>
                  <a:pt x="15239" y="6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2411457" y="2264160"/>
            <a:ext cx="86995" cy="38101"/>
          </a:xfrm>
          <a:custGeom>
            <a:avLst/>
            <a:gdLst/>
            <a:ahLst/>
            <a:cxnLst/>
            <a:rect l="l" t="t" r="r" b="b"/>
            <a:pathLst>
              <a:path w="86995" h="38100">
                <a:moveTo>
                  <a:pt x="86867" y="0"/>
                </a:move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4205206" y="8070595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5">
                <a:moveTo>
                  <a:pt x="5638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9011413" y="9347708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5">
                <a:moveTo>
                  <a:pt x="35051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1873486" y="7412227"/>
            <a:ext cx="268605" cy="134620"/>
          </a:xfrm>
          <a:custGeom>
            <a:avLst/>
            <a:gdLst/>
            <a:ahLst/>
            <a:cxnLst/>
            <a:rect l="l" t="t" r="r" b="b"/>
            <a:pathLst>
              <a:path w="268604" h="134620">
                <a:moveTo>
                  <a:pt x="268223" y="134111"/>
                </a:moveTo>
                <a:lnTo>
                  <a:pt x="16763" y="76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9887711" y="866649"/>
            <a:ext cx="784860" cy="315596"/>
          </a:xfrm>
          <a:custGeom>
            <a:avLst/>
            <a:gdLst/>
            <a:ahLst/>
            <a:cxnLst/>
            <a:rect l="l" t="t" r="r" b="b"/>
            <a:pathLst>
              <a:path w="784859" h="315594">
                <a:moveTo>
                  <a:pt x="0" y="315467"/>
                </a:moveTo>
                <a:lnTo>
                  <a:pt x="7848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0294621" y="1852682"/>
            <a:ext cx="830580" cy="337185"/>
          </a:xfrm>
          <a:custGeom>
            <a:avLst/>
            <a:gdLst/>
            <a:ahLst/>
            <a:cxnLst/>
            <a:rect l="l" t="t" r="r" b="b"/>
            <a:pathLst>
              <a:path w="830579" h="337185">
                <a:moveTo>
                  <a:pt x="830579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0308336" y="3983228"/>
            <a:ext cx="41276" cy="106680"/>
          </a:xfrm>
          <a:custGeom>
            <a:avLst/>
            <a:gdLst/>
            <a:ahLst/>
            <a:cxnLst/>
            <a:rect l="l" t="t" r="r" b="b"/>
            <a:pathLst>
              <a:path w="41275" h="106679">
                <a:moveTo>
                  <a:pt x="0" y="0"/>
                </a:moveTo>
                <a:lnTo>
                  <a:pt x="41147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8415529" y="1139444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92963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0919462" y="9654030"/>
            <a:ext cx="59690" cy="114300"/>
          </a:xfrm>
          <a:custGeom>
            <a:avLst/>
            <a:gdLst/>
            <a:ahLst/>
            <a:cxnLst/>
            <a:rect l="l" t="t" r="r" b="b"/>
            <a:pathLst>
              <a:path w="59690" h="114300">
                <a:moveTo>
                  <a:pt x="0" y="114299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3258802" y="866647"/>
            <a:ext cx="33654" cy="35560"/>
          </a:xfrm>
          <a:custGeom>
            <a:avLst/>
            <a:gdLst/>
            <a:ahLst/>
            <a:cxnLst/>
            <a:rect l="l" t="t" r="r" b="b"/>
            <a:pathLst>
              <a:path w="33655" h="35559">
                <a:moveTo>
                  <a:pt x="0" y="35051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8904735" y="9337039"/>
            <a:ext cx="123826" cy="67310"/>
          </a:xfrm>
          <a:custGeom>
            <a:avLst/>
            <a:gdLst/>
            <a:ahLst/>
            <a:cxnLst/>
            <a:rect l="l" t="t" r="r" b="b"/>
            <a:pathLst>
              <a:path w="123825" h="67309">
                <a:moveTo>
                  <a:pt x="0" y="0"/>
                </a:moveTo>
                <a:lnTo>
                  <a:pt x="1234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2303252" y="2568958"/>
            <a:ext cx="431800" cy="216534"/>
          </a:xfrm>
          <a:custGeom>
            <a:avLst/>
            <a:gdLst/>
            <a:ahLst/>
            <a:cxnLst/>
            <a:rect l="l" t="t" r="r" b="b"/>
            <a:pathLst>
              <a:path w="431800" h="216535">
                <a:moveTo>
                  <a:pt x="0" y="0"/>
                </a:moveTo>
                <a:lnTo>
                  <a:pt x="431291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0709147" y="9746995"/>
            <a:ext cx="52069" cy="35560"/>
          </a:xfrm>
          <a:custGeom>
            <a:avLst/>
            <a:gdLst/>
            <a:ahLst/>
            <a:cxnLst/>
            <a:rect l="l" t="t" r="r" b="b"/>
            <a:pathLst>
              <a:path w="52070" h="35559">
                <a:moveTo>
                  <a:pt x="51815" y="0"/>
                </a:moveTo>
                <a:lnTo>
                  <a:pt x="0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7482840" y="2294636"/>
            <a:ext cx="91440" cy="173990"/>
          </a:xfrm>
          <a:custGeom>
            <a:avLst/>
            <a:gdLst/>
            <a:ahLst/>
            <a:cxnLst/>
            <a:rect l="l" t="t" r="r" b="b"/>
            <a:pathLst>
              <a:path w="91440" h="173989">
                <a:moveTo>
                  <a:pt x="91439" y="1737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2345923" y="2117857"/>
            <a:ext cx="86995" cy="38101"/>
          </a:xfrm>
          <a:custGeom>
            <a:avLst/>
            <a:gdLst/>
            <a:ahLst/>
            <a:cxnLst/>
            <a:rect l="l" t="t" r="r" b="b"/>
            <a:pathLst>
              <a:path w="86995" h="38100">
                <a:moveTo>
                  <a:pt x="0" y="38099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2195047" y="2762506"/>
            <a:ext cx="78105" cy="40004"/>
          </a:xfrm>
          <a:custGeom>
            <a:avLst/>
            <a:gdLst/>
            <a:ahLst/>
            <a:cxnLst/>
            <a:rect l="l" t="t" r="r" b="b"/>
            <a:pathLst>
              <a:path w="78104" h="40005">
                <a:moveTo>
                  <a:pt x="77723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8712709" y="9460490"/>
            <a:ext cx="127000" cy="78105"/>
          </a:xfrm>
          <a:custGeom>
            <a:avLst/>
            <a:gdLst/>
            <a:ahLst/>
            <a:cxnLst/>
            <a:rect l="l" t="t" r="r" b="b"/>
            <a:pathLst>
              <a:path w="127000" h="78104">
                <a:moveTo>
                  <a:pt x="0" y="77723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4261591" y="8149850"/>
            <a:ext cx="125095" cy="53341"/>
          </a:xfrm>
          <a:custGeom>
            <a:avLst/>
            <a:gdLst/>
            <a:ahLst/>
            <a:cxnLst/>
            <a:rect l="l" t="t" r="r" b="b"/>
            <a:pathLst>
              <a:path w="125094" h="53340">
                <a:moveTo>
                  <a:pt x="124967" y="0"/>
                </a:move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1509247" y="2149857"/>
            <a:ext cx="151130" cy="79376"/>
          </a:xfrm>
          <a:custGeom>
            <a:avLst/>
            <a:gdLst/>
            <a:ahLst/>
            <a:cxnLst/>
            <a:rect l="l" t="t" r="r" b="b"/>
            <a:pathLst>
              <a:path w="151129" h="79375">
                <a:moveTo>
                  <a:pt x="0" y="0"/>
                </a:moveTo>
                <a:lnTo>
                  <a:pt x="150875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4209778" y="7927342"/>
            <a:ext cx="114300" cy="47624"/>
          </a:xfrm>
          <a:custGeom>
            <a:avLst/>
            <a:gdLst/>
            <a:ahLst/>
            <a:cxnLst/>
            <a:rect l="l" t="t" r="r" b="b"/>
            <a:pathLst>
              <a:path w="114300" h="47625">
                <a:moveTo>
                  <a:pt x="114299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9064755" y="9244076"/>
            <a:ext cx="36830" cy="15240"/>
          </a:xfrm>
          <a:custGeom>
            <a:avLst/>
            <a:gdLst/>
            <a:ahLst/>
            <a:cxnLst/>
            <a:rect l="l" t="t" r="r" b="b"/>
            <a:pathLst>
              <a:path w="36829" h="15240">
                <a:moveTo>
                  <a:pt x="0" y="0"/>
                </a:moveTo>
                <a:lnTo>
                  <a:pt x="36575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1494007" y="2229105"/>
            <a:ext cx="166370" cy="317499"/>
          </a:xfrm>
          <a:custGeom>
            <a:avLst/>
            <a:gdLst/>
            <a:ahLst/>
            <a:cxnLst/>
            <a:rect l="l" t="t" r="r" b="b"/>
            <a:pathLst>
              <a:path w="166370" h="317500">
                <a:moveTo>
                  <a:pt x="166115" y="0"/>
                </a:move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3226795" y="866647"/>
            <a:ext cx="32384" cy="35560"/>
          </a:xfrm>
          <a:custGeom>
            <a:avLst/>
            <a:gdLst/>
            <a:ahLst/>
            <a:cxnLst/>
            <a:rect l="l" t="t" r="r" b="b"/>
            <a:pathLst>
              <a:path w="32384" h="35559">
                <a:moveTo>
                  <a:pt x="0" y="0"/>
                </a:moveTo>
                <a:lnTo>
                  <a:pt x="32003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0727439" y="866654"/>
            <a:ext cx="398145" cy="986155"/>
          </a:xfrm>
          <a:custGeom>
            <a:avLst/>
            <a:gdLst/>
            <a:ahLst/>
            <a:cxnLst/>
            <a:rect l="l" t="t" r="r" b="b"/>
            <a:pathLst>
              <a:path w="398145" h="986155">
                <a:moveTo>
                  <a:pt x="0" y="0"/>
                </a:moveTo>
                <a:lnTo>
                  <a:pt x="397763" y="986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9887711" y="1182120"/>
            <a:ext cx="407034" cy="1007745"/>
          </a:xfrm>
          <a:custGeom>
            <a:avLst/>
            <a:gdLst/>
            <a:ahLst/>
            <a:cxnLst/>
            <a:rect l="l" t="t" r="r" b="b"/>
            <a:pathLst>
              <a:path w="407034" h="1007744">
                <a:moveTo>
                  <a:pt x="406907" y="10073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2256006" y="8122413"/>
            <a:ext cx="187960" cy="74930"/>
          </a:xfrm>
          <a:custGeom>
            <a:avLst/>
            <a:gdLst/>
            <a:ahLst/>
            <a:cxnLst/>
            <a:rect l="l" t="t" r="r" b="b"/>
            <a:pathLst>
              <a:path w="187959" h="74929">
                <a:moveTo>
                  <a:pt x="1874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1475719" y="8183372"/>
            <a:ext cx="190500" cy="96520"/>
          </a:xfrm>
          <a:custGeom>
            <a:avLst/>
            <a:gdLst/>
            <a:ahLst/>
            <a:cxnLst/>
            <a:rect l="l" t="t" r="r" b="b"/>
            <a:pathLst>
              <a:path w="190500" h="96520">
                <a:moveTo>
                  <a:pt x="0" y="0"/>
                </a:moveTo>
                <a:lnTo>
                  <a:pt x="190499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2332207" y="7535672"/>
            <a:ext cx="48896" cy="117475"/>
          </a:xfrm>
          <a:custGeom>
            <a:avLst/>
            <a:gdLst/>
            <a:ahLst/>
            <a:cxnLst/>
            <a:rect l="l" t="t" r="r" b="b"/>
            <a:pathLst>
              <a:path w="48895" h="117475">
                <a:moveTo>
                  <a:pt x="48767" y="117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2553190" y="1745998"/>
            <a:ext cx="120650" cy="253366"/>
          </a:xfrm>
          <a:custGeom>
            <a:avLst/>
            <a:gdLst/>
            <a:ahLst/>
            <a:cxnLst/>
            <a:rect l="l" t="t" r="r" b="b"/>
            <a:pathLst>
              <a:path w="120650" h="253364">
                <a:moveTo>
                  <a:pt x="0" y="0"/>
                </a:moveTo>
                <a:lnTo>
                  <a:pt x="51815" y="108203"/>
                </a:lnTo>
                <a:lnTo>
                  <a:pt x="120395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8325612" y="2351028"/>
            <a:ext cx="182881" cy="349251"/>
          </a:xfrm>
          <a:custGeom>
            <a:avLst/>
            <a:gdLst/>
            <a:ahLst/>
            <a:cxnLst/>
            <a:rect l="l" t="t" r="r" b="b"/>
            <a:pathLst>
              <a:path w="182879" h="349250">
                <a:moveTo>
                  <a:pt x="182879" y="3489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1344656" y="2471422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30">
                <a:moveTo>
                  <a:pt x="1493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4270736" y="7796276"/>
            <a:ext cx="53339" cy="131446"/>
          </a:xfrm>
          <a:custGeom>
            <a:avLst/>
            <a:gdLst/>
            <a:ahLst/>
            <a:cxnLst/>
            <a:rect l="l" t="t" r="r" b="b"/>
            <a:pathLst>
              <a:path w="53340" h="131445">
                <a:moveTo>
                  <a:pt x="0" y="0"/>
                </a:moveTo>
                <a:lnTo>
                  <a:pt x="53339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4205204" y="8017261"/>
            <a:ext cx="125095" cy="53341"/>
          </a:xfrm>
          <a:custGeom>
            <a:avLst/>
            <a:gdLst/>
            <a:ahLst/>
            <a:cxnLst/>
            <a:rect l="l" t="t" r="r" b="b"/>
            <a:pathLst>
              <a:path w="125094" h="53340">
                <a:moveTo>
                  <a:pt x="0" y="53339"/>
                </a:move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6559299" y="2518664"/>
            <a:ext cx="97790" cy="44450"/>
          </a:xfrm>
          <a:custGeom>
            <a:avLst/>
            <a:gdLst/>
            <a:ahLst/>
            <a:cxnLst/>
            <a:rect l="l" t="t" r="r" b="b"/>
            <a:pathLst>
              <a:path w="97790" h="44450">
                <a:moveTo>
                  <a:pt x="97535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4156436" y="7796276"/>
            <a:ext cx="114300" cy="45721"/>
          </a:xfrm>
          <a:custGeom>
            <a:avLst/>
            <a:gdLst/>
            <a:ahLst/>
            <a:cxnLst/>
            <a:rect l="l" t="t" r="r" b="b"/>
            <a:pathLst>
              <a:path w="114300" h="45720">
                <a:moveTo>
                  <a:pt x="0" y="45719"/>
                </a:moveTo>
                <a:lnTo>
                  <a:pt x="1142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14584679" y="1890777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30479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8552693" y="2114810"/>
            <a:ext cx="128269" cy="62865"/>
          </a:xfrm>
          <a:custGeom>
            <a:avLst/>
            <a:gdLst/>
            <a:ahLst/>
            <a:cxnLst/>
            <a:rect l="l" t="t" r="r" b="b"/>
            <a:pathLst>
              <a:path w="128270" h="62864">
                <a:moveTo>
                  <a:pt x="0" y="62483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1719559" y="7229347"/>
            <a:ext cx="38100" cy="15240"/>
          </a:xfrm>
          <a:custGeom>
            <a:avLst/>
            <a:gdLst/>
            <a:ahLst/>
            <a:cxnLst/>
            <a:rect l="l" t="t" r="r" b="b"/>
            <a:pathLst>
              <a:path w="38100" h="15240">
                <a:moveTo>
                  <a:pt x="0" y="0"/>
                </a:moveTo>
                <a:lnTo>
                  <a:pt x="3809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8508492" y="1174496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137159" y="0"/>
                </a:moveTo>
                <a:lnTo>
                  <a:pt x="0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2195047" y="2568956"/>
            <a:ext cx="108584" cy="193676"/>
          </a:xfrm>
          <a:custGeom>
            <a:avLst/>
            <a:gdLst/>
            <a:ahLst/>
            <a:cxnLst/>
            <a:rect l="l" t="t" r="r" b="b"/>
            <a:pathLst>
              <a:path w="108584" h="193675">
                <a:moveTo>
                  <a:pt x="0" y="193547"/>
                </a:moveTo>
                <a:lnTo>
                  <a:pt x="1082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6656834" y="2518665"/>
            <a:ext cx="86995" cy="175261"/>
          </a:xfrm>
          <a:custGeom>
            <a:avLst/>
            <a:gdLst/>
            <a:ahLst/>
            <a:cxnLst/>
            <a:rect l="l" t="t" r="r" b="b"/>
            <a:pathLst>
              <a:path w="86995" h="175260">
                <a:moveTo>
                  <a:pt x="86867" y="17525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8325611" y="2226062"/>
            <a:ext cx="251460" cy="125095"/>
          </a:xfrm>
          <a:custGeom>
            <a:avLst/>
            <a:gdLst/>
            <a:ahLst/>
            <a:cxnLst/>
            <a:rect l="l" t="t" r="r" b="b"/>
            <a:pathLst>
              <a:path w="251459" h="125094">
                <a:moveTo>
                  <a:pt x="0" y="124967"/>
                </a:moveTo>
                <a:lnTo>
                  <a:pt x="2514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2089892" y="7259834"/>
            <a:ext cx="155576" cy="78105"/>
          </a:xfrm>
          <a:custGeom>
            <a:avLst/>
            <a:gdLst/>
            <a:ahLst/>
            <a:cxnLst/>
            <a:rect l="l" t="t" r="r" b="b"/>
            <a:pathLst>
              <a:path w="155575" h="78104">
                <a:moveTo>
                  <a:pt x="0" y="0"/>
                </a:moveTo>
                <a:lnTo>
                  <a:pt x="155447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3114022" y="999236"/>
            <a:ext cx="90170" cy="59690"/>
          </a:xfrm>
          <a:custGeom>
            <a:avLst/>
            <a:gdLst/>
            <a:ahLst/>
            <a:cxnLst/>
            <a:rect l="l" t="t" r="r" b="b"/>
            <a:pathLst>
              <a:path w="90169" h="59690">
                <a:moveTo>
                  <a:pt x="89915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1597643" y="8279388"/>
            <a:ext cx="68581" cy="140335"/>
          </a:xfrm>
          <a:custGeom>
            <a:avLst/>
            <a:gdLst/>
            <a:ahLst/>
            <a:cxnLst/>
            <a:rect l="l" t="t" r="r" b="b"/>
            <a:pathLst>
              <a:path w="68579" h="140334">
                <a:moveTo>
                  <a:pt x="68579" y="0"/>
                </a:moveTo>
                <a:lnTo>
                  <a:pt x="60959" y="15239"/>
                </a:ln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2380976" y="7518907"/>
            <a:ext cx="307975" cy="134620"/>
          </a:xfrm>
          <a:custGeom>
            <a:avLst/>
            <a:gdLst/>
            <a:ahLst/>
            <a:cxnLst/>
            <a:rect l="l" t="t" r="r" b="b"/>
            <a:pathLst>
              <a:path w="307975" h="134620">
                <a:moveTo>
                  <a:pt x="307847" y="0"/>
                </a:moveTo>
                <a:lnTo>
                  <a:pt x="0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8871204" y="866648"/>
            <a:ext cx="62865" cy="27940"/>
          </a:xfrm>
          <a:custGeom>
            <a:avLst/>
            <a:gdLst/>
            <a:ahLst/>
            <a:cxnLst/>
            <a:rect l="l" t="t" r="r" b="b"/>
            <a:pathLst>
              <a:path w="62865" h="27940">
                <a:moveTo>
                  <a:pt x="0" y="27431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8871204" y="894079"/>
            <a:ext cx="251460" cy="149860"/>
          </a:xfrm>
          <a:custGeom>
            <a:avLst/>
            <a:gdLst/>
            <a:ahLst/>
            <a:cxnLst/>
            <a:rect l="l" t="t" r="r" b="b"/>
            <a:pathLst>
              <a:path w="251459" h="149859">
                <a:moveTo>
                  <a:pt x="251459" y="65531"/>
                </a:moveTo>
                <a:lnTo>
                  <a:pt x="68579" y="14935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12495277" y="1745998"/>
            <a:ext cx="58419" cy="29210"/>
          </a:xfrm>
          <a:custGeom>
            <a:avLst/>
            <a:gdLst/>
            <a:ahLst/>
            <a:cxnLst/>
            <a:rect l="l" t="t" r="r" b="b"/>
            <a:pathLst>
              <a:path w="58420" h="29210">
                <a:moveTo>
                  <a:pt x="0" y="28955"/>
                </a:moveTo>
                <a:lnTo>
                  <a:pt x="9143" y="24383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8552689" y="2177289"/>
            <a:ext cx="24765" cy="48895"/>
          </a:xfrm>
          <a:custGeom>
            <a:avLst/>
            <a:gdLst/>
            <a:ahLst/>
            <a:cxnLst/>
            <a:rect l="l" t="t" r="r" b="b"/>
            <a:pathLst>
              <a:path w="24765" h="48894">
                <a:moveTo>
                  <a:pt x="24383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4156436" y="7841995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53339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2345925" y="2155952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65531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8663940" y="9407143"/>
            <a:ext cx="48896" cy="131446"/>
          </a:xfrm>
          <a:custGeom>
            <a:avLst/>
            <a:gdLst/>
            <a:ahLst/>
            <a:cxnLst/>
            <a:rect l="l" t="t" r="r" b="b"/>
            <a:pathLst>
              <a:path w="48895" h="131445">
                <a:moveTo>
                  <a:pt x="0" y="0"/>
                </a:moveTo>
                <a:lnTo>
                  <a:pt x="48767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2701018" y="2120902"/>
            <a:ext cx="66040" cy="121920"/>
          </a:xfrm>
          <a:custGeom>
            <a:avLst/>
            <a:gdLst/>
            <a:ahLst/>
            <a:cxnLst/>
            <a:rect l="l" t="t" r="r" b="b"/>
            <a:pathLst>
              <a:path w="66040" h="121919">
                <a:moveTo>
                  <a:pt x="0" y="121919"/>
                </a:moveTo>
                <a:lnTo>
                  <a:pt x="7619" y="106679"/>
                </a:lnTo>
                <a:lnTo>
                  <a:pt x="10667" y="103631"/>
                </a:ln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9011411" y="9244077"/>
            <a:ext cx="53339" cy="104138"/>
          </a:xfrm>
          <a:custGeom>
            <a:avLst/>
            <a:gdLst/>
            <a:ahLst/>
            <a:cxnLst/>
            <a:rect l="l" t="t" r="r" b="b"/>
            <a:pathLst>
              <a:path w="53340" h="104140">
                <a:moveTo>
                  <a:pt x="0" y="103631"/>
                </a:moveTo>
                <a:lnTo>
                  <a:pt x="533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8552690" y="1041908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0" y="0"/>
                </a:moveTo>
                <a:lnTo>
                  <a:pt x="9296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8415528" y="1041909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0" y="97535"/>
                </a:move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12606528" y="8957564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13958318" y="8338819"/>
            <a:ext cx="56515" cy="24766"/>
          </a:xfrm>
          <a:custGeom>
            <a:avLst/>
            <a:gdLst/>
            <a:ahLst/>
            <a:cxnLst/>
            <a:rect l="l" t="t" r="r" b="b"/>
            <a:pathLst>
              <a:path w="56515" h="24765">
                <a:moveTo>
                  <a:pt x="56387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1596118" y="8692392"/>
            <a:ext cx="100965" cy="172721"/>
          </a:xfrm>
          <a:custGeom>
            <a:avLst/>
            <a:gdLst/>
            <a:ahLst/>
            <a:cxnLst/>
            <a:rect l="l" t="t" r="r" b="b"/>
            <a:pathLst>
              <a:path w="100965" h="172720">
                <a:moveTo>
                  <a:pt x="0" y="172211"/>
                </a:moveTo>
                <a:lnTo>
                  <a:pt x="1005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13254228" y="1142498"/>
            <a:ext cx="29209" cy="10795"/>
          </a:xfrm>
          <a:custGeom>
            <a:avLst/>
            <a:gdLst/>
            <a:ahLst/>
            <a:cxnLst/>
            <a:rect l="l" t="t" r="r" b="b"/>
            <a:pathLst>
              <a:path w="29209" h="10794">
                <a:moveTo>
                  <a:pt x="0" y="0"/>
                </a:moveTo>
                <a:lnTo>
                  <a:pt x="28955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6743700" y="2294643"/>
            <a:ext cx="739140" cy="399415"/>
          </a:xfrm>
          <a:custGeom>
            <a:avLst/>
            <a:gdLst/>
            <a:ahLst/>
            <a:cxnLst/>
            <a:rect l="l" t="t" r="r" b="b"/>
            <a:pathLst>
              <a:path w="739140" h="399414">
                <a:moveTo>
                  <a:pt x="739139" y="0"/>
                </a:move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11344656" y="2149862"/>
            <a:ext cx="165100" cy="321945"/>
          </a:xfrm>
          <a:custGeom>
            <a:avLst/>
            <a:gdLst/>
            <a:ahLst/>
            <a:cxnLst/>
            <a:rect l="l" t="t" r="r" b="b"/>
            <a:pathLst>
              <a:path w="165100" h="321944">
                <a:moveTo>
                  <a:pt x="0" y="321563"/>
                </a:moveTo>
                <a:lnTo>
                  <a:pt x="1645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10709147" y="9782048"/>
            <a:ext cx="22860" cy="32384"/>
          </a:xfrm>
          <a:custGeom>
            <a:avLst/>
            <a:gdLst/>
            <a:ahLst/>
            <a:cxnLst/>
            <a:rect l="l" t="t" r="r" b="b"/>
            <a:pathLst>
              <a:path w="22859" h="32384">
                <a:moveTo>
                  <a:pt x="0" y="0"/>
                </a:moveTo>
                <a:lnTo>
                  <a:pt x="22859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2731495" y="2046226"/>
            <a:ext cx="35560" cy="74930"/>
          </a:xfrm>
          <a:custGeom>
            <a:avLst/>
            <a:gdLst/>
            <a:ahLst/>
            <a:cxnLst/>
            <a:rect l="l" t="t" r="r" b="b"/>
            <a:pathLst>
              <a:path w="35559" h="74930">
                <a:moveTo>
                  <a:pt x="350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2012168" y="8680195"/>
            <a:ext cx="62865" cy="119380"/>
          </a:xfrm>
          <a:custGeom>
            <a:avLst/>
            <a:gdLst/>
            <a:ahLst/>
            <a:cxnLst/>
            <a:rect l="l" t="t" r="r" b="b"/>
            <a:pathLst>
              <a:path w="62865" h="119379">
                <a:moveTo>
                  <a:pt x="0" y="118871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2216383" y="8770117"/>
            <a:ext cx="30480" cy="60959"/>
          </a:xfrm>
          <a:custGeom>
            <a:avLst/>
            <a:gdLst/>
            <a:ahLst/>
            <a:cxnLst/>
            <a:rect l="l" t="t" r="r" b="b"/>
            <a:pathLst>
              <a:path w="30479" h="60959">
                <a:moveTo>
                  <a:pt x="30479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14584679" y="1826769"/>
            <a:ext cx="30480" cy="64135"/>
          </a:xfrm>
          <a:custGeom>
            <a:avLst/>
            <a:gdLst/>
            <a:ahLst/>
            <a:cxnLst/>
            <a:rect l="l" t="t" r="r" b="b"/>
            <a:pathLst>
              <a:path w="30480" h="64135">
                <a:moveTo>
                  <a:pt x="0" y="64007"/>
                </a:moveTo>
                <a:lnTo>
                  <a:pt x="304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8321040" y="9407146"/>
            <a:ext cx="342900" cy="142240"/>
          </a:xfrm>
          <a:custGeom>
            <a:avLst/>
            <a:gdLst/>
            <a:ahLst/>
            <a:cxnLst/>
            <a:rect l="l" t="t" r="r" b="b"/>
            <a:pathLst>
              <a:path w="342900" h="142240">
                <a:moveTo>
                  <a:pt x="0" y="141731"/>
                </a:moveTo>
                <a:lnTo>
                  <a:pt x="3428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1381235" y="8459215"/>
            <a:ext cx="318770" cy="166370"/>
          </a:xfrm>
          <a:custGeom>
            <a:avLst/>
            <a:gdLst/>
            <a:ahLst/>
            <a:cxnLst/>
            <a:rect l="l" t="t" r="r" b="b"/>
            <a:pathLst>
              <a:path w="318770" h="166370">
                <a:moveTo>
                  <a:pt x="0" y="0"/>
                </a:moveTo>
                <a:lnTo>
                  <a:pt x="318515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14456667" y="9804908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90" h="9525">
                <a:moveTo>
                  <a:pt x="0" y="914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12089892" y="7102861"/>
            <a:ext cx="79375" cy="157481"/>
          </a:xfrm>
          <a:custGeom>
            <a:avLst/>
            <a:gdLst/>
            <a:ahLst/>
            <a:cxnLst/>
            <a:rect l="l" t="t" r="r" b="b"/>
            <a:pathLst>
              <a:path w="79375" h="157479">
                <a:moveTo>
                  <a:pt x="79247" y="0"/>
                </a:move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12330683" y="7933435"/>
            <a:ext cx="187960" cy="264160"/>
          </a:xfrm>
          <a:custGeom>
            <a:avLst/>
            <a:gdLst/>
            <a:ahLst/>
            <a:cxnLst/>
            <a:rect l="l" t="t" r="r" b="b"/>
            <a:pathLst>
              <a:path w="187959" h="264159">
                <a:moveTo>
                  <a:pt x="0" y="0"/>
                </a:moveTo>
                <a:lnTo>
                  <a:pt x="187451" y="74675"/>
                </a:lnTo>
                <a:lnTo>
                  <a:pt x="163067" y="137159"/>
                </a:lnTo>
                <a:lnTo>
                  <a:pt x="112775" y="2636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12141712" y="7337555"/>
            <a:ext cx="104139" cy="208914"/>
          </a:xfrm>
          <a:custGeom>
            <a:avLst/>
            <a:gdLst/>
            <a:ahLst/>
            <a:cxnLst/>
            <a:rect l="l" t="t" r="r" b="b"/>
            <a:pathLst>
              <a:path w="104140" h="208915">
                <a:moveTo>
                  <a:pt x="103631" y="0"/>
                </a:move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12990576" y="895604"/>
            <a:ext cx="123826" cy="163195"/>
          </a:xfrm>
          <a:custGeom>
            <a:avLst/>
            <a:gdLst/>
            <a:ahLst/>
            <a:cxnLst/>
            <a:rect l="l" t="t" r="r" b="b"/>
            <a:pathLst>
              <a:path w="123825" h="163194">
                <a:moveTo>
                  <a:pt x="123443" y="1630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12637010" y="7403084"/>
            <a:ext cx="52069" cy="116205"/>
          </a:xfrm>
          <a:custGeom>
            <a:avLst/>
            <a:gdLst/>
            <a:ahLst/>
            <a:cxnLst/>
            <a:rect l="l" t="t" r="r" b="b"/>
            <a:pathLst>
              <a:path w="52070" h="116204">
                <a:moveTo>
                  <a:pt x="0" y="0"/>
                </a:moveTo>
                <a:lnTo>
                  <a:pt x="51815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10323577" y="6569463"/>
            <a:ext cx="81280" cy="170815"/>
          </a:xfrm>
          <a:custGeom>
            <a:avLst/>
            <a:gdLst/>
            <a:ahLst/>
            <a:cxnLst/>
            <a:rect l="l" t="t" r="r" b="b"/>
            <a:pathLst>
              <a:path w="81279" h="170815">
                <a:moveTo>
                  <a:pt x="0" y="170687"/>
                </a:moveTo>
                <a:lnTo>
                  <a:pt x="807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12332209" y="7403084"/>
            <a:ext cx="304800" cy="132715"/>
          </a:xfrm>
          <a:custGeom>
            <a:avLst/>
            <a:gdLst/>
            <a:ahLst/>
            <a:cxnLst/>
            <a:rect l="l" t="t" r="r" b="b"/>
            <a:pathLst>
              <a:path w="304800" h="132715">
                <a:moveTo>
                  <a:pt x="0" y="132587"/>
                </a:moveTo>
                <a:lnTo>
                  <a:pt x="3047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9079992" y="866654"/>
            <a:ext cx="43180" cy="93345"/>
          </a:xfrm>
          <a:custGeom>
            <a:avLst/>
            <a:gdLst/>
            <a:ahLst/>
            <a:cxnLst/>
            <a:rect l="l" t="t" r="r" b="b"/>
            <a:pathLst>
              <a:path w="43179" h="93344">
                <a:moveTo>
                  <a:pt x="0" y="0"/>
                </a:moveTo>
                <a:lnTo>
                  <a:pt x="4267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12438888" y="1968501"/>
            <a:ext cx="48896" cy="102234"/>
          </a:xfrm>
          <a:custGeom>
            <a:avLst/>
            <a:gdLst/>
            <a:ahLst/>
            <a:cxnLst/>
            <a:rect l="l" t="t" r="r" b="b"/>
            <a:pathLst>
              <a:path w="48895" h="102235">
                <a:moveTo>
                  <a:pt x="48767" y="10210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8552693" y="1858772"/>
            <a:ext cx="128269" cy="256540"/>
          </a:xfrm>
          <a:custGeom>
            <a:avLst/>
            <a:gdLst/>
            <a:ahLst/>
            <a:cxnLst/>
            <a:rect l="l" t="t" r="r" b="b"/>
            <a:pathLst>
              <a:path w="128270" h="256539">
                <a:moveTo>
                  <a:pt x="128015" y="2560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12074654" y="8680195"/>
            <a:ext cx="76200" cy="40004"/>
          </a:xfrm>
          <a:custGeom>
            <a:avLst/>
            <a:gdLst/>
            <a:ahLst/>
            <a:cxnLst/>
            <a:rect l="l" t="t" r="r" b="b"/>
            <a:pathLst>
              <a:path w="76200" h="40004">
                <a:moveTo>
                  <a:pt x="0" y="0"/>
                </a:moveTo>
                <a:lnTo>
                  <a:pt x="7619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11381232" y="8404351"/>
            <a:ext cx="24765" cy="55245"/>
          </a:xfrm>
          <a:custGeom>
            <a:avLst/>
            <a:gdLst/>
            <a:ahLst/>
            <a:cxnLst/>
            <a:rect l="l" t="t" r="r" b="b"/>
            <a:pathLst>
              <a:path w="24765" h="55245">
                <a:moveTo>
                  <a:pt x="24383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11564112" y="9605267"/>
            <a:ext cx="111760" cy="208914"/>
          </a:xfrm>
          <a:custGeom>
            <a:avLst/>
            <a:gdLst/>
            <a:ahLst/>
            <a:cxnLst/>
            <a:rect l="l" t="t" r="r" b="b"/>
            <a:pathLst>
              <a:path w="111759" h="208915">
                <a:moveTo>
                  <a:pt x="0" y="208787"/>
                </a:moveTo>
                <a:lnTo>
                  <a:pt x="1112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11710417" y="7244589"/>
            <a:ext cx="47625" cy="94614"/>
          </a:xfrm>
          <a:custGeom>
            <a:avLst/>
            <a:gdLst/>
            <a:ahLst/>
            <a:cxnLst/>
            <a:rect l="l" t="t" r="r" b="b"/>
            <a:pathLst>
              <a:path w="47625" h="94615">
                <a:moveTo>
                  <a:pt x="47243" y="0"/>
                </a:moveTo>
                <a:lnTo>
                  <a:pt x="0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10480551" y="9439153"/>
            <a:ext cx="88899" cy="60959"/>
          </a:xfrm>
          <a:custGeom>
            <a:avLst/>
            <a:gdLst/>
            <a:ahLst/>
            <a:cxnLst/>
            <a:rect l="l" t="t" r="r" b="b"/>
            <a:pathLst>
              <a:path w="88900" h="60959">
                <a:moveTo>
                  <a:pt x="0" y="0"/>
                </a:moveTo>
                <a:lnTo>
                  <a:pt x="88391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3469116" y="4778755"/>
            <a:ext cx="475615" cy="231775"/>
          </a:xfrm>
          <a:custGeom>
            <a:avLst/>
            <a:gdLst/>
            <a:ahLst/>
            <a:cxnLst/>
            <a:rect l="l" t="t" r="r" b="b"/>
            <a:pathLst>
              <a:path w="475615" h="231775">
                <a:moveTo>
                  <a:pt x="0" y="0"/>
                </a:moveTo>
                <a:lnTo>
                  <a:pt x="475487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7574284" y="2372362"/>
            <a:ext cx="186055" cy="96520"/>
          </a:xfrm>
          <a:custGeom>
            <a:avLst/>
            <a:gdLst/>
            <a:ahLst/>
            <a:cxnLst/>
            <a:rect l="l" t="t" r="r" b="b"/>
            <a:pathLst>
              <a:path w="186054" h="96519">
                <a:moveTo>
                  <a:pt x="185927" y="0"/>
                </a:moveTo>
                <a:lnTo>
                  <a:pt x="0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8901683" y="9544305"/>
            <a:ext cx="111760" cy="45721"/>
          </a:xfrm>
          <a:custGeom>
            <a:avLst/>
            <a:gdLst/>
            <a:ahLst/>
            <a:cxnLst/>
            <a:rect l="l" t="t" r="r" b="b"/>
            <a:pathLst>
              <a:path w="111759" h="45720">
                <a:moveTo>
                  <a:pt x="111251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14170152" y="2344930"/>
            <a:ext cx="445134" cy="210820"/>
          </a:xfrm>
          <a:custGeom>
            <a:avLst/>
            <a:gdLst/>
            <a:ahLst/>
            <a:cxnLst/>
            <a:rect l="l" t="t" r="r" b="b"/>
            <a:pathLst>
              <a:path w="445134" h="210819">
                <a:moveTo>
                  <a:pt x="0" y="0"/>
                </a:moveTo>
                <a:lnTo>
                  <a:pt x="445007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12990576" y="5766309"/>
            <a:ext cx="271780" cy="132715"/>
          </a:xfrm>
          <a:custGeom>
            <a:avLst/>
            <a:gdLst/>
            <a:ahLst/>
            <a:cxnLst/>
            <a:rect l="l" t="t" r="r" b="b"/>
            <a:pathLst>
              <a:path w="271780" h="132714">
                <a:moveTo>
                  <a:pt x="0" y="0"/>
                </a:moveTo>
                <a:lnTo>
                  <a:pt x="271271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14223493" y="9603740"/>
            <a:ext cx="289559" cy="106680"/>
          </a:xfrm>
          <a:custGeom>
            <a:avLst/>
            <a:gdLst/>
            <a:ahLst/>
            <a:cxnLst/>
            <a:rect l="l" t="t" r="r" b="b"/>
            <a:pathLst>
              <a:path w="289559" h="106679">
                <a:moveTo>
                  <a:pt x="289559" y="10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10945370" y="9635745"/>
            <a:ext cx="33654" cy="18415"/>
          </a:xfrm>
          <a:custGeom>
            <a:avLst/>
            <a:gdLst/>
            <a:ahLst/>
            <a:cxnLst/>
            <a:rect l="l" t="t" r="r" b="b"/>
            <a:pathLst>
              <a:path w="33654" h="18415">
                <a:moveTo>
                  <a:pt x="33527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8321041" y="9548881"/>
            <a:ext cx="108584" cy="238125"/>
          </a:xfrm>
          <a:custGeom>
            <a:avLst/>
            <a:gdLst/>
            <a:ahLst/>
            <a:cxnLst/>
            <a:rect l="l" t="t" r="r" b="b"/>
            <a:pathLst>
              <a:path w="108584" h="238125">
                <a:moveTo>
                  <a:pt x="108203" y="2377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12095988" y="8875270"/>
            <a:ext cx="219710" cy="460374"/>
          </a:xfrm>
          <a:custGeom>
            <a:avLst/>
            <a:gdLst/>
            <a:ahLst/>
            <a:cxnLst/>
            <a:rect l="l" t="t" r="r" b="b"/>
            <a:pathLst>
              <a:path w="219709" h="460375">
                <a:moveTo>
                  <a:pt x="219455" y="0"/>
                </a:moveTo>
                <a:lnTo>
                  <a:pt x="0" y="460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2734544" y="2689353"/>
            <a:ext cx="48896" cy="96520"/>
          </a:xfrm>
          <a:custGeom>
            <a:avLst/>
            <a:gdLst/>
            <a:ahLst/>
            <a:cxnLst/>
            <a:rect l="l" t="t" r="r" b="b"/>
            <a:pathLst>
              <a:path w="48895" h="96519">
                <a:moveTo>
                  <a:pt x="0" y="96011"/>
                </a:moveTo>
                <a:lnTo>
                  <a:pt x="487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1862818" y="8597903"/>
            <a:ext cx="17145" cy="47624"/>
          </a:xfrm>
          <a:custGeom>
            <a:avLst/>
            <a:gdLst/>
            <a:ahLst/>
            <a:cxnLst/>
            <a:rect l="l" t="t" r="r" b="b"/>
            <a:pathLst>
              <a:path w="17145" h="47625">
                <a:moveTo>
                  <a:pt x="0" y="47243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12324590" y="8552180"/>
            <a:ext cx="806450" cy="393700"/>
          </a:xfrm>
          <a:custGeom>
            <a:avLst/>
            <a:gdLst/>
            <a:ahLst/>
            <a:cxnLst/>
            <a:rect l="l" t="t" r="r" b="b"/>
            <a:pathLst>
              <a:path w="806450" h="393700">
                <a:moveTo>
                  <a:pt x="806195" y="393191"/>
                </a:moveTo>
                <a:lnTo>
                  <a:pt x="789431" y="385571"/>
                </a:lnTo>
                <a:lnTo>
                  <a:pt x="495299" y="242315"/>
                </a:lnTo>
                <a:lnTo>
                  <a:pt x="278891" y="135635"/>
                </a:lnTo>
                <a:lnTo>
                  <a:pt x="117347" y="563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11524488" y="9590025"/>
            <a:ext cx="117475" cy="224154"/>
          </a:xfrm>
          <a:custGeom>
            <a:avLst/>
            <a:gdLst/>
            <a:ahLst/>
            <a:cxnLst/>
            <a:rect l="l" t="t" r="r" b="b"/>
            <a:pathLst>
              <a:path w="117475" h="224154">
                <a:moveTo>
                  <a:pt x="117347" y="0"/>
                </a:moveTo>
                <a:lnTo>
                  <a:pt x="0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0829545" y="8274811"/>
            <a:ext cx="515620" cy="268604"/>
          </a:xfrm>
          <a:custGeom>
            <a:avLst/>
            <a:gdLst/>
            <a:ahLst/>
            <a:cxnLst/>
            <a:rect l="l" t="t" r="r" b="b"/>
            <a:pathLst>
              <a:path w="515620" h="268604">
                <a:moveTo>
                  <a:pt x="0" y="0"/>
                </a:moveTo>
                <a:lnTo>
                  <a:pt x="515111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1710421" y="8751823"/>
            <a:ext cx="201295" cy="387350"/>
          </a:xfrm>
          <a:custGeom>
            <a:avLst/>
            <a:gdLst/>
            <a:ahLst/>
            <a:cxnLst/>
            <a:rect l="l" t="t" r="r" b="b"/>
            <a:pathLst>
              <a:path w="201295" h="387350">
                <a:moveTo>
                  <a:pt x="201167" y="0"/>
                </a:moveTo>
                <a:lnTo>
                  <a:pt x="0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13251182" y="7339076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13958320" y="8363206"/>
            <a:ext cx="3175" cy="9526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3047" y="9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2822938" y="6342379"/>
            <a:ext cx="342900" cy="144780"/>
          </a:xfrm>
          <a:custGeom>
            <a:avLst/>
            <a:gdLst/>
            <a:ahLst/>
            <a:cxnLst/>
            <a:rect l="l" t="t" r="r" b="b"/>
            <a:pathLst>
              <a:path w="342900" h="144779">
                <a:moveTo>
                  <a:pt x="0" y="144779"/>
                </a:moveTo>
                <a:lnTo>
                  <a:pt x="280415" y="25907"/>
                </a:lnTo>
                <a:lnTo>
                  <a:pt x="3428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1818622" y="8617711"/>
            <a:ext cx="17145" cy="45721"/>
          </a:xfrm>
          <a:custGeom>
            <a:avLst/>
            <a:gdLst/>
            <a:ahLst/>
            <a:cxnLst/>
            <a:rect l="l" t="t" r="r" b="b"/>
            <a:pathLst>
              <a:path w="17145" h="45720">
                <a:moveTo>
                  <a:pt x="0" y="45719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10989564" y="7968494"/>
            <a:ext cx="289559" cy="140335"/>
          </a:xfrm>
          <a:custGeom>
            <a:avLst/>
            <a:gdLst/>
            <a:ahLst/>
            <a:cxnLst/>
            <a:rect l="l" t="t" r="r" b="b"/>
            <a:pathLst>
              <a:path w="289559" h="140334">
                <a:moveTo>
                  <a:pt x="0" y="0"/>
                </a:moveTo>
                <a:lnTo>
                  <a:pt x="289559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13331952" y="7537194"/>
            <a:ext cx="346075" cy="149860"/>
          </a:xfrm>
          <a:custGeom>
            <a:avLst/>
            <a:gdLst/>
            <a:ahLst/>
            <a:cxnLst/>
            <a:rect l="l" t="t" r="r" b="b"/>
            <a:pathLst>
              <a:path w="346075" h="149859">
                <a:moveTo>
                  <a:pt x="345947" y="0"/>
                </a:move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11873483" y="7208012"/>
            <a:ext cx="102235" cy="204470"/>
          </a:xfrm>
          <a:custGeom>
            <a:avLst/>
            <a:gdLst/>
            <a:ahLst/>
            <a:cxnLst/>
            <a:rect l="l" t="t" r="r" b="b"/>
            <a:pathLst>
              <a:path w="102234" h="204470">
                <a:moveTo>
                  <a:pt x="0" y="204215"/>
                </a:moveTo>
                <a:lnTo>
                  <a:pt x="99059" y="6095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14513052" y="9710425"/>
            <a:ext cx="102235" cy="41275"/>
          </a:xfrm>
          <a:custGeom>
            <a:avLst/>
            <a:gdLst/>
            <a:ahLst/>
            <a:cxnLst/>
            <a:rect l="l" t="t" r="r" b="b"/>
            <a:pathLst>
              <a:path w="102234" h="41275">
                <a:moveTo>
                  <a:pt x="0" y="0"/>
                </a:moveTo>
                <a:lnTo>
                  <a:pt x="102107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10651237" y="9513829"/>
            <a:ext cx="102235" cy="93345"/>
          </a:xfrm>
          <a:custGeom>
            <a:avLst/>
            <a:gdLst/>
            <a:ahLst/>
            <a:cxnLst/>
            <a:rect l="l" t="t" r="r" b="b"/>
            <a:pathLst>
              <a:path w="102234" h="93345">
                <a:moveTo>
                  <a:pt x="102107" y="0"/>
                </a:moveTo>
                <a:lnTo>
                  <a:pt x="79247" y="27431"/>
                </a:lnTo>
                <a:lnTo>
                  <a:pt x="59435" y="51815"/>
                </a:lnTo>
                <a:lnTo>
                  <a:pt x="36575" y="7315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12665964" y="2443989"/>
            <a:ext cx="287020" cy="147955"/>
          </a:xfrm>
          <a:custGeom>
            <a:avLst/>
            <a:gdLst/>
            <a:ahLst/>
            <a:cxnLst/>
            <a:rect l="l" t="t" r="r" b="b"/>
            <a:pathLst>
              <a:path w="287020" h="147955">
                <a:moveTo>
                  <a:pt x="286511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14520672" y="4393185"/>
            <a:ext cx="94615" cy="40004"/>
          </a:xfrm>
          <a:custGeom>
            <a:avLst/>
            <a:gdLst/>
            <a:ahLst/>
            <a:cxnLst/>
            <a:rect l="l" t="t" r="r" b="b"/>
            <a:pathLst>
              <a:path w="94615" h="40004">
                <a:moveTo>
                  <a:pt x="9448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9101328" y="9119113"/>
            <a:ext cx="71755" cy="140335"/>
          </a:xfrm>
          <a:custGeom>
            <a:avLst/>
            <a:gdLst/>
            <a:ahLst/>
            <a:cxnLst/>
            <a:rect l="l" t="t" r="r" b="b"/>
            <a:pathLst>
              <a:path w="71754" h="140334">
                <a:moveTo>
                  <a:pt x="0" y="140207"/>
                </a:moveTo>
                <a:lnTo>
                  <a:pt x="36575" y="68579"/>
                </a:lnTo>
                <a:lnTo>
                  <a:pt x="53339" y="35051"/>
                </a:ln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9172956" y="9119106"/>
            <a:ext cx="368935" cy="181610"/>
          </a:xfrm>
          <a:custGeom>
            <a:avLst/>
            <a:gdLst/>
            <a:ahLst/>
            <a:cxnLst/>
            <a:rect l="l" t="t" r="r" b="b"/>
            <a:pathLst>
              <a:path w="368934" h="181609">
                <a:moveTo>
                  <a:pt x="0" y="0"/>
                </a:moveTo>
                <a:lnTo>
                  <a:pt x="368807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1513823" y="8820404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0" y="0"/>
                </a:moveTo>
                <a:lnTo>
                  <a:pt x="82295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12185904" y="2802128"/>
            <a:ext cx="86995" cy="173990"/>
          </a:xfrm>
          <a:custGeom>
            <a:avLst/>
            <a:gdLst/>
            <a:ahLst/>
            <a:cxnLst/>
            <a:rect l="l" t="t" r="r" b="b"/>
            <a:pathLst>
              <a:path w="86995" h="173989">
                <a:moveTo>
                  <a:pt x="0" y="173735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3687043" y="9481820"/>
            <a:ext cx="151130" cy="332740"/>
          </a:xfrm>
          <a:custGeom>
            <a:avLst/>
            <a:gdLst/>
            <a:ahLst/>
            <a:cxnLst/>
            <a:rect l="l" t="t" r="r" b="b"/>
            <a:pathLst>
              <a:path w="151130" h="332740">
                <a:moveTo>
                  <a:pt x="0" y="0"/>
                </a:moveTo>
                <a:lnTo>
                  <a:pt x="150875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11756139" y="8642102"/>
            <a:ext cx="26035" cy="78105"/>
          </a:xfrm>
          <a:custGeom>
            <a:avLst/>
            <a:gdLst/>
            <a:ahLst/>
            <a:cxnLst/>
            <a:rect l="l" t="t" r="r" b="b"/>
            <a:pathLst>
              <a:path w="26034" h="78104">
                <a:moveTo>
                  <a:pt x="0" y="77723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3174979" y="6089395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1835383" y="86177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0" y="0"/>
                </a:moveTo>
                <a:lnTo>
                  <a:pt x="27431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11911583" y="8645145"/>
            <a:ext cx="56515" cy="106680"/>
          </a:xfrm>
          <a:custGeom>
            <a:avLst/>
            <a:gdLst/>
            <a:ahLst/>
            <a:cxnLst/>
            <a:rect l="l" t="t" r="r" b="b"/>
            <a:pathLst>
              <a:path w="56515" h="106679">
                <a:moveTo>
                  <a:pt x="56387" y="0"/>
                </a:move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1719560" y="7116570"/>
            <a:ext cx="58419" cy="113031"/>
          </a:xfrm>
          <a:custGeom>
            <a:avLst/>
            <a:gdLst/>
            <a:ahLst/>
            <a:cxnLst/>
            <a:rect l="l" t="t" r="r" b="b"/>
            <a:pathLst>
              <a:path w="58420" h="113029">
                <a:moveTo>
                  <a:pt x="57911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10218420" y="9489442"/>
            <a:ext cx="281939" cy="142240"/>
          </a:xfrm>
          <a:custGeom>
            <a:avLst/>
            <a:gdLst/>
            <a:ahLst/>
            <a:cxnLst/>
            <a:rect l="l" t="t" r="r" b="b"/>
            <a:pathLst>
              <a:path w="281940" h="142240">
                <a:moveTo>
                  <a:pt x="0" y="0"/>
                </a:moveTo>
                <a:lnTo>
                  <a:pt x="281939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12851895" y="1974598"/>
            <a:ext cx="260985" cy="303530"/>
          </a:xfrm>
          <a:custGeom>
            <a:avLst/>
            <a:gdLst/>
            <a:ahLst/>
            <a:cxnLst/>
            <a:rect l="l" t="t" r="r" b="b"/>
            <a:pathLst>
              <a:path w="260984" h="303530">
                <a:moveTo>
                  <a:pt x="0" y="0"/>
                </a:moveTo>
                <a:lnTo>
                  <a:pt x="260603" y="303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0" y="0"/>
                </a:moveTo>
                <a:lnTo>
                  <a:pt x="50291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3501115" y="8082792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85343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11782044" y="8642094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90">
                <a:moveTo>
                  <a:pt x="0" y="0"/>
                </a:moveTo>
                <a:lnTo>
                  <a:pt x="36575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12893040" y="5969001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281939" y="13715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11780521" y="9689090"/>
            <a:ext cx="62865" cy="125095"/>
          </a:xfrm>
          <a:custGeom>
            <a:avLst/>
            <a:gdLst/>
            <a:ahLst/>
            <a:cxnLst/>
            <a:rect l="l" t="t" r="r" b="b"/>
            <a:pathLst>
              <a:path w="62865" h="125095">
                <a:moveTo>
                  <a:pt x="62483" y="0"/>
                </a:move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0500358" y="9631172"/>
            <a:ext cx="135891" cy="182879"/>
          </a:xfrm>
          <a:custGeom>
            <a:avLst/>
            <a:gdLst/>
            <a:ahLst/>
            <a:cxnLst/>
            <a:rect l="l" t="t" r="r" b="b"/>
            <a:pathLst>
              <a:path w="135890" h="182879">
                <a:moveTo>
                  <a:pt x="0" y="0"/>
                </a:moveTo>
                <a:lnTo>
                  <a:pt x="13563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2573004" y="2242825"/>
            <a:ext cx="128269" cy="105411"/>
          </a:xfrm>
          <a:custGeom>
            <a:avLst/>
            <a:gdLst/>
            <a:ahLst/>
            <a:cxnLst/>
            <a:rect l="l" t="t" r="r" b="b"/>
            <a:pathLst>
              <a:path w="128270" h="105410">
                <a:moveTo>
                  <a:pt x="0" y="105155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9012937" y="9544306"/>
            <a:ext cx="329565" cy="161924"/>
          </a:xfrm>
          <a:custGeom>
            <a:avLst/>
            <a:gdLst/>
            <a:ahLst/>
            <a:cxnLst/>
            <a:rect l="l" t="t" r="r" b="b"/>
            <a:pathLst>
              <a:path w="329565" h="161925">
                <a:moveTo>
                  <a:pt x="329183" y="1615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0256521" y="6758433"/>
            <a:ext cx="109855" cy="216534"/>
          </a:xfrm>
          <a:custGeom>
            <a:avLst/>
            <a:gdLst/>
            <a:ahLst/>
            <a:cxnLst/>
            <a:rect l="l" t="t" r="r" b="b"/>
            <a:pathLst>
              <a:path w="109854" h="216534">
                <a:moveTo>
                  <a:pt x="109727" y="0"/>
                </a:moveTo>
                <a:lnTo>
                  <a:pt x="21335" y="173735"/>
                </a:lnTo>
                <a:lnTo>
                  <a:pt x="0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1430004" y="8820404"/>
            <a:ext cx="83820" cy="181610"/>
          </a:xfrm>
          <a:custGeom>
            <a:avLst/>
            <a:gdLst/>
            <a:ahLst/>
            <a:cxnLst/>
            <a:rect l="l" t="t" r="r" b="b"/>
            <a:pathLst>
              <a:path w="83820" h="181609">
                <a:moveTo>
                  <a:pt x="0" y="181355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0187943" y="6974840"/>
            <a:ext cx="68581" cy="135889"/>
          </a:xfrm>
          <a:custGeom>
            <a:avLst/>
            <a:gdLst/>
            <a:ahLst/>
            <a:cxnLst/>
            <a:rect l="l" t="t" r="r" b="b"/>
            <a:pathLst>
              <a:path w="68579" h="135890">
                <a:moveTo>
                  <a:pt x="0" y="135635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3283184" y="1108966"/>
            <a:ext cx="9526" cy="44450"/>
          </a:xfrm>
          <a:custGeom>
            <a:avLst/>
            <a:gdLst/>
            <a:ahLst/>
            <a:cxnLst/>
            <a:rect l="l" t="t" r="r" b="b"/>
            <a:pathLst>
              <a:path w="9525" h="44450">
                <a:moveTo>
                  <a:pt x="0" y="44195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1486391" y="6970268"/>
            <a:ext cx="291465" cy="146686"/>
          </a:xfrm>
          <a:custGeom>
            <a:avLst/>
            <a:gdLst/>
            <a:ahLst/>
            <a:cxnLst/>
            <a:rect l="l" t="t" r="r" b="b"/>
            <a:pathLst>
              <a:path w="291465" h="146684">
                <a:moveTo>
                  <a:pt x="0" y="0"/>
                </a:moveTo>
                <a:lnTo>
                  <a:pt x="291083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3292328" y="1049530"/>
            <a:ext cx="38100" cy="59690"/>
          </a:xfrm>
          <a:custGeom>
            <a:avLst/>
            <a:gdLst/>
            <a:ahLst/>
            <a:cxnLst/>
            <a:rect l="l" t="t" r="r" b="b"/>
            <a:pathLst>
              <a:path w="38100" h="59690">
                <a:moveTo>
                  <a:pt x="38099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2356591" y="8788402"/>
            <a:ext cx="165100" cy="71756"/>
          </a:xfrm>
          <a:custGeom>
            <a:avLst/>
            <a:gdLst/>
            <a:ahLst/>
            <a:cxnLst/>
            <a:rect l="l" t="t" r="r" b="b"/>
            <a:pathLst>
              <a:path w="165100" h="71754">
                <a:moveTo>
                  <a:pt x="0" y="0"/>
                </a:moveTo>
                <a:lnTo>
                  <a:pt x="164591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2537947" y="7596632"/>
            <a:ext cx="251460" cy="591820"/>
          </a:xfrm>
          <a:custGeom>
            <a:avLst/>
            <a:gdLst/>
            <a:ahLst/>
            <a:cxnLst/>
            <a:rect l="l" t="t" r="r" b="b"/>
            <a:pathLst>
              <a:path w="251459" h="591820">
                <a:moveTo>
                  <a:pt x="251459" y="591311"/>
                </a:moveTo>
                <a:lnTo>
                  <a:pt x="105155" y="2468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0568942" y="9500107"/>
            <a:ext cx="82550" cy="106680"/>
          </a:xfrm>
          <a:custGeom>
            <a:avLst/>
            <a:gdLst/>
            <a:ahLst/>
            <a:cxnLst/>
            <a:rect l="l" t="t" r="r" b="b"/>
            <a:pathLst>
              <a:path w="82550" h="106679">
                <a:moveTo>
                  <a:pt x="0" y="0"/>
                </a:moveTo>
                <a:lnTo>
                  <a:pt x="82295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3021061" y="1308614"/>
            <a:ext cx="154305" cy="321945"/>
          </a:xfrm>
          <a:custGeom>
            <a:avLst/>
            <a:gdLst/>
            <a:ahLst/>
            <a:cxnLst/>
            <a:rect l="l" t="t" r="r" b="b"/>
            <a:pathLst>
              <a:path w="154305" h="321944">
                <a:moveTo>
                  <a:pt x="0" y="321563"/>
                </a:moveTo>
                <a:lnTo>
                  <a:pt x="134111" y="39623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3181076" y="5371592"/>
            <a:ext cx="474346" cy="231775"/>
          </a:xfrm>
          <a:custGeom>
            <a:avLst/>
            <a:gdLst/>
            <a:ahLst/>
            <a:cxnLst/>
            <a:rect l="l" t="t" r="r" b="b"/>
            <a:pathLst>
              <a:path w="474344" h="231775">
                <a:moveTo>
                  <a:pt x="473963" y="231647"/>
                </a:move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2495276" y="1774953"/>
            <a:ext cx="70485" cy="132715"/>
          </a:xfrm>
          <a:custGeom>
            <a:avLst/>
            <a:gdLst/>
            <a:ahLst/>
            <a:cxnLst/>
            <a:rect l="l" t="t" r="r" b="b"/>
            <a:pathLst>
              <a:path w="70484" h="132714">
                <a:moveTo>
                  <a:pt x="70103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2451080" y="9175496"/>
            <a:ext cx="173990" cy="335280"/>
          </a:xfrm>
          <a:custGeom>
            <a:avLst/>
            <a:gdLst/>
            <a:ahLst/>
            <a:cxnLst/>
            <a:rect l="l" t="t" r="r" b="b"/>
            <a:pathLst>
              <a:path w="173990" h="335279">
                <a:moveTo>
                  <a:pt x="173735" y="0"/>
                </a:move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3929360" y="8136127"/>
            <a:ext cx="85725" cy="203200"/>
          </a:xfrm>
          <a:custGeom>
            <a:avLst/>
            <a:gdLst/>
            <a:ahLst/>
            <a:cxnLst/>
            <a:rect l="l" t="t" r="r" b="b"/>
            <a:pathLst>
              <a:path w="85725" h="203200">
                <a:moveTo>
                  <a:pt x="0" y="0"/>
                </a:moveTo>
                <a:lnTo>
                  <a:pt x="85343" y="202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2216384" y="8831071"/>
            <a:ext cx="99060" cy="44450"/>
          </a:xfrm>
          <a:custGeom>
            <a:avLst/>
            <a:gdLst/>
            <a:ahLst/>
            <a:cxnLst/>
            <a:rect l="l" t="t" r="r" b="b"/>
            <a:pathLst>
              <a:path w="99059" h="44450">
                <a:moveTo>
                  <a:pt x="0" y="0"/>
                </a:moveTo>
                <a:lnTo>
                  <a:pt x="99059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0323576" y="6740144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7630671" y="2091944"/>
            <a:ext cx="129539" cy="280670"/>
          </a:xfrm>
          <a:custGeom>
            <a:avLst/>
            <a:gdLst/>
            <a:ahLst/>
            <a:cxnLst/>
            <a:rect l="l" t="t" r="r" b="b"/>
            <a:pathLst>
              <a:path w="129540" h="280669">
                <a:moveTo>
                  <a:pt x="0" y="0"/>
                </a:moveTo>
                <a:lnTo>
                  <a:pt x="129539" y="280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4478000" y="9710422"/>
            <a:ext cx="35560" cy="94614"/>
          </a:xfrm>
          <a:custGeom>
            <a:avLst/>
            <a:gdLst/>
            <a:ahLst/>
            <a:cxnLst/>
            <a:rect l="l" t="t" r="r" b="b"/>
            <a:pathLst>
              <a:path w="35559" h="94615">
                <a:moveTo>
                  <a:pt x="0" y="94487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3676376" y="8372349"/>
            <a:ext cx="285115" cy="120649"/>
          </a:xfrm>
          <a:custGeom>
            <a:avLst/>
            <a:gdLst/>
            <a:ahLst/>
            <a:cxnLst/>
            <a:rect l="l" t="t" r="r" b="b"/>
            <a:pathLst>
              <a:path w="285115" h="120650">
                <a:moveTo>
                  <a:pt x="284987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3165837" y="634237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0511029" y="6718806"/>
            <a:ext cx="62865" cy="113031"/>
          </a:xfrm>
          <a:custGeom>
            <a:avLst/>
            <a:gdLst/>
            <a:ahLst/>
            <a:cxnLst/>
            <a:rect l="l" t="t" r="r" b="b"/>
            <a:pathLst>
              <a:path w="62865" h="113029">
                <a:moveTo>
                  <a:pt x="62483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1628120" y="8625337"/>
            <a:ext cx="71755" cy="66039"/>
          </a:xfrm>
          <a:custGeom>
            <a:avLst/>
            <a:gdLst/>
            <a:ahLst/>
            <a:cxnLst/>
            <a:rect l="l" t="t" r="r" b="b"/>
            <a:pathLst>
              <a:path w="71754" h="66040">
                <a:moveTo>
                  <a:pt x="71627" y="0"/>
                </a:moveTo>
                <a:lnTo>
                  <a:pt x="0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3078967" y="6968746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3417298" y="788466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3964417" y="2736596"/>
            <a:ext cx="650875" cy="334010"/>
          </a:xfrm>
          <a:custGeom>
            <a:avLst/>
            <a:gdLst/>
            <a:ahLst/>
            <a:cxnLst/>
            <a:rect l="l" t="t" r="r" b="b"/>
            <a:pathLst>
              <a:path w="650875" h="334010">
                <a:moveTo>
                  <a:pt x="650747" y="3337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3488926" y="9571742"/>
            <a:ext cx="109855" cy="242569"/>
          </a:xfrm>
          <a:custGeom>
            <a:avLst/>
            <a:gdLst/>
            <a:ahLst/>
            <a:cxnLst/>
            <a:rect l="l" t="t" r="r" b="b"/>
            <a:pathLst>
              <a:path w="109855" h="242570">
                <a:moveTo>
                  <a:pt x="0" y="0"/>
                </a:moveTo>
                <a:lnTo>
                  <a:pt x="109727" y="2423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3331952" y="7686548"/>
            <a:ext cx="85725" cy="198119"/>
          </a:xfrm>
          <a:custGeom>
            <a:avLst/>
            <a:gdLst/>
            <a:ahLst/>
            <a:cxnLst/>
            <a:rect l="l" t="t" r="r" b="b"/>
            <a:pathLst>
              <a:path w="85725" h="198120">
                <a:moveTo>
                  <a:pt x="85343" y="198119"/>
                </a:moveTo>
                <a:lnTo>
                  <a:pt x="83819" y="1965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4593827" y="1012958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41147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8901687" y="9590025"/>
            <a:ext cx="399415" cy="201296"/>
          </a:xfrm>
          <a:custGeom>
            <a:avLst/>
            <a:gdLst/>
            <a:ahLst/>
            <a:cxnLst/>
            <a:rect l="l" t="t" r="r" b="b"/>
            <a:pathLst>
              <a:path w="399415" h="201295">
                <a:moveTo>
                  <a:pt x="0" y="0"/>
                </a:moveTo>
                <a:lnTo>
                  <a:pt x="39928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0895076" y="8148319"/>
            <a:ext cx="289559" cy="146686"/>
          </a:xfrm>
          <a:custGeom>
            <a:avLst/>
            <a:gdLst/>
            <a:ahLst/>
            <a:cxnLst/>
            <a:rect l="l" t="t" r="r" b="b"/>
            <a:pathLst>
              <a:path w="289559" h="146684">
                <a:moveTo>
                  <a:pt x="0" y="0"/>
                </a:moveTo>
                <a:lnTo>
                  <a:pt x="289559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3021057" y="1630173"/>
            <a:ext cx="326390" cy="166370"/>
          </a:xfrm>
          <a:custGeom>
            <a:avLst/>
            <a:gdLst/>
            <a:ahLst/>
            <a:cxnLst/>
            <a:rect l="l" t="t" r="r" b="b"/>
            <a:pathLst>
              <a:path w="326390" h="166369">
                <a:moveTo>
                  <a:pt x="326135" y="1661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0771635" y="9475728"/>
            <a:ext cx="203199" cy="105411"/>
          </a:xfrm>
          <a:custGeom>
            <a:avLst/>
            <a:gdLst/>
            <a:ahLst/>
            <a:cxnLst/>
            <a:rect l="l" t="t" r="r" b="b"/>
            <a:pathLst>
              <a:path w="203200" h="105409">
                <a:moveTo>
                  <a:pt x="202691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1887200" y="8719820"/>
            <a:ext cx="264160" cy="510540"/>
          </a:xfrm>
          <a:custGeom>
            <a:avLst/>
            <a:gdLst/>
            <a:ahLst/>
            <a:cxnLst/>
            <a:rect l="l" t="t" r="r" b="b"/>
            <a:pathLst>
              <a:path w="264159" h="510540">
                <a:moveTo>
                  <a:pt x="263651" y="0"/>
                </a:moveTo>
                <a:lnTo>
                  <a:pt x="0" y="5105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0" y="0"/>
                </a:moveTo>
                <a:lnTo>
                  <a:pt x="94487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4292074" y="1778000"/>
            <a:ext cx="265430" cy="146686"/>
          </a:xfrm>
          <a:custGeom>
            <a:avLst/>
            <a:gdLst/>
            <a:ahLst/>
            <a:cxnLst/>
            <a:rect l="l" t="t" r="r" b="b"/>
            <a:pathLst>
              <a:path w="265430" h="146685">
                <a:moveTo>
                  <a:pt x="265175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8703564" y="9672320"/>
            <a:ext cx="281939" cy="142240"/>
          </a:xfrm>
          <a:custGeom>
            <a:avLst/>
            <a:gdLst/>
            <a:ahLst/>
            <a:cxnLst/>
            <a:rect l="l" t="t" r="r" b="b"/>
            <a:pathLst>
              <a:path w="281940" h="142240">
                <a:moveTo>
                  <a:pt x="0" y="0"/>
                </a:moveTo>
                <a:lnTo>
                  <a:pt x="281939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4557248" y="1808482"/>
            <a:ext cx="58419" cy="116205"/>
          </a:xfrm>
          <a:custGeom>
            <a:avLst/>
            <a:gdLst/>
            <a:ahLst/>
            <a:cxnLst/>
            <a:rect l="l" t="t" r="r" b="b"/>
            <a:pathLst>
              <a:path w="58419" h="116205">
                <a:moveTo>
                  <a:pt x="57911" y="0"/>
                </a:moveTo>
                <a:lnTo>
                  <a:pt x="6095" y="103631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3162791" y="7166864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3586462" y="8283957"/>
            <a:ext cx="90170" cy="208914"/>
          </a:xfrm>
          <a:custGeom>
            <a:avLst/>
            <a:gdLst/>
            <a:ahLst/>
            <a:cxnLst/>
            <a:rect l="l" t="t" r="r" b="b"/>
            <a:pathLst>
              <a:path w="90169" h="208915">
                <a:moveTo>
                  <a:pt x="89915" y="208787"/>
                </a:moveTo>
                <a:lnTo>
                  <a:pt x="0" y="15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1713467" y="8494268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4046707" y="2570479"/>
            <a:ext cx="568961" cy="289561"/>
          </a:xfrm>
          <a:custGeom>
            <a:avLst/>
            <a:gdLst/>
            <a:ahLst/>
            <a:cxnLst/>
            <a:rect l="l" t="t" r="r" b="b"/>
            <a:pathLst>
              <a:path w="568959" h="289560">
                <a:moveTo>
                  <a:pt x="0" y="0"/>
                </a:moveTo>
                <a:lnTo>
                  <a:pt x="568451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1271504" y="8543037"/>
            <a:ext cx="73660" cy="139066"/>
          </a:xfrm>
          <a:custGeom>
            <a:avLst/>
            <a:gdLst/>
            <a:ahLst/>
            <a:cxnLst/>
            <a:rect l="l" t="t" r="r" b="b"/>
            <a:pathLst>
              <a:path w="73659" h="139065">
                <a:moveTo>
                  <a:pt x="73151" y="0"/>
                </a:move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4587728" y="1089152"/>
            <a:ext cx="27940" cy="15240"/>
          </a:xfrm>
          <a:custGeom>
            <a:avLst/>
            <a:gdLst/>
            <a:ahLst/>
            <a:cxnLst/>
            <a:rect l="l" t="t" r="r" b="b"/>
            <a:pathLst>
              <a:path w="27940" h="15240">
                <a:moveTo>
                  <a:pt x="0" y="0"/>
                </a:moveTo>
                <a:lnTo>
                  <a:pt x="27431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2731495" y="1974598"/>
            <a:ext cx="120650" cy="71756"/>
          </a:xfrm>
          <a:custGeom>
            <a:avLst/>
            <a:gdLst/>
            <a:ahLst/>
            <a:cxnLst/>
            <a:rect l="l" t="t" r="r" b="b"/>
            <a:pathLst>
              <a:path w="120650" h="71755">
                <a:moveTo>
                  <a:pt x="0" y="71627"/>
                </a:moveTo>
                <a:lnTo>
                  <a:pt x="1203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0149840" y="9623553"/>
            <a:ext cx="295910" cy="147955"/>
          </a:xfrm>
          <a:custGeom>
            <a:avLst/>
            <a:gdLst/>
            <a:ahLst/>
            <a:cxnLst/>
            <a:rect l="l" t="t" r="r" b="b"/>
            <a:pathLst>
              <a:path w="295909" h="147954">
                <a:moveTo>
                  <a:pt x="0" y="0"/>
                </a:moveTo>
                <a:lnTo>
                  <a:pt x="295655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3203939" y="999236"/>
            <a:ext cx="44450" cy="96520"/>
          </a:xfrm>
          <a:custGeom>
            <a:avLst/>
            <a:gdLst/>
            <a:ahLst/>
            <a:cxnLst/>
            <a:rect l="l" t="t" r="r" b="b"/>
            <a:pathLst>
              <a:path w="44450" h="96519">
                <a:moveTo>
                  <a:pt x="44195" y="960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2789407" y="8076692"/>
            <a:ext cx="245745" cy="111760"/>
          </a:xfrm>
          <a:custGeom>
            <a:avLst/>
            <a:gdLst/>
            <a:ahLst/>
            <a:cxnLst/>
            <a:rect l="l" t="t" r="r" b="b"/>
            <a:pathLst>
              <a:path w="245744" h="111759">
                <a:moveTo>
                  <a:pt x="0" y="111251"/>
                </a:moveTo>
                <a:lnTo>
                  <a:pt x="22859" y="100583"/>
                </a:lnTo>
                <a:lnTo>
                  <a:pt x="82295" y="73151"/>
                </a:lnTo>
                <a:lnTo>
                  <a:pt x="2453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3174979" y="1308612"/>
            <a:ext cx="340361" cy="158750"/>
          </a:xfrm>
          <a:custGeom>
            <a:avLst/>
            <a:gdLst/>
            <a:ahLst/>
            <a:cxnLst/>
            <a:rect l="l" t="t" r="r" b="b"/>
            <a:pathLst>
              <a:path w="340359" h="158750">
                <a:moveTo>
                  <a:pt x="0" y="0"/>
                </a:moveTo>
                <a:lnTo>
                  <a:pt x="339851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1733277" y="7087616"/>
            <a:ext cx="242569" cy="120649"/>
          </a:xfrm>
          <a:custGeom>
            <a:avLst/>
            <a:gdLst/>
            <a:ahLst/>
            <a:cxnLst/>
            <a:rect l="l" t="t" r="r" b="b"/>
            <a:pathLst>
              <a:path w="242570" h="120650">
                <a:moveTo>
                  <a:pt x="242315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12537951" y="7489952"/>
            <a:ext cx="247015" cy="106680"/>
          </a:xfrm>
          <a:custGeom>
            <a:avLst/>
            <a:gdLst/>
            <a:ahLst/>
            <a:cxnLst/>
            <a:rect l="l" t="t" r="r" b="b"/>
            <a:pathLst>
              <a:path w="247015" h="106679">
                <a:moveTo>
                  <a:pt x="0" y="106679"/>
                </a:moveTo>
                <a:lnTo>
                  <a:pt x="82295" y="71627"/>
                </a:lnTo>
                <a:lnTo>
                  <a:pt x="2468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0651237" y="9606793"/>
            <a:ext cx="109855" cy="140335"/>
          </a:xfrm>
          <a:custGeom>
            <a:avLst/>
            <a:gdLst/>
            <a:ahLst/>
            <a:cxnLst/>
            <a:rect l="l" t="t" r="r" b="b"/>
            <a:pathLst>
              <a:path w="109854" h="140334">
                <a:moveTo>
                  <a:pt x="0" y="0"/>
                </a:moveTo>
                <a:lnTo>
                  <a:pt x="109727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4493241" y="1284225"/>
            <a:ext cx="121920" cy="59690"/>
          </a:xfrm>
          <a:custGeom>
            <a:avLst/>
            <a:gdLst/>
            <a:ahLst/>
            <a:cxnLst/>
            <a:rect l="l" t="t" r="r" b="b"/>
            <a:pathLst>
              <a:path w="121919" h="59690">
                <a:moveTo>
                  <a:pt x="0" y="0"/>
                </a:moveTo>
                <a:lnTo>
                  <a:pt x="121919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0847836" y="3597661"/>
            <a:ext cx="60961" cy="157481"/>
          </a:xfrm>
          <a:custGeom>
            <a:avLst/>
            <a:gdLst/>
            <a:ahLst/>
            <a:cxnLst/>
            <a:rect l="l" t="t" r="r" b="b"/>
            <a:pathLst>
              <a:path w="60959" h="157479">
                <a:moveTo>
                  <a:pt x="0" y="0"/>
                </a:moveTo>
                <a:lnTo>
                  <a:pt x="60959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0404351" y="6563359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6095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1373612" y="8183372"/>
            <a:ext cx="102235" cy="204470"/>
          </a:xfrm>
          <a:custGeom>
            <a:avLst/>
            <a:gdLst/>
            <a:ahLst/>
            <a:cxnLst/>
            <a:rect l="l" t="t" r="r" b="b"/>
            <a:pathLst>
              <a:path w="102234" h="204470">
                <a:moveTo>
                  <a:pt x="0" y="204215"/>
                </a:moveTo>
                <a:lnTo>
                  <a:pt x="92963" y="16763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2620244" y="1998980"/>
            <a:ext cx="53339" cy="26033"/>
          </a:xfrm>
          <a:custGeom>
            <a:avLst/>
            <a:gdLst/>
            <a:ahLst/>
            <a:cxnLst/>
            <a:rect l="l" t="t" r="r" b="b"/>
            <a:pathLst>
              <a:path w="53340" h="26035">
                <a:moveTo>
                  <a:pt x="53339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2487656" y="2011172"/>
            <a:ext cx="127000" cy="59690"/>
          </a:xfrm>
          <a:custGeom>
            <a:avLst/>
            <a:gdLst/>
            <a:ahLst/>
            <a:cxnLst/>
            <a:rect l="l" t="t" r="r" b="b"/>
            <a:pathLst>
              <a:path w="127000" h="59689">
                <a:moveTo>
                  <a:pt x="126491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2438889" y="1907546"/>
            <a:ext cx="127000" cy="60959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0" y="60959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3421867" y="866649"/>
            <a:ext cx="20320" cy="29210"/>
          </a:xfrm>
          <a:custGeom>
            <a:avLst/>
            <a:gdLst/>
            <a:ahLst/>
            <a:cxnLst/>
            <a:rect l="l" t="t" r="r" b="b"/>
            <a:pathLst>
              <a:path w="20319" h="29209">
                <a:moveTo>
                  <a:pt x="19811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2701018" y="2242827"/>
            <a:ext cx="43180" cy="62865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0" y="0"/>
                </a:moveTo>
                <a:lnTo>
                  <a:pt x="4267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2504420" y="8896610"/>
            <a:ext cx="134620" cy="60959"/>
          </a:xfrm>
          <a:custGeom>
            <a:avLst/>
            <a:gdLst/>
            <a:ahLst/>
            <a:cxnLst/>
            <a:rect l="l" t="t" r="r" b="b"/>
            <a:pathLst>
              <a:path w="134620" h="60959">
                <a:moveTo>
                  <a:pt x="0" y="0"/>
                </a:moveTo>
                <a:lnTo>
                  <a:pt x="134111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0079736" y="9760716"/>
            <a:ext cx="108584" cy="53341"/>
          </a:xfrm>
          <a:custGeom>
            <a:avLst/>
            <a:gdLst/>
            <a:ahLst/>
            <a:cxnLst/>
            <a:rect l="l" t="t" r="r" b="b"/>
            <a:pathLst>
              <a:path w="108584" h="53340">
                <a:moveTo>
                  <a:pt x="0" y="0"/>
                </a:moveTo>
                <a:lnTo>
                  <a:pt x="10820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0256522" y="6974841"/>
            <a:ext cx="372111" cy="182879"/>
          </a:xfrm>
          <a:custGeom>
            <a:avLst/>
            <a:gdLst/>
            <a:ahLst/>
            <a:cxnLst/>
            <a:rect l="l" t="t" r="r" b="b"/>
            <a:pathLst>
              <a:path w="372109" h="182879">
                <a:moveTo>
                  <a:pt x="0" y="0"/>
                </a:moveTo>
                <a:lnTo>
                  <a:pt x="53339" y="25907"/>
                </a:lnTo>
                <a:lnTo>
                  <a:pt x="37185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4304262" y="1419860"/>
            <a:ext cx="135891" cy="67310"/>
          </a:xfrm>
          <a:custGeom>
            <a:avLst/>
            <a:gdLst/>
            <a:ahLst/>
            <a:cxnLst/>
            <a:rect l="l" t="t" r="r" b="b"/>
            <a:pathLst>
              <a:path w="135890" h="67309">
                <a:moveTo>
                  <a:pt x="135635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3359389" y="5705350"/>
            <a:ext cx="10795" cy="26033"/>
          </a:xfrm>
          <a:custGeom>
            <a:avLst/>
            <a:gdLst/>
            <a:ahLst/>
            <a:cxnLst/>
            <a:rect l="l" t="t" r="r" b="b"/>
            <a:pathLst>
              <a:path w="10794" h="26035">
                <a:moveTo>
                  <a:pt x="10667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0974328" y="9320276"/>
            <a:ext cx="139065" cy="260986"/>
          </a:xfrm>
          <a:custGeom>
            <a:avLst/>
            <a:gdLst/>
            <a:ahLst/>
            <a:cxnLst/>
            <a:rect l="l" t="t" r="r" b="b"/>
            <a:pathLst>
              <a:path w="139065" h="260984">
                <a:moveTo>
                  <a:pt x="138683" y="0"/>
                </a:moveTo>
                <a:lnTo>
                  <a:pt x="0" y="260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1390376" y="7166869"/>
            <a:ext cx="320040" cy="172721"/>
          </a:xfrm>
          <a:custGeom>
            <a:avLst/>
            <a:gdLst/>
            <a:ahLst/>
            <a:cxnLst/>
            <a:rect l="l" t="t" r="r" b="b"/>
            <a:pathLst>
              <a:path w="320040" h="172720">
                <a:moveTo>
                  <a:pt x="320039" y="17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2743688" y="2305304"/>
            <a:ext cx="280670" cy="147955"/>
          </a:xfrm>
          <a:custGeom>
            <a:avLst/>
            <a:gdLst/>
            <a:ahLst/>
            <a:cxnLst/>
            <a:rect l="l" t="t" r="r" b="b"/>
            <a:pathLst>
              <a:path w="280669" h="147955">
                <a:moveTo>
                  <a:pt x="0" y="0"/>
                </a:moveTo>
                <a:lnTo>
                  <a:pt x="280415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2150857" y="8719819"/>
            <a:ext cx="96519" cy="50801"/>
          </a:xfrm>
          <a:custGeom>
            <a:avLst/>
            <a:gdLst/>
            <a:ahLst/>
            <a:cxnLst/>
            <a:rect l="l" t="t" r="r" b="b"/>
            <a:pathLst>
              <a:path w="96520" h="50800">
                <a:moveTo>
                  <a:pt x="0" y="0"/>
                </a:moveTo>
                <a:lnTo>
                  <a:pt x="96011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2624819" y="9175501"/>
            <a:ext cx="304800" cy="155575"/>
          </a:xfrm>
          <a:custGeom>
            <a:avLst/>
            <a:gdLst/>
            <a:ahLst/>
            <a:cxnLst/>
            <a:rect l="l" t="t" r="r" b="b"/>
            <a:pathLst>
              <a:path w="304800" h="155575">
                <a:moveTo>
                  <a:pt x="0" y="0"/>
                </a:moveTo>
                <a:lnTo>
                  <a:pt x="182879" y="92963"/>
                </a:lnTo>
                <a:lnTo>
                  <a:pt x="304799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1106915" y="9417816"/>
            <a:ext cx="200025" cy="396241"/>
          </a:xfrm>
          <a:custGeom>
            <a:avLst/>
            <a:gdLst/>
            <a:ahLst/>
            <a:cxnLst/>
            <a:rect l="l" t="t" r="r" b="b"/>
            <a:pathLst>
              <a:path w="200025" h="396240">
                <a:moveTo>
                  <a:pt x="199643" y="0"/>
                </a:move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0511028" y="6831585"/>
            <a:ext cx="228600" cy="104138"/>
          </a:xfrm>
          <a:custGeom>
            <a:avLst/>
            <a:gdLst/>
            <a:ahLst/>
            <a:cxnLst/>
            <a:rect l="l" t="t" r="r" b="b"/>
            <a:pathLst>
              <a:path w="228600" h="104140">
                <a:moveTo>
                  <a:pt x="0" y="0"/>
                </a:moveTo>
                <a:lnTo>
                  <a:pt x="22859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1911584" y="8751825"/>
            <a:ext cx="100965" cy="47624"/>
          </a:xfrm>
          <a:custGeom>
            <a:avLst/>
            <a:gdLst/>
            <a:ahLst/>
            <a:cxnLst/>
            <a:rect l="l" t="t" r="r" b="b"/>
            <a:pathLst>
              <a:path w="100965" h="47625">
                <a:moveTo>
                  <a:pt x="0" y="0"/>
                </a:moveTo>
                <a:lnTo>
                  <a:pt x="100583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3168884" y="5898896"/>
            <a:ext cx="93345" cy="184785"/>
          </a:xfrm>
          <a:custGeom>
            <a:avLst/>
            <a:gdLst/>
            <a:ahLst/>
            <a:cxnLst/>
            <a:rect l="l" t="t" r="r" b="b"/>
            <a:pathLst>
              <a:path w="93344" h="184785">
                <a:moveTo>
                  <a:pt x="92963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2185909" y="2975864"/>
            <a:ext cx="452755" cy="226060"/>
          </a:xfrm>
          <a:custGeom>
            <a:avLst/>
            <a:gdLst/>
            <a:ahLst/>
            <a:cxnLst/>
            <a:rect l="l" t="t" r="r" b="b"/>
            <a:pathLst>
              <a:path w="452754" h="226060">
                <a:moveTo>
                  <a:pt x="452627" y="225551"/>
                </a:moveTo>
                <a:lnTo>
                  <a:pt x="419099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3330430" y="1049530"/>
            <a:ext cx="299085" cy="189230"/>
          </a:xfrm>
          <a:custGeom>
            <a:avLst/>
            <a:gdLst/>
            <a:ahLst/>
            <a:cxnLst/>
            <a:rect l="l" t="t" r="r" b="b"/>
            <a:pathLst>
              <a:path w="299084" h="189230">
                <a:moveTo>
                  <a:pt x="298703" y="1889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2606529" y="9021571"/>
            <a:ext cx="78105" cy="36830"/>
          </a:xfrm>
          <a:custGeom>
            <a:avLst/>
            <a:gdLst/>
            <a:ahLst/>
            <a:cxnLst/>
            <a:rect l="l" t="t" r="r" b="b"/>
            <a:pathLst>
              <a:path w="78104" h="36829">
                <a:moveTo>
                  <a:pt x="0" y="0"/>
                </a:moveTo>
                <a:lnTo>
                  <a:pt x="77723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0919459" y="9768330"/>
            <a:ext cx="97790" cy="45721"/>
          </a:xfrm>
          <a:custGeom>
            <a:avLst/>
            <a:gdLst/>
            <a:ahLst/>
            <a:cxnLst/>
            <a:rect l="l" t="t" r="r" b="b"/>
            <a:pathLst>
              <a:path w="97790" h="45720">
                <a:moveTo>
                  <a:pt x="97535" y="45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3501115" y="7934961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2783312" y="2689355"/>
            <a:ext cx="94615" cy="47624"/>
          </a:xfrm>
          <a:custGeom>
            <a:avLst/>
            <a:gdLst/>
            <a:ahLst/>
            <a:cxnLst/>
            <a:rect l="l" t="t" r="r" b="b"/>
            <a:pathLst>
              <a:path w="94615" h="47625">
                <a:moveTo>
                  <a:pt x="0" y="0"/>
                </a:moveTo>
                <a:lnTo>
                  <a:pt x="9448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2906757" y="6567932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3421866" y="933710"/>
            <a:ext cx="266700" cy="180339"/>
          </a:xfrm>
          <a:custGeom>
            <a:avLst/>
            <a:gdLst/>
            <a:ahLst/>
            <a:cxnLst/>
            <a:rect l="l" t="t" r="r" b="b"/>
            <a:pathLst>
              <a:path w="266700" h="180340">
                <a:moveTo>
                  <a:pt x="0" y="0"/>
                </a:moveTo>
                <a:lnTo>
                  <a:pt x="266699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3261847" y="5726689"/>
            <a:ext cx="86995" cy="172721"/>
          </a:xfrm>
          <a:custGeom>
            <a:avLst/>
            <a:gdLst/>
            <a:ahLst/>
            <a:cxnLst/>
            <a:rect l="l" t="t" r="r" b="b"/>
            <a:pathLst>
              <a:path w="86994" h="172720">
                <a:moveTo>
                  <a:pt x="86867" y="0"/>
                </a:moveTo>
                <a:lnTo>
                  <a:pt x="0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8804147" y="2738124"/>
            <a:ext cx="1693545" cy="1507490"/>
          </a:xfrm>
          <a:custGeom>
            <a:avLst/>
            <a:gdLst/>
            <a:ahLst/>
            <a:cxnLst/>
            <a:rect l="l" t="t" r="r" b="b"/>
            <a:pathLst>
              <a:path w="1693545" h="1507489">
                <a:moveTo>
                  <a:pt x="333755" y="1507235"/>
                </a:moveTo>
                <a:lnTo>
                  <a:pt x="0" y="627887"/>
                </a:lnTo>
                <a:lnTo>
                  <a:pt x="16931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3174981" y="1142493"/>
            <a:ext cx="79375" cy="166370"/>
          </a:xfrm>
          <a:custGeom>
            <a:avLst/>
            <a:gdLst/>
            <a:ahLst/>
            <a:cxnLst/>
            <a:rect l="l" t="t" r="r" b="b"/>
            <a:pathLst>
              <a:path w="79375" h="166369">
                <a:moveTo>
                  <a:pt x="0" y="166115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3142979" y="866650"/>
            <a:ext cx="60961" cy="132715"/>
          </a:xfrm>
          <a:custGeom>
            <a:avLst/>
            <a:gdLst/>
            <a:ahLst/>
            <a:cxnLst/>
            <a:rect l="l" t="t" r="r" b="b"/>
            <a:pathLst>
              <a:path w="60959" h="132715">
                <a:moveTo>
                  <a:pt x="60959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2329164" y="6831588"/>
            <a:ext cx="177165" cy="352425"/>
          </a:xfrm>
          <a:custGeom>
            <a:avLst/>
            <a:gdLst/>
            <a:ahLst/>
            <a:cxnLst/>
            <a:rect l="l" t="t" r="r" b="b"/>
            <a:pathLst>
              <a:path w="177165" h="352425">
                <a:moveTo>
                  <a:pt x="176783" y="0"/>
                </a:moveTo>
                <a:lnTo>
                  <a:pt x="0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2990577" y="866649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4" h="29209">
                <a:moveTo>
                  <a:pt x="0" y="28955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2259058" y="8860033"/>
            <a:ext cx="262254" cy="553719"/>
          </a:xfrm>
          <a:custGeom>
            <a:avLst/>
            <a:gdLst/>
            <a:ahLst/>
            <a:cxnLst/>
            <a:rect l="l" t="t" r="r" b="b"/>
            <a:pathLst>
              <a:path w="262254" h="553720">
                <a:moveTo>
                  <a:pt x="0" y="553211"/>
                </a:moveTo>
                <a:lnTo>
                  <a:pt x="220979" y="88391"/>
                </a:lnTo>
                <a:lnTo>
                  <a:pt x="245363" y="3657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2169142" y="7102858"/>
            <a:ext cx="160020" cy="81280"/>
          </a:xfrm>
          <a:custGeom>
            <a:avLst/>
            <a:gdLst/>
            <a:ahLst/>
            <a:cxnLst/>
            <a:rect l="l" t="t" r="r" b="b"/>
            <a:pathLst>
              <a:path w="160020" h="81279">
                <a:moveTo>
                  <a:pt x="160019" y="807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2995149" y="6773672"/>
            <a:ext cx="279400" cy="119380"/>
          </a:xfrm>
          <a:custGeom>
            <a:avLst/>
            <a:gdLst/>
            <a:ahLst/>
            <a:cxnLst/>
            <a:rect l="l" t="t" r="r" b="b"/>
            <a:pathLst>
              <a:path w="279400" h="119379">
                <a:moveTo>
                  <a:pt x="278891" y="0"/>
                </a:moveTo>
                <a:lnTo>
                  <a:pt x="0" y="118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1995404" y="9774429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19811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9131807" y="42453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0820403" y="3597661"/>
            <a:ext cx="27940" cy="10795"/>
          </a:xfrm>
          <a:custGeom>
            <a:avLst/>
            <a:gdLst/>
            <a:ahLst/>
            <a:cxnLst/>
            <a:rect l="l" t="t" r="r" b="b"/>
            <a:pathLst>
              <a:path w="27940" h="10795">
                <a:moveTo>
                  <a:pt x="0" y="10667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9131810" y="4248404"/>
            <a:ext cx="100965" cy="265430"/>
          </a:xfrm>
          <a:custGeom>
            <a:avLst/>
            <a:gdLst/>
            <a:ahLst/>
            <a:cxnLst/>
            <a:rect l="l" t="t" r="r" b="b"/>
            <a:pathLst>
              <a:path w="100965" h="265429">
                <a:moveTo>
                  <a:pt x="100583" y="2651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3655041" y="5010409"/>
            <a:ext cx="289559" cy="593091"/>
          </a:xfrm>
          <a:custGeom>
            <a:avLst/>
            <a:gdLst/>
            <a:ahLst/>
            <a:cxnLst/>
            <a:rect l="l" t="t" r="r" b="b"/>
            <a:pathLst>
              <a:path w="289559" h="593089">
                <a:moveTo>
                  <a:pt x="289559" y="0"/>
                </a:moveTo>
                <a:lnTo>
                  <a:pt x="0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4439901" y="7700267"/>
            <a:ext cx="175261" cy="74930"/>
          </a:xfrm>
          <a:custGeom>
            <a:avLst/>
            <a:gdLst/>
            <a:ahLst/>
            <a:cxnLst/>
            <a:rect l="l" t="t" r="r" b="b"/>
            <a:pathLst>
              <a:path w="175259" h="74929">
                <a:moveTo>
                  <a:pt x="0" y="74675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4374372" y="4091432"/>
            <a:ext cx="146685" cy="341631"/>
          </a:xfrm>
          <a:custGeom>
            <a:avLst/>
            <a:gdLst/>
            <a:ahLst/>
            <a:cxnLst/>
            <a:rect l="l" t="t" r="r" b="b"/>
            <a:pathLst>
              <a:path w="146684" h="341629">
                <a:moveTo>
                  <a:pt x="146303" y="3413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4439901" y="7774939"/>
            <a:ext cx="175261" cy="413385"/>
          </a:xfrm>
          <a:custGeom>
            <a:avLst/>
            <a:gdLst/>
            <a:ahLst/>
            <a:cxnLst/>
            <a:rect l="l" t="t" r="r" b="b"/>
            <a:pathLst>
              <a:path w="175259" h="413384">
                <a:moveTo>
                  <a:pt x="175259" y="4130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3086589" y="5568192"/>
            <a:ext cx="283845" cy="137160"/>
          </a:xfrm>
          <a:custGeom>
            <a:avLst/>
            <a:gdLst/>
            <a:ahLst/>
            <a:cxnLst/>
            <a:rect l="l" t="t" r="r" b="b"/>
            <a:pathLst>
              <a:path w="283844" h="137160">
                <a:moveTo>
                  <a:pt x="0" y="0"/>
                </a:moveTo>
                <a:lnTo>
                  <a:pt x="115823" y="54863"/>
                </a:lnTo>
                <a:lnTo>
                  <a:pt x="278891" y="134111"/>
                </a:lnTo>
                <a:lnTo>
                  <a:pt x="283463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3845542" y="7934960"/>
            <a:ext cx="83820" cy="201296"/>
          </a:xfrm>
          <a:custGeom>
            <a:avLst/>
            <a:gdLst/>
            <a:ahLst/>
            <a:cxnLst/>
            <a:rect l="l" t="t" r="r" b="b"/>
            <a:pathLst>
              <a:path w="83819" h="201295">
                <a:moveTo>
                  <a:pt x="0" y="0"/>
                </a:moveTo>
                <a:lnTo>
                  <a:pt x="83819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3421867" y="895609"/>
            <a:ext cx="20320" cy="38101"/>
          </a:xfrm>
          <a:custGeom>
            <a:avLst/>
            <a:gdLst/>
            <a:ahLst/>
            <a:cxnLst/>
            <a:rect l="l" t="t" r="r" b="b"/>
            <a:pathLst>
              <a:path w="20319" h="38100">
                <a:moveTo>
                  <a:pt x="0" y="38099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3761719" y="7736840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2324590" y="8352535"/>
            <a:ext cx="97790" cy="200025"/>
          </a:xfrm>
          <a:custGeom>
            <a:avLst/>
            <a:gdLst/>
            <a:ahLst/>
            <a:cxnLst/>
            <a:rect l="l" t="t" r="r" b="b"/>
            <a:pathLst>
              <a:path w="97790" h="200025">
                <a:moveTo>
                  <a:pt x="0" y="199643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1184635" y="8108701"/>
            <a:ext cx="94615" cy="186055"/>
          </a:xfrm>
          <a:custGeom>
            <a:avLst/>
            <a:gdLst/>
            <a:ahLst/>
            <a:cxnLst/>
            <a:rect l="l" t="t" r="r" b="b"/>
            <a:pathLst>
              <a:path w="94615" h="186054">
                <a:moveTo>
                  <a:pt x="94487" y="0"/>
                </a:moveTo>
                <a:lnTo>
                  <a:pt x="0" y="185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4439901" y="1486918"/>
            <a:ext cx="175261" cy="86996"/>
          </a:xfrm>
          <a:custGeom>
            <a:avLst/>
            <a:gdLst/>
            <a:ahLst/>
            <a:cxnLst/>
            <a:rect l="l" t="t" r="r" b="b"/>
            <a:pathLst>
              <a:path w="175259" h="86994">
                <a:moveTo>
                  <a:pt x="0" y="0"/>
                </a:moveTo>
                <a:lnTo>
                  <a:pt x="175259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3441680" y="7137907"/>
            <a:ext cx="67310" cy="29210"/>
          </a:xfrm>
          <a:custGeom>
            <a:avLst/>
            <a:gdLst/>
            <a:ahLst/>
            <a:cxnLst/>
            <a:rect l="l" t="t" r="r" b="b"/>
            <a:pathLst>
              <a:path w="67309" h="29209">
                <a:moveTo>
                  <a:pt x="0" y="28955"/>
                </a:moveTo>
                <a:lnTo>
                  <a:pt x="67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3508736" y="7137907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0" y="0"/>
                </a:moveTo>
                <a:lnTo>
                  <a:pt x="853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0945368" y="9580879"/>
            <a:ext cx="29209" cy="55245"/>
          </a:xfrm>
          <a:custGeom>
            <a:avLst/>
            <a:gdLst/>
            <a:ahLst/>
            <a:cxnLst/>
            <a:rect l="l" t="t" r="r" b="b"/>
            <a:pathLst>
              <a:path w="29209" h="55245">
                <a:moveTo>
                  <a:pt x="0" y="54863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4593827" y="1054107"/>
            <a:ext cx="21591" cy="10795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21335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3677900" y="7537197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3274039" y="6773677"/>
            <a:ext cx="83820" cy="195579"/>
          </a:xfrm>
          <a:custGeom>
            <a:avLst/>
            <a:gdLst/>
            <a:ahLst/>
            <a:cxnLst/>
            <a:rect l="l" t="t" r="r" b="b"/>
            <a:pathLst>
              <a:path w="83819" h="195579">
                <a:moveTo>
                  <a:pt x="0" y="0"/>
                </a:moveTo>
                <a:lnTo>
                  <a:pt x="8381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1405619" y="8404353"/>
            <a:ext cx="307975" cy="154304"/>
          </a:xfrm>
          <a:custGeom>
            <a:avLst/>
            <a:gdLst/>
            <a:ahLst/>
            <a:cxnLst/>
            <a:rect l="l" t="t" r="r" b="b"/>
            <a:pathLst>
              <a:path w="307975" h="154304">
                <a:moveTo>
                  <a:pt x="307847" y="1539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2591292" y="2591816"/>
            <a:ext cx="192405" cy="97791"/>
          </a:xfrm>
          <a:custGeom>
            <a:avLst/>
            <a:gdLst/>
            <a:ahLst/>
            <a:cxnLst/>
            <a:rect l="l" t="t" r="r" b="b"/>
            <a:pathLst>
              <a:path w="192404" h="97789">
                <a:moveTo>
                  <a:pt x="192023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1373611" y="8387587"/>
            <a:ext cx="32384" cy="17146"/>
          </a:xfrm>
          <a:custGeom>
            <a:avLst/>
            <a:gdLst/>
            <a:ahLst/>
            <a:cxnLst/>
            <a:rect l="l" t="t" r="r" b="b"/>
            <a:pathLst>
              <a:path w="32384" h="17145">
                <a:moveTo>
                  <a:pt x="0" y="0"/>
                </a:moveTo>
                <a:lnTo>
                  <a:pt x="32003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3248135" y="1095254"/>
            <a:ext cx="44450" cy="13969"/>
          </a:xfrm>
          <a:custGeom>
            <a:avLst/>
            <a:gdLst/>
            <a:ahLst/>
            <a:cxnLst/>
            <a:rect l="l" t="t" r="r" b="b"/>
            <a:pathLst>
              <a:path w="44450" h="13969">
                <a:moveTo>
                  <a:pt x="44195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0445496" y="9771386"/>
            <a:ext cx="32384" cy="43181"/>
          </a:xfrm>
          <a:custGeom>
            <a:avLst/>
            <a:gdLst/>
            <a:ahLst/>
            <a:cxnLst/>
            <a:rect l="l" t="t" r="r" b="b"/>
            <a:pathLst>
              <a:path w="32384" h="43179">
                <a:moveTo>
                  <a:pt x="0" y="0"/>
                </a:moveTo>
                <a:lnTo>
                  <a:pt x="32003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3357861" y="6968746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8703564" y="9590023"/>
            <a:ext cx="198120" cy="82550"/>
          </a:xfrm>
          <a:custGeom>
            <a:avLst/>
            <a:gdLst/>
            <a:ahLst/>
            <a:cxnLst/>
            <a:rect l="l" t="t" r="r" b="b"/>
            <a:pathLst>
              <a:path w="198120" h="82550">
                <a:moveTo>
                  <a:pt x="198119" y="0"/>
                </a:moveTo>
                <a:lnTo>
                  <a:pt x="0" y="82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3185648" y="6540501"/>
            <a:ext cx="64135" cy="27940"/>
          </a:xfrm>
          <a:custGeom>
            <a:avLst/>
            <a:gdLst/>
            <a:ahLst/>
            <a:cxnLst/>
            <a:rect l="l" t="t" r="r" b="b"/>
            <a:pathLst>
              <a:path w="64134" h="27940">
                <a:moveTo>
                  <a:pt x="64007" y="0"/>
                </a:moveTo>
                <a:lnTo>
                  <a:pt x="0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3594082" y="7339078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2624819" y="9058147"/>
            <a:ext cx="59690" cy="117475"/>
          </a:xfrm>
          <a:custGeom>
            <a:avLst/>
            <a:gdLst/>
            <a:ahLst/>
            <a:cxnLst/>
            <a:rect l="l" t="t" r="r" b="b"/>
            <a:pathLst>
              <a:path w="59690" h="117475">
                <a:moveTo>
                  <a:pt x="59435" y="0"/>
                </a:moveTo>
                <a:lnTo>
                  <a:pt x="10667" y="92963"/>
                </a:lnTo>
                <a:lnTo>
                  <a:pt x="0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8461250" y="9672319"/>
            <a:ext cx="242569" cy="100965"/>
          </a:xfrm>
          <a:custGeom>
            <a:avLst/>
            <a:gdLst/>
            <a:ahLst/>
            <a:cxnLst/>
            <a:rect l="l" t="t" r="r" b="b"/>
            <a:pathLst>
              <a:path w="242570" h="100965">
                <a:moveTo>
                  <a:pt x="242315" y="0"/>
                </a:move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1879584" y="8597903"/>
            <a:ext cx="88899" cy="47624"/>
          </a:xfrm>
          <a:custGeom>
            <a:avLst/>
            <a:gdLst/>
            <a:ahLst/>
            <a:cxnLst/>
            <a:rect l="l" t="t" r="r" b="b"/>
            <a:pathLst>
              <a:path w="88900" h="47625">
                <a:moveTo>
                  <a:pt x="0" y="0"/>
                </a:moveTo>
                <a:lnTo>
                  <a:pt x="88391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4292072" y="1486923"/>
            <a:ext cx="147954" cy="291465"/>
          </a:xfrm>
          <a:custGeom>
            <a:avLst/>
            <a:gdLst/>
            <a:ahLst/>
            <a:cxnLst/>
            <a:rect l="l" t="t" r="r" b="b"/>
            <a:pathLst>
              <a:path w="147955" h="291464">
                <a:moveTo>
                  <a:pt x="0" y="291083"/>
                </a:moveTo>
                <a:lnTo>
                  <a:pt x="1478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3185652" y="6567934"/>
            <a:ext cx="88899" cy="205740"/>
          </a:xfrm>
          <a:custGeom>
            <a:avLst/>
            <a:gdLst/>
            <a:ahLst/>
            <a:cxnLst/>
            <a:rect l="l" t="t" r="r" b="b"/>
            <a:pathLst>
              <a:path w="88900" h="205740">
                <a:moveTo>
                  <a:pt x="0" y="0"/>
                </a:moveTo>
                <a:lnTo>
                  <a:pt x="88391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2643104" y="2431798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59" h="12700">
                <a:moveTo>
                  <a:pt x="2285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2573001" y="2347976"/>
            <a:ext cx="70485" cy="83820"/>
          </a:xfrm>
          <a:custGeom>
            <a:avLst/>
            <a:gdLst/>
            <a:ahLst/>
            <a:cxnLst/>
            <a:rect l="l" t="t" r="r" b="b"/>
            <a:pathLst>
              <a:path w="70484" h="83819">
                <a:moveTo>
                  <a:pt x="70103" y="838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3417296" y="7736840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0425684" y="6563364"/>
            <a:ext cx="147954" cy="155575"/>
          </a:xfrm>
          <a:custGeom>
            <a:avLst/>
            <a:gdLst/>
            <a:ahLst/>
            <a:cxnLst/>
            <a:rect l="l" t="t" r="r" b="b"/>
            <a:pathLst>
              <a:path w="147954" h="155575">
                <a:moveTo>
                  <a:pt x="0" y="0"/>
                </a:moveTo>
                <a:lnTo>
                  <a:pt x="51815" y="106679"/>
                </a:lnTo>
                <a:lnTo>
                  <a:pt x="147827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2565383" y="1907540"/>
            <a:ext cx="55244" cy="117475"/>
          </a:xfrm>
          <a:custGeom>
            <a:avLst/>
            <a:gdLst/>
            <a:ahLst/>
            <a:cxnLst/>
            <a:rect l="l" t="t" r="r" b="b"/>
            <a:pathLst>
              <a:path w="55245" h="117475">
                <a:moveTo>
                  <a:pt x="54863" y="117347"/>
                </a:moveTo>
                <a:lnTo>
                  <a:pt x="48767" y="10363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8429246" y="9772909"/>
            <a:ext cx="32384" cy="13969"/>
          </a:xfrm>
          <a:custGeom>
            <a:avLst/>
            <a:gdLst/>
            <a:ahLst/>
            <a:cxnLst/>
            <a:rect l="l" t="t" r="r" b="b"/>
            <a:pathLst>
              <a:path w="32384" h="13970">
                <a:moveTo>
                  <a:pt x="32003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3586462" y="8136129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1344656" y="8543035"/>
            <a:ext cx="283845" cy="147955"/>
          </a:xfrm>
          <a:custGeom>
            <a:avLst/>
            <a:gdLst/>
            <a:ahLst/>
            <a:cxnLst/>
            <a:rect l="l" t="t" r="r" b="b"/>
            <a:pathLst>
              <a:path w="283845" h="147954">
                <a:moveTo>
                  <a:pt x="283463" y="147827"/>
                </a:moveTo>
                <a:lnTo>
                  <a:pt x="96011" y="502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1184635" y="8294629"/>
            <a:ext cx="189230" cy="93345"/>
          </a:xfrm>
          <a:custGeom>
            <a:avLst/>
            <a:gdLst/>
            <a:ahLst/>
            <a:cxnLst/>
            <a:rect l="l" t="t" r="r" b="b"/>
            <a:pathLst>
              <a:path w="189229" h="93345">
                <a:moveTo>
                  <a:pt x="0" y="0"/>
                </a:moveTo>
                <a:lnTo>
                  <a:pt x="188975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8461249" y="9772909"/>
            <a:ext cx="82550" cy="41275"/>
          </a:xfrm>
          <a:custGeom>
            <a:avLst/>
            <a:gdLst/>
            <a:ahLst/>
            <a:cxnLst/>
            <a:rect l="l" t="t" r="r" b="b"/>
            <a:pathLst>
              <a:path w="82550" h="41275">
                <a:moveTo>
                  <a:pt x="8229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2315443" y="8788402"/>
            <a:ext cx="41276" cy="86996"/>
          </a:xfrm>
          <a:custGeom>
            <a:avLst/>
            <a:gdLst/>
            <a:ahLst/>
            <a:cxnLst/>
            <a:rect l="l" t="t" r="r" b="b"/>
            <a:pathLst>
              <a:path w="41275" h="86995">
                <a:moveTo>
                  <a:pt x="0" y="8686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2591291" y="2443989"/>
            <a:ext cx="74930" cy="147955"/>
          </a:xfrm>
          <a:custGeom>
            <a:avLst/>
            <a:gdLst/>
            <a:ahLst/>
            <a:cxnLst/>
            <a:rect l="l" t="t" r="r" b="b"/>
            <a:pathLst>
              <a:path w="74929" h="147955">
                <a:moveTo>
                  <a:pt x="0" y="147827"/>
                </a:moveTo>
                <a:lnTo>
                  <a:pt x="746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2422128" y="8187943"/>
            <a:ext cx="367665" cy="165101"/>
          </a:xfrm>
          <a:custGeom>
            <a:avLst/>
            <a:gdLst/>
            <a:ahLst/>
            <a:cxnLst/>
            <a:rect l="l" t="t" r="r" b="b"/>
            <a:pathLst>
              <a:path w="367665" h="165100">
                <a:moveTo>
                  <a:pt x="0" y="164591"/>
                </a:moveTo>
                <a:lnTo>
                  <a:pt x="333755" y="15239"/>
                </a:lnTo>
                <a:lnTo>
                  <a:pt x="3672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2775697" y="9614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3133837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2006076" y="6628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2923524" y="9324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2563861" y="95443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1265411" y="86771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3229848" y="87243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3106405" y="2273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0824976" y="8270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4606016" y="9501637"/>
            <a:ext cx="9526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9143" y="0"/>
                </a:moveTo>
                <a:lnTo>
                  <a:pt x="0" y="0"/>
                </a:lnTo>
                <a:lnTo>
                  <a:pt x="0" y="10667"/>
                </a:lnTo>
                <a:lnTo>
                  <a:pt x="9143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0306816" y="71744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3670285" y="84881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4581637" y="10830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1705849" y="91343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3495022" y="807822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4040616" y="25659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1779000" y="69154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3129262" y="891794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3272519" y="96860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3171937" y="88493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3464543" y="47741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1288272" y="939952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4279885" y="296672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4298171" y="1413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2466324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3272519" y="86558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1939021" y="65968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1244076" y="86649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1134349" y="86085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3959844" y="27305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2990581" y="6887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7429504" y="17231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13082020" y="55620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12252964" y="94086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13126217" y="89408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12009124" y="97683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11425433" y="899566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12345928" y="67492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11384284" y="7160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0181848" y="710438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9337552" y="96997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11882632" y="92242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0421115" y="75509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3222228" y="87518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13185652" y="88249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13981180" y="32120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0212328" y="94848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3888217" y="2983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0073645" y="9756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12444988" y="95062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13216128" y="875030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9131808" y="424079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10983473" y="7962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7688583" y="158445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10475981" y="94345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11728709" y="7081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13135361" y="89209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12641585" y="95961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14002517" y="3170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11635745" y="95839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10840216" y="91815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12358120" y="6723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13155172" y="8475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10735060" y="692912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13484357" y="95671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10622285" y="715162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13179557" y="8821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13863832" y="27640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12733024" y="96296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10288528" y="93370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12557764" y="95549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12818369" y="6482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11804906" y="692912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1216645" y="871677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1106915" y="931418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14218924" y="959764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13680952" y="9477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13266424" y="8652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13508741" y="1462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10814304" y="360223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12633963" y="31968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3872976" y="27457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2647681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10753348" y="8411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2091421" y="9329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2039600" y="656336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3112500" y="83754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0767064" y="93279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14296648" y="9385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11480296" y="6965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12499852" y="682548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1106913" y="86603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3019537" y="2448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3281665" y="8637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3342623" y="17901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4388089" y="4077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3245084" y="748081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3072875" y="70830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3121644" y="829919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2946385" y="2587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0492745" y="27335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13970512" y="28173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9537197" y="929437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13234415" y="872744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2873233" y="27305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0180325" y="74030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1193784" y="935838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3167365" y="88463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0576564" y="92318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4122913" y="32821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3030205" y="807060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1285225" y="94041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2886949" y="5964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2457181" y="95123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3225276" y="85079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1669273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13952224" y="31435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4394185" y="1232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13327385" y="7680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0143744" y="961746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7438649" y="112116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7472176" y="1799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13684000" y="11089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1300464" y="941171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3127741" y="82976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11202927" y="93568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9294881" y="978509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3772392" y="913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4487146" y="127813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4164061" y="23403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0888985" y="8143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1838436" y="96845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0239761" y="752195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3624565" y="12339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12780269" y="74853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14321032" y="39268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13174985" y="5365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4368275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9776464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14462765" y="5216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9447280" y="267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9433564" y="26482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9755123" y="252019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8442963" y="2725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9227825" y="4509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8654801" y="29911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9355840" y="14503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14372848" y="5405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14378943" y="5176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10343393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14289028" y="5365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8502401" y="269545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9671309" y="234950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8673088" y="30276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8546597" y="18526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8540501" y="30474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12211816" y="8826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8708140" y="95321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13164317" y="60772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12728452" y="277926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14317983" y="792277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8316473" y="9542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6650739" y="251256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11750045" y="8713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11751569" y="72400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12632440" y="73969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8657848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6739133" y="26878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12240771" y="876402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12426700" y="2111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0317485" y="6735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13107928" y="1052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9881621" y="11775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8319519" y="234645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12240773" y="7332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11120633" y="18481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10704581" y="9777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8900164" y="9332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12694919" y="223825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6553205" y="25582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11856724" y="863904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13278617" y="1148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11375140" y="84546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8570981" y="2221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14381992" y="81452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13342623" y="5728209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6187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12406888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10913369" y="97637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11591549" y="8413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14255500" y="81986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10754873" y="97424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10972805" y="9647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9041896" y="93583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14471908" y="98003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12339832" y="2151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11740900" y="8489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8641085" y="11699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13178033" y="60848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12163048" y="709676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12249916" y="81163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12326116" y="79288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12682732" y="75128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12326116" y="75311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9116573" y="9535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8674613" y="21087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7478273" y="22900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11590025" y="8858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10767064" y="94711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8502401" y="1265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12297156" y="256286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11655557" y="2224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14266168" y="77901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4010137" y="8332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9022085" y="93995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14151868" y="78359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9058661" y="923798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11812528" y="8658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11692133" y="86878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8409437" y="11333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11714993" y="7223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12006071" y="879450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0748775" y="950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11695181" y="86192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11489440" y="25415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8546597" y="2172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7568188" y="24638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13953748" y="83586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12190481" y="2757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13248137" y="113639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14325605" y="8012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12760456" y="21148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10288528" y="21833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12085324" y="725373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2986009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12513568" y="80035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11661652" y="82732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11471152" y="81772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12376408" y="76484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10398257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10303768" y="3977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10902700" y="37500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12489185" y="17688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12483087" y="20660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8865113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8933693" y="103733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14552681" y="191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12493757" y="22580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14205209" y="7968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14578589" y="18862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9005321" y="93431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12726928" y="20401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12632440" y="8951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13252709" y="8956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8546597" y="1037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12268205" y="27960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12600437" y="9015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8833109" y="94543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9096760" y="9254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11233408" y="981405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11503155" y="214529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12070085" y="86756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1340088" y="2465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14200637" y="80645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13197844" y="993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12515093" y="88554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2437369" y="81909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2135616" y="75402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11867389" y="740613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12432797" y="1962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12669016" y="19928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12547097" y="17414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10361681" y="6752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10564373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13956796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13168889" y="61000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11507728" y="881431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0506460" y="6825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8798056" y="33614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12531856" y="75905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7754116" y="23662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14506961" y="9705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11907016" y="8747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13161268" y="6337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13014962" y="162408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10251952" y="6968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9006840" y="953820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14514576" y="442824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14433809" y="77703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13650472" y="5597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9125713" y="424231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13324337" y="10449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12845800" y="1968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13365484" y="569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9166864" y="91145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11969500" y="7203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12323069" y="7177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13938509" y="500430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10843264" y="3591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13158219" y="72826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12986009" y="57617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12902188" y="6683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12560811" y="19014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13245089" y="6535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12416033" y="83479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12618724" y="91694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11401049" y="8398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10969757" y="95763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11961881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12659873" y="2437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13267948" y="6767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12499852" y="88920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13255757" y="5894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11180069" y="8288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11775952" y="863600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13411205" y="78785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13242041" y="10906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13415776" y="929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11705849" y="7334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13839448" y="792886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12309348" y="887070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10567421" y="67127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13581893" y="82793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4589257" y="1049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12614152" y="20187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12678156" y="905358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10495793" y="96250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11708896" y="85521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13437113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13671808" y="75326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0940799" y="96311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2179812" y="296976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12585197" y="258572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11771380" y="7110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8897115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12146285" y="8715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11274557" y="81041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13504168" y="71333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14433809" y="14808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12318497" y="85460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14287504" y="1773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11338564" y="853694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13181080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12737597" y="22992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13437113" y="71622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11367516" y="838302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11875012" y="85918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13287760" y="11028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8697473" y="9667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13587989" y="733298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3351768" y="69641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10440928" y="97652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11829293" y="8613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12568432" y="2343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12778744" y="2683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11623551" y="8684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8455156" y="97683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12784840" y="8181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12352024" y="87823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13168889" y="13040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12637012" y="242570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13755627" y="7730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10472932" y="66639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10421115" y="65587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12608057" y="200507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13924792" y="813156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8423152" y="978052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10646668" y="9602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object 2687"/>
          <p:cNvSpPr txBox="1"/>
          <p:nvPr/>
        </p:nvSpPr>
        <p:spPr>
          <a:xfrm>
            <a:off x="12314935" y="5168938"/>
            <a:ext cx="932180" cy="7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30.82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6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88" name="object 2688"/>
          <p:cNvSpPr txBox="1"/>
          <p:nvPr/>
        </p:nvSpPr>
        <p:spPr>
          <a:xfrm>
            <a:off x="5117084" y="1901474"/>
            <a:ext cx="820928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9"/>
              </a:spcBef>
            </a:pPr>
            <a:endParaRPr sz="3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89" name="object 2689"/>
          <p:cNvSpPr txBox="1"/>
          <p:nvPr/>
        </p:nvSpPr>
        <p:spPr>
          <a:xfrm>
            <a:off x="8395207" y="7837456"/>
            <a:ext cx="198374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31.61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22"/>
              </a:spcBef>
            </a:pPr>
            <a:endParaRPr sz="100">
              <a:latin typeface="Times New Roman"/>
              <a:cs typeface="Times New Roman"/>
            </a:endParaRPr>
          </a:p>
          <a:p>
            <a:pPr marL="47614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0" name="object 2690"/>
          <p:cNvSpPr txBox="1"/>
          <p:nvPr/>
        </p:nvSpPr>
        <p:spPr>
          <a:xfrm>
            <a:off x="4382516" y="7032786"/>
            <a:ext cx="147320" cy="174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spc="5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spc="-56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spc="-81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.</a:t>
            </a:r>
            <a:r>
              <a:rPr sz="100" spc="-95" dirty="0">
                <a:solidFill>
                  <a:srgbClr val="525252"/>
                </a:solidFill>
                <a:latin typeface="Myriad Web Pro"/>
                <a:cs typeface="Myriad Web Pro"/>
              </a:rPr>
              <a:t>1</a:t>
            </a:r>
            <a:r>
              <a:rPr sz="300" spc="-15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100" spc="-95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.16</a:t>
            </a:r>
            <a:endParaRPr sz="300" baseline="13888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00">
              <a:latin typeface="Times New Roman"/>
              <a:cs typeface="Times New Roman"/>
            </a:endParaRPr>
          </a:p>
          <a:p>
            <a:pPr marL="56501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32.18</a:t>
            </a:r>
            <a:endParaRPr sz="100">
              <a:latin typeface="Myriad Web Pro"/>
              <a:cs typeface="Myriad Web Pro"/>
            </a:endParaRPr>
          </a:p>
          <a:p>
            <a:pPr marL="71739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1" name="object 2691"/>
          <p:cNvSpPr txBox="1"/>
          <p:nvPr/>
        </p:nvSpPr>
        <p:spPr>
          <a:xfrm>
            <a:off x="12837668" y="756161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2" name="object 2692"/>
          <p:cNvSpPr txBox="1"/>
          <p:nvPr/>
        </p:nvSpPr>
        <p:spPr>
          <a:xfrm>
            <a:off x="9486394" y="8971314"/>
            <a:ext cx="147320" cy="79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39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32.36</a:t>
            </a:r>
            <a:endParaRPr sz="100">
              <a:latin typeface="Myriad Web Pro"/>
              <a:cs typeface="Myriad Web Pro"/>
            </a:endParaRPr>
          </a:p>
          <a:p>
            <a:pPr marL="12698">
              <a:lnSpc>
                <a:spcPts val="229"/>
              </a:lnSpc>
              <a:spcBef>
                <a:spcPts val="121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32.34</a:t>
            </a:r>
            <a:endParaRPr sz="100">
              <a:latin typeface="Myriad Web Pro"/>
              <a:cs typeface="Myriad Web Pro"/>
            </a:endParaRPr>
          </a:p>
          <a:p>
            <a:pPr marL="42535">
              <a:lnSpc>
                <a:spcPts val="229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3" name="object 2693"/>
          <p:cNvSpPr txBox="1"/>
          <p:nvPr/>
        </p:nvSpPr>
        <p:spPr>
          <a:xfrm>
            <a:off x="4638547" y="69245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4" name="object 2694"/>
          <p:cNvSpPr txBox="1"/>
          <p:nvPr/>
        </p:nvSpPr>
        <p:spPr>
          <a:xfrm>
            <a:off x="4812284" y="245621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5" name="object 2695"/>
          <p:cNvSpPr txBox="1"/>
          <p:nvPr/>
        </p:nvSpPr>
        <p:spPr>
          <a:xfrm>
            <a:off x="11014968" y="6185440"/>
            <a:ext cx="1735454" cy="14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217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31.02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7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6" name="object 2696"/>
          <p:cNvSpPr txBox="1"/>
          <p:nvPr/>
        </p:nvSpPr>
        <p:spPr>
          <a:xfrm>
            <a:off x="1218691" y="769115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7" name="object 2697"/>
          <p:cNvSpPr txBox="1"/>
          <p:nvPr/>
        </p:nvSpPr>
        <p:spPr>
          <a:xfrm>
            <a:off x="11589512" y="47376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8" name="object 2698"/>
          <p:cNvSpPr txBox="1"/>
          <p:nvPr/>
        </p:nvSpPr>
        <p:spPr>
          <a:xfrm>
            <a:off x="4774184" y="74442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699" name="object 2699"/>
          <p:cNvSpPr txBox="1"/>
          <p:nvPr/>
        </p:nvSpPr>
        <p:spPr>
          <a:xfrm>
            <a:off x="2169669" y="9483376"/>
            <a:ext cx="11301730" cy="13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00">
              <a:latin typeface="Times New Roman"/>
              <a:cs typeface="Times New Roman"/>
            </a:endParaRPr>
          </a:p>
          <a:p>
            <a:pPr marR="3339938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32.53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5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32.97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700" name="object 2700"/>
          <p:cNvSpPr txBox="1"/>
          <p:nvPr/>
        </p:nvSpPr>
        <p:spPr>
          <a:xfrm>
            <a:off x="4601970" y="694134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701" name="object 2701"/>
          <p:cNvSpPr txBox="1"/>
          <p:nvPr/>
        </p:nvSpPr>
        <p:spPr>
          <a:xfrm>
            <a:off x="5642863" y="935689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702" name="object 2702"/>
          <p:cNvSpPr txBox="1"/>
          <p:nvPr/>
        </p:nvSpPr>
        <p:spPr>
          <a:xfrm>
            <a:off x="8696960" y="8543068"/>
            <a:ext cx="132079" cy="43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01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32.10</a:t>
            </a:r>
            <a:endParaRPr sz="100">
              <a:latin typeface="Myriad Web Pro"/>
              <a:cs typeface="Myriad Web Pro"/>
            </a:endParaRPr>
          </a:p>
          <a:p>
            <a:pPr marL="12698">
              <a:spcBef>
                <a:spcPts val="140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703" name="object 2703"/>
          <p:cNvSpPr txBox="1"/>
          <p:nvPr/>
        </p:nvSpPr>
        <p:spPr>
          <a:xfrm>
            <a:off x="5014976" y="807673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704" name="object 2704"/>
          <p:cNvSpPr/>
          <p:nvPr/>
        </p:nvSpPr>
        <p:spPr>
          <a:xfrm>
            <a:off x="12295634" y="3149606"/>
            <a:ext cx="248920" cy="186055"/>
          </a:xfrm>
          <a:custGeom>
            <a:avLst/>
            <a:gdLst/>
            <a:ahLst/>
            <a:cxnLst/>
            <a:rect l="l" t="t" r="r" b="b"/>
            <a:pathLst>
              <a:path w="248920" h="186054">
                <a:moveTo>
                  <a:pt x="39623" y="0"/>
                </a:moveTo>
                <a:lnTo>
                  <a:pt x="0" y="80771"/>
                </a:lnTo>
                <a:lnTo>
                  <a:pt x="208787" y="185927"/>
                </a:lnTo>
                <a:lnTo>
                  <a:pt x="248411" y="105155"/>
                </a:lnTo>
                <a:lnTo>
                  <a:pt x="396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7527038" y="1845061"/>
            <a:ext cx="102235" cy="93345"/>
          </a:xfrm>
          <a:custGeom>
            <a:avLst/>
            <a:gdLst/>
            <a:ahLst/>
            <a:cxnLst/>
            <a:rect l="l" t="t" r="r" b="b"/>
            <a:pathLst>
              <a:path w="102234" h="93344">
                <a:moveTo>
                  <a:pt x="28955" y="92963"/>
                </a:moveTo>
                <a:lnTo>
                  <a:pt x="102107" y="54863"/>
                </a:lnTo>
                <a:lnTo>
                  <a:pt x="73151" y="0"/>
                </a:lnTo>
                <a:lnTo>
                  <a:pt x="0" y="38099"/>
                </a:lnTo>
                <a:lnTo>
                  <a:pt x="28955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12117326" y="3939037"/>
            <a:ext cx="1172209" cy="1948181"/>
          </a:xfrm>
          <a:custGeom>
            <a:avLst/>
            <a:gdLst/>
            <a:ahLst/>
            <a:cxnLst/>
            <a:rect l="l" t="t" r="r" b="b"/>
            <a:pathLst>
              <a:path w="1172209" h="1948179">
                <a:moveTo>
                  <a:pt x="1171955" y="182879"/>
                </a:moveTo>
                <a:lnTo>
                  <a:pt x="1149095" y="123443"/>
                </a:lnTo>
                <a:lnTo>
                  <a:pt x="1112519" y="73151"/>
                </a:lnTo>
                <a:lnTo>
                  <a:pt x="1050035" y="27431"/>
                </a:lnTo>
                <a:lnTo>
                  <a:pt x="989075" y="4571"/>
                </a:lnTo>
                <a:lnTo>
                  <a:pt x="938783" y="0"/>
                </a:lnTo>
                <a:lnTo>
                  <a:pt x="891539" y="12191"/>
                </a:lnTo>
                <a:lnTo>
                  <a:pt x="832103" y="51815"/>
                </a:lnTo>
                <a:lnTo>
                  <a:pt x="798575" y="92963"/>
                </a:lnTo>
                <a:lnTo>
                  <a:pt x="716279" y="260603"/>
                </a:lnTo>
                <a:lnTo>
                  <a:pt x="41147" y="1627631"/>
                </a:lnTo>
                <a:lnTo>
                  <a:pt x="25907" y="1658111"/>
                </a:lnTo>
                <a:lnTo>
                  <a:pt x="4571" y="1706879"/>
                </a:lnTo>
                <a:lnTo>
                  <a:pt x="0" y="1754123"/>
                </a:lnTo>
                <a:lnTo>
                  <a:pt x="3047" y="1808987"/>
                </a:lnTo>
                <a:lnTo>
                  <a:pt x="19811" y="1863851"/>
                </a:lnTo>
                <a:lnTo>
                  <a:pt x="76199" y="1912619"/>
                </a:lnTo>
                <a:lnTo>
                  <a:pt x="143255" y="1940051"/>
                </a:lnTo>
                <a:lnTo>
                  <a:pt x="219455" y="1947671"/>
                </a:lnTo>
                <a:lnTo>
                  <a:pt x="292607" y="1932431"/>
                </a:lnTo>
                <a:lnTo>
                  <a:pt x="303275" y="1921763"/>
                </a:lnTo>
                <a:lnTo>
                  <a:pt x="326135" y="1900427"/>
                </a:lnTo>
                <a:lnTo>
                  <a:pt x="370331" y="1818131"/>
                </a:lnTo>
                <a:lnTo>
                  <a:pt x="452627" y="1661159"/>
                </a:lnTo>
                <a:lnTo>
                  <a:pt x="893063" y="740663"/>
                </a:lnTo>
                <a:lnTo>
                  <a:pt x="1069847" y="388619"/>
                </a:lnTo>
                <a:lnTo>
                  <a:pt x="1155191" y="216407"/>
                </a:lnTo>
                <a:lnTo>
                  <a:pt x="117195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12434317" y="6487161"/>
            <a:ext cx="1066800" cy="1750060"/>
          </a:xfrm>
          <a:custGeom>
            <a:avLst/>
            <a:gdLst/>
            <a:ahLst/>
            <a:cxnLst/>
            <a:rect l="l" t="t" r="r" b="b"/>
            <a:pathLst>
              <a:path w="1066800" h="1750059">
                <a:moveTo>
                  <a:pt x="670559" y="1749551"/>
                </a:moveTo>
                <a:lnTo>
                  <a:pt x="766571" y="1712975"/>
                </a:lnTo>
                <a:lnTo>
                  <a:pt x="838199" y="1685543"/>
                </a:lnTo>
                <a:lnTo>
                  <a:pt x="967739" y="1635251"/>
                </a:lnTo>
                <a:lnTo>
                  <a:pt x="1066799" y="1595627"/>
                </a:lnTo>
                <a:lnTo>
                  <a:pt x="982979" y="1397507"/>
                </a:lnTo>
                <a:lnTo>
                  <a:pt x="981455" y="1395983"/>
                </a:lnTo>
                <a:lnTo>
                  <a:pt x="897635" y="1199387"/>
                </a:lnTo>
                <a:lnTo>
                  <a:pt x="826007" y="1022603"/>
                </a:lnTo>
                <a:lnTo>
                  <a:pt x="816863" y="999743"/>
                </a:lnTo>
                <a:lnTo>
                  <a:pt x="728471" y="800099"/>
                </a:lnTo>
                <a:lnTo>
                  <a:pt x="644651" y="601979"/>
                </a:lnTo>
                <a:lnTo>
                  <a:pt x="560831" y="405383"/>
                </a:lnTo>
                <a:lnTo>
                  <a:pt x="472439" y="201167"/>
                </a:lnTo>
                <a:lnTo>
                  <a:pt x="388619" y="0"/>
                </a:lnTo>
                <a:lnTo>
                  <a:pt x="289559" y="38099"/>
                </a:lnTo>
                <a:lnTo>
                  <a:pt x="167639" y="83819"/>
                </a:lnTo>
                <a:lnTo>
                  <a:pt x="85343" y="115823"/>
                </a:lnTo>
                <a:lnTo>
                  <a:pt x="24383" y="138683"/>
                </a:lnTo>
                <a:lnTo>
                  <a:pt x="0" y="147827"/>
                </a:lnTo>
                <a:lnTo>
                  <a:pt x="39623" y="263651"/>
                </a:lnTo>
                <a:lnTo>
                  <a:pt x="64007" y="321563"/>
                </a:lnTo>
                <a:lnTo>
                  <a:pt x="71627" y="344423"/>
                </a:lnTo>
                <a:lnTo>
                  <a:pt x="126491" y="470915"/>
                </a:lnTo>
                <a:lnTo>
                  <a:pt x="140207" y="504443"/>
                </a:lnTo>
                <a:lnTo>
                  <a:pt x="149351" y="525779"/>
                </a:lnTo>
                <a:lnTo>
                  <a:pt x="208787" y="669035"/>
                </a:lnTo>
                <a:lnTo>
                  <a:pt x="265175" y="797051"/>
                </a:lnTo>
                <a:lnTo>
                  <a:pt x="347471" y="996695"/>
                </a:lnTo>
                <a:lnTo>
                  <a:pt x="350519" y="1002791"/>
                </a:lnTo>
                <a:lnTo>
                  <a:pt x="571499" y="1519427"/>
                </a:lnTo>
                <a:lnTo>
                  <a:pt x="600455" y="1589531"/>
                </a:lnTo>
                <a:lnTo>
                  <a:pt x="670559" y="1749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11565636" y="3905505"/>
            <a:ext cx="1268095" cy="1661160"/>
          </a:xfrm>
          <a:custGeom>
            <a:avLst/>
            <a:gdLst/>
            <a:ahLst/>
            <a:cxnLst/>
            <a:rect l="l" t="t" r="r" b="b"/>
            <a:pathLst>
              <a:path w="1268095" h="1661160">
                <a:moveTo>
                  <a:pt x="1267967" y="294131"/>
                </a:moveTo>
                <a:lnTo>
                  <a:pt x="1237487" y="280415"/>
                </a:lnTo>
                <a:lnTo>
                  <a:pt x="981455" y="152399"/>
                </a:lnTo>
                <a:lnTo>
                  <a:pt x="771143" y="48767"/>
                </a:lnTo>
                <a:lnTo>
                  <a:pt x="707135" y="18287"/>
                </a:lnTo>
                <a:lnTo>
                  <a:pt x="678179" y="3047"/>
                </a:lnTo>
                <a:lnTo>
                  <a:pt x="672083" y="0"/>
                </a:lnTo>
                <a:lnTo>
                  <a:pt x="486155" y="368807"/>
                </a:lnTo>
                <a:lnTo>
                  <a:pt x="446531" y="446531"/>
                </a:lnTo>
                <a:lnTo>
                  <a:pt x="422147" y="470915"/>
                </a:lnTo>
                <a:lnTo>
                  <a:pt x="275843" y="761999"/>
                </a:lnTo>
                <a:lnTo>
                  <a:pt x="277367" y="783335"/>
                </a:lnTo>
                <a:lnTo>
                  <a:pt x="184403" y="966215"/>
                </a:lnTo>
                <a:lnTo>
                  <a:pt x="190499" y="967739"/>
                </a:lnTo>
                <a:lnTo>
                  <a:pt x="193547" y="969263"/>
                </a:lnTo>
                <a:lnTo>
                  <a:pt x="210311" y="973835"/>
                </a:lnTo>
                <a:lnTo>
                  <a:pt x="0" y="1392935"/>
                </a:lnTo>
                <a:lnTo>
                  <a:pt x="6095" y="1395983"/>
                </a:lnTo>
                <a:lnTo>
                  <a:pt x="9143" y="1397507"/>
                </a:lnTo>
                <a:lnTo>
                  <a:pt x="76199" y="1427987"/>
                </a:lnTo>
                <a:lnTo>
                  <a:pt x="274319" y="1516379"/>
                </a:lnTo>
                <a:lnTo>
                  <a:pt x="550163" y="1641347"/>
                </a:lnTo>
                <a:lnTo>
                  <a:pt x="592835" y="1661159"/>
                </a:lnTo>
                <a:lnTo>
                  <a:pt x="1267967" y="2941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10468361" y="8607044"/>
            <a:ext cx="1995169" cy="1207135"/>
          </a:xfrm>
          <a:custGeom>
            <a:avLst/>
            <a:gdLst/>
            <a:ahLst/>
            <a:cxnLst/>
            <a:rect l="l" t="t" r="r" b="b"/>
            <a:pathLst>
              <a:path w="1995170" h="1207134">
                <a:moveTo>
                  <a:pt x="1863851" y="1207007"/>
                </a:moveTo>
                <a:lnTo>
                  <a:pt x="1865375" y="1207007"/>
                </a:lnTo>
                <a:lnTo>
                  <a:pt x="1917191" y="1086611"/>
                </a:lnTo>
                <a:lnTo>
                  <a:pt x="1950719" y="1010411"/>
                </a:lnTo>
                <a:lnTo>
                  <a:pt x="1972055" y="963167"/>
                </a:lnTo>
                <a:lnTo>
                  <a:pt x="1994915" y="909827"/>
                </a:lnTo>
                <a:lnTo>
                  <a:pt x="1982723" y="903731"/>
                </a:lnTo>
                <a:lnTo>
                  <a:pt x="1790699" y="806195"/>
                </a:lnTo>
                <a:lnTo>
                  <a:pt x="1627631" y="728471"/>
                </a:lnTo>
                <a:lnTo>
                  <a:pt x="1418843" y="623315"/>
                </a:lnTo>
                <a:lnTo>
                  <a:pt x="1242059" y="531875"/>
                </a:lnTo>
                <a:lnTo>
                  <a:pt x="1057655" y="438911"/>
                </a:lnTo>
                <a:lnTo>
                  <a:pt x="961643" y="394715"/>
                </a:lnTo>
                <a:lnTo>
                  <a:pt x="806195" y="316991"/>
                </a:lnTo>
                <a:lnTo>
                  <a:pt x="754379" y="288035"/>
                </a:lnTo>
                <a:lnTo>
                  <a:pt x="717803" y="269747"/>
                </a:lnTo>
                <a:lnTo>
                  <a:pt x="190499" y="0"/>
                </a:lnTo>
                <a:lnTo>
                  <a:pt x="0" y="394715"/>
                </a:lnTo>
                <a:lnTo>
                  <a:pt x="376427" y="580643"/>
                </a:lnTo>
                <a:lnTo>
                  <a:pt x="644651" y="713231"/>
                </a:lnTo>
                <a:lnTo>
                  <a:pt x="731519" y="757427"/>
                </a:lnTo>
                <a:lnTo>
                  <a:pt x="739139" y="755903"/>
                </a:lnTo>
                <a:lnTo>
                  <a:pt x="824483" y="798575"/>
                </a:lnTo>
                <a:lnTo>
                  <a:pt x="822959" y="803147"/>
                </a:lnTo>
                <a:lnTo>
                  <a:pt x="838199" y="810767"/>
                </a:lnTo>
                <a:lnTo>
                  <a:pt x="1014983" y="899159"/>
                </a:lnTo>
                <a:lnTo>
                  <a:pt x="1173479" y="982979"/>
                </a:lnTo>
                <a:lnTo>
                  <a:pt x="1207007" y="998219"/>
                </a:lnTo>
                <a:lnTo>
                  <a:pt x="1374647" y="1082039"/>
                </a:lnTo>
                <a:lnTo>
                  <a:pt x="1546859" y="1167383"/>
                </a:lnTo>
                <a:lnTo>
                  <a:pt x="1629155" y="1207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518159" y="5024121"/>
            <a:ext cx="568961" cy="1327786"/>
          </a:xfrm>
          <a:custGeom>
            <a:avLst/>
            <a:gdLst/>
            <a:ahLst/>
            <a:cxnLst/>
            <a:rect l="l" t="t" r="r" b="b"/>
            <a:pathLst>
              <a:path w="568960" h="1327785">
                <a:moveTo>
                  <a:pt x="0" y="1258823"/>
                </a:moveTo>
                <a:lnTo>
                  <a:pt x="30479" y="1327403"/>
                </a:lnTo>
                <a:lnTo>
                  <a:pt x="123443" y="1277111"/>
                </a:lnTo>
                <a:lnTo>
                  <a:pt x="216407" y="1228343"/>
                </a:lnTo>
                <a:lnTo>
                  <a:pt x="315467" y="1175003"/>
                </a:lnTo>
                <a:lnTo>
                  <a:pt x="316991" y="1173479"/>
                </a:lnTo>
                <a:lnTo>
                  <a:pt x="370331" y="1146047"/>
                </a:lnTo>
                <a:lnTo>
                  <a:pt x="391667" y="1133855"/>
                </a:lnTo>
                <a:lnTo>
                  <a:pt x="364235" y="1077467"/>
                </a:lnTo>
                <a:lnTo>
                  <a:pt x="362711" y="1077467"/>
                </a:lnTo>
                <a:lnTo>
                  <a:pt x="348995" y="1046987"/>
                </a:lnTo>
                <a:lnTo>
                  <a:pt x="272795" y="886967"/>
                </a:lnTo>
                <a:lnTo>
                  <a:pt x="263651" y="807719"/>
                </a:lnTo>
                <a:lnTo>
                  <a:pt x="259079" y="774191"/>
                </a:lnTo>
                <a:lnTo>
                  <a:pt x="278891" y="655319"/>
                </a:lnTo>
                <a:lnTo>
                  <a:pt x="286511" y="608075"/>
                </a:lnTo>
                <a:lnTo>
                  <a:pt x="288035" y="595883"/>
                </a:lnTo>
                <a:lnTo>
                  <a:pt x="303275" y="574547"/>
                </a:lnTo>
                <a:lnTo>
                  <a:pt x="338327" y="525779"/>
                </a:lnTo>
                <a:lnTo>
                  <a:pt x="374903" y="473963"/>
                </a:lnTo>
                <a:lnTo>
                  <a:pt x="466343" y="411479"/>
                </a:lnTo>
                <a:lnTo>
                  <a:pt x="493775" y="393191"/>
                </a:lnTo>
                <a:lnTo>
                  <a:pt x="495299" y="391667"/>
                </a:lnTo>
                <a:lnTo>
                  <a:pt x="504443" y="385571"/>
                </a:lnTo>
                <a:lnTo>
                  <a:pt x="568451" y="344423"/>
                </a:lnTo>
                <a:lnTo>
                  <a:pt x="559307" y="330707"/>
                </a:lnTo>
                <a:lnTo>
                  <a:pt x="556259" y="326135"/>
                </a:lnTo>
                <a:lnTo>
                  <a:pt x="531875" y="291083"/>
                </a:lnTo>
                <a:lnTo>
                  <a:pt x="530351" y="288035"/>
                </a:lnTo>
                <a:lnTo>
                  <a:pt x="464819" y="190499"/>
                </a:lnTo>
                <a:lnTo>
                  <a:pt x="411479" y="111251"/>
                </a:lnTo>
                <a:lnTo>
                  <a:pt x="411479" y="109727"/>
                </a:lnTo>
                <a:lnTo>
                  <a:pt x="373379" y="54863"/>
                </a:lnTo>
                <a:lnTo>
                  <a:pt x="371855" y="50291"/>
                </a:lnTo>
                <a:lnTo>
                  <a:pt x="336803" y="0"/>
                </a:lnTo>
                <a:lnTo>
                  <a:pt x="336803" y="1523"/>
                </a:lnTo>
                <a:lnTo>
                  <a:pt x="333755" y="3047"/>
                </a:lnTo>
                <a:lnTo>
                  <a:pt x="117347" y="135635"/>
                </a:lnTo>
                <a:lnTo>
                  <a:pt x="86867" y="153923"/>
                </a:lnTo>
                <a:lnTo>
                  <a:pt x="0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4440936" y="866650"/>
            <a:ext cx="1338580" cy="1321435"/>
          </a:xfrm>
          <a:custGeom>
            <a:avLst/>
            <a:gdLst/>
            <a:ahLst/>
            <a:cxnLst/>
            <a:rect l="l" t="t" r="r" b="b"/>
            <a:pathLst>
              <a:path w="1338579" h="1321435">
                <a:moveTo>
                  <a:pt x="0" y="0"/>
                </a:moveTo>
                <a:lnTo>
                  <a:pt x="16763" y="21335"/>
                </a:lnTo>
                <a:lnTo>
                  <a:pt x="41147" y="39623"/>
                </a:lnTo>
                <a:lnTo>
                  <a:pt x="60959" y="44195"/>
                </a:lnTo>
                <a:lnTo>
                  <a:pt x="65531" y="45719"/>
                </a:lnTo>
                <a:lnTo>
                  <a:pt x="79247" y="44195"/>
                </a:lnTo>
                <a:lnTo>
                  <a:pt x="80771" y="44195"/>
                </a:lnTo>
                <a:lnTo>
                  <a:pt x="79247" y="83819"/>
                </a:lnTo>
                <a:lnTo>
                  <a:pt x="80771" y="128015"/>
                </a:lnTo>
                <a:lnTo>
                  <a:pt x="105155" y="169163"/>
                </a:lnTo>
                <a:lnTo>
                  <a:pt x="169163" y="272795"/>
                </a:lnTo>
                <a:lnTo>
                  <a:pt x="170687" y="275843"/>
                </a:lnTo>
                <a:lnTo>
                  <a:pt x="396239" y="568451"/>
                </a:lnTo>
                <a:lnTo>
                  <a:pt x="443483" y="649223"/>
                </a:lnTo>
                <a:lnTo>
                  <a:pt x="438911" y="729995"/>
                </a:lnTo>
                <a:lnTo>
                  <a:pt x="411479" y="778763"/>
                </a:lnTo>
                <a:lnTo>
                  <a:pt x="411479" y="780287"/>
                </a:lnTo>
                <a:lnTo>
                  <a:pt x="397763" y="804671"/>
                </a:lnTo>
                <a:lnTo>
                  <a:pt x="382523" y="835151"/>
                </a:lnTo>
                <a:lnTo>
                  <a:pt x="236219" y="984503"/>
                </a:lnTo>
                <a:lnTo>
                  <a:pt x="275843" y="1021079"/>
                </a:lnTo>
                <a:lnTo>
                  <a:pt x="316991" y="1060703"/>
                </a:lnTo>
                <a:lnTo>
                  <a:pt x="367283" y="1106423"/>
                </a:lnTo>
                <a:lnTo>
                  <a:pt x="443483" y="1176527"/>
                </a:lnTo>
                <a:lnTo>
                  <a:pt x="551687" y="1275587"/>
                </a:lnTo>
                <a:lnTo>
                  <a:pt x="553211" y="1277111"/>
                </a:lnTo>
                <a:lnTo>
                  <a:pt x="601979" y="1321307"/>
                </a:lnTo>
                <a:lnTo>
                  <a:pt x="1338071" y="6751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6028945" y="1140968"/>
            <a:ext cx="102235" cy="210820"/>
          </a:xfrm>
          <a:custGeom>
            <a:avLst/>
            <a:gdLst/>
            <a:ahLst/>
            <a:cxnLst/>
            <a:rect l="l" t="t" r="r" b="b"/>
            <a:pathLst>
              <a:path w="102235" h="210819">
                <a:moveTo>
                  <a:pt x="102107" y="2103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6028944" y="11409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5896358" y="866647"/>
            <a:ext cx="132715" cy="274320"/>
          </a:xfrm>
          <a:custGeom>
            <a:avLst/>
            <a:gdLst/>
            <a:ahLst/>
            <a:cxnLst/>
            <a:rect l="l" t="t" r="r" b="b"/>
            <a:pathLst>
              <a:path w="132714" h="274319">
                <a:moveTo>
                  <a:pt x="132587" y="274319"/>
                </a:moveTo>
                <a:lnTo>
                  <a:pt x="131063" y="271271"/>
                </a:lnTo>
                <a:lnTo>
                  <a:pt x="914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12332211" y="8082788"/>
            <a:ext cx="1358265" cy="1731645"/>
          </a:xfrm>
          <a:custGeom>
            <a:avLst/>
            <a:gdLst/>
            <a:ahLst/>
            <a:cxnLst/>
            <a:rect l="l" t="t" r="r" b="b"/>
            <a:pathLst>
              <a:path w="1358265" h="1731645">
                <a:moveTo>
                  <a:pt x="1357883" y="454151"/>
                </a:moveTo>
                <a:lnTo>
                  <a:pt x="1344167" y="409955"/>
                </a:lnTo>
                <a:lnTo>
                  <a:pt x="1254251" y="202691"/>
                </a:lnTo>
                <a:lnTo>
                  <a:pt x="1254251" y="201167"/>
                </a:lnTo>
                <a:lnTo>
                  <a:pt x="1168907" y="0"/>
                </a:lnTo>
                <a:lnTo>
                  <a:pt x="1069847" y="39623"/>
                </a:lnTo>
                <a:lnTo>
                  <a:pt x="940307" y="89915"/>
                </a:lnTo>
                <a:lnTo>
                  <a:pt x="868679" y="117347"/>
                </a:lnTo>
                <a:lnTo>
                  <a:pt x="772667" y="153923"/>
                </a:lnTo>
                <a:lnTo>
                  <a:pt x="800099" y="219455"/>
                </a:lnTo>
                <a:lnTo>
                  <a:pt x="794003" y="222503"/>
                </a:lnTo>
                <a:lnTo>
                  <a:pt x="800099" y="227075"/>
                </a:lnTo>
                <a:lnTo>
                  <a:pt x="804671" y="233171"/>
                </a:lnTo>
                <a:lnTo>
                  <a:pt x="809243" y="239267"/>
                </a:lnTo>
                <a:lnTo>
                  <a:pt x="812291" y="245363"/>
                </a:lnTo>
                <a:lnTo>
                  <a:pt x="813815" y="252983"/>
                </a:lnTo>
                <a:lnTo>
                  <a:pt x="815339" y="260603"/>
                </a:lnTo>
                <a:lnTo>
                  <a:pt x="815339" y="268223"/>
                </a:lnTo>
                <a:lnTo>
                  <a:pt x="813815" y="274319"/>
                </a:lnTo>
                <a:lnTo>
                  <a:pt x="810767" y="281939"/>
                </a:lnTo>
                <a:lnTo>
                  <a:pt x="807719" y="288035"/>
                </a:lnTo>
                <a:lnTo>
                  <a:pt x="784859" y="298703"/>
                </a:lnTo>
                <a:lnTo>
                  <a:pt x="829055" y="397763"/>
                </a:lnTo>
                <a:lnTo>
                  <a:pt x="897635" y="431291"/>
                </a:lnTo>
                <a:lnTo>
                  <a:pt x="955547" y="559307"/>
                </a:lnTo>
                <a:lnTo>
                  <a:pt x="944879" y="577595"/>
                </a:lnTo>
                <a:lnTo>
                  <a:pt x="940307" y="576071"/>
                </a:lnTo>
                <a:lnTo>
                  <a:pt x="902207" y="647699"/>
                </a:lnTo>
                <a:lnTo>
                  <a:pt x="908303" y="650747"/>
                </a:lnTo>
                <a:lnTo>
                  <a:pt x="896111" y="675131"/>
                </a:lnTo>
                <a:lnTo>
                  <a:pt x="890015" y="672083"/>
                </a:lnTo>
                <a:lnTo>
                  <a:pt x="853439" y="743711"/>
                </a:lnTo>
                <a:lnTo>
                  <a:pt x="858011" y="746759"/>
                </a:lnTo>
                <a:lnTo>
                  <a:pt x="845819" y="772667"/>
                </a:lnTo>
                <a:lnTo>
                  <a:pt x="839723" y="769619"/>
                </a:lnTo>
                <a:lnTo>
                  <a:pt x="803147" y="841247"/>
                </a:lnTo>
                <a:lnTo>
                  <a:pt x="809243" y="844295"/>
                </a:lnTo>
                <a:lnTo>
                  <a:pt x="798575" y="862583"/>
                </a:lnTo>
                <a:lnTo>
                  <a:pt x="781811" y="854963"/>
                </a:lnTo>
                <a:lnTo>
                  <a:pt x="713231" y="995171"/>
                </a:lnTo>
                <a:lnTo>
                  <a:pt x="597407" y="1248155"/>
                </a:lnTo>
                <a:lnTo>
                  <a:pt x="449579" y="1536191"/>
                </a:lnTo>
                <a:lnTo>
                  <a:pt x="406907" y="1551431"/>
                </a:lnTo>
                <a:lnTo>
                  <a:pt x="320039" y="1508759"/>
                </a:lnTo>
                <a:lnTo>
                  <a:pt x="315467" y="1519427"/>
                </a:lnTo>
                <a:lnTo>
                  <a:pt x="231647" y="1476755"/>
                </a:lnTo>
                <a:lnTo>
                  <a:pt x="236219" y="1466087"/>
                </a:lnTo>
                <a:lnTo>
                  <a:pt x="138683" y="1417319"/>
                </a:lnTo>
                <a:lnTo>
                  <a:pt x="131063" y="1434083"/>
                </a:lnTo>
                <a:lnTo>
                  <a:pt x="108203" y="1487423"/>
                </a:lnTo>
                <a:lnTo>
                  <a:pt x="86867" y="1534667"/>
                </a:lnTo>
                <a:lnTo>
                  <a:pt x="53339" y="1610867"/>
                </a:lnTo>
                <a:lnTo>
                  <a:pt x="1523" y="1731263"/>
                </a:lnTo>
                <a:lnTo>
                  <a:pt x="0" y="17312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13187176" y="8536940"/>
            <a:ext cx="1367155" cy="1277620"/>
          </a:xfrm>
          <a:custGeom>
            <a:avLst/>
            <a:gdLst/>
            <a:ahLst/>
            <a:cxnLst/>
            <a:rect l="l" t="t" r="r" b="b"/>
            <a:pathLst>
              <a:path w="1367155" h="1277620">
                <a:moveTo>
                  <a:pt x="0" y="1277111"/>
                </a:moveTo>
                <a:lnTo>
                  <a:pt x="91439" y="1155191"/>
                </a:lnTo>
                <a:lnTo>
                  <a:pt x="301751" y="1034795"/>
                </a:lnTo>
                <a:lnTo>
                  <a:pt x="499871" y="944879"/>
                </a:lnTo>
                <a:lnTo>
                  <a:pt x="601979" y="894587"/>
                </a:lnTo>
                <a:lnTo>
                  <a:pt x="605027" y="893063"/>
                </a:lnTo>
                <a:lnTo>
                  <a:pt x="737615" y="832103"/>
                </a:lnTo>
                <a:lnTo>
                  <a:pt x="1367027" y="548639"/>
                </a:lnTo>
                <a:lnTo>
                  <a:pt x="1365503" y="542543"/>
                </a:lnTo>
                <a:lnTo>
                  <a:pt x="1322831" y="448055"/>
                </a:lnTo>
                <a:lnTo>
                  <a:pt x="1286255" y="362711"/>
                </a:lnTo>
                <a:lnTo>
                  <a:pt x="1235963" y="249935"/>
                </a:lnTo>
                <a:lnTo>
                  <a:pt x="1193291" y="153923"/>
                </a:lnTo>
                <a:lnTo>
                  <a:pt x="1193291" y="152399"/>
                </a:lnTo>
                <a:lnTo>
                  <a:pt x="969263" y="254507"/>
                </a:lnTo>
                <a:lnTo>
                  <a:pt x="502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12877802" y="866651"/>
            <a:ext cx="1701164" cy="2181224"/>
          </a:xfrm>
          <a:custGeom>
            <a:avLst/>
            <a:gdLst/>
            <a:ahLst/>
            <a:cxnLst/>
            <a:rect l="l" t="t" r="r" b="b"/>
            <a:pathLst>
              <a:path w="1701165" h="2181225">
                <a:moveTo>
                  <a:pt x="922019" y="0"/>
                </a:moveTo>
                <a:lnTo>
                  <a:pt x="911351" y="16763"/>
                </a:lnTo>
                <a:lnTo>
                  <a:pt x="900683" y="53339"/>
                </a:lnTo>
                <a:lnTo>
                  <a:pt x="810767" y="246887"/>
                </a:lnTo>
                <a:lnTo>
                  <a:pt x="751331" y="371855"/>
                </a:lnTo>
                <a:lnTo>
                  <a:pt x="637031" y="600455"/>
                </a:lnTo>
                <a:lnTo>
                  <a:pt x="469391" y="929639"/>
                </a:lnTo>
                <a:lnTo>
                  <a:pt x="234695" y="1411223"/>
                </a:lnTo>
                <a:lnTo>
                  <a:pt x="146303" y="1586483"/>
                </a:lnTo>
                <a:lnTo>
                  <a:pt x="74675" y="1725167"/>
                </a:lnTo>
                <a:lnTo>
                  <a:pt x="0" y="1869947"/>
                </a:lnTo>
                <a:lnTo>
                  <a:pt x="59435" y="1898903"/>
                </a:lnTo>
                <a:lnTo>
                  <a:pt x="271271" y="2007107"/>
                </a:lnTo>
                <a:lnTo>
                  <a:pt x="522731" y="2135123"/>
                </a:lnTo>
                <a:lnTo>
                  <a:pt x="611123" y="2179319"/>
                </a:lnTo>
                <a:lnTo>
                  <a:pt x="615695" y="2180843"/>
                </a:lnTo>
                <a:lnTo>
                  <a:pt x="766571" y="1871471"/>
                </a:lnTo>
                <a:lnTo>
                  <a:pt x="798575" y="1802891"/>
                </a:lnTo>
                <a:lnTo>
                  <a:pt x="915923" y="1568195"/>
                </a:lnTo>
                <a:lnTo>
                  <a:pt x="1426463" y="553211"/>
                </a:lnTo>
                <a:lnTo>
                  <a:pt x="1520951" y="371855"/>
                </a:lnTo>
                <a:lnTo>
                  <a:pt x="1630679" y="144779"/>
                </a:lnTo>
                <a:lnTo>
                  <a:pt x="1700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1062228" y="6482593"/>
            <a:ext cx="1598930" cy="3331845"/>
          </a:xfrm>
          <a:custGeom>
            <a:avLst/>
            <a:gdLst/>
            <a:ahLst/>
            <a:cxnLst/>
            <a:rect l="l" t="t" r="r" b="b"/>
            <a:pathLst>
              <a:path w="1598930" h="3331845">
                <a:moveTo>
                  <a:pt x="1598675" y="3331463"/>
                </a:moveTo>
                <a:lnTo>
                  <a:pt x="1528571" y="3183635"/>
                </a:lnTo>
                <a:lnTo>
                  <a:pt x="1502663" y="3127247"/>
                </a:lnTo>
                <a:lnTo>
                  <a:pt x="1470659" y="3060191"/>
                </a:lnTo>
                <a:lnTo>
                  <a:pt x="1331975" y="2767583"/>
                </a:lnTo>
                <a:lnTo>
                  <a:pt x="1330451" y="2766059"/>
                </a:lnTo>
                <a:lnTo>
                  <a:pt x="1328927" y="2763011"/>
                </a:lnTo>
                <a:lnTo>
                  <a:pt x="1235963" y="2570987"/>
                </a:lnTo>
                <a:lnTo>
                  <a:pt x="1139951" y="2374391"/>
                </a:lnTo>
                <a:lnTo>
                  <a:pt x="1051559" y="2179319"/>
                </a:lnTo>
                <a:lnTo>
                  <a:pt x="955547" y="1982723"/>
                </a:lnTo>
                <a:lnTo>
                  <a:pt x="864107" y="1784603"/>
                </a:lnTo>
                <a:lnTo>
                  <a:pt x="774191" y="1598675"/>
                </a:lnTo>
                <a:lnTo>
                  <a:pt x="685799" y="1400555"/>
                </a:lnTo>
                <a:lnTo>
                  <a:pt x="589787" y="1200911"/>
                </a:lnTo>
                <a:lnTo>
                  <a:pt x="492251" y="1007363"/>
                </a:lnTo>
                <a:lnTo>
                  <a:pt x="405383" y="807719"/>
                </a:lnTo>
                <a:lnTo>
                  <a:pt x="222503" y="420623"/>
                </a:lnTo>
                <a:lnTo>
                  <a:pt x="123443" y="222503"/>
                </a:lnTo>
                <a:lnTo>
                  <a:pt x="99059" y="227075"/>
                </a:lnTo>
                <a:lnTo>
                  <a:pt x="15239" y="35051"/>
                </a:lnTo>
                <a:lnTo>
                  <a:pt x="15239" y="3352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object 2719"/>
          <p:cNvSpPr/>
          <p:nvPr/>
        </p:nvSpPr>
        <p:spPr>
          <a:xfrm>
            <a:off x="1062228" y="64825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888492" y="6157978"/>
            <a:ext cx="173990" cy="325120"/>
          </a:xfrm>
          <a:custGeom>
            <a:avLst/>
            <a:gdLst/>
            <a:ahLst/>
            <a:cxnLst/>
            <a:rect l="l" t="t" r="r" b="b"/>
            <a:pathLst>
              <a:path w="173990" h="325120">
                <a:moveTo>
                  <a:pt x="173735" y="324611"/>
                </a:moveTo>
                <a:lnTo>
                  <a:pt x="117347" y="196595"/>
                </a:lnTo>
                <a:lnTo>
                  <a:pt x="21335" y="0"/>
                </a:lnTo>
                <a:lnTo>
                  <a:pt x="0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888492" y="61701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641608" y="6170166"/>
            <a:ext cx="247015" cy="131446"/>
          </a:xfrm>
          <a:custGeom>
            <a:avLst/>
            <a:gdLst/>
            <a:ahLst/>
            <a:cxnLst/>
            <a:rect l="l" t="t" r="r" b="b"/>
            <a:pathLst>
              <a:path w="247015" h="131445">
                <a:moveTo>
                  <a:pt x="246887" y="0"/>
                </a:moveTo>
                <a:lnTo>
                  <a:pt x="193547" y="27431"/>
                </a:lnTo>
                <a:lnTo>
                  <a:pt x="192023" y="28955"/>
                </a:lnTo>
                <a:lnTo>
                  <a:pt x="92963" y="82295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641604" y="63012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548645" y="6301232"/>
            <a:ext cx="789939" cy="1739263"/>
          </a:xfrm>
          <a:custGeom>
            <a:avLst/>
            <a:gdLst/>
            <a:ahLst/>
            <a:cxnLst/>
            <a:rect l="l" t="t" r="r" b="b"/>
            <a:pathLst>
              <a:path w="789940" h="1739265">
                <a:moveTo>
                  <a:pt x="92963" y="0"/>
                </a:moveTo>
                <a:lnTo>
                  <a:pt x="0" y="50291"/>
                </a:lnTo>
                <a:lnTo>
                  <a:pt x="54863" y="167639"/>
                </a:lnTo>
                <a:lnTo>
                  <a:pt x="56387" y="170687"/>
                </a:lnTo>
                <a:lnTo>
                  <a:pt x="149351" y="367283"/>
                </a:lnTo>
                <a:lnTo>
                  <a:pt x="173735" y="420623"/>
                </a:lnTo>
                <a:lnTo>
                  <a:pt x="237743" y="563879"/>
                </a:lnTo>
                <a:lnTo>
                  <a:pt x="242315" y="573023"/>
                </a:lnTo>
                <a:lnTo>
                  <a:pt x="316991" y="728471"/>
                </a:lnTo>
                <a:lnTo>
                  <a:pt x="333755" y="765047"/>
                </a:lnTo>
                <a:lnTo>
                  <a:pt x="353567" y="803147"/>
                </a:lnTo>
                <a:lnTo>
                  <a:pt x="518159" y="1147571"/>
                </a:lnTo>
                <a:lnTo>
                  <a:pt x="609599" y="1344167"/>
                </a:lnTo>
                <a:lnTo>
                  <a:pt x="702563" y="1534667"/>
                </a:lnTo>
                <a:lnTo>
                  <a:pt x="769619" y="1691639"/>
                </a:lnTo>
                <a:lnTo>
                  <a:pt x="789431" y="1738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1338072" y="80401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1338073" y="8040116"/>
            <a:ext cx="91440" cy="196850"/>
          </a:xfrm>
          <a:custGeom>
            <a:avLst/>
            <a:gdLst/>
            <a:ahLst/>
            <a:cxnLst/>
            <a:rect l="l" t="t" r="r" b="b"/>
            <a:pathLst>
              <a:path w="91440" h="196850">
                <a:moveTo>
                  <a:pt x="0" y="0"/>
                </a:moveTo>
                <a:lnTo>
                  <a:pt x="9143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1429511" y="8236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1429511" y="8236712"/>
            <a:ext cx="181610" cy="391795"/>
          </a:xfrm>
          <a:custGeom>
            <a:avLst/>
            <a:gdLst/>
            <a:ahLst/>
            <a:cxnLst/>
            <a:rect l="l" t="t" r="r" b="b"/>
            <a:pathLst>
              <a:path w="181609" h="391795">
                <a:moveTo>
                  <a:pt x="0" y="0"/>
                </a:moveTo>
                <a:lnTo>
                  <a:pt x="77723" y="160019"/>
                </a:lnTo>
                <a:lnTo>
                  <a:pt x="94487" y="193547"/>
                </a:lnTo>
                <a:lnTo>
                  <a:pt x="94487" y="195071"/>
                </a:lnTo>
                <a:lnTo>
                  <a:pt x="102107" y="210311"/>
                </a:lnTo>
                <a:lnTo>
                  <a:pt x="179831" y="388619"/>
                </a:lnTo>
                <a:lnTo>
                  <a:pt x="181355" y="391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1610868" y="8628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1610873" y="8628380"/>
            <a:ext cx="561339" cy="1186180"/>
          </a:xfrm>
          <a:custGeom>
            <a:avLst/>
            <a:gdLst/>
            <a:ahLst/>
            <a:cxnLst/>
            <a:rect l="l" t="t" r="r" b="b"/>
            <a:pathLst>
              <a:path w="561339" h="1186179">
                <a:moveTo>
                  <a:pt x="0" y="0"/>
                </a:moveTo>
                <a:lnTo>
                  <a:pt x="92963" y="192023"/>
                </a:lnTo>
                <a:lnTo>
                  <a:pt x="97535" y="202691"/>
                </a:lnTo>
                <a:lnTo>
                  <a:pt x="185927" y="387095"/>
                </a:lnTo>
                <a:lnTo>
                  <a:pt x="278891" y="585215"/>
                </a:lnTo>
                <a:lnTo>
                  <a:pt x="370331" y="781811"/>
                </a:lnTo>
                <a:lnTo>
                  <a:pt x="518159" y="1092707"/>
                </a:lnTo>
                <a:lnTo>
                  <a:pt x="524255" y="1104899"/>
                </a:lnTo>
                <a:lnTo>
                  <a:pt x="560831" y="1185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12487661" y="4327653"/>
            <a:ext cx="1097279" cy="1641474"/>
          </a:xfrm>
          <a:custGeom>
            <a:avLst/>
            <a:gdLst/>
            <a:ahLst/>
            <a:cxnLst/>
            <a:rect l="l" t="t" r="r" b="b"/>
            <a:pathLst>
              <a:path w="1097280" h="1641475">
                <a:moveTo>
                  <a:pt x="1018031" y="140207"/>
                </a:moveTo>
                <a:lnTo>
                  <a:pt x="899159" y="86867"/>
                </a:lnTo>
                <a:lnTo>
                  <a:pt x="699515" y="0"/>
                </a:lnTo>
                <a:lnTo>
                  <a:pt x="522731" y="352043"/>
                </a:lnTo>
                <a:lnTo>
                  <a:pt x="82295" y="1272539"/>
                </a:lnTo>
                <a:lnTo>
                  <a:pt x="0" y="1429511"/>
                </a:lnTo>
                <a:lnTo>
                  <a:pt x="138683" y="1502663"/>
                </a:lnTo>
                <a:lnTo>
                  <a:pt x="310895" y="1592579"/>
                </a:lnTo>
                <a:lnTo>
                  <a:pt x="405383" y="1641347"/>
                </a:lnTo>
                <a:lnTo>
                  <a:pt x="502919" y="1438655"/>
                </a:lnTo>
                <a:lnTo>
                  <a:pt x="598931" y="1240535"/>
                </a:lnTo>
                <a:lnTo>
                  <a:pt x="646175" y="1136903"/>
                </a:lnTo>
                <a:lnTo>
                  <a:pt x="693419" y="1043939"/>
                </a:lnTo>
                <a:lnTo>
                  <a:pt x="783335" y="858011"/>
                </a:lnTo>
                <a:lnTo>
                  <a:pt x="768095" y="850391"/>
                </a:lnTo>
                <a:lnTo>
                  <a:pt x="1097279" y="173735"/>
                </a:lnTo>
                <a:lnTo>
                  <a:pt x="1018031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12237720" y="2736597"/>
            <a:ext cx="1912619" cy="1765300"/>
          </a:xfrm>
          <a:custGeom>
            <a:avLst/>
            <a:gdLst/>
            <a:ahLst/>
            <a:cxnLst/>
            <a:rect l="l" t="t" r="r" b="b"/>
            <a:pathLst>
              <a:path w="1912619" h="1765300">
                <a:moveTo>
                  <a:pt x="1255775" y="310895"/>
                </a:moveTo>
                <a:lnTo>
                  <a:pt x="1251203" y="309371"/>
                </a:lnTo>
                <a:lnTo>
                  <a:pt x="1162811" y="265175"/>
                </a:lnTo>
                <a:lnTo>
                  <a:pt x="911351" y="137159"/>
                </a:lnTo>
                <a:lnTo>
                  <a:pt x="699515" y="28955"/>
                </a:lnTo>
                <a:lnTo>
                  <a:pt x="640079" y="0"/>
                </a:lnTo>
                <a:lnTo>
                  <a:pt x="400811" y="464819"/>
                </a:lnTo>
                <a:lnTo>
                  <a:pt x="367283" y="448055"/>
                </a:lnTo>
                <a:lnTo>
                  <a:pt x="365759" y="451103"/>
                </a:lnTo>
                <a:lnTo>
                  <a:pt x="326135" y="527303"/>
                </a:lnTo>
                <a:lnTo>
                  <a:pt x="283463" y="608075"/>
                </a:lnTo>
                <a:lnTo>
                  <a:pt x="251459" y="670559"/>
                </a:lnTo>
                <a:lnTo>
                  <a:pt x="0" y="1168907"/>
                </a:lnTo>
                <a:lnTo>
                  <a:pt x="6095" y="1171955"/>
                </a:lnTo>
                <a:lnTo>
                  <a:pt x="35051" y="1187195"/>
                </a:lnTo>
                <a:lnTo>
                  <a:pt x="99059" y="1217675"/>
                </a:lnTo>
                <a:lnTo>
                  <a:pt x="309371" y="1321307"/>
                </a:lnTo>
                <a:lnTo>
                  <a:pt x="565403" y="1449323"/>
                </a:lnTo>
                <a:lnTo>
                  <a:pt x="595883" y="1463039"/>
                </a:lnTo>
                <a:lnTo>
                  <a:pt x="678179" y="1295399"/>
                </a:lnTo>
                <a:lnTo>
                  <a:pt x="711707" y="1254251"/>
                </a:lnTo>
                <a:lnTo>
                  <a:pt x="771143" y="1214627"/>
                </a:lnTo>
                <a:lnTo>
                  <a:pt x="818387" y="1202435"/>
                </a:lnTo>
                <a:lnTo>
                  <a:pt x="868679" y="1207007"/>
                </a:lnTo>
                <a:lnTo>
                  <a:pt x="929639" y="1229867"/>
                </a:lnTo>
                <a:lnTo>
                  <a:pt x="992123" y="1275587"/>
                </a:lnTo>
                <a:lnTo>
                  <a:pt x="1028699" y="1325879"/>
                </a:lnTo>
                <a:lnTo>
                  <a:pt x="1051559" y="1385315"/>
                </a:lnTo>
                <a:lnTo>
                  <a:pt x="1034795" y="1418843"/>
                </a:lnTo>
                <a:lnTo>
                  <a:pt x="949451" y="1591055"/>
                </a:lnTo>
                <a:lnTo>
                  <a:pt x="1149095" y="1677923"/>
                </a:lnTo>
                <a:lnTo>
                  <a:pt x="1267967" y="1731263"/>
                </a:lnTo>
                <a:lnTo>
                  <a:pt x="1347215" y="1764791"/>
                </a:lnTo>
                <a:lnTo>
                  <a:pt x="1429511" y="1594103"/>
                </a:lnTo>
                <a:lnTo>
                  <a:pt x="1472183" y="1546859"/>
                </a:lnTo>
                <a:lnTo>
                  <a:pt x="1572767" y="1431035"/>
                </a:lnTo>
                <a:lnTo>
                  <a:pt x="1606295" y="1392935"/>
                </a:lnTo>
                <a:lnTo>
                  <a:pt x="1912619" y="1254251"/>
                </a:lnTo>
                <a:lnTo>
                  <a:pt x="1877567" y="1173479"/>
                </a:lnTo>
                <a:lnTo>
                  <a:pt x="1828799" y="1062227"/>
                </a:lnTo>
                <a:lnTo>
                  <a:pt x="1790699" y="973835"/>
                </a:lnTo>
                <a:lnTo>
                  <a:pt x="1758695" y="902207"/>
                </a:lnTo>
                <a:lnTo>
                  <a:pt x="1746503" y="873251"/>
                </a:lnTo>
                <a:lnTo>
                  <a:pt x="1527047" y="970787"/>
                </a:lnTo>
                <a:lnTo>
                  <a:pt x="1147571" y="563879"/>
                </a:lnTo>
                <a:lnTo>
                  <a:pt x="1136903" y="551687"/>
                </a:lnTo>
                <a:lnTo>
                  <a:pt x="1167383" y="492251"/>
                </a:lnTo>
                <a:lnTo>
                  <a:pt x="1255775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14380463" y="8582659"/>
            <a:ext cx="234950" cy="502920"/>
          </a:xfrm>
          <a:custGeom>
            <a:avLst/>
            <a:gdLst/>
            <a:ahLst/>
            <a:cxnLst/>
            <a:rect l="l" t="t" r="r" b="b"/>
            <a:pathLst>
              <a:path w="234950" h="502920">
                <a:moveTo>
                  <a:pt x="234695" y="0"/>
                </a:moveTo>
                <a:lnTo>
                  <a:pt x="0" y="106679"/>
                </a:lnTo>
                <a:lnTo>
                  <a:pt x="0" y="108203"/>
                </a:lnTo>
                <a:lnTo>
                  <a:pt x="42671" y="204215"/>
                </a:lnTo>
                <a:lnTo>
                  <a:pt x="92963" y="316991"/>
                </a:lnTo>
                <a:lnTo>
                  <a:pt x="129539" y="402335"/>
                </a:lnTo>
                <a:lnTo>
                  <a:pt x="172211" y="496823"/>
                </a:lnTo>
                <a:lnTo>
                  <a:pt x="173735" y="502919"/>
                </a:lnTo>
                <a:lnTo>
                  <a:pt x="234695" y="475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13984223" y="3327914"/>
            <a:ext cx="631190" cy="662939"/>
          </a:xfrm>
          <a:custGeom>
            <a:avLst/>
            <a:gdLst/>
            <a:ahLst/>
            <a:cxnLst/>
            <a:rect l="l" t="t" r="r" b="b"/>
            <a:pathLst>
              <a:path w="631190" h="662939">
                <a:moveTo>
                  <a:pt x="630935" y="0"/>
                </a:moveTo>
                <a:lnTo>
                  <a:pt x="240791" y="175259"/>
                </a:lnTo>
                <a:lnTo>
                  <a:pt x="0" y="281939"/>
                </a:lnTo>
                <a:lnTo>
                  <a:pt x="12191" y="310895"/>
                </a:lnTo>
                <a:lnTo>
                  <a:pt x="44195" y="382523"/>
                </a:lnTo>
                <a:lnTo>
                  <a:pt x="82295" y="470915"/>
                </a:lnTo>
                <a:lnTo>
                  <a:pt x="131063" y="582167"/>
                </a:lnTo>
                <a:lnTo>
                  <a:pt x="166115" y="662939"/>
                </a:lnTo>
                <a:lnTo>
                  <a:pt x="548639" y="490727"/>
                </a:lnTo>
                <a:lnTo>
                  <a:pt x="556259" y="507491"/>
                </a:lnTo>
                <a:lnTo>
                  <a:pt x="630935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9541763" y="8767070"/>
            <a:ext cx="905510" cy="856615"/>
          </a:xfrm>
          <a:custGeom>
            <a:avLst/>
            <a:gdLst/>
            <a:ahLst/>
            <a:cxnLst/>
            <a:rect l="l" t="t" r="r" b="b"/>
            <a:pathLst>
              <a:path w="905509" h="856615">
                <a:moveTo>
                  <a:pt x="563879" y="134111"/>
                </a:moveTo>
                <a:lnTo>
                  <a:pt x="350519" y="44195"/>
                </a:lnTo>
                <a:lnTo>
                  <a:pt x="266699" y="9143"/>
                </a:lnTo>
                <a:lnTo>
                  <a:pt x="260603" y="6095"/>
                </a:lnTo>
                <a:lnTo>
                  <a:pt x="245363" y="0"/>
                </a:lnTo>
                <a:lnTo>
                  <a:pt x="170687" y="195071"/>
                </a:lnTo>
                <a:lnTo>
                  <a:pt x="111251" y="169163"/>
                </a:lnTo>
                <a:lnTo>
                  <a:pt x="102107" y="187451"/>
                </a:lnTo>
                <a:lnTo>
                  <a:pt x="59435" y="265175"/>
                </a:lnTo>
                <a:lnTo>
                  <a:pt x="21335" y="333755"/>
                </a:lnTo>
                <a:lnTo>
                  <a:pt x="13715" y="348995"/>
                </a:lnTo>
                <a:lnTo>
                  <a:pt x="76199" y="382523"/>
                </a:lnTo>
                <a:lnTo>
                  <a:pt x="79247" y="384047"/>
                </a:lnTo>
                <a:lnTo>
                  <a:pt x="0" y="533399"/>
                </a:lnTo>
                <a:lnTo>
                  <a:pt x="80771" y="576071"/>
                </a:lnTo>
                <a:lnTo>
                  <a:pt x="283463" y="684275"/>
                </a:lnTo>
                <a:lnTo>
                  <a:pt x="536447" y="818387"/>
                </a:lnTo>
                <a:lnTo>
                  <a:pt x="608075" y="856487"/>
                </a:lnTo>
                <a:lnTo>
                  <a:pt x="676655" y="722375"/>
                </a:lnTo>
                <a:lnTo>
                  <a:pt x="752855" y="574547"/>
                </a:lnTo>
                <a:lnTo>
                  <a:pt x="763523" y="551687"/>
                </a:lnTo>
                <a:lnTo>
                  <a:pt x="905255" y="278891"/>
                </a:lnTo>
                <a:lnTo>
                  <a:pt x="903731" y="278891"/>
                </a:lnTo>
                <a:lnTo>
                  <a:pt x="826007" y="245363"/>
                </a:lnTo>
                <a:lnTo>
                  <a:pt x="563879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6016757" y="7345172"/>
            <a:ext cx="3636645" cy="1865630"/>
          </a:xfrm>
          <a:custGeom>
            <a:avLst/>
            <a:gdLst/>
            <a:ahLst/>
            <a:cxnLst/>
            <a:rect l="l" t="t" r="r" b="b"/>
            <a:pathLst>
              <a:path w="3636645" h="1865629">
                <a:moveTo>
                  <a:pt x="3066287" y="583691"/>
                </a:moveTo>
                <a:lnTo>
                  <a:pt x="2788919" y="0"/>
                </a:lnTo>
                <a:lnTo>
                  <a:pt x="2310383" y="231647"/>
                </a:lnTo>
                <a:lnTo>
                  <a:pt x="2148839" y="309371"/>
                </a:lnTo>
                <a:lnTo>
                  <a:pt x="2223515" y="466343"/>
                </a:lnTo>
                <a:lnTo>
                  <a:pt x="1344167" y="890015"/>
                </a:lnTo>
                <a:lnTo>
                  <a:pt x="1205483" y="957071"/>
                </a:lnTo>
                <a:lnTo>
                  <a:pt x="851915" y="1127759"/>
                </a:lnTo>
                <a:lnTo>
                  <a:pt x="0" y="1539239"/>
                </a:lnTo>
                <a:lnTo>
                  <a:pt x="16763" y="1577339"/>
                </a:lnTo>
                <a:lnTo>
                  <a:pt x="73151" y="1709927"/>
                </a:lnTo>
                <a:lnTo>
                  <a:pt x="99059" y="1770887"/>
                </a:lnTo>
                <a:lnTo>
                  <a:pt x="124967" y="1833371"/>
                </a:lnTo>
                <a:lnTo>
                  <a:pt x="138683" y="1865375"/>
                </a:lnTo>
                <a:lnTo>
                  <a:pt x="2260091" y="835151"/>
                </a:lnTo>
                <a:lnTo>
                  <a:pt x="2369819" y="781811"/>
                </a:lnTo>
                <a:lnTo>
                  <a:pt x="2647187" y="1328927"/>
                </a:lnTo>
                <a:lnTo>
                  <a:pt x="3220211" y="1613915"/>
                </a:lnTo>
                <a:lnTo>
                  <a:pt x="3538727" y="1770887"/>
                </a:lnTo>
                <a:lnTo>
                  <a:pt x="3546347" y="1755647"/>
                </a:lnTo>
                <a:lnTo>
                  <a:pt x="3584447" y="1687067"/>
                </a:lnTo>
                <a:lnTo>
                  <a:pt x="3627119" y="1609343"/>
                </a:lnTo>
                <a:lnTo>
                  <a:pt x="3636263" y="1591055"/>
                </a:lnTo>
                <a:lnTo>
                  <a:pt x="2798063" y="1170431"/>
                </a:lnTo>
                <a:lnTo>
                  <a:pt x="2634995" y="795527"/>
                </a:lnTo>
                <a:lnTo>
                  <a:pt x="3066287" y="583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9288783" y="9300469"/>
            <a:ext cx="861060" cy="513715"/>
          </a:xfrm>
          <a:custGeom>
            <a:avLst/>
            <a:gdLst/>
            <a:ahLst/>
            <a:cxnLst/>
            <a:rect l="l" t="t" r="r" b="b"/>
            <a:pathLst>
              <a:path w="861059" h="513715">
                <a:moveTo>
                  <a:pt x="861059" y="323087"/>
                </a:moveTo>
                <a:lnTo>
                  <a:pt x="789431" y="284987"/>
                </a:lnTo>
                <a:lnTo>
                  <a:pt x="536447" y="150875"/>
                </a:lnTo>
                <a:lnTo>
                  <a:pt x="333755" y="42671"/>
                </a:lnTo>
                <a:lnTo>
                  <a:pt x="252983" y="0"/>
                </a:lnTo>
                <a:lnTo>
                  <a:pt x="53339" y="405383"/>
                </a:lnTo>
                <a:lnTo>
                  <a:pt x="12191" y="490727"/>
                </a:lnTo>
                <a:lnTo>
                  <a:pt x="0" y="513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10052306" y="9623557"/>
            <a:ext cx="97790" cy="190499"/>
          </a:xfrm>
          <a:custGeom>
            <a:avLst/>
            <a:gdLst/>
            <a:ahLst/>
            <a:cxnLst/>
            <a:rect l="l" t="t" r="r" b="b"/>
            <a:pathLst>
              <a:path w="97790" h="190500">
                <a:moveTo>
                  <a:pt x="0" y="190499"/>
                </a:moveTo>
                <a:lnTo>
                  <a:pt x="27431" y="137159"/>
                </a:ln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9787132" y="6075679"/>
            <a:ext cx="1983106" cy="2970529"/>
          </a:xfrm>
          <a:custGeom>
            <a:avLst/>
            <a:gdLst/>
            <a:ahLst/>
            <a:cxnLst/>
            <a:rect l="l" t="t" r="r" b="b"/>
            <a:pathLst>
              <a:path w="1983104" h="2970529">
                <a:moveTo>
                  <a:pt x="659891" y="2970275"/>
                </a:moveTo>
                <a:lnTo>
                  <a:pt x="681227" y="2926079"/>
                </a:lnTo>
                <a:lnTo>
                  <a:pt x="871727" y="2531363"/>
                </a:lnTo>
                <a:lnTo>
                  <a:pt x="970787" y="2340863"/>
                </a:lnTo>
                <a:lnTo>
                  <a:pt x="1042415" y="2199131"/>
                </a:lnTo>
                <a:lnTo>
                  <a:pt x="1107947" y="2072639"/>
                </a:lnTo>
                <a:lnTo>
                  <a:pt x="1202435" y="1892807"/>
                </a:lnTo>
                <a:lnTo>
                  <a:pt x="1214627" y="1868423"/>
                </a:lnTo>
                <a:lnTo>
                  <a:pt x="1261871" y="1773935"/>
                </a:lnTo>
                <a:lnTo>
                  <a:pt x="1327403" y="1645919"/>
                </a:lnTo>
                <a:lnTo>
                  <a:pt x="1333499" y="1633727"/>
                </a:lnTo>
                <a:lnTo>
                  <a:pt x="1354835" y="1589531"/>
                </a:lnTo>
                <a:lnTo>
                  <a:pt x="1420367" y="1461515"/>
                </a:lnTo>
                <a:lnTo>
                  <a:pt x="1453895" y="1394459"/>
                </a:lnTo>
                <a:lnTo>
                  <a:pt x="1467611" y="1367027"/>
                </a:lnTo>
                <a:lnTo>
                  <a:pt x="1598675" y="1100327"/>
                </a:lnTo>
                <a:lnTo>
                  <a:pt x="1603247" y="1091183"/>
                </a:lnTo>
                <a:lnTo>
                  <a:pt x="1699259" y="894587"/>
                </a:lnTo>
                <a:lnTo>
                  <a:pt x="1700783" y="893063"/>
                </a:lnTo>
                <a:lnTo>
                  <a:pt x="1688591" y="886967"/>
                </a:lnTo>
                <a:lnTo>
                  <a:pt x="1790699" y="682751"/>
                </a:lnTo>
                <a:lnTo>
                  <a:pt x="1895855" y="475487"/>
                </a:lnTo>
                <a:lnTo>
                  <a:pt x="1982723" y="304799"/>
                </a:lnTo>
                <a:lnTo>
                  <a:pt x="1924811" y="275843"/>
                </a:lnTo>
                <a:lnTo>
                  <a:pt x="1650491" y="134111"/>
                </a:lnTo>
                <a:lnTo>
                  <a:pt x="1461515" y="38099"/>
                </a:lnTo>
                <a:lnTo>
                  <a:pt x="1389887" y="1523"/>
                </a:lnTo>
                <a:lnTo>
                  <a:pt x="1386839" y="0"/>
                </a:lnTo>
                <a:lnTo>
                  <a:pt x="1114043" y="542543"/>
                </a:lnTo>
                <a:lnTo>
                  <a:pt x="1040891" y="685799"/>
                </a:lnTo>
                <a:lnTo>
                  <a:pt x="1010411" y="745235"/>
                </a:lnTo>
                <a:lnTo>
                  <a:pt x="1005839" y="754379"/>
                </a:lnTo>
                <a:lnTo>
                  <a:pt x="952499" y="859535"/>
                </a:lnTo>
                <a:lnTo>
                  <a:pt x="841247" y="1082039"/>
                </a:lnTo>
                <a:lnTo>
                  <a:pt x="638555" y="1481327"/>
                </a:lnTo>
                <a:lnTo>
                  <a:pt x="490727" y="1751075"/>
                </a:lnTo>
                <a:lnTo>
                  <a:pt x="458723" y="1808987"/>
                </a:lnTo>
                <a:lnTo>
                  <a:pt x="425195" y="1871471"/>
                </a:lnTo>
                <a:lnTo>
                  <a:pt x="295655" y="2104643"/>
                </a:lnTo>
                <a:lnTo>
                  <a:pt x="245363" y="2205227"/>
                </a:lnTo>
                <a:lnTo>
                  <a:pt x="0" y="2691383"/>
                </a:lnTo>
                <a:lnTo>
                  <a:pt x="15239" y="2697479"/>
                </a:lnTo>
                <a:lnTo>
                  <a:pt x="21335" y="2700527"/>
                </a:lnTo>
                <a:lnTo>
                  <a:pt x="105155" y="2735579"/>
                </a:lnTo>
                <a:lnTo>
                  <a:pt x="318515" y="2825495"/>
                </a:lnTo>
                <a:lnTo>
                  <a:pt x="580643" y="2936747"/>
                </a:lnTo>
                <a:lnTo>
                  <a:pt x="658367" y="2970275"/>
                </a:lnTo>
                <a:lnTo>
                  <a:pt x="659891" y="2970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4290064" y="6814819"/>
            <a:ext cx="1343025" cy="2179321"/>
          </a:xfrm>
          <a:custGeom>
            <a:avLst/>
            <a:gdLst/>
            <a:ahLst/>
            <a:cxnLst/>
            <a:rect l="l" t="t" r="r" b="b"/>
            <a:pathLst>
              <a:path w="1343025" h="2179320">
                <a:moveTo>
                  <a:pt x="1071371" y="2179319"/>
                </a:moveTo>
                <a:lnTo>
                  <a:pt x="1114043" y="2161031"/>
                </a:lnTo>
                <a:lnTo>
                  <a:pt x="1205483" y="2118359"/>
                </a:lnTo>
                <a:lnTo>
                  <a:pt x="1292351" y="2078735"/>
                </a:lnTo>
                <a:lnTo>
                  <a:pt x="1333499" y="2058923"/>
                </a:lnTo>
                <a:lnTo>
                  <a:pt x="1342643" y="2055875"/>
                </a:lnTo>
                <a:lnTo>
                  <a:pt x="914399" y="1149095"/>
                </a:lnTo>
                <a:lnTo>
                  <a:pt x="742187" y="795527"/>
                </a:lnTo>
                <a:lnTo>
                  <a:pt x="775715" y="658367"/>
                </a:lnTo>
                <a:lnTo>
                  <a:pt x="606551" y="310895"/>
                </a:lnTo>
                <a:lnTo>
                  <a:pt x="582167" y="263651"/>
                </a:lnTo>
                <a:lnTo>
                  <a:pt x="560831" y="214883"/>
                </a:lnTo>
                <a:lnTo>
                  <a:pt x="457199" y="0"/>
                </a:lnTo>
                <a:lnTo>
                  <a:pt x="391667" y="28955"/>
                </a:lnTo>
                <a:lnTo>
                  <a:pt x="278891" y="82295"/>
                </a:lnTo>
                <a:lnTo>
                  <a:pt x="175259" y="131063"/>
                </a:lnTo>
                <a:lnTo>
                  <a:pt x="167639" y="135635"/>
                </a:lnTo>
                <a:lnTo>
                  <a:pt x="102107" y="169163"/>
                </a:lnTo>
                <a:lnTo>
                  <a:pt x="62483" y="184403"/>
                </a:lnTo>
                <a:lnTo>
                  <a:pt x="0" y="213359"/>
                </a:lnTo>
                <a:lnTo>
                  <a:pt x="24383" y="263651"/>
                </a:lnTo>
                <a:lnTo>
                  <a:pt x="38099" y="291083"/>
                </a:lnTo>
                <a:lnTo>
                  <a:pt x="47243" y="312419"/>
                </a:lnTo>
                <a:lnTo>
                  <a:pt x="185927" y="600455"/>
                </a:lnTo>
                <a:lnTo>
                  <a:pt x="294131" y="832103"/>
                </a:lnTo>
                <a:lnTo>
                  <a:pt x="394715" y="784859"/>
                </a:lnTo>
                <a:lnTo>
                  <a:pt x="443483" y="883919"/>
                </a:lnTo>
                <a:lnTo>
                  <a:pt x="548639" y="1097279"/>
                </a:lnTo>
                <a:lnTo>
                  <a:pt x="614171" y="1231391"/>
                </a:lnTo>
                <a:lnTo>
                  <a:pt x="734567" y="1478279"/>
                </a:lnTo>
                <a:lnTo>
                  <a:pt x="758951" y="1530095"/>
                </a:lnTo>
                <a:lnTo>
                  <a:pt x="797051" y="1613915"/>
                </a:lnTo>
                <a:lnTo>
                  <a:pt x="845819" y="1711451"/>
                </a:lnTo>
                <a:lnTo>
                  <a:pt x="888491" y="1795271"/>
                </a:lnTo>
                <a:lnTo>
                  <a:pt x="949451" y="1927859"/>
                </a:lnTo>
                <a:lnTo>
                  <a:pt x="957071" y="1943099"/>
                </a:lnTo>
                <a:lnTo>
                  <a:pt x="1071371" y="2179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4939289" y="8870694"/>
            <a:ext cx="1344295" cy="943611"/>
          </a:xfrm>
          <a:custGeom>
            <a:avLst/>
            <a:gdLst/>
            <a:ahLst/>
            <a:cxnLst/>
            <a:rect l="l" t="t" r="r" b="b"/>
            <a:pathLst>
              <a:path w="1344295" h="943609">
                <a:moveTo>
                  <a:pt x="874775" y="943355"/>
                </a:moveTo>
                <a:lnTo>
                  <a:pt x="1322831" y="752855"/>
                </a:lnTo>
                <a:lnTo>
                  <a:pt x="1344167" y="743711"/>
                </a:lnTo>
                <a:lnTo>
                  <a:pt x="1222247" y="396239"/>
                </a:lnTo>
                <a:lnTo>
                  <a:pt x="1216151" y="339851"/>
                </a:lnTo>
                <a:lnTo>
                  <a:pt x="1202435" y="307847"/>
                </a:lnTo>
                <a:lnTo>
                  <a:pt x="1176527" y="245363"/>
                </a:lnTo>
                <a:lnTo>
                  <a:pt x="1150619" y="184403"/>
                </a:lnTo>
                <a:lnTo>
                  <a:pt x="1094231" y="51815"/>
                </a:lnTo>
                <a:lnTo>
                  <a:pt x="1077467" y="13715"/>
                </a:lnTo>
                <a:lnTo>
                  <a:pt x="1048511" y="22859"/>
                </a:lnTo>
                <a:lnTo>
                  <a:pt x="801623" y="108203"/>
                </a:lnTo>
                <a:lnTo>
                  <a:pt x="760475" y="121919"/>
                </a:lnTo>
                <a:lnTo>
                  <a:pt x="758951" y="121919"/>
                </a:lnTo>
                <a:lnTo>
                  <a:pt x="745235" y="111251"/>
                </a:lnTo>
                <a:lnTo>
                  <a:pt x="733043" y="85343"/>
                </a:lnTo>
                <a:lnTo>
                  <a:pt x="693419" y="0"/>
                </a:lnTo>
                <a:lnTo>
                  <a:pt x="684275" y="3047"/>
                </a:lnTo>
                <a:lnTo>
                  <a:pt x="643127" y="22859"/>
                </a:lnTo>
                <a:lnTo>
                  <a:pt x="556259" y="62483"/>
                </a:lnTo>
                <a:lnTo>
                  <a:pt x="464819" y="105155"/>
                </a:lnTo>
                <a:lnTo>
                  <a:pt x="422147" y="123443"/>
                </a:lnTo>
                <a:lnTo>
                  <a:pt x="274319" y="196595"/>
                </a:lnTo>
                <a:lnTo>
                  <a:pt x="263651" y="201167"/>
                </a:lnTo>
                <a:lnTo>
                  <a:pt x="268223" y="211835"/>
                </a:lnTo>
                <a:lnTo>
                  <a:pt x="271271" y="217931"/>
                </a:lnTo>
                <a:lnTo>
                  <a:pt x="332231" y="339851"/>
                </a:lnTo>
                <a:lnTo>
                  <a:pt x="385571" y="454151"/>
                </a:lnTo>
                <a:lnTo>
                  <a:pt x="443483" y="574547"/>
                </a:lnTo>
                <a:lnTo>
                  <a:pt x="452627" y="592835"/>
                </a:lnTo>
                <a:lnTo>
                  <a:pt x="472439" y="633983"/>
                </a:lnTo>
                <a:lnTo>
                  <a:pt x="502919" y="697991"/>
                </a:lnTo>
                <a:lnTo>
                  <a:pt x="341375" y="780287"/>
                </a:lnTo>
                <a:lnTo>
                  <a:pt x="387095" y="882395"/>
                </a:lnTo>
                <a:lnTo>
                  <a:pt x="405383" y="922019"/>
                </a:lnTo>
                <a:lnTo>
                  <a:pt x="416051" y="943355"/>
                </a:lnTo>
                <a:lnTo>
                  <a:pt x="405383" y="922019"/>
                </a:lnTo>
                <a:lnTo>
                  <a:pt x="387095" y="882395"/>
                </a:lnTo>
                <a:lnTo>
                  <a:pt x="341375" y="780287"/>
                </a:lnTo>
                <a:lnTo>
                  <a:pt x="0" y="943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object 2742"/>
          <p:cNvSpPr/>
          <p:nvPr/>
        </p:nvSpPr>
        <p:spPr>
          <a:xfrm>
            <a:off x="11173973" y="5298441"/>
            <a:ext cx="1719579" cy="1336675"/>
          </a:xfrm>
          <a:custGeom>
            <a:avLst/>
            <a:gdLst/>
            <a:ahLst/>
            <a:cxnLst/>
            <a:rect l="l" t="t" r="r" b="b"/>
            <a:pathLst>
              <a:path w="1719579" h="1336675">
                <a:moveTo>
                  <a:pt x="1086611" y="580643"/>
                </a:moveTo>
                <a:lnTo>
                  <a:pt x="1019555" y="553211"/>
                </a:lnTo>
                <a:lnTo>
                  <a:pt x="963167" y="504443"/>
                </a:lnTo>
                <a:lnTo>
                  <a:pt x="946403" y="449579"/>
                </a:lnTo>
                <a:lnTo>
                  <a:pt x="943355" y="394715"/>
                </a:lnTo>
                <a:lnTo>
                  <a:pt x="947927" y="347471"/>
                </a:lnTo>
                <a:lnTo>
                  <a:pt x="969263" y="298703"/>
                </a:lnTo>
                <a:lnTo>
                  <a:pt x="984503" y="268223"/>
                </a:lnTo>
                <a:lnTo>
                  <a:pt x="941831" y="248411"/>
                </a:lnTo>
                <a:lnTo>
                  <a:pt x="665987" y="123443"/>
                </a:lnTo>
                <a:lnTo>
                  <a:pt x="467867" y="35051"/>
                </a:lnTo>
                <a:lnTo>
                  <a:pt x="400811" y="4571"/>
                </a:lnTo>
                <a:lnTo>
                  <a:pt x="397763" y="3047"/>
                </a:lnTo>
                <a:lnTo>
                  <a:pt x="391667" y="0"/>
                </a:lnTo>
                <a:lnTo>
                  <a:pt x="109727" y="557783"/>
                </a:lnTo>
                <a:lnTo>
                  <a:pt x="76199" y="623315"/>
                </a:lnTo>
                <a:lnTo>
                  <a:pt x="39623" y="697991"/>
                </a:lnTo>
                <a:lnTo>
                  <a:pt x="0" y="777239"/>
                </a:lnTo>
                <a:lnTo>
                  <a:pt x="3047" y="778763"/>
                </a:lnTo>
                <a:lnTo>
                  <a:pt x="74675" y="815339"/>
                </a:lnTo>
                <a:lnTo>
                  <a:pt x="263651" y="911351"/>
                </a:lnTo>
                <a:lnTo>
                  <a:pt x="537971" y="1053083"/>
                </a:lnTo>
                <a:lnTo>
                  <a:pt x="595883" y="1082039"/>
                </a:lnTo>
                <a:lnTo>
                  <a:pt x="640079" y="995171"/>
                </a:lnTo>
                <a:lnTo>
                  <a:pt x="649223" y="979931"/>
                </a:lnTo>
                <a:lnTo>
                  <a:pt x="658367" y="966215"/>
                </a:lnTo>
                <a:lnTo>
                  <a:pt x="670559" y="952499"/>
                </a:lnTo>
                <a:lnTo>
                  <a:pt x="682751" y="938783"/>
                </a:lnTo>
                <a:lnTo>
                  <a:pt x="696467" y="928115"/>
                </a:lnTo>
                <a:lnTo>
                  <a:pt x="710183" y="917447"/>
                </a:lnTo>
                <a:lnTo>
                  <a:pt x="725423" y="906779"/>
                </a:lnTo>
                <a:lnTo>
                  <a:pt x="740663" y="899159"/>
                </a:lnTo>
                <a:lnTo>
                  <a:pt x="755903" y="890015"/>
                </a:lnTo>
                <a:lnTo>
                  <a:pt x="772667" y="883919"/>
                </a:lnTo>
                <a:lnTo>
                  <a:pt x="789431" y="877823"/>
                </a:lnTo>
                <a:lnTo>
                  <a:pt x="806195" y="871727"/>
                </a:lnTo>
                <a:lnTo>
                  <a:pt x="822959" y="868679"/>
                </a:lnTo>
                <a:lnTo>
                  <a:pt x="841247" y="865631"/>
                </a:lnTo>
                <a:lnTo>
                  <a:pt x="858011" y="862583"/>
                </a:lnTo>
                <a:lnTo>
                  <a:pt x="876299" y="862583"/>
                </a:lnTo>
                <a:lnTo>
                  <a:pt x="894587" y="862583"/>
                </a:lnTo>
                <a:lnTo>
                  <a:pt x="911351" y="865631"/>
                </a:lnTo>
                <a:lnTo>
                  <a:pt x="929639" y="868679"/>
                </a:lnTo>
                <a:lnTo>
                  <a:pt x="946403" y="874775"/>
                </a:lnTo>
                <a:lnTo>
                  <a:pt x="975359" y="885443"/>
                </a:lnTo>
                <a:lnTo>
                  <a:pt x="1019555" y="902207"/>
                </a:lnTo>
                <a:lnTo>
                  <a:pt x="1059179" y="922019"/>
                </a:lnTo>
                <a:lnTo>
                  <a:pt x="1066799" y="925067"/>
                </a:lnTo>
                <a:lnTo>
                  <a:pt x="1072895" y="937259"/>
                </a:lnTo>
                <a:lnTo>
                  <a:pt x="1120139" y="1028699"/>
                </a:lnTo>
                <a:lnTo>
                  <a:pt x="1184147" y="1150619"/>
                </a:lnTo>
                <a:lnTo>
                  <a:pt x="1239011" y="1277111"/>
                </a:lnTo>
                <a:lnTo>
                  <a:pt x="1260347" y="1336547"/>
                </a:lnTo>
                <a:lnTo>
                  <a:pt x="1284731" y="1327403"/>
                </a:lnTo>
                <a:lnTo>
                  <a:pt x="1345691" y="1304543"/>
                </a:lnTo>
                <a:lnTo>
                  <a:pt x="1427987" y="1272539"/>
                </a:lnTo>
                <a:lnTo>
                  <a:pt x="1549907" y="1226819"/>
                </a:lnTo>
                <a:lnTo>
                  <a:pt x="1648967" y="1188719"/>
                </a:lnTo>
                <a:lnTo>
                  <a:pt x="1607819" y="1097279"/>
                </a:lnTo>
                <a:lnTo>
                  <a:pt x="1562099" y="992123"/>
                </a:lnTo>
                <a:lnTo>
                  <a:pt x="1719071" y="670559"/>
                </a:lnTo>
                <a:lnTo>
                  <a:pt x="1624583" y="621791"/>
                </a:lnTo>
                <a:lnTo>
                  <a:pt x="1452371" y="531875"/>
                </a:lnTo>
                <a:lnTo>
                  <a:pt x="1313687" y="458723"/>
                </a:lnTo>
                <a:lnTo>
                  <a:pt x="1269491" y="541019"/>
                </a:lnTo>
                <a:lnTo>
                  <a:pt x="1246631" y="562355"/>
                </a:lnTo>
                <a:lnTo>
                  <a:pt x="1235963" y="573023"/>
                </a:lnTo>
                <a:lnTo>
                  <a:pt x="1162811" y="588263"/>
                </a:lnTo>
                <a:lnTo>
                  <a:pt x="1086611" y="580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851916" y="1851158"/>
            <a:ext cx="4191000" cy="3517899"/>
          </a:xfrm>
          <a:custGeom>
            <a:avLst/>
            <a:gdLst/>
            <a:ahLst/>
            <a:cxnLst/>
            <a:rect l="l" t="t" r="r" b="b"/>
            <a:pathLst>
              <a:path w="4191000" h="3517900">
                <a:moveTo>
                  <a:pt x="2185415" y="2136647"/>
                </a:moveTo>
                <a:lnTo>
                  <a:pt x="2266187" y="2072639"/>
                </a:lnTo>
                <a:lnTo>
                  <a:pt x="2293619" y="2049779"/>
                </a:lnTo>
                <a:lnTo>
                  <a:pt x="2295143" y="2048255"/>
                </a:lnTo>
                <a:lnTo>
                  <a:pt x="2484119" y="1894331"/>
                </a:lnTo>
                <a:lnTo>
                  <a:pt x="2561843" y="1833371"/>
                </a:lnTo>
                <a:lnTo>
                  <a:pt x="2567939" y="1827275"/>
                </a:lnTo>
                <a:lnTo>
                  <a:pt x="2542031" y="1795271"/>
                </a:lnTo>
                <a:lnTo>
                  <a:pt x="2683763" y="1674875"/>
                </a:lnTo>
                <a:lnTo>
                  <a:pt x="2694431" y="1665731"/>
                </a:lnTo>
                <a:lnTo>
                  <a:pt x="2808731" y="1568195"/>
                </a:lnTo>
                <a:lnTo>
                  <a:pt x="2811779" y="1565147"/>
                </a:lnTo>
                <a:lnTo>
                  <a:pt x="2822447" y="1557527"/>
                </a:lnTo>
                <a:lnTo>
                  <a:pt x="2907791" y="1484375"/>
                </a:lnTo>
                <a:lnTo>
                  <a:pt x="2916935" y="1476755"/>
                </a:lnTo>
                <a:lnTo>
                  <a:pt x="2951987" y="1446275"/>
                </a:lnTo>
                <a:lnTo>
                  <a:pt x="2958083" y="1441703"/>
                </a:lnTo>
                <a:lnTo>
                  <a:pt x="3142487" y="1275587"/>
                </a:lnTo>
                <a:lnTo>
                  <a:pt x="3332987" y="1103375"/>
                </a:lnTo>
                <a:lnTo>
                  <a:pt x="3878579" y="612647"/>
                </a:lnTo>
                <a:lnTo>
                  <a:pt x="4178807" y="347471"/>
                </a:lnTo>
                <a:lnTo>
                  <a:pt x="4190999" y="336803"/>
                </a:lnTo>
                <a:lnTo>
                  <a:pt x="4142231" y="292607"/>
                </a:lnTo>
                <a:lnTo>
                  <a:pt x="4140707" y="291083"/>
                </a:lnTo>
                <a:lnTo>
                  <a:pt x="4032503" y="192023"/>
                </a:lnTo>
                <a:lnTo>
                  <a:pt x="3956303" y="121919"/>
                </a:lnTo>
                <a:lnTo>
                  <a:pt x="3906011" y="76199"/>
                </a:lnTo>
                <a:lnTo>
                  <a:pt x="3864863" y="36575"/>
                </a:lnTo>
                <a:lnTo>
                  <a:pt x="3825239" y="0"/>
                </a:lnTo>
                <a:lnTo>
                  <a:pt x="3813047" y="12191"/>
                </a:lnTo>
                <a:lnTo>
                  <a:pt x="3724655" y="100583"/>
                </a:lnTo>
                <a:lnTo>
                  <a:pt x="3645407" y="178307"/>
                </a:lnTo>
                <a:lnTo>
                  <a:pt x="3639311" y="184403"/>
                </a:lnTo>
                <a:lnTo>
                  <a:pt x="3528059" y="297179"/>
                </a:lnTo>
                <a:lnTo>
                  <a:pt x="3409187" y="413003"/>
                </a:lnTo>
                <a:lnTo>
                  <a:pt x="3287267" y="531875"/>
                </a:lnTo>
                <a:lnTo>
                  <a:pt x="3177539" y="633983"/>
                </a:lnTo>
                <a:lnTo>
                  <a:pt x="3061715" y="740663"/>
                </a:lnTo>
                <a:lnTo>
                  <a:pt x="2915411" y="858011"/>
                </a:lnTo>
                <a:lnTo>
                  <a:pt x="2909315" y="862583"/>
                </a:lnTo>
                <a:lnTo>
                  <a:pt x="2903219" y="867155"/>
                </a:lnTo>
                <a:lnTo>
                  <a:pt x="2883407" y="883919"/>
                </a:lnTo>
                <a:lnTo>
                  <a:pt x="2720339" y="1014983"/>
                </a:lnTo>
                <a:lnTo>
                  <a:pt x="2709671" y="1022603"/>
                </a:lnTo>
                <a:lnTo>
                  <a:pt x="2694431" y="1034795"/>
                </a:lnTo>
                <a:lnTo>
                  <a:pt x="2456687" y="1226819"/>
                </a:lnTo>
                <a:lnTo>
                  <a:pt x="2420111" y="1255775"/>
                </a:lnTo>
                <a:lnTo>
                  <a:pt x="2334767" y="1324355"/>
                </a:lnTo>
                <a:lnTo>
                  <a:pt x="2383535" y="1391411"/>
                </a:lnTo>
                <a:lnTo>
                  <a:pt x="2404871" y="1423415"/>
                </a:lnTo>
                <a:lnTo>
                  <a:pt x="1533143" y="2165603"/>
                </a:lnTo>
                <a:lnTo>
                  <a:pt x="1510283" y="2180843"/>
                </a:lnTo>
                <a:lnTo>
                  <a:pt x="1443227" y="2231135"/>
                </a:lnTo>
                <a:lnTo>
                  <a:pt x="1315211" y="2330195"/>
                </a:lnTo>
                <a:lnTo>
                  <a:pt x="1243583" y="2385059"/>
                </a:lnTo>
                <a:lnTo>
                  <a:pt x="1162811" y="2449067"/>
                </a:lnTo>
                <a:lnTo>
                  <a:pt x="1152143" y="2429255"/>
                </a:lnTo>
                <a:lnTo>
                  <a:pt x="1141475" y="2410967"/>
                </a:lnTo>
                <a:lnTo>
                  <a:pt x="1056131" y="2465831"/>
                </a:lnTo>
                <a:lnTo>
                  <a:pt x="1007363" y="2499359"/>
                </a:lnTo>
                <a:lnTo>
                  <a:pt x="637031" y="2743199"/>
                </a:lnTo>
                <a:lnTo>
                  <a:pt x="635507" y="2744723"/>
                </a:lnTo>
                <a:lnTo>
                  <a:pt x="621791" y="2753867"/>
                </a:lnTo>
                <a:lnTo>
                  <a:pt x="388619" y="2907791"/>
                </a:lnTo>
                <a:lnTo>
                  <a:pt x="388619" y="2909315"/>
                </a:lnTo>
                <a:lnTo>
                  <a:pt x="251459" y="2999231"/>
                </a:lnTo>
                <a:lnTo>
                  <a:pt x="143255" y="3061715"/>
                </a:lnTo>
                <a:lnTo>
                  <a:pt x="121919" y="3096767"/>
                </a:lnTo>
                <a:lnTo>
                  <a:pt x="0" y="3166871"/>
                </a:lnTo>
                <a:lnTo>
                  <a:pt x="3047" y="3172967"/>
                </a:lnTo>
                <a:lnTo>
                  <a:pt x="38099" y="3223259"/>
                </a:lnTo>
                <a:lnTo>
                  <a:pt x="39623" y="3227831"/>
                </a:lnTo>
                <a:lnTo>
                  <a:pt x="77723" y="3282695"/>
                </a:lnTo>
                <a:lnTo>
                  <a:pt x="77723" y="3284219"/>
                </a:lnTo>
                <a:lnTo>
                  <a:pt x="131063" y="3363467"/>
                </a:lnTo>
                <a:lnTo>
                  <a:pt x="196595" y="3461003"/>
                </a:lnTo>
                <a:lnTo>
                  <a:pt x="198119" y="3464051"/>
                </a:lnTo>
                <a:lnTo>
                  <a:pt x="222503" y="3499103"/>
                </a:lnTo>
                <a:lnTo>
                  <a:pt x="225551" y="3503675"/>
                </a:lnTo>
                <a:lnTo>
                  <a:pt x="234695" y="3517391"/>
                </a:lnTo>
                <a:lnTo>
                  <a:pt x="505967" y="3343655"/>
                </a:lnTo>
                <a:lnTo>
                  <a:pt x="507491" y="3343655"/>
                </a:lnTo>
                <a:lnTo>
                  <a:pt x="534923" y="3325367"/>
                </a:lnTo>
                <a:lnTo>
                  <a:pt x="537971" y="3323843"/>
                </a:lnTo>
                <a:lnTo>
                  <a:pt x="551687" y="3314699"/>
                </a:lnTo>
                <a:lnTo>
                  <a:pt x="664463" y="3243071"/>
                </a:lnTo>
                <a:lnTo>
                  <a:pt x="864107" y="3118103"/>
                </a:lnTo>
                <a:lnTo>
                  <a:pt x="931163" y="3075431"/>
                </a:lnTo>
                <a:lnTo>
                  <a:pt x="960119" y="3052571"/>
                </a:lnTo>
                <a:lnTo>
                  <a:pt x="1106423" y="2941319"/>
                </a:lnTo>
                <a:lnTo>
                  <a:pt x="1123187" y="2927603"/>
                </a:lnTo>
                <a:lnTo>
                  <a:pt x="1141475" y="2918459"/>
                </a:lnTo>
                <a:lnTo>
                  <a:pt x="1156715" y="2909315"/>
                </a:lnTo>
                <a:lnTo>
                  <a:pt x="1159763" y="2907791"/>
                </a:lnTo>
                <a:lnTo>
                  <a:pt x="1284731" y="2823971"/>
                </a:lnTo>
                <a:lnTo>
                  <a:pt x="1295399" y="2816351"/>
                </a:lnTo>
                <a:lnTo>
                  <a:pt x="1386839" y="2753867"/>
                </a:lnTo>
                <a:lnTo>
                  <a:pt x="1379219" y="2741675"/>
                </a:lnTo>
                <a:lnTo>
                  <a:pt x="1371599" y="2729483"/>
                </a:lnTo>
                <a:lnTo>
                  <a:pt x="1528571" y="2610611"/>
                </a:lnTo>
                <a:lnTo>
                  <a:pt x="1528571" y="2609087"/>
                </a:lnTo>
                <a:lnTo>
                  <a:pt x="1603247" y="2552699"/>
                </a:lnTo>
                <a:lnTo>
                  <a:pt x="1606295" y="2549651"/>
                </a:lnTo>
                <a:lnTo>
                  <a:pt x="1638299" y="2525267"/>
                </a:lnTo>
                <a:lnTo>
                  <a:pt x="1642871" y="2522219"/>
                </a:lnTo>
                <a:lnTo>
                  <a:pt x="1659635" y="2510027"/>
                </a:lnTo>
                <a:lnTo>
                  <a:pt x="1677923" y="2494787"/>
                </a:lnTo>
                <a:lnTo>
                  <a:pt x="1680971" y="2493263"/>
                </a:lnTo>
                <a:lnTo>
                  <a:pt x="1697735" y="2479547"/>
                </a:lnTo>
                <a:lnTo>
                  <a:pt x="1716023" y="2464307"/>
                </a:lnTo>
                <a:lnTo>
                  <a:pt x="1917191" y="2302763"/>
                </a:lnTo>
                <a:lnTo>
                  <a:pt x="1927859" y="2293619"/>
                </a:lnTo>
                <a:lnTo>
                  <a:pt x="1927859" y="2292095"/>
                </a:lnTo>
                <a:lnTo>
                  <a:pt x="2083307" y="2159507"/>
                </a:lnTo>
                <a:lnTo>
                  <a:pt x="2086355" y="2156459"/>
                </a:lnTo>
                <a:lnTo>
                  <a:pt x="2107691" y="2199131"/>
                </a:lnTo>
                <a:lnTo>
                  <a:pt x="2119883" y="2188463"/>
                </a:lnTo>
                <a:lnTo>
                  <a:pt x="2185415" y="2136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5896361" y="866648"/>
            <a:ext cx="1137285" cy="485140"/>
          </a:xfrm>
          <a:custGeom>
            <a:avLst/>
            <a:gdLst/>
            <a:ahLst/>
            <a:cxnLst/>
            <a:rect l="l" t="t" r="r" b="b"/>
            <a:pathLst>
              <a:path w="1137284" h="485140">
                <a:moveTo>
                  <a:pt x="0" y="0"/>
                </a:moveTo>
                <a:lnTo>
                  <a:pt x="9143" y="19811"/>
                </a:lnTo>
                <a:lnTo>
                  <a:pt x="131063" y="271271"/>
                </a:lnTo>
                <a:lnTo>
                  <a:pt x="132587" y="274319"/>
                </a:lnTo>
                <a:lnTo>
                  <a:pt x="234695" y="484631"/>
                </a:lnTo>
                <a:lnTo>
                  <a:pt x="11369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11248644" y="5333492"/>
            <a:ext cx="393700" cy="780415"/>
          </a:xfrm>
          <a:custGeom>
            <a:avLst/>
            <a:gdLst/>
            <a:ahLst/>
            <a:cxnLst/>
            <a:rect l="l" t="t" r="r" b="b"/>
            <a:pathLst>
              <a:path w="393700" h="780414">
                <a:moveTo>
                  <a:pt x="393191" y="0"/>
                </a:moveTo>
                <a:lnTo>
                  <a:pt x="0" y="780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12440415" y="6602984"/>
            <a:ext cx="923924" cy="3133724"/>
          </a:xfrm>
          <a:custGeom>
            <a:avLst/>
            <a:gdLst/>
            <a:ahLst/>
            <a:cxnLst/>
            <a:rect l="l" t="t" r="r" b="b"/>
            <a:pathLst>
              <a:path w="923925" h="3133725">
                <a:moveTo>
                  <a:pt x="79247" y="0"/>
                </a:moveTo>
                <a:lnTo>
                  <a:pt x="376427" y="697991"/>
                </a:lnTo>
                <a:lnTo>
                  <a:pt x="687323" y="1427987"/>
                </a:lnTo>
                <a:lnTo>
                  <a:pt x="760475" y="1597151"/>
                </a:lnTo>
                <a:lnTo>
                  <a:pt x="842771" y="1792223"/>
                </a:lnTo>
                <a:lnTo>
                  <a:pt x="885443" y="1892807"/>
                </a:lnTo>
                <a:lnTo>
                  <a:pt x="899159" y="1926335"/>
                </a:lnTo>
                <a:lnTo>
                  <a:pt x="902207" y="1933955"/>
                </a:lnTo>
                <a:lnTo>
                  <a:pt x="905255" y="1940051"/>
                </a:lnTo>
                <a:lnTo>
                  <a:pt x="906779" y="1947671"/>
                </a:lnTo>
                <a:lnTo>
                  <a:pt x="909827" y="1955291"/>
                </a:lnTo>
                <a:lnTo>
                  <a:pt x="912875" y="1962911"/>
                </a:lnTo>
                <a:lnTo>
                  <a:pt x="914399" y="1970531"/>
                </a:lnTo>
                <a:lnTo>
                  <a:pt x="915923" y="1978151"/>
                </a:lnTo>
                <a:lnTo>
                  <a:pt x="918971" y="1985771"/>
                </a:lnTo>
                <a:lnTo>
                  <a:pt x="920495" y="1993391"/>
                </a:lnTo>
                <a:lnTo>
                  <a:pt x="920495" y="2001011"/>
                </a:lnTo>
                <a:lnTo>
                  <a:pt x="922019" y="2008631"/>
                </a:lnTo>
                <a:lnTo>
                  <a:pt x="922019" y="2016251"/>
                </a:lnTo>
                <a:lnTo>
                  <a:pt x="923543" y="2025395"/>
                </a:lnTo>
                <a:lnTo>
                  <a:pt x="923543" y="2033015"/>
                </a:lnTo>
                <a:lnTo>
                  <a:pt x="923543" y="2042159"/>
                </a:lnTo>
                <a:lnTo>
                  <a:pt x="923543" y="2051303"/>
                </a:lnTo>
                <a:lnTo>
                  <a:pt x="922019" y="2058923"/>
                </a:lnTo>
                <a:lnTo>
                  <a:pt x="922019" y="2068067"/>
                </a:lnTo>
                <a:lnTo>
                  <a:pt x="920495" y="2075687"/>
                </a:lnTo>
                <a:lnTo>
                  <a:pt x="918971" y="2084831"/>
                </a:lnTo>
                <a:lnTo>
                  <a:pt x="917447" y="2092451"/>
                </a:lnTo>
                <a:lnTo>
                  <a:pt x="915923" y="2101595"/>
                </a:lnTo>
                <a:lnTo>
                  <a:pt x="914399" y="2107691"/>
                </a:lnTo>
                <a:lnTo>
                  <a:pt x="912875" y="2115311"/>
                </a:lnTo>
                <a:lnTo>
                  <a:pt x="911351" y="2122931"/>
                </a:lnTo>
                <a:lnTo>
                  <a:pt x="908303" y="2129027"/>
                </a:lnTo>
                <a:lnTo>
                  <a:pt x="906779" y="2136647"/>
                </a:lnTo>
                <a:lnTo>
                  <a:pt x="903731" y="2142743"/>
                </a:lnTo>
                <a:lnTo>
                  <a:pt x="902207" y="2150363"/>
                </a:lnTo>
                <a:lnTo>
                  <a:pt x="899159" y="2156459"/>
                </a:lnTo>
                <a:lnTo>
                  <a:pt x="883919" y="2189987"/>
                </a:lnTo>
                <a:lnTo>
                  <a:pt x="850391" y="2253995"/>
                </a:lnTo>
                <a:lnTo>
                  <a:pt x="685799" y="2574035"/>
                </a:lnTo>
                <a:lnTo>
                  <a:pt x="597407" y="2747771"/>
                </a:lnTo>
                <a:lnTo>
                  <a:pt x="455675" y="3025139"/>
                </a:lnTo>
                <a:lnTo>
                  <a:pt x="451103" y="3032759"/>
                </a:lnTo>
                <a:lnTo>
                  <a:pt x="446531" y="3040379"/>
                </a:lnTo>
                <a:lnTo>
                  <a:pt x="440435" y="3047999"/>
                </a:lnTo>
                <a:lnTo>
                  <a:pt x="435863" y="3055619"/>
                </a:lnTo>
                <a:lnTo>
                  <a:pt x="429767" y="3063239"/>
                </a:lnTo>
                <a:lnTo>
                  <a:pt x="422147" y="3069335"/>
                </a:lnTo>
                <a:lnTo>
                  <a:pt x="416051" y="3075431"/>
                </a:lnTo>
                <a:lnTo>
                  <a:pt x="409955" y="3083051"/>
                </a:lnTo>
                <a:lnTo>
                  <a:pt x="402335" y="3089147"/>
                </a:lnTo>
                <a:lnTo>
                  <a:pt x="394715" y="3095243"/>
                </a:lnTo>
                <a:lnTo>
                  <a:pt x="387095" y="3099815"/>
                </a:lnTo>
                <a:lnTo>
                  <a:pt x="379475" y="3105911"/>
                </a:lnTo>
                <a:lnTo>
                  <a:pt x="373379" y="3108959"/>
                </a:lnTo>
                <a:lnTo>
                  <a:pt x="367283" y="3113531"/>
                </a:lnTo>
                <a:lnTo>
                  <a:pt x="361187" y="3116579"/>
                </a:lnTo>
                <a:lnTo>
                  <a:pt x="353567" y="3119627"/>
                </a:lnTo>
                <a:lnTo>
                  <a:pt x="347471" y="3122675"/>
                </a:lnTo>
                <a:lnTo>
                  <a:pt x="339851" y="3125723"/>
                </a:lnTo>
                <a:lnTo>
                  <a:pt x="332231" y="3127247"/>
                </a:lnTo>
                <a:lnTo>
                  <a:pt x="326135" y="3130295"/>
                </a:lnTo>
                <a:lnTo>
                  <a:pt x="318515" y="3131819"/>
                </a:lnTo>
                <a:lnTo>
                  <a:pt x="310895" y="3131819"/>
                </a:lnTo>
                <a:lnTo>
                  <a:pt x="303275" y="3133343"/>
                </a:lnTo>
                <a:lnTo>
                  <a:pt x="295655" y="3133343"/>
                </a:lnTo>
                <a:lnTo>
                  <a:pt x="288035" y="3133343"/>
                </a:lnTo>
                <a:lnTo>
                  <a:pt x="280415" y="3133343"/>
                </a:lnTo>
                <a:lnTo>
                  <a:pt x="272795" y="3133343"/>
                </a:lnTo>
                <a:lnTo>
                  <a:pt x="265175" y="3131819"/>
                </a:lnTo>
                <a:lnTo>
                  <a:pt x="257555" y="3131819"/>
                </a:lnTo>
                <a:lnTo>
                  <a:pt x="251459" y="3130295"/>
                </a:lnTo>
                <a:lnTo>
                  <a:pt x="243839" y="3128771"/>
                </a:lnTo>
                <a:lnTo>
                  <a:pt x="236219" y="3127247"/>
                </a:lnTo>
                <a:lnTo>
                  <a:pt x="228599" y="3125723"/>
                </a:lnTo>
                <a:lnTo>
                  <a:pt x="220979" y="3124199"/>
                </a:lnTo>
                <a:lnTo>
                  <a:pt x="213359" y="3122675"/>
                </a:lnTo>
                <a:lnTo>
                  <a:pt x="205739" y="3121151"/>
                </a:lnTo>
                <a:lnTo>
                  <a:pt x="198119" y="3118103"/>
                </a:lnTo>
                <a:lnTo>
                  <a:pt x="190499" y="3116579"/>
                </a:lnTo>
                <a:lnTo>
                  <a:pt x="182879" y="3113531"/>
                </a:lnTo>
                <a:lnTo>
                  <a:pt x="175259" y="3112007"/>
                </a:lnTo>
                <a:lnTo>
                  <a:pt x="167639" y="3108959"/>
                </a:lnTo>
                <a:lnTo>
                  <a:pt x="160019" y="3105911"/>
                </a:lnTo>
                <a:lnTo>
                  <a:pt x="182879" y="3060191"/>
                </a:lnTo>
                <a:lnTo>
                  <a:pt x="0" y="2967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1050041" y="2142237"/>
            <a:ext cx="3942715" cy="3173096"/>
          </a:xfrm>
          <a:custGeom>
            <a:avLst/>
            <a:gdLst/>
            <a:ahLst/>
            <a:cxnLst/>
            <a:rect l="l" t="t" r="r" b="b"/>
            <a:pathLst>
              <a:path w="3942715" h="3173095">
                <a:moveTo>
                  <a:pt x="3942587" y="0"/>
                </a:moveTo>
                <a:lnTo>
                  <a:pt x="3611879" y="289559"/>
                </a:lnTo>
                <a:lnTo>
                  <a:pt x="3485387" y="400811"/>
                </a:lnTo>
                <a:lnTo>
                  <a:pt x="3340607" y="527303"/>
                </a:lnTo>
                <a:lnTo>
                  <a:pt x="3098291" y="740663"/>
                </a:lnTo>
                <a:lnTo>
                  <a:pt x="2932175" y="886967"/>
                </a:lnTo>
                <a:lnTo>
                  <a:pt x="2825495" y="979931"/>
                </a:lnTo>
                <a:lnTo>
                  <a:pt x="2639567" y="1142999"/>
                </a:lnTo>
                <a:lnTo>
                  <a:pt x="2609087" y="1170431"/>
                </a:lnTo>
                <a:lnTo>
                  <a:pt x="2363723" y="1385315"/>
                </a:lnTo>
                <a:lnTo>
                  <a:pt x="2307335" y="1435607"/>
                </a:lnTo>
                <a:lnTo>
                  <a:pt x="2202179" y="1525523"/>
                </a:lnTo>
                <a:lnTo>
                  <a:pt x="2090927" y="1623059"/>
                </a:lnTo>
                <a:lnTo>
                  <a:pt x="2045207" y="1662683"/>
                </a:lnTo>
                <a:lnTo>
                  <a:pt x="1953767" y="1740407"/>
                </a:lnTo>
                <a:lnTo>
                  <a:pt x="1871471" y="1812035"/>
                </a:lnTo>
                <a:lnTo>
                  <a:pt x="1860803" y="1819655"/>
                </a:lnTo>
                <a:lnTo>
                  <a:pt x="1810511" y="1862327"/>
                </a:lnTo>
                <a:lnTo>
                  <a:pt x="1787651" y="1880615"/>
                </a:lnTo>
                <a:lnTo>
                  <a:pt x="1708403" y="1944623"/>
                </a:lnTo>
                <a:lnTo>
                  <a:pt x="1691639" y="1958339"/>
                </a:lnTo>
                <a:lnTo>
                  <a:pt x="1620011" y="2017775"/>
                </a:lnTo>
                <a:lnTo>
                  <a:pt x="1476755" y="2127503"/>
                </a:lnTo>
                <a:lnTo>
                  <a:pt x="1391411" y="2194559"/>
                </a:lnTo>
                <a:lnTo>
                  <a:pt x="1379219" y="2203703"/>
                </a:lnTo>
                <a:lnTo>
                  <a:pt x="1368551" y="2211323"/>
                </a:lnTo>
                <a:lnTo>
                  <a:pt x="1176527" y="2359151"/>
                </a:lnTo>
                <a:lnTo>
                  <a:pt x="1060703" y="2446019"/>
                </a:lnTo>
                <a:lnTo>
                  <a:pt x="914399" y="2551175"/>
                </a:lnTo>
                <a:lnTo>
                  <a:pt x="800099" y="2636519"/>
                </a:lnTo>
                <a:lnTo>
                  <a:pt x="662939" y="2734055"/>
                </a:lnTo>
                <a:lnTo>
                  <a:pt x="600455" y="2778251"/>
                </a:lnTo>
                <a:lnTo>
                  <a:pt x="470915" y="2868167"/>
                </a:lnTo>
                <a:lnTo>
                  <a:pt x="391667" y="2921507"/>
                </a:lnTo>
                <a:lnTo>
                  <a:pt x="271271" y="3000755"/>
                </a:lnTo>
                <a:lnTo>
                  <a:pt x="233171" y="3026663"/>
                </a:lnTo>
                <a:lnTo>
                  <a:pt x="114299" y="3102863"/>
                </a:lnTo>
                <a:lnTo>
                  <a:pt x="62483" y="3134867"/>
                </a:lnTo>
                <a:lnTo>
                  <a:pt x="0" y="3172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5582412" y="8893557"/>
            <a:ext cx="508000" cy="173990"/>
          </a:xfrm>
          <a:custGeom>
            <a:avLst/>
            <a:gdLst/>
            <a:ahLst/>
            <a:cxnLst/>
            <a:rect l="l" t="t" r="r" b="b"/>
            <a:pathLst>
              <a:path w="508000" h="173990">
                <a:moveTo>
                  <a:pt x="507491" y="161543"/>
                </a:moveTo>
                <a:lnTo>
                  <a:pt x="484631" y="172211"/>
                </a:lnTo>
                <a:lnTo>
                  <a:pt x="448055" y="82295"/>
                </a:lnTo>
                <a:lnTo>
                  <a:pt x="437387" y="86867"/>
                </a:lnTo>
                <a:lnTo>
                  <a:pt x="291083" y="156971"/>
                </a:lnTo>
                <a:lnTo>
                  <a:pt x="274319" y="163067"/>
                </a:lnTo>
                <a:lnTo>
                  <a:pt x="259079" y="167639"/>
                </a:lnTo>
                <a:lnTo>
                  <a:pt x="242315" y="170687"/>
                </a:lnTo>
                <a:lnTo>
                  <a:pt x="227075" y="173735"/>
                </a:lnTo>
                <a:lnTo>
                  <a:pt x="210311" y="173735"/>
                </a:lnTo>
                <a:lnTo>
                  <a:pt x="198119" y="173735"/>
                </a:lnTo>
                <a:lnTo>
                  <a:pt x="185927" y="173735"/>
                </a:lnTo>
                <a:lnTo>
                  <a:pt x="173735" y="170687"/>
                </a:lnTo>
                <a:lnTo>
                  <a:pt x="161543" y="169163"/>
                </a:lnTo>
                <a:lnTo>
                  <a:pt x="152399" y="167639"/>
                </a:lnTo>
                <a:lnTo>
                  <a:pt x="143255" y="164591"/>
                </a:lnTo>
                <a:lnTo>
                  <a:pt x="135635" y="161543"/>
                </a:lnTo>
                <a:lnTo>
                  <a:pt x="126491" y="158495"/>
                </a:lnTo>
                <a:lnTo>
                  <a:pt x="115823" y="153923"/>
                </a:lnTo>
                <a:lnTo>
                  <a:pt x="106679" y="147827"/>
                </a:lnTo>
                <a:lnTo>
                  <a:pt x="97535" y="140207"/>
                </a:lnTo>
                <a:lnTo>
                  <a:pt x="88391" y="134111"/>
                </a:lnTo>
                <a:lnTo>
                  <a:pt x="82295" y="129539"/>
                </a:lnTo>
                <a:lnTo>
                  <a:pt x="76199" y="123443"/>
                </a:lnTo>
                <a:lnTo>
                  <a:pt x="71627" y="118871"/>
                </a:lnTo>
                <a:lnTo>
                  <a:pt x="65531" y="112775"/>
                </a:lnTo>
                <a:lnTo>
                  <a:pt x="59435" y="106679"/>
                </a:lnTo>
                <a:lnTo>
                  <a:pt x="51815" y="99059"/>
                </a:lnTo>
                <a:lnTo>
                  <a:pt x="47243" y="89915"/>
                </a:lnTo>
                <a:lnTo>
                  <a:pt x="41147" y="82295"/>
                </a:lnTo>
                <a:lnTo>
                  <a:pt x="24383" y="47243"/>
                </a:lnTo>
                <a:lnTo>
                  <a:pt x="6095" y="106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12723876" y="6525258"/>
            <a:ext cx="678180" cy="1597661"/>
          </a:xfrm>
          <a:custGeom>
            <a:avLst/>
            <a:gdLst/>
            <a:ahLst/>
            <a:cxnLst/>
            <a:rect l="l" t="t" r="r" b="b"/>
            <a:pathLst>
              <a:path w="678180" h="1597659">
                <a:moveTo>
                  <a:pt x="0" y="0"/>
                </a:moveTo>
                <a:lnTo>
                  <a:pt x="678179" y="1597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10367776" y="6351524"/>
            <a:ext cx="1344295" cy="2661284"/>
          </a:xfrm>
          <a:custGeom>
            <a:avLst/>
            <a:gdLst/>
            <a:ahLst/>
            <a:cxnLst/>
            <a:rect l="l" t="t" r="r" b="b"/>
            <a:pathLst>
              <a:path w="1344295" h="2661284">
                <a:moveTo>
                  <a:pt x="1344167" y="0"/>
                </a:moveTo>
                <a:lnTo>
                  <a:pt x="826007" y="1025651"/>
                </a:lnTo>
                <a:lnTo>
                  <a:pt x="117347" y="2429255"/>
                </a:lnTo>
                <a:lnTo>
                  <a:pt x="36575" y="2590799"/>
                </a:lnTo>
                <a:lnTo>
                  <a:pt x="0" y="2660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5298949" y="9792715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20" h="21590">
                <a:moveTo>
                  <a:pt x="0" y="21335"/>
                </a:moveTo>
                <a:lnTo>
                  <a:pt x="45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12675107" y="5920233"/>
            <a:ext cx="123826" cy="605155"/>
          </a:xfrm>
          <a:custGeom>
            <a:avLst/>
            <a:gdLst/>
            <a:ahLst/>
            <a:cxnLst/>
            <a:rect l="l" t="t" r="r" b="b"/>
            <a:pathLst>
              <a:path w="123825" h="605154">
                <a:moveTo>
                  <a:pt x="48767" y="605027"/>
                </a:moveTo>
                <a:lnTo>
                  <a:pt x="35051" y="574547"/>
                </a:lnTo>
                <a:lnTo>
                  <a:pt x="32003" y="566927"/>
                </a:lnTo>
                <a:lnTo>
                  <a:pt x="28955" y="559307"/>
                </a:lnTo>
                <a:lnTo>
                  <a:pt x="25907" y="551687"/>
                </a:lnTo>
                <a:lnTo>
                  <a:pt x="24383" y="544067"/>
                </a:lnTo>
                <a:lnTo>
                  <a:pt x="21335" y="536447"/>
                </a:lnTo>
                <a:lnTo>
                  <a:pt x="19811" y="528827"/>
                </a:lnTo>
                <a:lnTo>
                  <a:pt x="16763" y="521207"/>
                </a:lnTo>
                <a:lnTo>
                  <a:pt x="15239" y="513587"/>
                </a:lnTo>
                <a:lnTo>
                  <a:pt x="13715" y="505967"/>
                </a:lnTo>
                <a:lnTo>
                  <a:pt x="12191" y="498347"/>
                </a:lnTo>
                <a:lnTo>
                  <a:pt x="10667" y="489203"/>
                </a:lnTo>
                <a:lnTo>
                  <a:pt x="9143" y="481583"/>
                </a:lnTo>
                <a:lnTo>
                  <a:pt x="7619" y="473963"/>
                </a:lnTo>
                <a:lnTo>
                  <a:pt x="6095" y="466343"/>
                </a:lnTo>
                <a:lnTo>
                  <a:pt x="4571" y="460247"/>
                </a:lnTo>
                <a:lnTo>
                  <a:pt x="4571" y="452627"/>
                </a:lnTo>
                <a:lnTo>
                  <a:pt x="3047" y="445007"/>
                </a:lnTo>
                <a:lnTo>
                  <a:pt x="1523" y="437387"/>
                </a:lnTo>
                <a:lnTo>
                  <a:pt x="1523" y="429767"/>
                </a:lnTo>
                <a:lnTo>
                  <a:pt x="1523" y="422147"/>
                </a:lnTo>
                <a:lnTo>
                  <a:pt x="0" y="414527"/>
                </a:lnTo>
                <a:lnTo>
                  <a:pt x="0" y="408431"/>
                </a:lnTo>
                <a:lnTo>
                  <a:pt x="0" y="400811"/>
                </a:lnTo>
                <a:lnTo>
                  <a:pt x="0" y="393191"/>
                </a:lnTo>
                <a:lnTo>
                  <a:pt x="4571" y="217931"/>
                </a:lnTo>
                <a:lnTo>
                  <a:pt x="4571" y="216407"/>
                </a:lnTo>
                <a:lnTo>
                  <a:pt x="6095" y="86867"/>
                </a:lnTo>
                <a:lnTo>
                  <a:pt x="9143" y="82295"/>
                </a:lnTo>
                <a:lnTo>
                  <a:pt x="68579" y="111251"/>
                </a:ln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14423141" y="8698484"/>
            <a:ext cx="192405" cy="88900"/>
          </a:xfrm>
          <a:custGeom>
            <a:avLst/>
            <a:gdLst/>
            <a:ahLst/>
            <a:cxnLst/>
            <a:rect l="l" t="t" r="r" b="b"/>
            <a:pathLst>
              <a:path w="192405" h="88900">
                <a:moveTo>
                  <a:pt x="192023" y="0"/>
                </a:moveTo>
                <a:lnTo>
                  <a:pt x="12191" y="82295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891540" y="1927352"/>
            <a:ext cx="3866515" cy="3152139"/>
          </a:xfrm>
          <a:custGeom>
            <a:avLst/>
            <a:gdLst/>
            <a:ahLst/>
            <a:cxnLst/>
            <a:rect l="l" t="t" r="r" b="b"/>
            <a:pathLst>
              <a:path w="3866515" h="3152140">
                <a:moveTo>
                  <a:pt x="0" y="3151631"/>
                </a:moveTo>
                <a:lnTo>
                  <a:pt x="132587" y="3064763"/>
                </a:lnTo>
                <a:lnTo>
                  <a:pt x="182879" y="3031235"/>
                </a:lnTo>
                <a:lnTo>
                  <a:pt x="217931" y="3087623"/>
                </a:lnTo>
                <a:lnTo>
                  <a:pt x="323087" y="3020567"/>
                </a:lnTo>
                <a:lnTo>
                  <a:pt x="413003" y="2961131"/>
                </a:lnTo>
                <a:lnTo>
                  <a:pt x="562355" y="2859023"/>
                </a:lnTo>
                <a:lnTo>
                  <a:pt x="681227" y="2776727"/>
                </a:lnTo>
                <a:lnTo>
                  <a:pt x="769619" y="2714243"/>
                </a:lnTo>
                <a:lnTo>
                  <a:pt x="915923" y="2607563"/>
                </a:lnTo>
                <a:lnTo>
                  <a:pt x="1033271" y="2520695"/>
                </a:lnTo>
                <a:lnTo>
                  <a:pt x="1120139" y="2453639"/>
                </a:lnTo>
                <a:lnTo>
                  <a:pt x="1232915" y="2369819"/>
                </a:lnTo>
                <a:lnTo>
                  <a:pt x="1350263" y="2281427"/>
                </a:lnTo>
                <a:lnTo>
                  <a:pt x="1463039" y="2193035"/>
                </a:lnTo>
                <a:lnTo>
                  <a:pt x="1522475" y="2148839"/>
                </a:lnTo>
                <a:lnTo>
                  <a:pt x="1638299" y="2058923"/>
                </a:lnTo>
                <a:lnTo>
                  <a:pt x="1778507" y="1944623"/>
                </a:lnTo>
                <a:lnTo>
                  <a:pt x="1917191" y="1831847"/>
                </a:lnTo>
                <a:lnTo>
                  <a:pt x="2028443" y="1738883"/>
                </a:lnTo>
                <a:lnTo>
                  <a:pt x="2109215" y="1667255"/>
                </a:lnTo>
                <a:lnTo>
                  <a:pt x="2218943" y="1572767"/>
                </a:lnTo>
                <a:lnTo>
                  <a:pt x="2356103" y="1453895"/>
                </a:lnTo>
                <a:lnTo>
                  <a:pt x="2817875" y="1048511"/>
                </a:lnTo>
                <a:lnTo>
                  <a:pt x="2839211" y="1030223"/>
                </a:lnTo>
                <a:lnTo>
                  <a:pt x="2935223" y="943355"/>
                </a:lnTo>
                <a:lnTo>
                  <a:pt x="3017519" y="870203"/>
                </a:lnTo>
                <a:lnTo>
                  <a:pt x="2973323" y="821435"/>
                </a:lnTo>
                <a:lnTo>
                  <a:pt x="3130295" y="682751"/>
                </a:lnTo>
                <a:lnTo>
                  <a:pt x="3293363" y="539495"/>
                </a:lnTo>
                <a:lnTo>
                  <a:pt x="3304031" y="530351"/>
                </a:lnTo>
                <a:lnTo>
                  <a:pt x="3723131" y="160019"/>
                </a:lnTo>
                <a:lnTo>
                  <a:pt x="3724655" y="158495"/>
                </a:lnTo>
                <a:lnTo>
                  <a:pt x="3750563" y="135635"/>
                </a:lnTo>
                <a:lnTo>
                  <a:pt x="3752087" y="135635"/>
                </a:lnTo>
                <a:lnTo>
                  <a:pt x="3774947" y="111251"/>
                </a:lnTo>
                <a:lnTo>
                  <a:pt x="3800855" y="83819"/>
                </a:lnTo>
                <a:lnTo>
                  <a:pt x="3823715" y="53339"/>
                </a:lnTo>
                <a:lnTo>
                  <a:pt x="3846575" y="27431"/>
                </a:lnTo>
                <a:lnTo>
                  <a:pt x="38663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14510004" y="8936229"/>
            <a:ext cx="105410" cy="48895"/>
          </a:xfrm>
          <a:custGeom>
            <a:avLst/>
            <a:gdLst/>
            <a:ahLst/>
            <a:cxnLst/>
            <a:rect l="l" t="t" r="r" b="b"/>
            <a:pathLst>
              <a:path w="105409" h="48895">
                <a:moveTo>
                  <a:pt x="0" y="48767"/>
                </a:moveTo>
                <a:lnTo>
                  <a:pt x="92963" y="6095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11641836" y="3954278"/>
            <a:ext cx="695324" cy="1379219"/>
          </a:xfrm>
          <a:custGeom>
            <a:avLst/>
            <a:gdLst/>
            <a:ahLst/>
            <a:cxnLst/>
            <a:rect l="l" t="t" r="r" b="b"/>
            <a:pathLst>
              <a:path w="695325" h="1379220">
                <a:moveTo>
                  <a:pt x="694943" y="0"/>
                </a:moveTo>
                <a:lnTo>
                  <a:pt x="0" y="13792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518161" y="6066540"/>
            <a:ext cx="123826" cy="234951"/>
          </a:xfrm>
          <a:custGeom>
            <a:avLst/>
            <a:gdLst/>
            <a:ahLst/>
            <a:cxnLst/>
            <a:rect l="l" t="t" r="r" b="b"/>
            <a:pathLst>
              <a:path w="123825" h="234950">
                <a:moveTo>
                  <a:pt x="123443" y="234695"/>
                </a:moveTo>
                <a:lnTo>
                  <a:pt x="70103" y="120395"/>
                </a:lnTo>
                <a:lnTo>
                  <a:pt x="54863" y="91439"/>
                </a:lnTo>
                <a:lnTo>
                  <a:pt x="53339" y="86867"/>
                </a:lnTo>
                <a:lnTo>
                  <a:pt x="36575" y="56387"/>
                </a:lnTo>
                <a:lnTo>
                  <a:pt x="18287" y="2590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13505691" y="3910076"/>
            <a:ext cx="609600" cy="558165"/>
          </a:xfrm>
          <a:custGeom>
            <a:avLst/>
            <a:gdLst/>
            <a:ahLst/>
            <a:cxnLst/>
            <a:rect l="l" t="t" r="r" b="b"/>
            <a:pathLst>
              <a:path w="609600" h="558164">
                <a:moveTo>
                  <a:pt x="0" y="557783"/>
                </a:moveTo>
                <a:lnTo>
                  <a:pt x="41147" y="472439"/>
                </a:lnTo>
                <a:lnTo>
                  <a:pt x="44195" y="466343"/>
                </a:lnTo>
                <a:lnTo>
                  <a:pt x="47243" y="460247"/>
                </a:lnTo>
                <a:lnTo>
                  <a:pt x="50291" y="454151"/>
                </a:lnTo>
                <a:lnTo>
                  <a:pt x="54863" y="446531"/>
                </a:lnTo>
                <a:lnTo>
                  <a:pt x="57911" y="440435"/>
                </a:lnTo>
                <a:lnTo>
                  <a:pt x="60959" y="434339"/>
                </a:lnTo>
                <a:lnTo>
                  <a:pt x="64007" y="428243"/>
                </a:lnTo>
                <a:lnTo>
                  <a:pt x="68579" y="422147"/>
                </a:lnTo>
                <a:lnTo>
                  <a:pt x="71627" y="416051"/>
                </a:lnTo>
                <a:lnTo>
                  <a:pt x="76199" y="409955"/>
                </a:lnTo>
                <a:lnTo>
                  <a:pt x="80771" y="402335"/>
                </a:lnTo>
                <a:lnTo>
                  <a:pt x="85343" y="394715"/>
                </a:lnTo>
                <a:lnTo>
                  <a:pt x="89915" y="387095"/>
                </a:lnTo>
                <a:lnTo>
                  <a:pt x="94487" y="379475"/>
                </a:lnTo>
                <a:lnTo>
                  <a:pt x="99059" y="371855"/>
                </a:lnTo>
                <a:lnTo>
                  <a:pt x="103631" y="364235"/>
                </a:lnTo>
                <a:lnTo>
                  <a:pt x="109727" y="358139"/>
                </a:lnTo>
                <a:lnTo>
                  <a:pt x="114299" y="350519"/>
                </a:lnTo>
                <a:lnTo>
                  <a:pt x="59435" y="312419"/>
                </a:lnTo>
                <a:lnTo>
                  <a:pt x="62483" y="307847"/>
                </a:lnTo>
                <a:lnTo>
                  <a:pt x="268223" y="173735"/>
                </a:lnTo>
                <a:lnTo>
                  <a:pt x="368807" y="109727"/>
                </a:lnTo>
                <a:lnTo>
                  <a:pt x="400811" y="94487"/>
                </a:lnTo>
                <a:lnTo>
                  <a:pt x="434339" y="77723"/>
                </a:lnTo>
                <a:lnTo>
                  <a:pt x="6095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9" name="object 2759"/>
          <p:cNvSpPr/>
          <p:nvPr/>
        </p:nvSpPr>
        <p:spPr>
          <a:xfrm>
            <a:off x="13400537" y="866649"/>
            <a:ext cx="1076325" cy="2135505"/>
          </a:xfrm>
          <a:custGeom>
            <a:avLst/>
            <a:gdLst/>
            <a:ahLst/>
            <a:cxnLst/>
            <a:rect l="l" t="t" r="r" b="b"/>
            <a:pathLst>
              <a:path w="1076325" h="2135505">
                <a:moveTo>
                  <a:pt x="1075943" y="0"/>
                </a:moveTo>
                <a:lnTo>
                  <a:pt x="1014983" y="118871"/>
                </a:lnTo>
                <a:lnTo>
                  <a:pt x="397763" y="1341119"/>
                </a:lnTo>
                <a:lnTo>
                  <a:pt x="163067" y="1810511"/>
                </a:lnTo>
                <a:lnTo>
                  <a:pt x="0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13402057" y="8122411"/>
            <a:ext cx="1021080" cy="741046"/>
          </a:xfrm>
          <a:custGeom>
            <a:avLst/>
            <a:gdLst/>
            <a:ahLst/>
            <a:cxnLst/>
            <a:rect l="l" t="t" r="r" b="b"/>
            <a:pathLst>
              <a:path w="1021080" h="741045">
                <a:moveTo>
                  <a:pt x="1021079" y="664463"/>
                </a:moveTo>
                <a:lnTo>
                  <a:pt x="903731" y="717803"/>
                </a:lnTo>
                <a:lnTo>
                  <a:pt x="867155" y="729995"/>
                </a:lnTo>
                <a:lnTo>
                  <a:pt x="830579" y="737615"/>
                </a:lnTo>
                <a:lnTo>
                  <a:pt x="794003" y="740663"/>
                </a:lnTo>
                <a:lnTo>
                  <a:pt x="757427" y="740663"/>
                </a:lnTo>
                <a:lnTo>
                  <a:pt x="720851" y="737615"/>
                </a:lnTo>
                <a:lnTo>
                  <a:pt x="685799" y="728471"/>
                </a:lnTo>
                <a:lnTo>
                  <a:pt x="650747" y="716279"/>
                </a:lnTo>
                <a:lnTo>
                  <a:pt x="359663" y="573023"/>
                </a:lnTo>
                <a:lnTo>
                  <a:pt x="327659" y="557783"/>
                </a:lnTo>
                <a:lnTo>
                  <a:pt x="265175" y="519683"/>
                </a:lnTo>
                <a:lnTo>
                  <a:pt x="205739" y="478535"/>
                </a:lnTo>
                <a:lnTo>
                  <a:pt x="99059" y="397763"/>
                </a:lnTo>
                <a:lnTo>
                  <a:pt x="97535" y="391667"/>
                </a:lnTo>
                <a:lnTo>
                  <a:pt x="156971" y="364235"/>
                </a:lnTo>
                <a:lnTo>
                  <a:pt x="83819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12798552" y="4467860"/>
            <a:ext cx="707389" cy="1452880"/>
          </a:xfrm>
          <a:custGeom>
            <a:avLst/>
            <a:gdLst/>
            <a:ahLst/>
            <a:cxnLst/>
            <a:rect l="l" t="t" r="r" b="b"/>
            <a:pathLst>
              <a:path w="707390" h="1452879">
                <a:moveTo>
                  <a:pt x="0" y="1452371"/>
                </a:moveTo>
                <a:lnTo>
                  <a:pt x="403859" y="623315"/>
                </a:lnTo>
                <a:lnTo>
                  <a:pt x="707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14115287" y="3683005"/>
            <a:ext cx="500380" cy="227329"/>
          </a:xfrm>
          <a:custGeom>
            <a:avLst/>
            <a:gdLst/>
            <a:ahLst/>
            <a:cxnLst/>
            <a:rect l="l" t="t" r="r" b="b"/>
            <a:pathLst>
              <a:path w="500380" h="227329">
                <a:moveTo>
                  <a:pt x="0" y="227075"/>
                </a:moveTo>
                <a:lnTo>
                  <a:pt x="91439" y="185927"/>
                </a:lnTo>
                <a:lnTo>
                  <a:pt x="499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13045441" y="8984994"/>
            <a:ext cx="1464945" cy="829311"/>
          </a:xfrm>
          <a:custGeom>
            <a:avLst/>
            <a:gdLst/>
            <a:ahLst/>
            <a:cxnLst/>
            <a:rect l="l" t="t" r="r" b="b"/>
            <a:pathLst>
              <a:path w="1464944" h="829309">
                <a:moveTo>
                  <a:pt x="0" y="829055"/>
                </a:moveTo>
                <a:lnTo>
                  <a:pt x="38099" y="761999"/>
                </a:lnTo>
                <a:lnTo>
                  <a:pt x="42671" y="754379"/>
                </a:lnTo>
                <a:lnTo>
                  <a:pt x="47243" y="748283"/>
                </a:lnTo>
                <a:lnTo>
                  <a:pt x="50291" y="740663"/>
                </a:lnTo>
                <a:lnTo>
                  <a:pt x="54863" y="734567"/>
                </a:lnTo>
                <a:lnTo>
                  <a:pt x="59435" y="728471"/>
                </a:lnTo>
                <a:lnTo>
                  <a:pt x="64007" y="722375"/>
                </a:lnTo>
                <a:lnTo>
                  <a:pt x="68579" y="716279"/>
                </a:lnTo>
                <a:lnTo>
                  <a:pt x="73151" y="710183"/>
                </a:lnTo>
                <a:lnTo>
                  <a:pt x="77723" y="704087"/>
                </a:lnTo>
                <a:lnTo>
                  <a:pt x="83819" y="697991"/>
                </a:lnTo>
                <a:lnTo>
                  <a:pt x="88391" y="691895"/>
                </a:lnTo>
                <a:lnTo>
                  <a:pt x="92963" y="685799"/>
                </a:lnTo>
                <a:lnTo>
                  <a:pt x="99059" y="679703"/>
                </a:lnTo>
                <a:lnTo>
                  <a:pt x="103631" y="675131"/>
                </a:lnTo>
                <a:lnTo>
                  <a:pt x="109727" y="669035"/>
                </a:lnTo>
                <a:lnTo>
                  <a:pt x="114299" y="662939"/>
                </a:lnTo>
                <a:lnTo>
                  <a:pt x="120395" y="656843"/>
                </a:lnTo>
                <a:lnTo>
                  <a:pt x="126491" y="652271"/>
                </a:lnTo>
                <a:lnTo>
                  <a:pt x="131063" y="646175"/>
                </a:lnTo>
                <a:lnTo>
                  <a:pt x="137159" y="641603"/>
                </a:lnTo>
                <a:lnTo>
                  <a:pt x="143255" y="635507"/>
                </a:lnTo>
                <a:lnTo>
                  <a:pt x="149351" y="630935"/>
                </a:lnTo>
                <a:lnTo>
                  <a:pt x="155447" y="626363"/>
                </a:lnTo>
                <a:lnTo>
                  <a:pt x="161543" y="620267"/>
                </a:lnTo>
                <a:lnTo>
                  <a:pt x="167639" y="615695"/>
                </a:lnTo>
                <a:lnTo>
                  <a:pt x="210311" y="583691"/>
                </a:lnTo>
                <a:lnTo>
                  <a:pt x="217931" y="579119"/>
                </a:lnTo>
                <a:lnTo>
                  <a:pt x="224027" y="574547"/>
                </a:lnTo>
                <a:lnTo>
                  <a:pt x="230123" y="569975"/>
                </a:lnTo>
                <a:lnTo>
                  <a:pt x="236219" y="566927"/>
                </a:lnTo>
                <a:lnTo>
                  <a:pt x="242315" y="562355"/>
                </a:lnTo>
                <a:lnTo>
                  <a:pt x="249935" y="557783"/>
                </a:lnTo>
                <a:lnTo>
                  <a:pt x="256031" y="554735"/>
                </a:lnTo>
                <a:lnTo>
                  <a:pt x="262127" y="550163"/>
                </a:lnTo>
                <a:lnTo>
                  <a:pt x="269747" y="545591"/>
                </a:lnTo>
                <a:lnTo>
                  <a:pt x="275843" y="542543"/>
                </a:lnTo>
                <a:lnTo>
                  <a:pt x="281939" y="537971"/>
                </a:lnTo>
                <a:lnTo>
                  <a:pt x="288035" y="534923"/>
                </a:lnTo>
                <a:lnTo>
                  <a:pt x="294131" y="531875"/>
                </a:lnTo>
                <a:lnTo>
                  <a:pt x="301751" y="528827"/>
                </a:lnTo>
                <a:lnTo>
                  <a:pt x="307847" y="524255"/>
                </a:lnTo>
                <a:lnTo>
                  <a:pt x="313943" y="521207"/>
                </a:lnTo>
                <a:lnTo>
                  <a:pt x="320039" y="518159"/>
                </a:lnTo>
                <a:lnTo>
                  <a:pt x="326135" y="515111"/>
                </a:lnTo>
                <a:lnTo>
                  <a:pt x="333755" y="512063"/>
                </a:lnTo>
                <a:lnTo>
                  <a:pt x="339851" y="509015"/>
                </a:lnTo>
                <a:lnTo>
                  <a:pt x="345947" y="505967"/>
                </a:lnTo>
                <a:lnTo>
                  <a:pt x="353567" y="502919"/>
                </a:lnTo>
                <a:lnTo>
                  <a:pt x="359663" y="499871"/>
                </a:lnTo>
                <a:lnTo>
                  <a:pt x="365759" y="496823"/>
                </a:lnTo>
                <a:lnTo>
                  <a:pt x="371855" y="493775"/>
                </a:lnTo>
                <a:lnTo>
                  <a:pt x="379475" y="490727"/>
                </a:lnTo>
                <a:lnTo>
                  <a:pt x="385571" y="487679"/>
                </a:lnTo>
                <a:lnTo>
                  <a:pt x="391667" y="484631"/>
                </a:lnTo>
                <a:lnTo>
                  <a:pt x="431291" y="467867"/>
                </a:lnTo>
                <a:lnTo>
                  <a:pt x="583691" y="399287"/>
                </a:lnTo>
                <a:lnTo>
                  <a:pt x="1117091" y="156971"/>
                </a:lnTo>
                <a:lnTo>
                  <a:pt x="14645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10517126" y="8709152"/>
            <a:ext cx="1923414" cy="1104900"/>
          </a:xfrm>
          <a:custGeom>
            <a:avLst/>
            <a:gdLst/>
            <a:ahLst/>
            <a:cxnLst/>
            <a:rect l="l" t="t" r="r" b="b"/>
            <a:pathLst>
              <a:path w="1923415" h="1104900">
                <a:moveTo>
                  <a:pt x="1923287" y="861059"/>
                </a:moveTo>
                <a:lnTo>
                  <a:pt x="601979" y="195071"/>
                </a:lnTo>
                <a:lnTo>
                  <a:pt x="312419" y="48767"/>
                </a:lnTo>
                <a:lnTo>
                  <a:pt x="289559" y="96011"/>
                </a:lnTo>
                <a:lnTo>
                  <a:pt x="196595" y="48767"/>
                </a:lnTo>
                <a:lnTo>
                  <a:pt x="97535" y="0"/>
                </a:lnTo>
                <a:lnTo>
                  <a:pt x="48767" y="96011"/>
                </a:lnTo>
                <a:lnTo>
                  <a:pt x="0" y="193547"/>
                </a:lnTo>
                <a:lnTo>
                  <a:pt x="190499" y="288035"/>
                </a:lnTo>
                <a:lnTo>
                  <a:pt x="169163" y="333755"/>
                </a:lnTo>
                <a:lnTo>
                  <a:pt x="1130807" y="819911"/>
                </a:lnTo>
                <a:lnTo>
                  <a:pt x="1178051" y="790955"/>
                </a:lnTo>
                <a:lnTo>
                  <a:pt x="1179575" y="786383"/>
                </a:lnTo>
                <a:lnTo>
                  <a:pt x="1234439" y="813815"/>
                </a:lnTo>
                <a:lnTo>
                  <a:pt x="1232915" y="818387"/>
                </a:lnTo>
                <a:lnTo>
                  <a:pt x="1235963" y="873251"/>
                </a:lnTo>
                <a:lnTo>
                  <a:pt x="1700783" y="11048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5" name="object 2765"/>
          <p:cNvSpPr/>
          <p:nvPr/>
        </p:nvSpPr>
        <p:spPr>
          <a:xfrm>
            <a:off x="12336780" y="866654"/>
            <a:ext cx="1559560" cy="3088005"/>
          </a:xfrm>
          <a:custGeom>
            <a:avLst/>
            <a:gdLst/>
            <a:ahLst/>
            <a:cxnLst/>
            <a:rect l="l" t="t" r="r" b="b"/>
            <a:pathLst>
              <a:path w="1559559" h="3088004">
                <a:moveTo>
                  <a:pt x="1559051" y="0"/>
                </a:moveTo>
                <a:lnTo>
                  <a:pt x="1086611" y="937259"/>
                </a:lnTo>
                <a:lnTo>
                  <a:pt x="757427" y="1586483"/>
                </a:lnTo>
                <a:lnTo>
                  <a:pt x="600455" y="1898903"/>
                </a:lnTo>
                <a:lnTo>
                  <a:pt x="156971" y="2776727"/>
                </a:lnTo>
                <a:lnTo>
                  <a:pt x="0" y="3087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14028421" y="3445255"/>
            <a:ext cx="586740" cy="265430"/>
          </a:xfrm>
          <a:custGeom>
            <a:avLst/>
            <a:gdLst/>
            <a:ahLst/>
            <a:cxnLst/>
            <a:rect l="l" t="t" r="r" b="b"/>
            <a:pathLst>
              <a:path w="586740" h="265429">
                <a:moveTo>
                  <a:pt x="0" y="265175"/>
                </a:moveTo>
                <a:lnTo>
                  <a:pt x="179831" y="184403"/>
                </a:lnTo>
                <a:lnTo>
                  <a:pt x="5867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4992626" y="1087631"/>
            <a:ext cx="1036319" cy="1054734"/>
          </a:xfrm>
          <a:custGeom>
            <a:avLst/>
            <a:gdLst/>
            <a:ahLst/>
            <a:cxnLst/>
            <a:rect l="l" t="t" r="r" b="b"/>
            <a:pathLst>
              <a:path w="1036320" h="1054735">
                <a:moveTo>
                  <a:pt x="0" y="1054607"/>
                </a:moveTo>
                <a:lnTo>
                  <a:pt x="22859" y="1033271"/>
                </a:lnTo>
                <a:lnTo>
                  <a:pt x="213359" y="867155"/>
                </a:lnTo>
                <a:lnTo>
                  <a:pt x="216407" y="861059"/>
                </a:lnTo>
                <a:lnTo>
                  <a:pt x="348995" y="542543"/>
                </a:lnTo>
                <a:lnTo>
                  <a:pt x="448055" y="306323"/>
                </a:lnTo>
                <a:lnTo>
                  <a:pt x="448055" y="289559"/>
                </a:lnTo>
                <a:lnTo>
                  <a:pt x="443483" y="196595"/>
                </a:lnTo>
                <a:lnTo>
                  <a:pt x="475487" y="176783"/>
                </a:lnTo>
                <a:lnTo>
                  <a:pt x="502919" y="161543"/>
                </a:lnTo>
                <a:lnTo>
                  <a:pt x="521207" y="150875"/>
                </a:lnTo>
                <a:lnTo>
                  <a:pt x="626363" y="88391"/>
                </a:lnTo>
                <a:lnTo>
                  <a:pt x="638555" y="80771"/>
                </a:lnTo>
                <a:lnTo>
                  <a:pt x="778763" y="0"/>
                </a:lnTo>
                <a:lnTo>
                  <a:pt x="780287" y="3047"/>
                </a:lnTo>
                <a:lnTo>
                  <a:pt x="787907" y="15239"/>
                </a:lnTo>
                <a:lnTo>
                  <a:pt x="818387" y="51815"/>
                </a:lnTo>
                <a:lnTo>
                  <a:pt x="694943" y="160019"/>
                </a:lnTo>
                <a:lnTo>
                  <a:pt x="693419" y="160019"/>
                </a:lnTo>
                <a:lnTo>
                  <a:pt x="766571" y="242315"/>
                </a:lnTo>
                <a:lnTo>
                  <a:pt x="789431" y="268223"/>
                </a:lnTo>
                <a:lnTo>
                  <a:pt x="789431" y="269747"/>
                </a:lnTo>
                <a:lnTo>
                  <a:pt x="900683" y="170687"/>
                </a:lnTo>
                <a:lnTo>
                  <a:pt x="1027175" y="60959"/>
                </a:lnTo>
                <a:lnTo>
                  <a:pt x="103631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518161" y="5078984"/>
            <a:ext cx="373380" cy="228600"/>
          </a:xfrm>
          <a:custGeom>
            <a:avLst/>
            <a:gdLst/>
            <a:ahLst/>
            <a:cxnLst/>
            <a:rect l="l" t="t" r="r" b="b"/>
            <a:pathLst>
              <a:path w="373380" h="228600">
                <a:moveTo>
                  <a:pt x="0" y="228599"/>
                </a:moveTo>
                <a:lnTo>
                  <a:pt x="108203" y="163067"/>
                </a:lnTo>
                <a:lnTo>
                  <a:pt x="260603" y="70103"/>
                </a:lnTo>
                <a:lnTo>
                  <a:pt x="3733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6028944" y="866649"/>
            <a:ext cx="692150" cy="295910"/>
          </a:xfrm>
          <a:custGeom>
            <a:avLst/>
            <a:gdLst/>
            <a:ahLst/>
            <a:cxnLst/>
            <a:rect l="l" t="t" r="r" b="b"/>
            <a:pathLst>
              <a:path w="692150" h="295909">
                <a:moveTo>
                  <a:pt x="691895" y="0"/>
                </a:moveTo>
                <a:lnTo>
                  <a:pt x="355091" y="295655"/>
                </a:lnTo>
                <a:lnTo>
                  <a:pt x="353567" y="295655"/>
                </a:lnTo>
                <a:lnTo>
                  <a:pt x="347471" y="288035"/>
                </a:lnTo>
                <a:lnTo>
                  <a:pt x="234695" y="160019"/>
                </a:lnTo>
                <a:lnTo>
                  <a:pt x="193547" y="114299"/>
                </a:lnTo>
                <a:lnTo>
                  <a:pt x="188975" y="108203"/>
                </a:lnTo>
                <a:lnTo>
                  <a:pt x="0" y="274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4812792" y="866654"/>
            <a:ext cx="931544" cy="242569"/>
          </a:xfrm>
          <a:custGeom>
            <a:avLst/>
            <a:gdLst/>
            <a:ahLst/>
            <a:cxnLst/>
            <a:rect l="l" t="t" r="r" b="b"/>
            <a:pathLst>
              <a:path w="931545" h="242569">
                <a:moveTo>
                  <a:pt x="0" y="0"/>
                </a:moveTo>
                <a:lnTo>
                  <a:pt x="28955" y="41147"/>
                </a:lnTo>
                <a:lnTo>
                  <a:pt x="77723" y="97535"/>
                </a:lnTo>
                <a:lnTo>
                  <a:pt x="99059" y="115823"/>
                </a:lnTo>
                <a:lnTo>
                  <a:pt x="118871" y="134111"/>
                </a:lnTo>
                <a:lnTo>
                  <a:pt x="124967" y="138683"/>
                </a:lnTo>
                <a:lnTo>
                  <a:pt x="141731" y="150875"/>
                </a:lnTo>
                <a:lnTo>
                  <a:pt x="164591" y="166115"/>
                </a:lnTo>
                <a:lnTo>
                  <a:pt x="188975" y="178307"/>
                </a:lnTo>
                <a:lnTo>
                  <a:pt x="213359" y="190499"/>
                </a:lnTo>
                <a:lnTo>
                  <a:pt x="239267" y="201167"/>
                </a:lnTo>
                <a:lnTo>
                  <a:pt x="265175" y="210311"/>
                </a:lnTo>
                <a:lnTo>
                  <a:pt x="291083" y="219455"/>
                </a:lnTo>
                <a:lnTo>
                  <a:pt x="316991" y="227075"/>
                </a:lnTo>
                <a:lnTo>
                  <a:pt x="344423" y="234695"/>
                </a:lnTo>
                <a:lnTo>
                  <a:pt x="370331" y="239267"/>
                </a:lnTo>
                <a:lnTo>
                  <a:pt x="397763" y="242315"/>
                </a:lnTo>
                <a:lnTo>
                  <a:pt x="425195" y="242315"/>
                </a:lnTo>
                <a:lnTo>
                  <a:pt x="452627" y="242315"/>
                </a:lnTo>
                <a:lnTo>
                  <a:pt x="481583" y="240791"/>
                </a:lnTo>
                <a:lnTo>
                  <a:pt x="507491" y="233171"/>
                </a:lnTo>
                <a:lnTo>
                  <a:pt x="534923" y="225551"/>
                </a:lnTo>
                <a:lnTo>
                  <a:pt x="548639" y="219455"/>
                </a:lnTo>
                <a:lnTo>
                  <a:pt x="560831" y="214883"/>
                </a:lnTo>
                <a:lnTo>
                  <a:pt x="579119" y="205739"/>
                </a:lnTo>
                <a:lnTo>
                  <a:pt x="585215" y="202691"/>
                </a:lnTo>
                <a:lnTo>
                  <a:pt x="679703" y="146303"/>
                </a:lnTo>
                <a:lnTo>
                  <a:pt x="723899" y="120395"/>
                </a:lnTo>
                <a:lnTo>
                  <a:pt x="749807" y="105155"/>
                </a:lnTo>
                <a:lnTo>
                  <a:pt x="896111" y="19811"/>
                </a:lnTo>
                <a:lnTo>
                  <a:pt x="925067" y="3047"/>
                </a:lnTo>
                <a:lnTo>
                  <a:pt x="9311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4553717" y="866649"/>
            <a:ext cx="410209" cy="1061085"/>
          </a:xfrm>
          <a:custGeom>
            <a:avLst/>
            <a:gdLst/>
            <a:ahLst/>
            <a:cxnLst/>
            <a:rect l="l" t="t" r="r" b="b"/>
            <a:pathLst>
              <a:path w="410210" h="1061085">
                <a:moveTo>
                  <a:pt x="204215" y="1060703"/>
                </a:moveTo>
                <a:lnTo>
                  <a:pt x="225551" y="1027175"/>
                </a:lnTo>
                <a:lnTo>
                  <a:pt x="254507" y="979931"/>
                </a:lnTo>
                <a:lnTo>
                  <a:pt x="312419" y="1013459"/>
                </a:lnTo>
                <a:lnTo>
                  <a:pt x="320039" y="1001267"/>
                </a:lnTo>
                <a:lnTo>
                  <a:pt x="336803" y="969263"/>
                </a:lnTo>
                <a:lnTo>
                  <a:pt x="353567" y="935735"/>
                </a:lnTo>
                <a:lnTo>
                  <a:pt x="365759" y="911351"/>
                </a:lnTo>
                <a:lnTo>
                  <a:pt x="385571" y="861059"/>
                </a:lnTo>
                <a:lnTo>
                  <a:pt x="399287" y="812291"/>
                </a:lnTo>
                <a:lnTo>
                  <a:pt x="405383" y="774191"/>
                </a:lnTo>
                <a:lnTo>
                  <a:pt x="406907" y="766571"/>
                </a:lnTo>
                <a:lnTo>
                  <a:pt x="408431" y="743711"/>
                </a:lnTo>
                <a:lnTo>
                  <a:pt x="409955" y="722375"/>
                </a:lnTo>
                <a:lnTo>
                  <a:pt x="408431" y="701039"/>
                </a:lnTo>
                <a:lnTo>
                  <a:pt x="408431" y="678179"/>
                </a:lnTo>
                <a:lnTo>
                  <a:pt x="406907" y="665987"/>
                </a:lnTo>
                <a:lnTo>
                  <a:pt x="405383" y="656843"/>
                </a:lnTo>
                <a:lnTo>
                  <a:pt x="402335" y="635507"/>
                </a:lnTo>
                <a:lnTo>
                  <a:pt x="397763" y="615695"/>
                </a:lnTo>
                <a:lnTo>
                  <a:pt x="391667" y="594359"/>
                </a:lnTo>
                <a:lnTo>
                  <a:pt x="384047" y="574547"/>
                </a:lnTo>
                <a:lnTo>
                  <a:pt x="376427" y="554735"/>
                </a:lnTo>
                <a:lnTo>
                  <a:pt x="368807" y="534923"/>
                </a:lnTo>
                <a:lnTo>
                  <a:pt x="359663" y="515111"/>
                </a:lnTo>
                <a:lnTo>
                  <a:pt x="348995" y="496823"/>
                </a:lnTo>
                <a:lnTo>
                  <a:pt x="339851" y="483107"/>
                </a:lnTo>
                <a:lnTo>
                  <a:pt x="318515" y="451103"/>
                </a:lnTo>
                <a:lnTo>
                  <a:pt x="185927" y="280415"/>
                </a:lnTo>
                <a:lnTo>
                  <a:pt x="166115" y="252983"/>
                </a:lnTo>
                <a:lnTo>
                  <a:pt x="141731" y="224027"/>
                </a:lnTo>
                <a:lnTo>
                  <a:pt x="121919" y="195071"/>
                </a:lnTo>
                <a:lnTo>
                  <a:pt x="100583" y="164591"/>
                </a:lnTo>
                <a:lnTo>
                  <a:pt x="82295" y="132587"/>
                </a:lnTo>
                <a:lnTo>
                  <a:pt x="62483" y="102107"/>
                </a:lnTo>
                <a:lnTo>
                  <a:pt x="24383" y="39623"/>
                </a:lnTo>
                <a:lnTo>
                  <a:pt x="6095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641606" y="6301237"/>
            <a:ext cx="1651000" cy="3512819"/>
          </a:xfrm>
          <a:custGeom>
            <a:avLst/>
            <a:gdLst/>
            <a:ahLst/>
            <a:cxnLst/>
            <a:rect l="l" t="t" r="r" b="b"/>
            <a:pathLst>
              <a:path w="1651000" h="3512820">
                <a:moveTo>
                  <a:pt x="0" y="0"/>
                </a:moveTo>
                <a:lnTo>
                  <a:pt x="39623" y="85343"/>
                </a:lnTo>
                <a:lnTo>
                  <a:pt x="800099" y="1696211"/>
                </a:lnTo>
                <a:lnTo>
                  <a:pt x="1376171" y="2929127"/>
                </a:lnTo>
                <a:lnTo>
                  <a:pt x="1591055" y="3384803"/>
                </a:lnTo>
                <a:lnTo>
                  <a:pt x="1650491" y="3512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4393692" y="6915409"/>
            <a:ext cx="1188720" cy="2060575"/>
          </a:xfrm>
          <a:custGeom>
            <a:avLst/>
            <a:gdLst/>
            <a:ahLst/>
            <a:cxnLst/>
            <a:rect l="l" t="t" r="r" b="b"/>
            <a:pathLst>
              <a:path w="1188720" h="2060575">
                <a:moveTo>
                  <a:pt x="1010411" y="2060447"/>
                </a:moveTo>
                <a:lnTo>
                  <a:pt x="903731" y="1839467"/>
                </a:lnTo>
                <a:lnTo>
                  <a:pt x="483107" y="970787"/>
                </a:lnTo>
                <a:lnTo>
                  <a:pt x="298703" y="592835"/>
                </a:lnTo>
                <a:lnTo>
                  <a:pt x="233171" y="624839"/>
                </a:lnTo>
                <a:lnTo>
                  <a:pt x="123443" y="405383"/>
                </a:lnTo>
                <a:lnTo>
                  <a:pt x="0" y="150875"/>
                </a:lnTo>
                <a:lnTo>
                  <a:pt x="320039" y="0"/>
                </a:lnTo>
                <a:lnTo>
                  <a:pt x="466343" y="312419"/>
                </a:lnTo>
                <a:lnTo>
                  <a:pt x="568451" y="521207"/>
                </a:lnTo>
                <a:lnTo>
                  <a:pt x="501395" y="554735"/>
                </a:lnTo>
                <a:lnTo>
                  <a:pt x="644651" y="851915"/>
                </a:lnTo>
                <a:lnTo>
                  <a:pt x="905255" y="1389887"/>
                </a:lnTo>
                <a:lnTo>
                  <a:pt x="1110995" y="1818131"/>
                </a:lnTo>
                <a:lnTo>
                  <a:pt x="1188719" y="1978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9643872" y="8936231"/>
            <a:ext cx="53339" cy="47624"/>
          </a:xfrm>
          <a:custGeom>
            <a:avLst/>
            <a:gdLst/>
            <a:ahLst/>
            <a:cxnLst/>
            <a:rect l="l" t="t" r="r" b="b"/>
            <a:pathLst>
              <a:path w="53340" h="47625">
                <a:moveTo>
                  <a:pt x="9143" y="0"/>
                </a:moveTo>
                <a:lnTo>
                  <a:pt x="53339" y="47243"/>
                </a:lnTo>
                <a:lnTo>
                  <a:pt x="18287" y="2743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5266944" y="8975853"/>
            <a:ext cx="234950" cy="817244"/>
          </a:xfrm>
          <a:custGeom>
            <a:avLst/>
            <a:gdLst/>
            <a:ahLst/>
            <a:cxnLst/>
            <a:rect l="l" t="t" r="r" b="b"/>
            <a:pathLst>
              <a:path w="234950" h="817245">
                <a:moveTo>
                  <a:pt x="77723" y="816863"/>
                </a:moveTo>
                <a:lnTo>
                  <a:pt x="111251" y="801623"/>
                </a:lnTo>
                <a:lnTo>
                  <a:pt x="160019" y="778763"/>
                </a:lnTo>
                <a:lnTo>
                  <a:pt x="178307" y="768095"/>
                </a:lnTo>
                <a:lnTo>
                  <a:pt x="182879" y="766571"/>
                </a:lnTo>
                <a:lnTo>
                  <a:pt x="185927" y="763523"/>
                </a:lnTo>
                <a:lnTo>
                  <a:pt x="188975" y="761999"/>
                </a:lnTo>
                <a:lnTo>
                  <a:pt x="192023" y="758951"/>
                </a:lnTo>
                <a:lnTo>
                  <a:pt x="196595" y="754379"/>
                </a:lnTo>
                <a:lnTo>
                  <a:pt x="201167" y="748283"/>
                </a:lnTo>
                <a:lnTo>
                  <a:pt x="205739" y="743711"/>
                </a:lnTo>
                <a:lnTo>
                  <a:pt x="210311" y="737615"/>
                </a:lnTo>
                <a:lnTo>
                  <a:pt x="214883" y="729995"/>
                </a:lnTo>
                <a:lnTo>
                  <a:pt x="219455" y="723899"/>
                </a:lnTo>
                <a:lnTo>
                  <a:pt x="222503" y="716279"/>
                </a:lnTo>
                <a:lnTo>
                  <a:pt x="225551" y="710183"/>
                </a:lnTo>
                <a:lnTo>
                  <a:pt x="228599" y="702563"/>
                </a:lnTo>
                <a:lnTo>
                  <a:pt x="230123" y="696467"/>
                </a:lnTo>
                <a:lnTo>
                  <a:pt x="233171" y="688847"/>
                </a:lnTo>
                <a:lnTo>
                  <a:pt x="234695" y="682751"/>
                </a:lnTo>
                <a:lnTo>
                  <a:pt x="234695" y="670559"/>
                </a:lnTo>
                <a:lnTo>
                  <a:pt x="234695" y="658367"/>
                </a:lnTo>
                <a:lnTo>
                  <a:pt x="234695" y="646175"/>
                </a:lnTo>
                <a:lnTo>
                  <a:pt x="233171" y="633983"/>
                </a:lnTo>
                <a:lnTo>
                  <a:pt x="231647" y="621791"/>
                </a:lnTo>
                <a:lnTo>
                  <a:pt x="231647" y="620267"/>
                </a:lnTo>
                <a:lnTo>
                  <a:pt x="228599" y="606551"/>
                </a:lnTo>
                <a:lnTo>
                  <a:pt x="225551" y="594359"/>
                </a:lnTo>
                <a:lnTo>
                  <a:pt x="220979" y="580643"/>
                </a:lnTo>
                <a:lnTo>
                  <a:pt x="204215" y="547115"/>
                </a:lnTo>
                <a:lnTo>
                  <a:pt x="100583" y="329183"/>
                </a:lnTo>
                <a:lnTo>
                  <a:pt x="42671" y="207263"/>
                </a:lnTo>
                <a:lnTo>
                  <a:pt x="0" y="117347"/>
                </a:lnTo>
                <a:lnTo>
                  <a:pt x="155447" y="38099"/>
                </a:ln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6089904" y="7811516"/>
            <a:ext cx="2212975" cy="1243965"/>
          </a:xfrm>
          <a:custGeom>
            <a:avLst/>
            <a:gdLst/>
            <a:ahLst/>
            <a:cxnLst/>
            <a:rect l="l" t="t" r="r" b="b"/>
            <a:pathLst>
              <a:path w="2212975" h="1243965">
                <a:moveTo>
                  <a:pt x="2150363" y="0"/>
                </a:moveTo>
                <a:lnTo>
                  <a:pt x="2167127" y="18287"/>
                </a:lnTo>
                <a:lnTo>
                  <a:pt x="2212847" y="70103"/>
                </a:lnTo>
                <a:lnTo>
                  <a:pt x="2037587" y="155447"/>
                </a:lnTo>
                <a:lnTo>
                  <a:pt x="1837943" y="252983"/>
                </a:lnTo>
                <a:lnTo>
                  <a:pt x="1350263" y="492251"/>
                </a:lnTo>
                <a:lnTo>
                  <a:pt x="822959" y="752855"/>
                </a:lnTo>
                <a:lnTo>
                  <a:pt x="856487" y="822959"/>
                </a:lnTo>
                <a:lnTo>
                  <a:pt x="783335" y="858011"/>
                </a:lnTo>
                <a:lnTo>
                  <a:pt x="749807" y="789431"/>
                </a:lnTo>
                <a:lnTo>
                  <a:pt x="419099" y="952499"/>
                </a:lnTo>
                <a:lnTo>
                  <a:pt x="21335" y="1147571"/>
                </a:lnTo>
                <a:lnTo>
                  <a:pt x="56387" y="1214627"/>
                </a:lnTo>
                <a:lnTo>
                  <a:pt x="10667" y="1237487"/>
                </a:lnTo>
                <a:lnTo>
                  <a:pt x="0" y="1243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6141723" y="8072122"/>
            <a:ext cx="2255520" cy="1106804"/>
          </a:xfrm>
          <a:custGeom>
            <a:avLst/>
            <a:gdLst/>
            <a:ahLst/>
            <a:cxnLst/>
            <a:rect l="l" t="t" r="r" b="b"/>
            <a:pathLst>
              <a:path w="2255520" h="1106804">
                <a:moveTo>
                  <a:pt x="2244851" y="54863"/>
                </a:moveTo>
                <a:lnTo>
                  <a:pt x="2255519" y="0"/>
                </a:lnTo>
                <a:lnTo>
                  <a:pt x="2109215" y="71627"/>
                </a:lnTo>
                <a:lnTo>
                  <a:pt x="1898903" y="173735"/>
                </a:lnTo>
                <a:lnTo>
                  <a:pt x="1370075" y="434339"/>
                </a:lnTo>
                <a:lnTo>
                  <a:pt x="800099" y="714755"/>
                </a:lnTo>
                <a:lnTo>
                  <a:pt x="515111" y="854963"/>
                </a:lnTo>
                <a:lnTo>
                  <a:pt x="0" y="11064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9555480" y="9100820"/>
            <a:ext cx="71755" cy="30480"/>
          </a:xfrm>
          <a:custGeom>
            <a:avLst/>
            <a:gdLst/>
            <a:ahLst/>
            <a:cxnLst/>
            <a:rect l="l" t="t" r="r" b="b"/>
            <a:pathLst>
              <a:path w="71754" h="30479">
                <a:moveTo>
                  <a:pt x="0" y="15239"/>
                </a:moveTo>
                <a:lnTo>
                  <a:pt x="71627" y="30479"/>
                </a:lnTo>
                <a:lnTo>
                  <a:pt x="28955" y="10667"/>
                </a:ln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9627108" y="9131300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10078211" y="9012428"/>
            <a:ext cx="289559" cy="573405"/>
          </a:xfrm>
          <a:custGeom>
            <a:avLst/>
            <a:gdLst/>
            <a:ahLst/>
            <a:cxnLst/>
            <a:rect l="l" t="t" r="r" b="b"/>
            <a:pathLst>
              <a:path w="289559" h="573404">
                <a:moveTo>
                  <a:pt x="0" y="573023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9253733" y="8794500"/>
            <a:ext cx="390525" cy="306705"/>
          </a:xfrm>
          <a:custGeom>
            <a:avLst/>
            <a:gdLst/>
            <a:ahLst/>
            <a:cxnLst/>
            <a:rect l="l" t="t" r="r" b="b"/>
            <a:pathLst>
              <a:path w="390525" h="306704">
                <a:moveTo>
                  <a:pt x="390143" y="160019"/>
                </a:moveTo>
                <a:lnTo>
                  <a:pt x="71627" y="0"/>
                </a:lnTo>
                <a:lnTo>
                  <a:pt x="45719" y="53339"/>
                </a:lnTo>
                <a:lnTo>
                  <a:pt x="32003" y="82295"/>
                </a:lnTo>
                <a:lnTo>
                  <a:pt x="10667" y="124967"/>
                </a:lnTo>
                <a:lnTo>
                  <a:pt x="0" y="149351"/>
                </a:lnTo>
                <a:lnTo>
                  <a:pt x="309371" y="306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10023347" y="9585453"/>
            <a:ext cx="55244" cy="106680"/>
          </a:xfrm>
          <a:custGeom>
            <a:avLst/>
            <a:gdLst/>
            <a:ahLst/>
            <a:cxnLst/>
            <a:rect l="l" t="t" r="r" b="b"/>
            <a:pathLst>
              <a:path w="55245" h="106679">
                <a:moveTo>
                  <a:pt x="0" y="106679"/>
                </a:moveTo>
                <a:lnTo>
                  <a:pt x="5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9892282" y="6113781"/>
            <a:ext cx="1356360" cy="2697480"/>
          </a:xfrm>
          <a:custGeom>
            <a:avLst/>
            <a:gdLst/>
            <a:ahLst/>
            <a:cxnLst/>
            <a:rect l="l" t="t" r="r" b="b"/>
            <a:pathLst>
              <a:path w="1356359" h="2697479">
                <a:moveTo>
                  <a:pt x="1356359" y="0"/>
                </a:moveTo>
                <a:lnTo>
                  <a:pt x="943355" y="821435"/>
                </a:lnTo>
                <a:lnTo>
                  <a:pt x="0" y="2697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5711957" y="9178544"/>
            <a:ext cx="429895" cy="635635"/>
          </a:xfrm>
          <a:custGeom>
            <a:avLst/>
            <a:gdLst/>
            <a:ahLst/>
            <a:cxnLst/>
            <a:rect l="l" t="t" r="r" b="b"/>
            <a:pathLst>
              <a:path w="429895" h="635634">
                <a:moveTo>
                  <a:pt x="429767" y="0"/>
                </a:moveTo>
                <a:lnTo>
                  <a:pt x="400811" y="13715"/>
                </a:lnTo>
                <a:lnTo>
                  <a:pt x="390143" y="22859"/>
                </a:lnTo>
                <a:lnTo>
                  <a:pt x="187451" y="123443"/>
                </a:lnTo>
                <a:lnTo>
                  <a:pt x="0" y="635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11711941" y="6098540"/>
            <a:ext cx="807720" cy="504826"/>
          </a:xfrm>
          <a:custGeom>
            <a:avLst/>
            <a:gdLst/>
            <a:ahLst/>
            <a:cxnLst/>
            <a:rect l="l" t="t" r="r" b="b"/>
            <a:pathLst>
              <a:path w="807720" h="504825">
                <a:moveTo>
                  <a:pt x="0" y="252983"/>
                </a:moveTo>
                <a:lnTo>
                  <a:pt x="32003" y="187451"/>
                </a:lnTo>
                <a:lnTo>
                  <a:pt x="36575" y="181355"/>
                </a:lnTo>
                <a:lnTo>
                  <a:pt x="39623" y="175259"/>
                </a:lnTo>
                <a:lnTo>
                  <a:pt x="42671" y="167639"/>
                </a:lnTo>
                <a:lnTo>
                  <a:pt x="47243" y="161543"/>
                </a:lnTo>
                <a:lnTo>
                  <a:pt x="50291" y="155447"/>
                </a:lnTo>
                <a:lnTo>
                  <a:pt x="54863" y="149351"/>
                </a:lnTo>
                <a:lnTo>
                  <a:pt x="59435" y="143255"/>
                </a:lnTo>
                <a:lnTo>
                  <a:pt x="64007" y="137159"/>
                </a:lnTo>
                <a:lnTo>
                  <a:pt x="67055" y="131063"/>
                </a:lnTo>
                <a:lnTo>
                  <a:pt x="71627" y="124967"/>
                </a:lnTo>
                <a:lnTo>
                  <a:pt x="76199" y="120395"/>
                </a:lnTo>
                <a:lnTo>
                  <a:pt x="82295" y="114299"/>
                </a:lnTo>
                <a:lnTo>
                  <a:pt x="86867" y="108203"/>
                </a:lnTo>
                <a:lnTo>
                  <a:pt x="91439" y="103631"/>
                </a:lnTo>
                <a:lnTo>
                  <a:pt x="96011" y="97535"/>
                </a:lnTo>
                <a:lnTo>
                  <a:pt x="102107" y="92963"/>
                </a:lnTo>
                <a:lnTo>
                  <a:pt x="106679" y="88391"/>
                </a:lnTo>
                <a:lnTo>
                  <a:pt x="112775" y="82295"/>
                </a:lnTo>
                <a:lnTo>
                  <a:pt x="118871" y="77723"/>
                </a:lnTo>
                <a:lnTo>
                  <a:pt x="123443" y="73151"/>
                </a:lnTo>
                <a:lnTo>
                  <a:pt x="129539" y="68579"/>
                </a:lnTo>
                <a:lnTo>
                  <a:pt x="135635" y="64007"/>
                </a:lnTo>
                <a:lnTo>
                  <a:pt x="141731" y="60959"/>
                </a:lnTo>
                <a:lnTo>
                  <a:pt x="147827" y="56387"/>
                </a:lnTo>
                <a:lnTo>
                  <a:pt x="153923" y="51815"/>
                </a:lnTo>
                <a:lnTo>
                  <a:pt x="160019" y="48767"/>
                </a:lnTo>
                <a:lnTo>
                  <a:pt x="166115" y="44195"/>
                </a:lnTo>
                <a:lnTo>
                  <a:pt x="172211" y="41147"/>
                </a:lnTo>
                <a:lnTo>
                  <a:pt x="178307" y="38099"/>
                </a:lnTo>
                <a:lnTo>
                  <a:pt x="184403" y="33527"/>
                </a:lnTo>
                <a:lnTo>
                  <a:pt x="192023" y="30479"/>
                </a:lnTo>
                <a:lnTo>
                  <a:pt x="198119" y="27431"/>
                </a:lnTo>
                <a:lnTo>
                  <a:pt x="204215" y="24383"/>
                </a:lnTo>
                <a:lnTo>
                  <a:pt x="211835" y="22859"/>
                </a:lnTo>
                <a:lnTo>
                  <a:pt x="217931" y="19811"/>
                </a:lnTo>
                <a:lnTo>
                  <a:pt x="225551" y="16763"/>
                </a:lnTo>
                <a:lnTo>
                  <a:pt x="231647" y="15239"/>
                </a:lnTo>
                <a:lnTo>
                  <a:pt x="239267" y="12191"/>
                </a:lnTo>
                <a:lnTo>
                  <a:pt x="245363" y="10667"/>
                </a:lnTo>
                <a:lnTo>
                  <a:pt x="252983" y="9143"/>
                </a:lnTo>
                <a:lnTo>
                  <a:pt x="260603" y="7619"/>
                </a:lnTo>
                <a:lnTo>
                  <a:pt x="266699" y="6095"/>
                </a:lnTo>
                <a:lnTo>
                  <a:pt x="274319" y="4571"/>
                </a:lnTo>
                <a:lnTo>
                  <a:pt x="281939" y="3047"/>
                </a:lnTo>
                <a:lnTo>
                  <a:pt x="289559" y="3047"/>
                </a:lnTo>
                <a:lnTo>
                  <a:pt x="295655" y="1523"/>
                </a:lnTo>
                <a:lnTo>
                  <a:pt x="303275" y="1523"/>
                </a:lnTo>
                <a:lnTo>
                  <a:pt x="310895" y="0"/>
                </a:lnTo>
                <a:lnTo>
                  <a:pt x="355091" y="0"/>
                </a:lnTo>
                <a:lnTo>
                  <a:pt x="361187" y="1523"/>
                </a:lnTo>
                <a:lnTo>
                  <a:pt x="368807" y="1523"/>
                </a:lnTo>
                <a:lnTo>
                  <a:pt x="376427" y="3047"/>
                </a:lnTo>
                <a:lnTo>
                  <a:pt x="384047" y="3047"/>
                </a:lnTo>
                <a:lnTo>
                  <a:pt x="390143" y="4571"/>
                </a:lnTo>
                <a:lnTo>
                  <a:pt x="397763" y="6095"/>
                </a:lnTo>
                <a:lnTo>
                  <a:pt x="405383" y="6095"/>
                </a:lnTo>
                <a:lnTo>
                  <a:pt x="413003" y="7619"/>
                </a:lnTo>
                <a:lnTo>
                  <a:pt x="420623" y="9143"/>
                </a:lnTo>
                <a:lnTo>
                  <a:pt x="428243" y="12191"/>
                </a:lnTo>
                <a:lnTo>
                  <a:pt x="435863" y="13715"/>
                </a:lnTo>
                <a:lnTo>
                  <a:pt x="443483" y="15239"/>
                </a:lnTo>
                <a:lnTo>
                  <a:pt x="449579" y="16763"/>
                </a:lnTo>
                <a:lnTo>
                  <a:pt x="457199" y="19811"/>
                </a:lnTo>
                <a:lnTo>
                  <a:pt x="464819" y="22859"/>
                </a:lnTo>
                <a:lnTo>
                  <a:pt x="472439" y="24383"/>
                </a:lnTo>
                <a:lnTo>
                  <a:pt x="478535" y="27431"/>
                </a:lnTo>
                <a:lnTo>
                  <a:pt x="486155" y="30479"/>
                </a:lnTo>
                <a:lnTo>
                  <a:pt x="493775" y="33527"/>
                </a:lnTo>
                <a:lnTo>
                  <a:pt x="499871" y="36575"/>
                </a:lnTo>
                <a:lnTo>
                  <a:pt x="507491" y="39623"/>
                </a:lnTo>
                <a:lnTo>
                  <a:pt x="513587" y="42671"/>
                </a:lnTo>
                <a:lnTo>
                  <a:pt x="521207" y="47243"/>
                </a:lnTo>
                <a:lnTo>
                  <a:pt x="527303" y="50291"/>
                </a:lnTo>
                <a:lnTo>
                  <a:pt x="534923" y="53339"/>
                </a:lnTo>
                <a:lnTo>
                  <a:pt x="541019" y="57911"/>
                </a:lnTo>
                <a:lnTo>
                  <a:pt x="547115" y="62483"/>
                </a:lnTo>
                <a:lnTo>
                  <a:pt x="554735" y="65531"/>
                </a:lnTo>
                <a:lnTo>
                  <a:pt x="560831" y="70103"/>
                </a:lnTo>
                <a:lnTo>
                  <a:pt x="566927" y="74675"/>
                </a:lnTo>
                <a:lnTo>
                  <a:pt x="573023" y="79247"/>
                </a:lnTo>
                <a:lnTo>
                  <a:pt x="579119" y="83819"/>
                </a:lnTo>
                <a:lnTo>
                  <a:pt x="585215" y="88391"/>
                </a:lnTo>
                <a:lnTo>
                  <a:pt x="591311" y="92963"/>
                </a:lnTo>
                <a:lnTo>
                  <a:pt x="597407" y="99059"/>
                </a:lnTo>
                <a:lnTo>
                  <a:pt x="601979" y="103631"/>
                </a:lnTo>
                <a:lnTo>
                  <a:pt x="608075" y="109727"/>
                </a:lnTo>
                <a:lnTo>
                  <a:pt x="614171" y="114299"/>
                </a:lnTo>
                <a:lnTo>
                  <a:pt x="618743" y="120395"/>
                </a:lnTo>
                <a:lnTo>
                  <a:pt x="624839" y="124967"/>
                </a:lnTo>
                <a:lnTo>
                  <a:pt x="629411" y="131063"/>
                </a:lnTo>
                <a:lnTo>
                  <a:pt x="633983" y="137159"/>
                </a:lnTo>
                <a:lnTo>
                  <a:pt x="640079" y="143255"/>
                </a:lnTo>
                <a:lnTo>
                  <a:pt x="644651" y="149351"/>
                </a:lnTo>
                <a:lnTo>
                  <a:pt x="649223" y="155447"/>
                </a:lnTo>
                <a:lnTo>
                  <a:pt x="653795" y="161543"/>
                </a:lnTo>
                <a:lnTo>
                  <a:pt x="656843" y="167639"/>
                </a:lnTo>
                <a:lnTo>
                  <a:pt x="661415" y="173735"/>
                </a:lnTo>
                <a:lnTo>
                  <a:pt x="664463" y="179831"/>
                </a:lnTo>
                <a:lnTo>
                  <a:pt x="669035" y="187451"/>
                </a:lnTo>
                <a:lnTo>
                  <a:pt x="672083" y="193547"/>
                </a:lnTo>
                <a:lnTo>
                  <a:pt x="675131" y="199643"/>
                </a:lnTo>
                <a:lnTo>
                  <a:pt x="678179" y="207263"/>
                </a:lnTo>
                <a:lnTo>
                  <a:pt x="681227" y="213359"/>
                </a:lnTo>
                <a:lnTo>
                  <a:pt x="684275" y="219455"/>
                </a:lnTo>
                <a:lnTo>
                  <a:pt x="687323" y="227075"/>
                </a:lnTo>
                <a:lnTo>
                  <a:pt x="690371" y="233171"/>
                </a:lnTo>
                <a:lnTo>
                  <a:pt x="693419" y="240791"/>
                </a:lnTo>
                <a:lnTo>
                  <a:pt x="722375" y="306323"/>
                </a:lnTo>
                <a:lnTo>
                  <a:pt x="798575" y="484631"/>
                </a:lnTo>
                <a:lnTo>
                  <a:pt x="807719" y="504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833628" y="6199124"/>
            <a:ext cx="1701164" cy="3615054"/>
          </a:xfrm>
          <a:custGeom>
            <a:avLst/>
            <a:gdLst/>
            <a:ahLst/>
            <a:cxnLst/>
            <a:rect l="l" t="t" r="r" b="b"/>
            <a:pathLst>
              <a:path w="1701164" h="3615054">
                <a:moveTo>
                  <a:pt x="0" y="0"/>
                </a:moveTo>
                <a:lnTo>
                  <a:pt x="76199" y="161543"/>
                </a:lnTo>
                <a:lnTo>
                  <a:pt x="286511" y="606551"/>
                </a:lnTo>
                <a:lnTo>
                  <a:pt x="896111" y="1903475"/>
                </a:lnTo>
                <a:lnTo>
                  <a:pt x="1595627" y="3392423"/>
                </a:lnTo>
                <a:lnTo>
                  <a:pt x="1700783" y="3614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9622536" y="8811259"/>
            <a:ext cx="269874" cy="532130"/>
          </a:xfrm>
          <a:custGeom>
            <a:avLst/>
            <a:gdLst/>
            <a:ahLst/>
            <a:cxnLst/>
            <a:rect l="l" t="t" r="r" b="b"/>
            <a:pathLst>
              <a:path w="269875" h="532129">
                <a:moveTo>
                  <a:pt x="269747" y="0"/>
                </a:moveTo>
                <a:lnTo>
                  <a:pt x="121919" y="291083"/>
                </a:lnTo>
                <a:lnTo>
                  <a:pt x="108203" y="316991"/>
                </a:lnTo>
                <a:lnTo>
                  <a:pt x="0" y="531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702564" y="5315206"/>
            <a:ext cx="347980" cy="883919"/>
          </a:xfrm>
          <a:custGeom>
            <a:avLst/>
            <a:gdLst/>
            <a:ahLst/>
            <a:cxnLst/>
            <a:rect l="l" t="t" r="r" b="b"/>
            <a:pathLst>
              <a:path w="347980" h="883920">
                <a:moveTo>
                  <a:pt x="131063" y="883919"/>
                </a:moveTo>
                <a:lnTo>
                  <a:pt x="83819" y="781811"/>
                </a:lnTo>
                <a:lnTo>
                  <a:pt x="70103" y="748283"/>
                </a:lnTo>
                <a:lnTo>
                  <a:pt x="53339" y="714755"/>
                </a:lnTo>
                <a:lnTo>
                  <a:pt x="27431" y="649223"/>
                </a:lnTo>
                <a:lnTo>
                  <a:pt x="13715" y="612647"/>
                </a:lnTo>
                <a:lnTo>
                  <a:pt x="7619" y="577595"/>
                </a:lnTo>
                <a:lnTo>
                  <a:pt x="0" y="539495"/>
                </a:lnTo>
                <a:lnTo>
                  <a:pt x="0" y="518159"/>
                </a:lnTo>
                <a:lnTo>
                  <a:pt x="1523" y="504443"/>
                </a:lnTo>
                <a:lnTo>
                  <a:pt x="0" y="466343"/>
                </a:lnTo>
                <a:lnTo>
                  <a:pt x="1523" y="435863"/>
                </a:lnTo>
                <a:lnTo>
                  <a:pt x="1523" y="431291"/>
                </a:lnTo>
                <a:lnTo>
                  <a:pt x="1523" y="419099"/>
                </a:lnTo>
                <a:lnTo>
                  <a:pt x="4571" y="376427"/>
                </a:lnTo>
                <a:lnTo>
                  <a:pt x="4571" y="359663"/>
                </a:lnTo>
                <a:lnTo>
                  <a:pt x="6095" y="353567"/>
                </a:lnTo>
                <a:lnTo>
                  <a:pt x="7619" y="329183"/>
                </a:lnTo>
                <a:lnTo>
                  <a:pt x="9143" y="323087"/>
                </a:lnTo>
                <a:lnTo>
                  <a:pt x="9143" y="321563"/>
                </a:lnTo>
                <a:lnTo>
                  <a:pt x="12191" y="298703"/>
                </a:lnTo>
                <a:lnTo>
                  <a:pt x="13715" y="284987"/>
                </a:lnTo>
                <a:lnTo>
                  <a:pt x="15239" y="280415"/>
                </a:lnTo>
                <a:lnTo>
                  <a:pt x="19811" y="259079"/>
                </a:lnTo>
                <a:lnTo>
                  <a:pt x="21335" y="249935"/>
                </a:lnTo>
                <a:lnTo>
                  <a:pt x="22859" y="243839"/>
                </a:lnTo>
                <a:lnTo>
                  <a:pt x="44195" y="182879"/>
                </a:lnTo>
                <a:lnTo>
                  <a:pt x="59435" y="147827"/>
                </a:lnTo>
                <a:lnTo>
                  <a:pt x="100583" y="88391"/>
                </a:lnTo>
                <a:lnTo>
                  <a:pt x="149351" y="44195"/>
                </a:lnTo>
                <a:lnTo>
                  <a:pt x="208787" y="7619"/>
                </a:lnTo>
                <a:lnTo>
                  <a:pt x="231647" y="45719"/>
                </a:lnTo>
                <a:lnTo>
                  <a:pt x="242315" y="64007"/>
                </a:lnTo>
                <a:lnTo>
                  <a:pt x="284987" y="38099"/>
                </a:lnTo>
                <a:lnTo>
                  <a:pt x="3474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13211556" y="3001772"/>
            <a:ext cx="817244" cy="870584"/>
          </a:xfrm>
          <a:custGeom>
            <a:avLst/>
            <a:gdLst/>
            <a:ahLst/>
            <a:cxnLst/>
            <a:rect l="l" t="t" r="r" b="b"/>
            <a:pathLst>
              <a:path w="817244" h="870585">
                <a:moveTo>
                  <a:pt x="188975" y="0"/>
                </a:moveTo>
                <a:lnTo>
                  <a:pt x="41147" y="291083"/>
                </a:lnTo>
                <a:lnTo>
                  <a:pt x="38099" y="297179"/>
                </a:lnTo>
                <a:lnTo>
                  <a:pt x="35051" y="304799"/>
                </a:lnTo>
                <a:lnTo>
                  <a:pt x="32003" y="310895"/>
                </a:lnTo>
                <a:lnTo>
                  <a:pt x="28955" y="316991"/>
                </a:lnTo>
                <a:lnTo>
                  <a:pt x="25907" y="324611"/>
                </a:lnTo>
                <a:lnTo>
                  <a:pt x="24383" y="330707"/>
                </a:lnTo>
                <a:lnTo>
                  <a:pt x="21335" y="338327"/>
                </a:lnTo>
                <a:lnTo>
                  <a:pt x="19811" y="344423"/>
                </a:lnTo>
                <a:lnTo>
                  <a:pt x="16763" y="352043"/>
                </a:lnTo>
                <a:lnTo>
                  <a:pt x="15239" y="358139"/>
                </a:lnTo>
                <a:lnTo>
                  <a:pt x="12191" y="365759"/>
                </a:lnTo>
                <a:lnTo>
                  <a:pt x="10667" y="371855"/>
                </a:lnTo>
                <a:lnTo>
                  <a:pt x="9143" y="379475"/>
                </a:lnTo>
                <a:lnTo>
                  <a:pt x="7619" y="387095"/>
                </a:lnTo>
                <a:lnTo>
                  <a:pt x="6095" y="393191"/>
                </a:lnTo>
                <a:lnTo>
                  <a:pt x="4571" y="400811"/>
                </a:lnTo>
                <a:lnTo>
                  <a:pt x="3047" y="408431"/>
                </a:lnTo>
                <a:lnTo>
                  <a:pt x="3047" y="414527"/>
                </a:lnTo>
                <a:lnTo>
                  <a:pt x="1523" y="422147"/>
                </a:lnTo>
                <a:lnTo>
                  <a:pt x="1523" y="429767"/>
                </a:lnTo>
                <a:lnTo>
                  <a:pt x="0" y="437387"/>
                </a:lnTo>
                <a:lnTo>
                  <a:pt x="0" y="445007"/>
                </a:lnTo>
                <a:lnTo>
                  <a:pt x="0" y="452627"/>
                </a:lnTo>
                <a:lnTo>
                  <a:pt x="0" y="490727"/>
                </a:lnTo>
                <a:lnTo>
                  <a:pt x="1523" y="498347"/>
                </a:lnTo>
                <a:lnTo>
                  <a:pt x="1523" y="505967"/>
                </a:lnTo>
                <a:lnTo>
                  <a:pt x="3047" y="513587"/>
                </a:lnTo>
                <a:lnTo>
                  <a:pt x="3047" y="521207"/>
                </a:lnTo>
                <a:lnTo>
                  <a:pt x="4571" y="528827"/>
                </a:lnTo>
                <a:lnTo>
                  <a:pt x="6095" y="536447"/>
                </a:lnTo>
                <a:lnTo>
                  <a:pt x="7619" y="542543"/>
                </a:lnTo>
                <a:lnTo>
                  <a:pt x="9143" y="550163"/>
                </a:lnTo>
                <a:lnTo>
                  <a:pt x="10667" y="557783"/>
                </a:lnTo>
                <a:lnTo>
                  <a:pt x="13715" y="565403"/>
                </a:lnTo>
                <a:lnTo>
                  <a:pt x="15239" y="573023"/>
                </a:lnTo>
                <a:lnTo>
                  <a:pt x="16763" y="580643"/>
                </a:lnTo>
                <a:lnTo>
                  <a:pt x="19811" y="586739"/>
                </a:lnTo>
                <a:lnTo>
                  <a:pt x="22859" y="594359"/>
                </a:lnTo>
                <a:lnTo>
                  <a:pt x="24383" y="601979"/>
                </a:lnTo>
                <a:lnTo>
                  <a:pt x="27431" y="608075"/>
                </a:lnTo>
                <a:lnTo>
                  <a:pt x="30479" y="615695"/>
                </a:lnTo>
                <a:lnTo>
                  <a:pt x="33527" y="621791"/>
                </a:lnTo>
                <a:lnTo>
                  <a:pt x="36575" y="629411"/>
                </a:lnTo>
                <a:lnTo>
                  <a:pt x="39623" y="635507"/>
                </a:lnTo>
                <a:lnTo>
                  <a:pt x="42671" y="641603"/>
                </a:lnTo>
                <a:lnTo>
                  <a:pt x="47243" y="649223"/>
                </a:lnTo>
                <a:lnTo>
                  <a:pt x="50291" y="655319"/>
                </a:lnTo>
                <a:lnTo>
                  <a:pt x="53339" y="661415"/>
                </a:lnTo>
                <a:lnTo>
                  <a:pt x="57911" y="667511"/>
                </a:lnTo>
                <a:lnTo>
                  <a:pt x="60959" y="673607"/>
                </a:lnTo>
                <a:lnTo>
                  <a:pt x="65531" y="681227"/>
                </a:lnTo>
                <a:lnTo>
                  <a:pt x="70103" y="687323"/>
                </a:lnTo>
                <a:lnTo>
                  <a:pt x="74675" y="693419"/>
                </a:lnTo>
                <a:lnTo>
                  <a:pt x="77723" y="697991"/>
                </a:lnTo>
                <a:lnTo>
                  <a:pt x="82295" y="704087"/>
                </a:lnTo>
                <a:lnTo>
                  <a:pt x="86867" y="710183"/>
                </a:lnTo>
                <a:lnTo>
                  <a:pt x="92963" y="716279"/>
                </a:lnTo>
                <a:lnTo>
                  <a:pt x="97535" y="722375"/>
                </a:lnTo>
                <a:lnTo>
                  <a:pt x="102107" y="726947"/>
                </a:lnTo>
                <a:lnTo>
                  <a:pt x="106679" y="733043"/>
                </a:lnTo>
                <a:lnTo>
                  <a:pt x="111251" y="737615"/>
                </a:lnTo>
                <a:lnTo>
                  <a:pt x="117347" y="743711"/>
                </a:lnTo>
                <a:lnTo>
                  <a:pt x="121919" y="748283"/>
                </a:lnTo>
                <a:lnTo>
                  <a:pt x="128015" y="754379"/>
                </a:lnTo>
                <a:lnTo>
                  <a:pt x="132587" y="758951"/>
                </a:lnTo>
                <a:lnTo>
                  <a:pt x="138683" y="763523"/>
                </a:lnTo>
                <a:lnTo>
                  <a:pt x="144779" y="768095"/>
                </a:lnTo>
                <a:lnTo>
                  <a:pt x="149351" y="774191"/>
                </a:lnTo>
                <a:lnTo>
                  <a:pt x="155447" y="778763"/>
                </a:lnTo>
                <a:lnTo>
                  <a:pt x="161543" y="783335"/>
                </a:lnTo>
                <a:lnTo>
                  <a:pt x="167639" y="787907"/>
                </a:lnTo>
                <a:lnTo>
                  <a:pt x="173735" y="792479"/>
                </a:lnTo>
                <a:lnTo>
                  <a:pt x="181355" y="797051"/>
                </a:lnTo>
                <a:lnTo>
                  <a:pt x="187451" y="801623"/>
                </a:lnTo>
                <a:lnTo>
                  <a:pt x="193547" y="806195"/>
                </a:lnTo>
                <a:lnTo>
                  <a:pt x="199643" y="809243"/>
                </a:lnTo>
                <a:lnTo>
                  <a:pt x="207263" y="813815"/>
                </a:lnTo>
                <a:lnTo>
                  <a:pt x="213359" y="816863"/>
                </a:lnTo>
                <a:lnTo>
                  <a:pt x="220979" y="821435"/>
                </a:lnTo>
                <a:lnTo>
                  <a:pt x="227075" y="824483"/>
                </a:lnTo>
                <a:lnTo>
                  <a:pt x="234695" y="829055"/>
                </a:lnTo>
                <a:lnTo>
                  <a:pt x="240791" y="832103"/>
                </a:lnTo>
                <a:lnTo>
                  <a:pt x="248411" y="835151"/>
                </a:lnTo>
                <a:lnTo>
                  <a:pt x="256031" y="838199"/>
                </a:lnTo>
                <a:lnTo>
                  <a:pt x="262127" y="841247"/>
                </a:lnTo>
                <a:lnTo>
                  <a:pt x="269747" y="844295"/>
                </a:lnTo>
                <a:lnTo>
                  <a:pt x="277367" y="845819"/>
                </a:lnTo>
                <a:lnTo>
                  <a:pt x="284987" y="848867"/>
                </a:lnTo>
                <a:lnTo>
                  <a:pt x="291083" y="850391"/>
                </a:lnTo>
                <a:lnTo>
                  <a:pt x="298703" y="853439"/>
                </a:lnTo>
                <a:lnTo>
                  <a:pt x="306323" y="854963"/>
                </a:lnTo>
                <a:lnTo>
                  <a:pt x="313943" y="856487"/>
                </a:lnTo>
                <a:lnTo>
                  <a:pt x="321563" y="859535"/>
                </a:lnTo>
                <a:lnTo>
                  <a:pt x="329183" y="861059"/>
                </a:lnTo>
                <a:lnTo>
                  <a:pt x="336803" y="862583"/>
                </a:lnTo>
                <a:lnTo>
                  <a:pt x="344423" y="862583"/>
                </a:lnTo>
                <a:lnTo>
                  <a:pt x="352043" y="864107"/>
                </a:lnTo>
                <a:lnTo>
                  <a:pt x="359663" y="865631"/>
                </a:lnTo>
                <a:lnTo>
                  <a:pt x="367283" y="867155"/>
                </a:lnTo>
                <a:lnTo>
                  <a:pt x="374903" y="867155"/>
                </a:lnTo>
                <a:lnTo>
                  <a:pt x="382523" y="868679"/>
                </a:lnTo>
                <a:lnTo>
                  <a:pt x="390143" y="868679"/>
                </a:lnTo>
                <a:lnTo>
                  <a:pt x="399287" y="868679"/>
                </a:lnTo>
                <a:lnTo>
                  <a:pt x="406907" y="870203"/>
                </a:lnTo>
                <a:lnTo>
                  <a:pt x="413003" y="870203"/>
                </a:lnTo>
                <a:lnTo>
                  <a:pt x="420623" y="870203"/>
                </a:lnTo>
                <a:lnTo>
                  <a:pt x="428243" y="868679"/>
                </a:lnTo>
                <a:lnTo>
                  <a:pt x="435863" y="868679"/>
                </a:lnTo>
                <a:lnTo>
                  <a:pt x="441959" y="868679"/>
                </a:lnTo>
                <a:lnTo>
                  <a:pt x="449579" y="867155"/>
                </a:lnTo>
                <a:lnTo>
                  <a:pt x="457199" y="865631"/>
                </a:lnTo>
                <a:lnTo>
                  <a:pt x="463295" y="864107"/>
                </a:lnTo>
                <a:lnTo>
                  <a:pt x="470915" y="862583"/>
                </a:lnTo>
                <a:lnTo>
                  <a:pt x="477011" y="859535"/>
                </a:lnTo>
                <a:lnTo>
                  <a:pt x="484631" y="858011"/>
                </a:lnTo>
                <a:lnTo>
                  <a:pt x="490727" y="854963"/>
                </a:lnTo>
                <a:lnTo>
                  <a:pt x="498347" y="851915"/>
                </a:lnTo>
                <a:lnTo>
                  <a:pt x="603503" y="804671"/>
                </a:lnTo>
                <a:lnTo>
                  <a:pt x="816863" y="708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11654028" y="57373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12423647" y="61640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4561334" y="700837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12781791" y="35610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10550652" y="8789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5644896" y="9262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5146548" y="12842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13604747" y="8984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9939529" y="91907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13549884" y="40670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4815840" y="1794764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29" h="74930">
                <a:moveTo>
                  <a:pt x="0" y="47243"/>
                </a:moveTo>
                <a:lnTo>
                  <a:pt x="1523" y="48767"/>
                </a:lnTo>
                <a:lnTo>
                  <a:pt x="3047" y="48767"/>
                </a:lnTo>
                <a:lnTo>
                  <a:pt x="47243" y="74675"/>
                </a:lnTo>
                <a:lnTo>
                  <a:pt x="74675" y="27431"/>
                </a:lnTo>
                <a:lnTo>
                  <a:pt x="73151" y="27431"/>
                </a:lnTo>
                <a:lnTo>
                  <a:pt x="59435" y="19811"/>
                </a:lnTo>
                <a:lnTo>
                  <a:pt x="25907" y="0"/>
                </a:lnTo>
                <a:lnTo>
                  <a:pt x="0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93191" y="150875"/>
                </a:moveTo>
                <a:lnTo>
                  <a:pt x="364235" y="166115"/>
                </a:lnTo>
                <a:lnTo>
                  <a:pt x="362711" y="166115"/>
                </a:lnTo>
                <a:lnTo>
                  <a:pt x="348995" y="172211"/>
                </a:lnTo>
                <a:lnTo>
                  <a:pt x="330707" y="175259"/>
                </a:lnTo>
                <a:lnTo>
                  <a:pt x="313943" y="178307"/>
                </a:lnTo>
                <a:lnTo>
                  <a:pt x="295655" y="176783"/>
                </a:lnTo>
                <a:lnTo>
                  <a:pt x="274319" y="173735"/>
                </a:lnTo>
                <a:lnTo>
                  <a:pt x="251459" y="166115"/>
                </a:lnTo>
                <a:lnTo>
                  <a:pt x="242315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6971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6679" y="105155"/>
                </a:lnTo>
                <a:lnTo>
                  <a:pt x="92963" y="94487"/>
                </a:lnTo>
                <a:lnTo>
                  <a:pt x="79247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3527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5497068" y="866649"/>
            <a:ext cx="94615" cy="120649"/>
          </a:xfrm>
          <a:custGeom>
            <a:avLst/>
            <a:gdLst/>
            <a:ahLst/>
            <a:cxnLst/>
            <a:rect l="l" t="t" r="r" b="b"/>
            <a:pathLst>
              <a:path w="94614" h="120650">
                <a:moveTo>
                  <a:pt x="39623" y="120395"/>
                </a:moveTo>
                <a:lnTo>
                  <a:pt x="0" y="53339"/>
                </a:ln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8302755" y="7881625"/>
            <a:ext cx="94615" cy="190499"/>
          </a:xfrm>
          <a:custGeom>
            <a:avLst/>
            <a:gdLst/>
            <a:ahLst/>
            <a:cxnLst/>
            <a:rect l="l" t="t" r="r" b="b"/>
            <a:pathLst>
              <a:path w="94615" h="190500">
                <a:moveTo>
                  <a:pt x="94487" y="190499"/>
                </a:moveTo>
                <a:lnTo>
                  <a:pt x="51815" y="105155"/>
                </a:lnTo>
                <a:lnTo>
                  <a:pt x="38099" y="79247"/>
                </a:lnTo>
                <a:lnTo>
                  <a:pt x="33527" y="685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5334000" y="1409192"/>
            <a:ext cx="204470" cy="387350"/>
          </a:xfrm>
          <a:custGeom>
            <a:avLst/>
            <a:gdLst/>
            <a:ahLst/>
            <a:cxnLst/>
            <a:rect l="l" t="t" r="r" b="b"/>
            <a:pathLst>
              <a:path w="204470" h="387350">
                <a:moveTo>
                  <a:pt x="155447" y="0"/>
                </a:moveTo>
                <a:lnTo>
                  <a:pt x="204215" y="19811"/>
                </a:lnTo>
                <a:lnTo>
                  <a:pt x="147827" y="155447"/>
                </a:lnTo>
                <a:lnTo>
                  <a:pt x="51815" y="387095"/>
                </a:lnTo>
                <a:lnTo>
                  <a:pt x="16763" y="373379"/>
                </a:lnTo>
                <a:lnTo>
                  <a:pt x="1523" y="365759"/>
                </a:lnTo>
                <a:lnTo>
                  <a:pt x="0" y="365759"/>
                </a:lnTo>
                <a:lnTo>
                  <a:pt x="47243" y="252983"/>
                </a:lnTo>
                <a:lnTo>
                  <a:pt x="1554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3822193" y="2754883"/>
            <a:ext cx="78105" cy="79376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36575" y="79247"/>
                </a:moveTo>
                <a:lnTo>
                  <a:pt x="0" y="38099"/>
                </a:lnTo>
                <a:lnTo>
                  <a:pt x="39623" y="0"/>
                </a:lnTo>
                <a:lnTo>
                  <a:pt x="62483" y="25907"/>
                </a:lnTo>
                <a:lnTo>
                  <a:pt x="77723" y="41147"/>
                </a:lnTo>
                <a:lnTo>
                  <a:pt x="36575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4497328" y="1863344"/>
            <a:ext cx="186055" cy="184785"/>
          </a:xfrm>
          <a:custGeom>
            <a:avLst/>
            <a:gdLst/>
            <a:ahLst/>
            <a:cxnLst/>
            <a:rect l="l" t="t" r="r" b="b"/>
            <a:pathLst>
              <a:path w="186054" h="184785">
                <a:moveTo>
                  <a:pt x="167639" y="0"/>
                </a:moveTo>
                <a:lnTo>
                  <a:pt x="185927" y="16763"/>
                </a:lnTo>
                <a:lnTo>
                  <a:pt x="166115" y="36575"/>
                </a:lnTo>
                <a:lnTo>
                  <a:pt x="164591" y="35051"/>
                </a:lnTo>
                <a:lnTo>
                  <a:pt x="96011" y="105155"/>
                </a:lnTo>
                <a:lnTo>
                  <a:pt x="45719" y="158495"/>
                </a:lnTo>
                <a:lnTo>
                  <a:pt x="21335" y="184403"/>
                </a:lnTo>
                <a:lnTo>
                  <a:pt x="13715" y="176783"/>
                </a:lnTo>
                <a:lnTo>
                  <a:pt x="0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11843004" y="4688839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0" y="0"/>
                </a:moveTo>
                <a:lnTo>
                  <a:pt x="3047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1083565" y="4929638"/>
            <a:ext cx="76200" cy="76199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0479"/>
                </a:moveTo>
                <a:lnTo>
                  <a:pt x="28955" y="76199"/>
                </a:lnTo>
                <a:lnTo>
                  <a:pt x="76199" y="45719"/>
                </a:lnTo>
                <a:lnTo>
                  <a:pt x="45719" y="0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13395960" y="8864605"/>
            <a:ext cx="431800" cy="349251"/>
          </a:xfrm>
          <a:custGeom>
            <a:avLst/>
            <a:gdLst/>
            <a:ahLst/>
            <a:cxnLst/>
            <a:rect l="l" t="t" r="r" b="b"/>
            <a:pathLst>
              <a:path w="431800" h="349250">
                <a:moveTo>
                  <a:pt x="431291" y="147827"/>
                </a:moveTo>
                <a:lnTo>
                  <a:pt x="431291" y="156971"/>
                </a:lnTo>
                <a:lnTo>
                  <a:pt x="429767" y="166115"/>
                </a:lnTo>
                <a:lnTo>
                  <a:pt x="426719" y="175259"/>
                </a:lnTo>
                <a:lnTo>
                  <a:pt x="423671" y="182879"/>
                </a:lnTo>
                <a:lnTo>
                  <a:pt x="419099" y="188975"/>
                </a:lnTo>
                <a:lnTo>
                  <a:pt x="416051" y="195071"/>
                </a:lnTo>
                <a:lnTo>
                  <a:pt x="409955" y="199643"/>
                </a:lnTo>
                <a:lnTo>
                  <a:pt x="403859" y="204215"/>
                </a:lnTo>
                <a:lnTo>
                  <a:pt x="397763" y="207263"/>
                </a:lnTo>
                <a:lnTo>
                  <a:pt x="364235" y="224027"/>
                </a:lnTo>
                <a:lnTo>
                  <a:pt x="134111" y="327659"/>
                </a:lnTo>
                <a:lnTo>
                  <a:pt x="100583" y="341375"/>
                </a:lnTo>
                <a:lnTo>
                  <a:pt x="91439" y="345947"/>
                </a:lnTo>
                <a:lnTo>
                  <a:pt x="82295" y="347471"/>
                </a:lnTo>
                <a:lnTo>
                  <a:pt x="73151" y="348995"/>
                </a:lnTo>
                <a:lnTo>
                  <a:pt x="64007" y="348995"/>
                </a:lnTo>
                <a:lnTo>
                  <a:pt x="21335" y="327659"/>
                </a:lnTo>
                <a:lnTo>
                  <a:pt x="19811" y="327659"/>
                </a:lnTo>
                <a:lnTo>
                  <a:pt x="13715" y="320039"/>
                </a:lnTo>
                <a:lnTo>
                  <a:pt x="10667" y="313943"/>
                </a:lnTo>
                <a:lnTo>
                  <a:pt x="7619" y="307847"/>
                </a:lnTo>
                <a:lnTo>
                  <a:pt x="4571" y="300227"/>
                </a:lnTo>
                <a:lnTo>
                  <a:pt x="1523" y="294131"/>
                </a:lnTo>
                <a:lnTo>
                  <a:pt x="0" y="286511"/>
                </a:lnTo>
                <a:lnTo>
                  <a:pt x="0" y="278891"/>
                </a:lnTo>
                <a:lnTo>
                  <a:pt x="0" y="271271"/>
                </a:lnTo>
                <a:lnTo>
                  <a:pt x="0" y="265175"/>
                </a:lnTo>
                <a:lnTo>
                  <a:pt x="1523" y="257555"/>
                </a:lnTo>
                <a:lnTo>
                  <a:pt x="4571" y="249935"/>
                </a:lnTo>
                <a:lnTo>
                  <a:pt x="7619" y="243839"/>
                </a:lnTo>
                <a:lnTo>
                  <a:pt x="12191" y="236219"/>
                </a:lnTo>
                <a:lnTo>
                  <a:pt x="16763" y="228599"/>
                </a:lnTo>
                <a:lnTo>
                  <a:pt x="91439" y="80771"/>
                </a:lnTo>
                <a:lnTo>
                  <a:pt x="114299" y="42671"/>
                </a:lnTo>
                <a:lnTo>
                  <a:pt x="120395" y="36575"/>
                </a:lnTo>
                <a:lnTo>
                  <a:pt x="124967" y="30479"/>
                </a:lnTo>
                <a:lnTo>
                  <a:pt x="131063" y="24383"/>
                </a:lnTo>
                <a:lnTo>
                  <a:pt x="137159" y="19811"/>
                </a:lnTo>
                <a:lnTo>
                  <a:pt x="143255" y="15239"/>
                </a:lnTo>
                <a:lnTo>
                  <a:pt x="150875" y="12191"/>
                </a:lnTo>
                <a:lnTo>
                  <a:pt x="158495" y="7619"/>
                </a:lnTo>
                <a:lnTo>
                  <a:pt x="164591" y="6095"/>
                </a:lnTo>
                <a:lnTo>
                  <a:pt x="169163" y="4571"/>
                </a:lnTo>
                <a:lnTo>
                  <a:pt x="172211" y="3047"/>
                </a:lnTo>
                <a:lnTo>
                  <a:pt x="181355" y="1523"/>
                </a:lnTo>
                <a:lnTo>
                  <a:pt x="188975" y="0"/>
                </a:lnTo>
                <a:lnTo>
                  <a:pt x="196595" y="0"/>
                </a:lnTo>
                <a:lnTo>
                  <a:pt x="204215" y="0"/>
                </a:lnTo>
                <a:lnTo>
                  <a:pt x="211835" y="0"/>
                </a:lnTo>
                <a:lnTo>
                  <a:pt x="220979" y="1523"/>
                </a:lnTo>
                <a:lnTo>
                  <a:pt x="228599" y="4571"/>
                </a:lnTo>
                <a:lnTo>
                  <a:pt x="236219" y="7619"/>
                </a:lnTo>
                <a:lnTo>
                  <a:pt x="365759" y="70103"/>
                </a:lnTo>
                <a:lnTo>
                  <a:pt x="397763" y="88391"/>
                </a:lnTo>
                <a:lnTo>
                  <a:pt x="403859" y="92963"/>
                </a:lnTo>
                <a:lnTo>
                  <a:pt x="408431" y="97535"/>
                </a:lnTo>
                <a:lnTo>
                  <a:pt x="414527" y="102107"/>
                </a:lnTo>
                <a:lnTo>
                  <a:pt x="417575" y="108203"/>
                </a:lnTo>
                <a:lnTo>
                  <a:pt x="422147" y="114299"/>
                </a:lnTo>
                <a:lnTo>
                  <a:pt x="426719" y="121919"/>
                </a:lnTo>
                <a:lnTo>
                  <a:pt x="428243" y="131063"/>
                </a:lnTo>
                <a:lnTo>
                  <a:pt x="431291" y="138683"/>
                </a:lnTo>
                <a:lnTo>
                  <a:pt x="431291" y="146303"/>
                </a:lnTo>
                <a:lnTo>
                  <a:pt x="431291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5480304" y="1249172"/>
            <a:ext cx="20320" cy="88900"/>
          </a:xfrm>
          <a:custGeom>
            <a:avLst/>
            <a:gdLst/>
            <a:ahLst/>
            <a:cxnLst/>
            <a:rect l="l" t="t" r="r" b="b"/>
            <a:pathLst>
              <a:path w="20320" h="88900">
                <a:moveTo>
                  <a:pt x="15239" y="0"/>
                </a:moveTo>
                <a:lnTo>
                  <a:pt x="18287" y="68579"/>
                </a:lnTo>
                <a:lnTo>
                  <a:pt x="19811" y="86867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4511042" y="2014220"/>
            <a:ext cx="32384" cy="26033"/>
          </a:xfrm>
          <a:custGeom>
            <a:avLst/>
            <a:gdLst/>
            <a:ahLst/>
            <a:cxnLst/>
            <a:rect l="l" t="t" r="r" b="b"/>
            <a:pathLst>
              <a:path w="32385" h="26035">
                <a:moveTo>
                  <a:pt x="32003" y="7619"/>
                </a:moveTo>
                <a:lnTo>
                  <a:pt x="22859" y="0"/>
                </a:ln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3267456" y="3340106"/>
            <a:ext cx="79375" cy="78105"/>
          </a:xfrm>
          <a:custGeom>
            <a:avLst/>
            <a:gdLst/>
            <a:ahLst/>
            <a:cxnLst/>
            <a:rect l="l" t="t" r="r" b="b"/>
            <a:pathLst>
              <a:path w="79375" h="78104">
                <a:moveTo>
                  <a:pt x="0" y="36575"/>
                </a:moveTo>
                <a:lnTo>
                  <a:pt x="35051" y="77723"/>
                </a:lnTo>
                <a:lnTo>
                  <a:pt x="79247" y="41147"/>
                </a:lnTo>
                <a:lnTo>
                  <a:pt x="42671" y="0"/>
                </a:lnTo>
                <a:lnTo>
                  <a:pt x="24383" y="15239"/>
                </a:lnTo>
                <a:lnTo>
                  <a:pt x="1523" y="36575"/>
                </a:lnTo>
                <a:lnTo>
                  <a:pt x="0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4660392" y="1145539"/>
            <a:ext cx="242569" cy="524510"/>
          </a:xfrm>
          <a:custGeom>
            <a:avLst/>
            <a:gdLst/>
            <a:ahLst/>
            <a:cxnLst/>
            <a:rect l="l" t="t" r="r" b="b"/>
            <a:pathLst>
              <a:path w="242570" h="524510">
                <a:moveTo>
                  <a:pt x="217931" y="521207"/>
                </a:moveTo>
                <a:lnTo>
                  <a:pt x="233171" y="524255"/>
                </a:lnTo>
                <a:lnTo>
                  <a:pt x="233171" y="519683"/>
                </a:lnTo>
                <a:lnTo>
                  <a:pt x="237743" y="505967"/>
                </a:lnTo>
                <a:lnTo>
                  <a:pt x="239267" y="487679"/>
                </a:lnTo>
                <a:lnTo>
                  <a:pt x="242315" y="469391"/>
                </a:lnTo>
                <a:lnTo>
                  <a:pt x="242315" y="451103"/>
                </a:lnTo>
                <a:lnTo>
                  <a:pt x="240791" y="416051"/>
                </a:lnTo>
                <a:lnTo>
                  <a:pt x="239267" y="399287"/>
                </a:lnTo>
                <a:lnTo>
                  <a:pt x="237743" y="379475"/>
                </a:lnTo>
                <a:lnTo>
                  <a:pt x="217931" y="309371"/>
                </a:lnTo>
                <a:lnTo>
                  <a:pt x="196595" y="260603"/>
                </a:lnTo>
                <a:lnTo>
                  <a:pt x="185927" y="243839"/>
                </a:lnTo>
                <a:lnTo>
                  <a:pt x="167639" y="213359"/>
                </a:lnTo>
                <a:lnTo>
                  <a:pt x="100583" y="128015"/>
                </a:lnTo>
                <a:lnTo>
                  <a:pt x="38099" y="42671"/>
                </a:lnTo>
                <a:lnTo>
                  <a:pt x="1676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4" name="object 2814"/>
          <p:cNvSpPr/>
          <p:nvPr/>
        </p:nvSpPr>
        <p:spPr>
          <a:xfrm>
            <a:off x="12679680" y="6031490"/>
            <a:ext cx="64135" cy="108585"/>
          </a:xfrm>
          <a:custGeom>
            <a:avLst/>
            <a:gdLst/>
            <a:ahLst/>
            <a:cxnLst/>
            <a:rect l="l" t="t" r="r" b="b"/>
            <a:pathLst>
              <a:path w="64134" h="108585">
                <a:moveTo>
                  <a:pt x="64007" y="0"/>
                </a:moveTo>
                <a:lnTo>
                  <a:pt x="27431" y="108203"/>
                </a:lnTo>
                <a:lnTo>
                  <a:pt x="0" y="105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5618991" y="1176026"/>
            <a:ext cx="67310" cy="76199"/>
          </a:xfrm>
          <a:custGeom>
            <a:avLst/>
            <a:gdLst/>
            <a:ahLst/>
            <a:cxnLst/>
            <a:rect l="l" t="t" r="r" b="b"/>
            <a:pathLst>
              <a:path w="67310" h="76200">
                <a:moveTo>
                  <a:pt x="67055" y="71627"/>
                </a:moveTo>
                <a:lnTo>
                  <a:pt x="64007" y="74675"/>
                </a:lnTo>
                <a:lnTo>
                  <a:pt x="62483" y="76199"/>
                </a:lnTo>
                <a:lnTo>
                  <a:pt x="9143" y="167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4524756" y="913898"/>
            <a:ext cx="32384" cy="62865"/>
          </a:xfrm>
          <a:custGeom>
            <a:avLst/>
            <a:gdLst/>
            <a:ahLst/>
            <a:cxnLst/>
            <a:rect l="l" t="t" r="r" b="b"/>
            <a:pathLst>
              <a:path w="32385" h="62865">
                <a:moveTo>
                  <a:pt x="21335" y="62483"/>
                </a:moveTo>
                <a:lnTo>
                  <a:pt x="32003" y="548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865633" y="5350255"/>
            <a:ext cx="83820" cy="64135"/>
          </a:xfrm>
          <a:custGeom>
            <a:avLst/>
            <a:gdLst/>
            <a:ahLst/>
            <a:cxnLst/>
            <a:rect l="l" t="t" r="r" b="b"/>
            <a:pathLst>
              <a:path w="83819" h="64135">
                <a:moveTo>
                  <a:pt x="79247" y="28955"/>
                </a:moveTo>
                <a:lnTo>
                  <a:pt x="83819" y="35051"/>
                </a:lnTo>
                <a:lnTo>
                  <a:pt x="38099" y="64007"/>
                </a:lnTo>
                <a:lnTo>
                  <a:pt x="36575" y="594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2238757" y="4376427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199" y="42671"/>
                </a:moveTo>
                <a:lnTo>
                  <a:pt x="32003" y="77723"/>
                </a:lnTo>
                <a:lnTo>
                  <a:pt x="0" y="33527"/>
                </a:lnTo>
                <a:lnTo>
                  <a:pt x="41147" y="1523"/>
                </a:lnTo>
                <a:lnTo>
                  <a:pt x="42671" y="0"/>
                </a:lnTo>
                <a:lnTo>
                  <a:pt x="7619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12115803" y="4185926"/>
            <a:ext cx="687704" cy="1361441"/>
          </a:xfrm>
          <a:custGeom>
            <a:avLst/>
            <a:gdLst/>
            <a:ahLst/>
            <a:cxnLst/>
            <a:rect l="l" t="t" r="r" b="b"/>
            <a:pathLst>
              <a:path w="687704" h="1361439">
                <a:moveTo>
                  <a:pt x="687323" y="0"/>
                </a:moveTo>
                <a:lnTo>
                  <a:pt x="0" y="13609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5023106" y="1913639"/>
            <a:ext cx="152400" cy="173990"/>
          </a:xfrm>
          <a:custGeom>
            <a:avLst/>
            <a:gdLst/>
            <a:ahLst/>
            <a:cxnLst/>
            <a:rect l="l" t="t" r="r" b="b"/>
            <a:pathLst>
              <a:path w="152400" h="173989">
                <a:moveTo>
                  <a:pt x="99059" y="0"/>
                </a:moveTo>
                <a:lnTo>
                  <a:pt x="102107" y="1523"/>
                </a:lnTo>
                <a:lnTo>
                  <a:pt x="105155" y="3047"/>
                </a:lnTo>
                <a:lnTo>
                  <a:pt x="152399" y="50291"/>
                </a:lnTo>
                <a:lnTo>
                  <a:pt x="150875" y="51815"/>
                </a:lnTo>
                <a:lnTo>
                  <a:pt x="54863" y="138683"/>
                </a:lnTo>
                <a:lnTo>
                  <a:pt x="15239" y="173735"/>
                </a:lnTo>
                <a:lnTo>
                  <a:pt x="0" y="155447"/>
                </a:lnTo>
                <a:lnTo>
                  <a:pt x="3047" y="150875"/>
                </a:lnTo>
                <a:lnTo>
                  <a:pt x="85343" y="19811"/>
                </a:ln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12803126" y="3905505"/>
            <a:ext cx="528955" cy="280670"/>
          </a:xfrm>
          <a:custGeom>
            <a:avLst/>
            <a:gdLst/>
            <a:ahLst/>
            <a:cxnLst/>
            <a:rect l="l" t="t" r="r" b="b"/>
            <a:pathLst>
              <a:path w="528955" h="280670">
                <a:moveTo>
                  <a:pt x="469391" y="249935"/>
                </a:moveTo>
                <a:lnTo>
                  <a:pt x="528827" y="234695"/>
                </a:lnTo>
                <a:lnTo>
                  <a:pt x="527303" y="227075"/>
                </a:lnTo>
                <a:lnTo>
                  <a:pt x="525779" y="220979"/>
                </a:lnTo>
                <a:lnTo>
                  <a:pt x="525779" y="213359"/>
                </a:lnTo>
                <a:lnTo>
                  <a:pt x="524255" y="205739"/>
                </a:lnTo>
                <a:lnTo>
                  <a:pt x="522731" y="198119"/>
                </a:lnTo>
                <a:lnTo>
                  <a:pt x="519683" y="190499"/>
                </a:lnTo>
                <a:lnTo>
                  <a:pt x="518159" y="182879"/>
                </a:lnTo>
                <a:lnTo>
                  <a:pt x="515111" y="176783"/>
                </a:lnTo>
                <a:lnTo>
                  <a:pt x="513587" y="169163"/>
                </a:lnTo>
                <a:lnTo>
                  <a:pt x="510539" y="161543"/>
                </a:lnTo>
                <a:lnTo>
                  <a:pt x="507491" y="155447"/>
                </a:lnTo>
                <a:lnTo>
                  <a:pt x="504443" y="147827"/>
                </a:lnTo>
                <a:lnTo>
                  <a:pt x="501395" y="141731"/>
                </a:lnTo>
                <a:lnTo>
                  <a:pt x="496823" y="135635"/>
                </a:lnTo>
                <a:lnTo>
                  <a:pt x="493775" y="128015"/>
                </a:lnTo>
                <a:lnTo>
                  <a:pt x="489203" y="121919"/>
                </a:lnTo>
                <a:lnTo>
                  <a:pt x="486155" y="115823"/>
                </a:lnTo>
                <a:lnTo>
                  <a:pt x="481583" y="109727"/>
                </a:lnTo>
                <a:lnTo>
                  <a:pt x="477011" y="103631"/>
                </a:lnTo>
                <a:lnTo>
                  <a:pt x="472439" y="97535"/>
                </a:lnTo>
                <a:lnTo>
                  <a:pt x="467867" y="91439"/>
                </a:lnTo>
                <a:lnTo>
                  <a:pt x="461771" y="85343"/>
                </a:lnTo>
                <a:lnTo>
                  <a:pt x="457199" y="80771"/>
                </a:lnTo>
                <a:lnTo>
                  <a:pt x="452627" y="74675"/>
                </a:lnTo>
                <a:lnTo>
                  <a:pt x="446531" y="70103"/>
                </a:lnTo>
                <a:lnTo>
                  <a:pt x="440435" y="65531"/>
                </a:lnTo>
                <a:lnTo>
                  <a:pt x="435863" y="59435"/>
                </a:lnTo>
                <a:lnTo>
                  <a:pt x="429767" y="54863"/>
                </a:lnTo>
                <a:lnTo>
                  <a:pt x="423671" y="50291"/>
                </a:lnTo>
                <a:lnTo>
                  <a:pt x="417575" y="45719"/>
                </a:lnTo>
                <a:lnTo>
                  <a:pt x="411479" y="42671"/>
                </a:lnTo>
                <a:lnTo>
                  <a:pt x="403859" y="38099"/>
                </a:lnTo>
                <a:lnTo>
                  <a:pt x="397763" y="35051"/>
                </a:lnTo>
                <a:lnTo>
                  <a:pt x="391667" y="30479"/>
                </a:lnTo>
                <a:lnTo>
                  <a:pt x="384047" y="27431"/>
                </a:lnTo>
                <a:lnTo>
                  <a:pt x="377951" y="24383"/>
                </a:lnTo>
                <a:lnTo>
                  <a:pt x="371855" y="21335"/>
                </a:lnTo>
                <a:lnTo>
                  <a:pt x="364235" y="18287"/>
                </a:lnTo>
                <a:lnTo>
                  <a:pt x="356615" y="15239"/>
                </a:lnTo>
                <a:lnTo>
                  <a:pt x="350519" y="12191"/>
                </a:lnTo>
                <a:lnTo>
                  <a:pt x="342899" y="10667"/>
                </a:lnTo>
                <a:lnTo>
                  <a:pt x="335279" y="9143"/>
                </a:lnTo>
                <a:lnTo>
                  <a:pt x="327659" y="6095"/>
                </a:lnTo>
                <a:lnTo>
                  <a:pt x="320039" y="4571"/>
                </a:lnTo>
                <a:lnTo>
                  <a:pt x="313943" y="3047"/>
                </a:lnTo>
                <a:lnTo>
                  <a:pt x="306323" y="3047"/>
                </a:lnTo>
                <a:lnTo>
                  <a:pt x="298703" y="1523"/>
                </a:lnTo>
                <a:lnTo>
                  <a:pt x="291083" y="1523"/>
                </a:lnTo>
                <a:lnTo>
                  <a:pt x="283463" y="0"/>
                </a:lnTo>
                <a:lnTo>
                  <a:pt x="275843" y="0"/>
                </a:lnTo>
                <a:lnTo>
                  <a:pt x="268223" y="0"/>
                </a:lnTo>
                <a:lnTo>
                  <a:pt x="260603" y="0"/>
                </a:lnTo>
                <a:lnTo>
                  <a:pt x="252983" y="1523"/>
                </a:lnTo>
                <a:lnTo>
                  <a:pt x="245363" y="1523"/>
                </a:lnTo>
                <a:lnTo>
                  <a:pt x="237743" y="3047"/>
                </a:lnTo>
                <a:lnTo>
                  <a:pt x="230123" y="4571"/>
                </a:lnTo>
                <a:lnTo>
                  <a:pt x="222503" y="6095"/>
                </a:lnTo>
                <a:lnTo>
                  <a:pt x="216407" y="7619"/>
                </a:lnTo>
                <a:lnTo>
                  <a:pt x="208787" y="9143"/>
                </a:lnTo>
                <a:lnTo>
                  <a:pt x="201167" y="12191"/>
                </a:lnTo>
                <a:lnTo>
                  <a:pt x="193547" y="15239"/>
                </a:lnTo>
                <a:lnTo>
                  <a:pt x="187451" y="18287"/>
                </a:lnTo>
                <a:lnTo>
                  <a:pt x="179831" y="21335"/>
                </a:lnTo>
                <a:lnTo>
                  <a:pt x="173735" y="24383"/>
                </a:lnTo>
                <a:lnTo>
                  <a:pt x="166115" y="27431"/>
                </a:lnTo>
                <a:lnTo>
                  <a:pt x="135635" y="50291"/>
                </a:lnTo>
                <a:lnTo>
                  <a:pt x="131063" y="56387"/>
                </a:lnTo>
                <a:lnTo>
                  <a:pt x="124967" y="60959"/>
                </a:lnTo>
                <a:lnTo>
                  <a:pt x="120395" y="67055"/>
                </a:lnTo>
                <a:lnTo>
                  <a:pt x="115823" y="71627"/>
                </a:lnTo>
                <a:lnTo>
                  <a:pt x="109727" y="77723"/>
                </a:lnTo>
                <a:lnTo>
                  <a:pt x="105155" y="83819"/>
                </a:lnTo>
                <a:lnTo>
                  <a:pt x="100583" y="89915"/>
                </a:lnTo>
                <a:lnTo>
                  <a:pt x="96011" y="96011"/>
                </a:lnTo>
                <a:lnTo>
                  <a:pt x="92963" y="102107"/>
                </a:lnTo>
                <a:lnTo>
                  <a:pt x="88391" y="108203"/>
                </a:lnTo>
                <a:lnTo>
                  <a:pt x="83819" y="115823"/>
                </a:lnTo>
                <a:lnTo>
                  <a:pt x="80771" y="121919"/>
                </a:lnTo>
                <a:lnTo>
                  <a:pt x="76199" y="128015"/>
                </a:lnTo>
                <a:lnTo>
                  <a:pt x="73151" y="135635"/>
                </a:lnTo>
                <a:lnTo>
                  <a:pt x="0" y="280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2593851" y="3913131"/>
            <a:ext cx="76200" cy="76199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3527"/>
                </a:moveTo>
                <a:lnTo>
                  <a:pt x="0" y="35051"/>
                </a:lnTo>
                <a:lnTo>
                  <a:pt x="33527" y="76199"/>
                </a:lnTo>
                <a:lnTo>
                  <a:pt x="76199" y="42671"/>
                </a:lnTo>
                <a:lnTo>
                  <a:pt x="41147" y="0"/>
                </a:lnTo>
                <a:lnTo>
                  <a:pt x="0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12057893" y="3908558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4" h="368935">
                <a:moveTo>
                  <a:pt x="185927" y="0"/>
                </a:moveTo>
                <a:lnTo>
                  <a:pt x="0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12070082" y="5546853"/>
            <a:ext cx="365760" cy="375286"/>
          </a:xfrm>
          <a:custGeom>
            <a:avLst/>
            <a:gdLst/>
            <a:ahLst/>
            <a:cxnLst/>
            <a:rect l="l" t="t" r="r" b="b"/>
            <a:pathLst>
              <a:path w="365759" h="375285">
                <a:moveTo>
                  <a:pt x="45719" y="0"/>
                </a:moveTo>
                <a:lnTo>
                  <a:pt x="24383" y="45719"/>
                </a:lnTo>
                <a:lnTo>
                  <a:pt x="19811" y="51815"/>
                </a:lnTo>
                <a:lnTo>
                  <a:pt x="16763" y="59435"/>
                </a:lnTo>
                <a:lnTo>
                  <a:pt x="13715" y="67055"/>
                </a:lnTo>
                <a:lnTo>
                  <a:pt x="12191" y="73151"/>
                </a:lnTo>
                <a:lnTo>
                  <a:pt x="9143" y="80771"/>
                </a:lnTo>
                <a:lnTo>
                  <a:pt x="6095" y="88391"/>
                </a:lnTo>
                <a:lnTo>
                  <a:pt x="4571" y="96011"/>
                </a:lnTo>
                <a:lnTo>
                  <a:pt x="3047" y="103631"/>
                </a:lnTo>
                <a:lnTo>
                  <a:pt x="1523" y="111251"/>
                </a:lnTo>
                <a:lnTo>
                  <a:pt x="1523" y="118871"/>
                </a:lnTo>
                <a:lnTo>
                  <a:pt x="0" y="126491"/>
                </a:lnTo>
                <a:lnTo>
                  <a:pt x="0" y="164591"/>
                </a:lnTo>
                <a:lnTo>
                  <a:pt x="1523" y="172211"/>
                </a:lnTo>
                <a:lnTo>
                  <a:pt x="3047" y="179831"/>
                </a:lnTo>
                <a:lnTo>
                  <a:pt x="4571" y="185927"/>
                </a:lnTo>
                <a:lnTo>
                  <a:pt x="6095" y="193547"/>
                </a:lnTo>
                <a:lnTo>
                  <a:pt x="7619" y="201167"/>
                </a:lnTo>
                <a:lnTo>
                  <a:pt x="9143" y="208787"/>
                </a:lnTo>
                <a:lnTo>
                  <a:pt x="12191" y="216407"/>
                </a:lnTo>
                <a:lnTo>
                  <a:pt x="15239" y="222503"/>
                </a:lnTo>
                <a:lnTo>
                  <a:pt x="18287" y="230123"/>
                </a:lnTo>
                <a:lnTo>
                  <a:pt x="21335" y="236219"/>
                </a:lnTo>
                <a:lnTo>
                  <a:pt x="24383" y="242315"/>
                </a:lnTo>
                <a:lnTo>
                  <a:pt x="27431" y="248411"/>
                </a:lnTo>
                <a:lnTo>
                  <a:pt x="32003" y="254507"/>
                </a:lnTo>
                <a:lnTo>
                  <a:pt x="35051" y="260603"/>
                </a:lnTo>
                <a:lnTo>
                  <a:pt x="39623" y="266699"/>
                </a:lnTo>
                <a:lnTo>
                  <a:pt x="44195" y="272795"/>
                </a:lnTo>
                <a:lnTo>
                  <a:pt x="48767" y="278891"/>
                </a:lnTo>
                <a:lnTo>
                  <a:pt x="53339" y="284987"/>
                </a:lnTo>
                <a:lnTo>
                  <a:pt x="57911" y="289559"/>
                </a:lnTo>
                <a:lnTo>
                  <a:pt x="64007" y="294131"/>
                </a:lnTo>
                <a:lnTo>
                  <a:pt x="68579" y="300227"/>
                </a:lnTo>
                <a:lnTo>
                  <a:pt x="74675" y="304799"/>
                </a:lnTo>
                <a:lnTo>
                  <a:pt x="80771" y="309371"/>
                </a:lnTo>
                <a:lnTo>
                  <a:pt x="85343" y="313943"/>
                </a:lnTo>
                <a:lnTo>
                  <a:pt x="91439" y="318515"/>
                </a:lnTo>
                <a:lnTo>
                  <a:pt x="97535" y="321563"/>
                </a:lnTo>
                <a:lnTo>
                  <a:pt x="105155" y="326135"/>
                </a:lnTo>
                <a:lnTo>
                  <a:pt x="111251" y="329183"/>
                </a:lnTo>
                <a:lnTo>
                  <a:pt x="117347" y="332231"/>
                </a:lnTo>
                <a:lnTo>
                  <a:pt x="123443" y="336803"/>
                </a:lnTo>
                <a:lnTo>
                  <a:pt x="129539" y="339851"/>
                </a:lnTo>
                <a:lnTo>
                  <a:pt x="135635" y="344423"/>
                </a:lnTo>
                <a:lnTo>
                  <a:pt x="143255" y="347471"/>
                </a:lnTo>
                <a:lnTo>
                  <a:pt x="149351" y="350519"/>
                </a:lnTo>
                <a:lnTo>
                  <a:pt x="155447" y="353567"/>
                </a:lnTo>
                <a:lnTo>
                  <a:pt x="163067" y="355091"/>
                </a:lnTo>
                <a:lnTo>
                  <a:pt x="169163" y="358139"/>
                </a:lnTo>
                <a:lnTo>
                  <a:pt x="176783" y="359663"/>
                </a:lnTo>
                <a:lnTo>
                  <a:pt x="184403" y="362711"/>
                </a:lnTo>
                <a:lnTo>
                  <a:pt x="190499" y="364235"/>
                </a:lnTo>
                <a:lnTo>
                  <a:pt x="198119" y="365759"/>
                </a:lnTo>
                <a:lnTo>
                  <a:pt x="204215" y="367283"/>
                </a:lnTo>
                <a:lnTo>
                  <a:pt x="211835" y="368807"/>
                </a:lnTo>
                <a:lnTo>
                  <a:pt x="219455" y="370331"/>
                </a:lnTo>
                <a:lnTo>
                  <a:pt x="227075" y="371855"/>
                </a:lnTo>
                <a:lnTo>
                  <a:pt x="234695" y="373379"/>
                </a:lnTo>
                <a:lnTo>
                  <a:pt x="240791" y="373379"/>
                </a:lnTo>
                <a:lnTo>
                  <a:pt x="248411" y="373379"/>
                </a:lnTo>
                <a:lnTo>
                  <a:pt x="256031" y="374903"/>
                </a:lnTo>
                <a:lnTo>
                  <a:pt x="263651" y="374903"/>
                </a:lnTo>
                <a:lnTo>
                  <a:pt x="271271" y="374903"/>
                </a:lnTo>
                <a:lnTo>
                  <a:pt x="278891" y="373379"/>
                </a:lnTo>
                <a:lnTo>
                  <a:pt x="286511" y="373379"/>
                </a:lnTo>
                <a:lnTo>
                  <a:pt x="292607" y="373379"/>
                </a:lnTo>
                <a:lnTo>
                  <a:pt x="300227" y="371855"/>
                </a:lnTo>
                <a:lnTo>
                  <a:pt x="307847" y="370331"/>
                </a:lnTo>
                <a:lnTo>
                  <a:pt x="315467" y="370331"/>
                </a:lnTo>
                <a:lnTo>
                  <a:pt x="323087" y="368807"/>
                </a:lnTo>
                <a:lnTo>
                  <a:pt x="329183" y="367283"/>
                </a:lnTo>
                <a:lnTo>
                  <a:pt x="336803" y="365759"/>
                </a:lnTo>
                <a:lnTo>
                  <a:pt x="344423" y="362711"/>
                </a:lnTo>
                <a:lnTo>
                  <a:pt x="352043" y="361187"/>
                </a:lnTo>
                <a:lnTo>
                  <a:pt x="358139" y="358139"/>
                </a:lnTo>
                <a:lnTo>
                  <a:pt x="365759" y="356615"/>
                </a:lnTo>
                <a:lnTo>
                  <a:pt x="350519" y="313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12243816" y="3410210"/>
            <a:ext cx="251460" cy="498475"/>
          </a:xfrm>
          <a:custGeom>
            <a:avLst/>
            <a:gdLst/>
            <a:ahLst/>
            <a:cxnLst/>
            <a:rect l="l" t="t" r="r" b="b"/>
            <a:pathLst>
              <a:path w="251459" h="498475">
                <a:moveTo>
                  <a:pt x="251459" y="0"/>
                </a:moveTo>
                <a:lnTo>
                  <a:pt x="0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6067044" y="9065768"/>
            <a:ext cx="45720" cy="127000"/>
          </a:xfrm>
          <a:custGeom>
            <a:avLst/>
            <a:gdLst/>
            <a:ahLst/>
            <a:cxnLst/>
            <a:rect l="l" t="t" r="r" b="b"/>
            <a:pathLst>
              <a:path w="45720" h="127000">
                <a:moveTo>
                  <a:pt x="0" y="0"/>
                </a:moveTo>
                <a:lnTo>
                  <a:pt x="21335" y="60959"/>
                </a:lnTo>
                <a:lnTo>
                  <a:pt x="45719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13644372" y="266954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80">
                <a:moveTo>
                  <a:pt x="32003" y="0"/>
                </a:moveTo>
                <a:lnTo>
                  <a:pt x="0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11274552" y="8924041"/>
            <a:ext cx="155576" cy="78105"/>
          </a:xfrm>
          <a:custGeom>
            <a:avLst/>
            <a:gdLst/>
            <a:ahLst/>
            <a:cxnLst/>
            <a:rect l="l" t="t" r="r" b="b"/>
            <a:pathLst>
              <a:path w="155575" h="78104">
                <a:moveTo>
                  <a:pt x="155447" y="777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10082783" y="7947158"/>
            <a:ext cx="157480" cy="259079"/>
          </a:xfrm>
          <a:custGeom>
            <a:avLst/>
            <a:gdLst/>
            <a:ahLst/>
            <a:cxnLst/>
            <a:rect l="l" t="t" r="r" b="b"/>
            <a:pathLst>
              <a:path w="157479" h="259079">
                <a:moveTo>
                  <a:pt x="0" y="233171"/>
                </a:moveTo>
                <a:lnTo>
                  <a:pt x="21335" y="243839"/>
                </a:lnTo>
                <a:lnTo>
                  <a:pt x="56387" y="259079"/>
                </a:lnTo>
                <a:lnTo>
                  <a:pt x="156971" y="57911"/>
                </a:lnTo>
                <a:lnTo>
                  <a:pt x="137159" y="16763"/>
                </a:ln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1524004" y="8415020"/>
            <a:ext cx="131445" cy="213360"/>
          </a:xfrm>
          <a:custGeom>
            <a:avLst/>
            <a:gdLst/>
            <a:ahLst/>
            <a:cxnLst/>
            <a:rect l="l" t="t" r="r" b="b"/>
            <a:pathLst>
              <a:path w="131444" h="213359">
                <a:moveTo>
                  <a:pt x="0" y="16763"/>
                </a:moveTo>
                <a:lnTo>
                  <a:pt x="41147" y="0"/>
                </a:lnTo>
                <a:lnTo>
                  <a:pt x="131063" y="190499"/>
                </a:lnTo>
                <a:lnTo>
                  <a:pt x="91439" y="210311"/>
                </a:lnTo>
                <a:lnTo>
                  <a:pt x="86867" y="213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1" name="object 2831"/>
          <p:cNvSpPr/>
          <p:nvPr/>
        </p:nvSpPr>
        <p:spPr>
          <a:xfrm>
            <a:off x="1796800" y="4751324"/>
            <a:ext cx="178435" cy="152400"/>
          </a:xfrm>
          <a:custGeom>
            <a:avLst/>
            <a:gdLst/>
            <a:ahLst/>
            <a:cxnLst/>
            <a:rect l="l" t="t" r="r" b="b"/>
            <a:pathLst>
              <a:path w="178435" h="152400">
                <a:moveTo>
                  <a:pt x="178307" y="27431"/>
                </a:moveTo>
                <a:lnTo>
                  <a:pt x="173735" y="19811"/>
                </a:lnTo>
                <a:lnTo>
                  <a:pt x="173735" y="18287"/>
                </a:lnTo>
                <a:lnTo>
                  <a:pt x="163067" y="0"/>
                </a:lnTo>
                <a:lnTo>
                  <a:pt x="85343" y="57911"/>
                </a:lnTo>
                <a:lnTo>
                  <a:pt x="15239" y="106679"/>
                </a:lnTo>
                <a:lnTo>
                  <a:pt x="0" y="118871"/>
                </a:lnTo>
                <a:lnTo>
                  <a:pt x="9143" y="138683"/>
                </a:lnTo>
                <a:lnTo>
                  <a:pt x="12191" y="144779"/>
                </a:lnTo>
                <a:lnTo>
                  <a:pt x="15239" y="152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2095500" y="4181347"/>
            <a:ext cx="71755" cy="55245"/>
          </a:xfrm>
          <a:custGeom>
            <a:avLst/>
            <a:gdLst/>
            <a:ahLst/>
            <a:cxnLst/>
            <a:rect l="l" t="t" r="r" b="b"/>
            <a:pathLst>
              <a:path w="71755" h="55245">
                <a:moveTo>
                  <a:pt x="0" y="54863"/>
                </a:move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888492" y="6170167"/>
            <a:ext cx="173990" cy="323216"/>
          </a:xfrm>
          <a:custGeom>
            <a:avLst/>
            <a:gdLst/>
            <a:ahLst/>
            <a:cxnLst/>
            <a:rect l="l" t="t" r="r" b="b"/>
            <a:pathLst>
              <a:path w="173990" h="323214">
                <a:moveTo>
                  <a:pt x="0" y="0"/>
                </a:moveTo>
                <a:lnTo>
                  <a:pt x="50291" y="106679"/>
                </a:lnTo>
                <a:lnTo>
                  <a:pt x="150875" y="323087"/>
                </a:lnTo>
                <a:lnTo>
                  <a:pt x="173735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749807" y="5418838"/>
            <a:ext cx="234950" cy="661670"/>
          </a:xfrm>
          <a:custGeom>
            <a:avLst/>
            <a:gdLst/>
            <a:ahLst/>
            <a:cxnLst/>
            <a:rect l="l" t="t" r="r" b="b"/>
            <a:pathLst>
              <a:path w="234950" h="661670">
                <a:moveTo>
                  <a:pt x="234695" y="16763"/>
                </a:moveTo>
                <a:lnTo>
                  <a:pt x="227075" y="0"/>
                </a:lnTo>
                <a:lnTo>
                  <a:pt x="192023" y="21335"/>
                </a:lnTo>
                <a:lnTo>
                  <a:pt x="161543" y="41147"/>
                </a:lnTo>
                <a:lnTo>
                  <a:pt x="138683" y="56387"/>
                </a:lnTo>
                <a:lnTo>
                  <a:pt x="131063" y="60959"/>
                </a:lnTo>
                <a:lnTo>
                  <a:pt x="117347" y="73151"/>
                </a:lnTo>
                <a:lnTo>
                  <a:pt x="103631" y="85343"/>
                </a:lnTo>
                <a:lnTo>
                  <a:pt x="80771" y="112775"/>
                </a:lnTo>
                <a:lnTo>
                  <a:pt x="59435" y="143255"/>
                </a:lnTo>
                <a:lnTo>
                  <a:pt x="47243" y="167639"/>
                </a:lnTo>
                <a:lnTo>
                  <a:pt x="42671" y="173735"/>
                </a:lnTo>
                <a:lnTo>
                  <a:pt x="30479" y="205739"/>
                </a:lnTo>
                <a:lnTo>
                  <a:pt x="28955" y="207263"/>
                </a:lnTo>
                <a:lnTo>
                  <a:pt x="21335" y="233171"/>
                </a:lnTo>
                <a:lnTo>
                  <a:pt x="18287" y="242315"/>
                </a:lnTo>
                <a:lnTo>
                  <a:pt x="10667" y="277367"/>
                </a:lnTo>
                <a:lnTo>
                  <a:pt x="9143" y="283463"/>
                </a:lnTo>
                <a:lnTo>
                  <a:pt x="4571" y="312419"/>
                </a:lnTo>
                <a:lnTo>
                  <a:pt x="1523" y="339851"/>
                </a:lnTo>
                <a:lnTo>
                  <a:pt x="0" y="374903"/>
                </a:lnTo>
                <a:lnTo>
                  <a:pt x="1523" y="408431"/>
                </a:lnTo>
                <a:lnTo>
                  <a:pt x="1523" y="448055"/>
                </a:lnTo>
                <a:lnTo>
                  <a:pt x="4571" y="463295"/>
                </a:lnTo>
                <a:lnTo>
                  <a:pt x="6095" y="483107"/>
                </a:lnTo>
                <a:lnTo>
                  <a:pt x="21335" y="513587"/>
                </a:lnTo>
                <a:lnTo>
                  <a:pt x="44195" y="554735"/>
                </a:lnTo>
                <a:lnTo>
                  <a:pt x="59435" y="582167"/>
                </a:lnTo>
                <a:lnTo>
                  <a:pt x="62483" y="586739"/>
                </a:lnTo>
                <a:lnTo>
                  <a:pt x="96011" y="661415"/>
                </a:lnTo>
                <a:lnTo>
                  <a:pt x="117347" y="652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1377701" y="4893056"/>
            <a:ext cx="405765" cy="283844"/>
          </a:xfrm>
          <a:custGeom>
            <a:avLst/>
            <a:gdLst/>
            <a:ahLst/>
            <a:cxnLst/>
            <a:rect l="l" t="t" r="r" b="b"/>
            <a:pathLst>
              <a:path w="405764" h="283845">
                <a:moveTo>
                  <a:pt x="405383" y="33527"/>
                </a:moveTo>
                <a:lnTo>
                  <a:pt x="402335" y="25907"/>
                </a:lnTo>
                <a:lnTo>
                  <a:pt x="390143" y="4571"/>
                </a:lnTo>
                <a:lnTo>
                  <a:pt x="388619" y="1523"/>
                </a:lnTo>
                <a:lnTo>
                  <a:pt x="388619" y="0"/>
                </a:lnTo>
                <a:lnTo>
                  <a:pt x="297179" y="62483"/>
                </a:lnTo>
                <a:lnTo>
                  <a:pt x="237743" y="105155"/>
                </a:lnTo>
                <a:lnTo>
                  <a:pt x="178307" y="144779"/>
                </a:lnTo>
                <a:lnTo>
                  <a:pt x="118871" y="185927"/>
                </a:lnTo>
                <a:lnTo>
                  <a:pt x="59435" y="224027"/>
                </a:lnTo>
                <a:lnTo>
                  <a:pt x="0" y="265175"/>
                </a:lnTo>
                <a:lnTo>
                  <a:pt x="9143" y="2834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1908048" y="4300220"/>
            <a:ext cx="113030" cy="67310"/>
          </a:xfrm>
          <a:custGeom>
            <a:avLst/>
            <a:gdLst/>
            <a:ahLst/>
            <a:cxnLst/>
            <a:rect l="l" t="t" r="r" b="b"/>
            <a:pathLst>
              <a:path w="113030" h="67310">
                <a:moveTo>
                  <a:pt x="0" y="16763"/>
                </a:moveTo>
                <a:lnTo>
                  <a:pt x="16763" y="38099"/>
                </a:lnTo>
                <a:lnTo>
                  <a:pt x="38099" y="67055"/>
                </a:lnTo>
                <a:lnTo>
                  <a:pt x="89915" y="27431"/>
                </a:lnTo>
                <a:lnTo>
                  <a:pt x="112775" y="9143"/>
                </a:lnTo>
                <a:lnTo>
                  <a:pt x="1066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2295144" y="4016760"/>
            <a:ext cx="90170" cy="66039"/>
          </a:xfrm>
          <a:custGeom>
            <a:avLst/>
            <a:gdLst/>
            <a:ahLst/>
            <a:cxnLst/>
            <a:rect l="l" t="t" r="r" b="b"/>
            <a:pathLst>
              <a:path w="90169" h="66039">
                <a:moveTo>
                  <a:pt x="0" y="65531"/>
                </a:moveTo>
                <a:lnTo>
                  <a:pt x="67055" y="15239"/>
                </a:ln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12243816" y="3407155"/>
            <a:ext cx="251460" cy="501650"/>
          </a:xfrm>
          <a:custGeom>
            <a:avLst/>
            <a:gdLst/>
            <a:ahLst/>
            <a:cxnLst/>
            <a:rect l="l" t="t" r="r" b="b"/>
            <a:pathLst>
              <a:path w="251459" h="501650">
                <a:moveTo>
                  <a:pt x="245363" y="0"/>
                </a:moveTo>
                <a:lnTo>
                  <a:pt x="251459" y="3047"/>
                </a:lnTo>
                <a:lnTo>
                  <a:pt x="0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4838705" y="7912100"/>
            <a:ext cx="186055" cy="381000"/>
          </a:xfrm>
          <a:custGeom>
            <a:avLst/>
            <a:gdLst/>
            <a:ahLst/>
            <a:cxnLst/>
            <a:rect l="l" t="t" r="r" b="b"/>
            <a:pathLst>
              <a:path w="186054" h="381000">
                <a:moveTo>
                  <a:pt x="0" y="0"/>
                </a:moveTo>
                <a:lnTo>
                  <a:pt x="65531" y="134111"/>
                </a:lnTo>
                <a:lnTo>
                  <a:pt x="185927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11475720" y="6758432"/>
            <a:ext cx="102235" cy="210820"/>
          </a:xfrm>
          <a:custGeom>
            <a:avLst/>
            <a:gdLst/>
            <a:ahLst/>
            <a:cxnLst/>
            <a:rect l="l" t="t" r="r" b="b"/>
            <a:pathLst>
              <a:path w="102234" h="210820">
                <a:moveTo>
                  <a:pt x="102107" y="0"/>
                </a:moveTo>
                <a:lnTo>
                  <a:pt x="0" y="204215"/>
                </a:lnTo>
                <a:lnTo>
                  <a:pt x="12191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5271516" y="9210548"/>
            <a:ext cx="53339" cy="114300"/>
          </a:xfrm>
          <a:custGeom>
            <a:avLst/>
            <a:gdLst/>
            <a:ahLst/>
            <a:cxnLst/>
            <a:rect l="l" t="t" r="r" b="b"/>
            <a:pathLst>
              <a:path w="53339" h="114300">
                <a:moveTo>
                  <a:pt x="0" y="0"/>
                </a:moveTo>
                <a:lnTo>
                  <a:pt x="53339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3272031" y="2873757"/>
            <a:ext cx="341630" cy="329565"/>
          </a:xfrm>
          <a:custGeom>
            <a:avLst/>
            <a:gdLst/>
            <a:ahLst/>
            <a:cxnLst/>
            <a:rect l="l" t="t" r="r" b="b"/>
            <a:pathLst>
              <a:path w="341629" h="329564">
                <a:moveTo>
                  <a:pt x="0" y="233171"/>
                </a:moveTo>
                <a:lnTo>
                  <a:pt x="9143" y="243839"/>
                </a:lnTo>
                <a:lnTo>
                  <a:pt x="48767" y="294131"/>
                </a:lnTo>
                <a:lnTo>
                  <a:pt x="77723" y="329183"/>
                </a:lnTo>
                <a:lnTo>
                  <a:pt x="339851" y="99059"/>
                </a:lnTo>
                <a:lnTo>
                  <a:pt x="341375" y="97535"/>
                </a:lnTo>
                <a:lnTo>
                  <a:pt x="336803" y="92963"/>
                </a:lnTo>
                <a:lnTo>
                  <a:pt x="292607" y="42671"/>
                </a:lnTo>
                <a:lnTo>
                  <a:pt x="312419" y="25907"/>
                </a:lnTo>
                <a:lnTo>
                  <a:pt x="307847" y="21335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5210556" y="8994142"/>
            <a:ext cx="151130" cy="94614"/>
          </a:xfrm>
          <a:custGeom>
            <a:avLst/>
            <a:gdLst/>
            <a:ahLst/>
            <a:cxnLst/>
            <a:rect l="l" t="t" r="r" b="b"/>
            <a:pathLst>
              <a:path w="151129" h="94615">
                <a:moveTo>
                  <a:pt x="150875" y="0"/>
                </a:moveTo>
                <a:lnTo>
                  <a:pt x="3047" y="73151"/>
                </a:lnTo>
                <a:lnTo>
                  <a:pt x="7619" y="83819"/>
                </a:lnTo>
                <a:lnTo>
                  <a:pt x="10667" y="89915"/>
                </a:lnTo>
                <a:lnTo>
                  <a:pt x="0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12699493" y="7284212"/>
            <a:ext cx="120650" cy="200025"/>
          </a:xfrm>
          <a:custGeom>
            <a:avLst/>
            <a:gdLst/>
            <a:ahLst/>
            <a:cxnLst/>
            <a:rect l="l" t="t" r="r" b="b"/>
            <a:pathLst>
              <a:path w="120650" h="200025">
                <a:moveTo>
                  <a:pt x="0" y="0"/>
                </a:moveTo>
                <a:lnTo>
                  <a:pt x="48767" y="21335"/>
                </a:lnTo>
                <a:lnTo>
                  <a:pt x="120395" y="182879"/>
                </a:lnTo>
                <a:lnTo>
                  <a:pt x="83819" y="199643"/>
                </a:lnTo>
                <a:lnTo>
                  <a:pt x="82295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4896616" y="7125717"/>
            <a:ext cx="727074" cy="1748156"/>
          </a:xfrm>
          <a:custGeom>
            <a:avLst/>
            <a:gdLst/>
            <a:ahLst/>
            <a:cxnLst/>
            <a:rect l="l" t="t" r="r" b="b"/>
            <a:pathLst>
              <a:path w="727075" h="1748154">
                <a:moveTo>
                  <a:pt x="0" y="0"/>
                </a:moveTo>
                <a:lnTo>
                  <a:pt x="169163" y="347471"/>
                </a:lnTo>
                <a:lnTo>
                  <a:pt x="73151" y="393191"/>
                </a:lnTo>
                <a:lnTo>
                  <a:pt x="176783" y="608075"/>
                </a:lnTo>
                <a:lnTo>
                  <a:pt x="452627" y="1179575"/>
                </a:lnTo>
                <a:lnTo>
                  <a:pt x="647699" y="1584959"/>
                </a:lnTo>
                <a:lnTo>
                  <a:pt x="719327" y="1729739"/>
                </a:lnTo>
                <a:lnTo>
                  <a:pt x="726947" y="1748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13770863" y="9079490"/>
            <a:ext cx="782320" cy="352425"/>
          </a:xfrm>
          <a:custGeom>
            <a:avLst/>
            <a:gdLst/>
            <a:ahLst/>
            <a:cxnLst/>
            <a:rect l="l" t="t" r="r" b="b"/>
            <a:pathLst>
              <a:path w="782319" h="352425">
                <a:moveTo>
                  <a:pt x="781811" y="0"/>
                </a:moveTo>
                <a:lnTo>
                  <a:pt x="637031" y="65531"/>
                </a:lnTo>
                <a:lnTo>
                  <a:pt x="620267" y="30479"/>
                </a:lnTo>
                <a:lnTo>
                  <a:pt x="160019" y="239267"/>
                </a:lnTo>
                <a:lnTo>
                  <a:pt x="0" y="310895"/>
                </a:lnTo>
                <a:lnTo>
                  <a:pt x="18287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13789157" y="866649"/>
            <a:ext cx="10795" cy="17146"/>
          </a:xfrm>
          <a:custGeom>
            <a:avLst/>
            <a:gdLst/>
            <a:ahLst/>
            <a:cxnLst/>
            <a:rect l="l" t="t" r="r" b="b"/>
            <a:pathLst>
              <a:path w="10794" h="17144">
                <a:moveTo>
                  <a:pt x="10667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8" name="object 2848"/>
          <p:cNvSpPr/>
          <p:nvPr/>
        </p:nvSpPr>
        <p:spPr>
          <a:xfrm>
            <a:off x="1002792" y="5350255"/>
            <a:ext cx="71755" cy="67310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627" y="0"/>
                </a:moveTo>
                <a:lnTo>
                  <a:pt x="0" y="44195"/>
                </a:lnTo>
                <a:lnTo>
                  <a:pt x="91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518161" y="6193034"/>
            <a:ext cx="15240" cy="41275"/>
          </a:xfrm>
          <a:custGeom>
            <a:avLst/>
            <a:gdLst/>
            <a:ahLst/>
            <a:cxnLst/>
            <a:rect l="l" t="t" r="r" b="b"/>
            <a:pathLst>
              <a:path w="15240" h="41275">
                <a:moveTo>
                  <a:pt x="0" y="0"/>
                </a:moveTo>
                <a:lnTo>
                  <a:pt x="15239" y="33527"/>
                </a:ln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1074421" y="5176520"/>
            <a:ext cx="283845" cy="173990"/>
          </a:xfrm>
          <a:custGeom>
            <a:avLst/>
            <a:gdLst/>
            <a:ahLst/>
            <a:cxnLst/>
            <a:rect l="l" t="t" r="r" b="b"/>
            <a:pathLst>
              <a:path w="283844" h="173989">
                <a:moveTo>
                  <a:pt x="283463" y="18287"/>
                </a:moveTo>
                <a:lnTo>
                  <a:pt x="277367" y="6095"/>
                </a:lnTo>
                <a:lnTo>
                  <a:pt x="274319" y="0"/>
                </a:lnTo>
                <a:lnTo>
                  <a:pt x="182879" y="59435"/>
                </a:lnTo>
                <a:lnTo>
                  <a:pt x="121919" y="99059"/>
                </a:lnTo>
                <a:lnTo>
                  <a:pt x="60959" y="137159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4747265" y="6814822"/>
            <a:ext cx="104139" cy="215265"/>
          </a:xfrm>
          <a:custGeom>
            <a:avLst/>
            <a:gdLst/>
            <a:ahLst/>
            <a:cxnLst/>
            <a:rect l="l" t="t" r="r" b="b"/>
            <a:pathLst>
              <a:path w="104139" h="215265">
                <a:moveTo>
                  <a:pt x="0" y="0"/>
                </a:moveTo>
                <a:lnTo>
                  <a:pt x="103631" y="214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12563857" y="3187700"/>
            <a:ext cx="90170" cy="100965"/>
          </a:xfrm>
          <a:custGeom>
            <a:avLst/>
            <a:gdLst/>
            <a:ahLst/>
            <a:cxnLst/>
            <a:rect l="l" t="t" r="r" b="b"/>
            <a:pathLst>
              <a:path w="90170" h="100964">
                <a:moveTo>
                  <a:pt x="39623" y="0"/>
                </a:moveTo>
                <a:lnTo>
                  <a:pt x="73151" y="18287"/>
                </a:lnTo>
                <a:lnTo>
                  <a:pt x="89915" y="28955"/>
                </a:lnTo>
                <a:lnTo>
                  <a:pt x="50291" y="100583"/>
                </a:lnTo>
                <a:lnTo>
                  <a:pt x="35051" y="92963"/>
                </a:lnTo>
                <a:lnTo>
                  <a:pt x="0" y="76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11283695" y="5303011"/>
            <a:ext cx="291465" cy="558165"/>
          </a:xfrm>
          <a:custGeom>
            <a:avLst/>
            <a:gdLst/>
            <a:ahLst/>
            <a:cxnLst/>
            <a:rect l="l" t="t" r="r" b="b"/>
            <a:pathLst>
              <a:path w="291465" h="558164">
                <a:moveTo>
                  <a:pt x="291083" y="0"/>
                </a:moveTo>
                <a:lnTo>
                  <a:pt x="9143" y="557783"/>
                </a:lnTo>
                <a:lnTo>
                  <a:pt x="4571" y="554735"/>
                </a:lnTo>
                <a:lnTo>
                  <a:pt x="0" y="553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4337309" y="7127242"/>
            <a:ext cx="139065" cy="288290"/>
          </a:xfrm>
          <a:custGeom>
            <a:avLst/>
            <a:gdLst/>
            <a:ahLst/>
            <a:cxnLst/>
            <a:rect l="l" t="t" r="r" b="b"/>
            <a:pathLst>
              <a:path w="139064" h="288290">
                <a:moveTo>
                  <a:pt x="138683" y="2880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11574780" y="4854955"/>
            <a:ext cx="226060" cy="448309"/>
          </a:xfrm>
          <a:custGeom>
            <a:avLst/>
            <a:gdLst/>
            <a:ahLst/>
            <a:cxnLst/>
            <a:rect l="l" t="t" r="r" b="b"/>
            <a:pathLst>
              <a:path w="226059" h="448310">
                <a:moveTo>
                  <a:pt x="181355" y="18287"/>
                </a:moveTo>
                <a:lnTo>
                  <a:pt x="222503" y="0"/>
                </a:lnTo>
                <a:lnTo>
                  <a:pt x="225551" y="0"/>
                </a:lnTo>
                <a:lnTo>
                  <a:pt x="0" y="448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11769851" y="6161028"/>
            <a:ext cx="379731" cy="219711"/>
          </a:xfrm>
          <a:custGeom>
            <a:avLst/>
            <a:gdLst/>
            <a:ahLst/>
            <a:cxnLst/>
            <a:rect l="l" t="t" r="r" b="b"/>
            <a:pathLst>
              <a:path w="379729" h="219710">
                <a:moveTo>
                  <a:pt x="0" y="219455"/>
                </a:moveTo>
                <a:lnTo>
                  <a:pt x="44195" y="132587"/>
                </a:lnTo>
                <a:lnTo>
                  <a:pt x="53339" y="117347"/>
                </a:lnTo>
                <a:lnTo>
                  <a:pt x="62483" y="103631"/>
                </a:lnTo>
                <a:lnTo>
                  <a:pt x="74675" y="89915"/>
                </a:lnTo>
                <a:lnTo>
                  <a:pt x="86867" y="76199"/>
                </a:lnTo>
                <a:lnTo>
                  <a:pt x="100583" y="65531"/>
                </a:lnTo>
                <a:lnTo>
                  <a:pt x="114299" y="54863"/>
                </a:lnTo>
                <a:lnTo>
                  <a:pt x="129539" y="44195"/>
                </a:lnTo>
                <a:lnTo>
                  <a:pt x="144779" y="36575"/>
                </a:lnTo>
                <a:lnTo>
                  <a:pt x="160019" y="27431"/>
                </a:lnTo>
                <a:lnTo>
                  <a:pt x="176783" y="21335"/>
                </a:lnTo>
                <a:lnTo>
                  <a:pt x="193547" y="15239"/>
                </a:lnTo>
                <a:lnTo>
                  <a:pt x="210311" y="9143"/>
                </a:lnTo>
                <a:lnTo>
                  <a:pt x="227075" y="6095"/>
                </a:lnTo>
                <a:lnTo>
                  <a:pt x="245363" y="3047"/>
                </a:lnTo>
                <a:lnTo>
                  <a:pt x="262127" y="0"/>
                </a:lnTo>
                <a:lnTo>
                  <a:pt x="280415" y="0"/>
                </a:lnTo>
                <a:lnTo>
                  <a:pt x="298703" y="0"/>
                </a:lnTo>
                <a:lnTo>
                  <a:pt x="315467" y="3047"/>
                </a:lnTo>
                <a:lnTo>
                  <a:pt x="333755" y="6095"/>
                </a:lnTo>
                <a:lnTo>
                  <a:pt x="350519" y="12191"/>
                </a:lnTo>
                <a:lnTo>
                  <a:pt x="37947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4392170" y="6945888"/>
            <a:ext cx="73660" cy="38101"/>
          </a:xfrm>
          <a:custGeom>
            <a:avLst/>
            <a:gdLst/>
            <a:ahLst/>
            <a:cxnLst/>
            <a:rect l="l" t="t" r="r" b="b"/>
            <a:pathLst>
              <a:path w="73660" h="38100">
                <a:moveTo>
                  <a:pt x="73151" y="0"/>
                </a:moveTo>
                <a:lnTo>
                  <a:pt x="65531" y="4571"/>
                </a:ln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5391912" y="946353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11682983" y="6380485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5">
                <a:moveTo>
                  <a:pt x="0" y="170687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4872231" y="7078472"/>
            <a:ext cx="24765" cy="47624"/>
          </a:xfrm>
          <a:custGeom>
            <a:avLst/>
            <a:gdLst/>
            <a:ahLst/>
            <a:cxnLst/>
            <a:rect l="l" t="t" r="r" b="b"/>
            <a:pathLst>
              <a:path w="24764" h="47625">
                <a:moveTo>
                  <a:pt x="0" y="0"/>
                </a:moveTo>
                <a:lnTo>
                  <a:pt x="24383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5087114" y="8428735"/>
            <a:ext cx="91440" cy="181610"/>
          </a:xfrm>
          <a:custGeom>
            <a:avLst/>
            <a:gdLst/>
            <a:ahLst/>
            <a:cxnLst/>
            <a:rect l="l" t="t" r="r" b="b"/>
            <a:pathLst>
              <a:path w="91439" h="181609">
                <a:moveTo>
                  <a:pt x="0" y="0"/>
                </a:moveTo>
                <a:lnTo>
                  <a:pt x="48767" y="97535"/>
                </a:lnTo>
                <a:lnTo>
                  <a:pt x="9143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12240772" y="6223508"/>
            <a:ext cx="218441" cy="402590"/>
          </a:xfrm>
          <a:custGeom>
            <a:avLst/>
            <a:gdLst/>
            <a:ahLst/>
            <a:cxnLst/>
            <a:rect l="l" t="t" r="r" b="b"/>
            <a:pathLst>
              <a:path w="218440" h="402590">
                <a:moveTo>
                  <a:pt x="0" y="0"/>
                </a:moveTo>
                <a:lnTo>
                  <a:pt x="6095" y="4571"/>
                </a:lnTo>
                <a:lnTo>
                  <a:pt x="12191" y="9143"/>
                </a:lnTo>
                <a:lnTo>
                  <a:pt x="16763" y="13715"/>
                </a:lnTo>
                <a:lnTo>
                  <a:pt x="22859" y="18287"/>
                </a:lnTo>
                <a:lnTo>
                  <a:pt x="28955" y="22859"/>
                </a:lnTo>
                <a:lnTo>
                  <a:pt x="33527" y="28955"/>
                </a:lnTo>
                <a:lnTo>
                  <a:pt x="38099" y="33527"/>
                </a:lnTo>
                <a:lnTo>
                  <a:pt x="44195" y="38099"/>
                </a:lnTo>
                <a:lnTo>
                  <a:pt x="54863" y="50291"/>
                </a:lnTo>
                <a:lnTo>
                  <a:pt x="64007" y="62483"/>
                </a:lnTo>
                <a:lnTo>
                  <a:pt x="71627" y="74675"/>
                </a:lnTo>
                <a:lnTo>
                  <a:pt x="80771" y="88391"/>
                </a:lnTo>
                <a:lnTo>
                  <a:pt x="86867" y="102107"/>
                </a:lnTo>
                <a:lnTo>
                  <a:pt x="94487" y="115823"/>
                </a:lnTo>
                <a:lnTo>
                  <a:pt x="100583" y="129539"/>
                </a:lnTo>
                <a:lnTo>
                  <a:pt x="106679" y="144779"/>
                </a:lnTo>
                <a:lnTo>
                  <a:pt x="126491" y="193547"/>
                </a:lnTo>
                <a:lnTo>
                  <a:pt x="117347" y="225551"/>
                </a:lnTo>
                <a:lnTo>
                  <a:pt x="172211" y="352043"/>
                </a:lnTo>
                <a:lnTo>
                  <a:pt x="204215" y="368807"/>
                </a:lnTo>
                <a:lnTo>
                  <a:pt x="217931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4568953" y="6843781"/>
            <a:ext cx="113030" cy="53341"/>
          </a:xfrm>
          <a:custGeom>
            <a:avLst/>
            <a:gdLst/>
            <a:ahLst/>
            <a:cxnLst/>
            <a:rect l="l" t="t" r="r" b="b"/>
            <a:pathLst>
              <a:path w="113029" h="53340">
                <a:moveTo>
                  <a:pt x="112775" y="0"/>
                </a:move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4290060" y="6999223"/>
            <a:ext cx="62865" cy="79376"/>
          </a:xfrm>
          <a:custGeom>
            <a:avLst/>
            <a:gdLst/>
            <a:ahLst/>
            <a:cxnLst/>
            <a:rect l="l" t="t" r="r" b="b"/>
            <a:pathLst>
              <a:path w="62864" h="79375">
                <a:moveTo>
                  <a:pt x="62483" y="0"/>
                </a:moveTo>
                <a:lnTo>
                  <a:pt x="0" y="28955"/>
                </a:lnTo>
                <a:lnTo>
                  <a:pt x="24383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5" name="object 2865"/>
          <p:cNvSpPr/>
          <p:nvPr/>
        </p:nvSpPr>
        <p:spPr>
          <a:xfrm>
            <a:off x="5195320" y="9753097"/>
            <a:ext cx="131445" cy="60959"/>
          </a:xfrm>
          <a:custGeom>
            <a:avLst/>
            <a:gdLst/>
            <a:ahLst/>
            <a:cxnLst/>
            <a:rect l="l" t="t" r="r" b="b"/>
            <a:pathLst>
              <a:path w="131445" h="60959">
                <a:moveTo>
                  <a:pt x="131063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9802368" y="8280913"/>
            <a:ext cx="277496" cy="492759"/>
          </a:xfrm>
          <a:custGeom>
            <a:avLst/>
            <a:gdLst/>
            <a:ahLst/>
            <a:cxnLst/>
            <a:rect l="l" t="t" r="r" b="b"/>
            <a:pathLst>
              <a:path w="277495" h="492759">
                <a:moveTo>
                  <a:pt x="0" y="492251"/>
                </a:moveTo>
                <a:lnTo>
                  <a:pt x="103631" y="292607"/>
                </a:lnTo>
                <a:lnTo>
                  <a:pt x="106679" y="294131"/>
                </a:lnTo>
                <a:lnTo>
                  <a:pt x="140207" y="312419"/>
                </a:lnTo>
                <a:lnTo>
                  <a:pt x="277367" y="41147"/>
                </a:lnTo>
                <a:lnTo>
                  <a:pt x="248411" y="16763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6033521" y="7809997"/>
            <a:ext cx="2263139" cy="1112521"/>
          </a:xfrm>
          <a:custGeom>
            <a:avLst/>
            <a:gdLst/>
            <a:ahLst/>
            <a:cxnLst/>
            <a:rect l="l" t="t" r="r" b="b"/>
            <a:pathLst>
              <a:path w="2263140" h="1112520">
                <a:moveTo>
                  <a:pt x="0" y="1112519"/>
                </a:moveTo>
                <a:lnTo>
                  <a:pt x="112775" y="1057655"/>
                </a:lnTo>
                <a:lnTo>
                  <a:pt x="441959" y="894587"/>
                </a:lnTo>
                <a:lnTo>
                  <a:pt x="832103" y="701039"/>
                </a:lnTo>
                <a:lnTo>
                  <a:pt x="1385315" y="431291"/>
                </a:lnTo>
                <a:lnTo>
                  <a:pt x="1856231" y="199643"/>
                </a:lnTo>
                <a:lnTo>
                  <a:pt x="2103119" y="77723"/>
                </a:lnTo>
                <a:lnTo>
                  <a:pt x="2223515" y="19811"/>
                </a:lnTo>
                <a:lnTo>
                  <a:pt x="22631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8496303" y="8194042"/>
            <a:ext cx="768350" cy="725806"/>
          </a:xfrm>
          <a:custGeom>
            <a:avLst/>
            <a:gdLst/>
            <a:ahLst/>
            <a:cxnLst/>
            <a:rect l="l" t="t" r="r" b="b"/>
            <a:pathLst>
              <a:path w="768350" h="725804">
                <a:moveTo>
                  <a:pt x="768095" y="725423"/>
                </a:moveTo>
                <a:lnTo>
                  <a:pt x="761999" y="722375"/>
                </a:lnTo>
                <a:lnTo>
                  <a:pt x="510539" y="595883"/>
                </a:lnTo>
                <a:lnTo>
                  <a:pt x="214883" y="44805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2484120" y="4140202"/>
            <a:ext cx="295910" cy="236220"/>
          </a:xfrm>
          <a:custGeom>
            <a:avLst/>
            <a:gdLst/>
            <a:ahLst/>
            <a:cxnLst/>
            <a:rect l="l" t="t" r="r" b="b"/>
            <a:pathLst>
              <a:path w="295910" h="236220">
                <a:moveTo>
                  <a:pt x="6095" y="236219"/>
                </a:moveTo>
                <a:lnTo>
                  <a:pt x="0" y="219455"/>
                </a:lnTo>
                <a:lnTo>
                  <a:pt x="77723" y="161543"/>
                </a:lnTo>
                <a:lnTo>
                  <a:pt x="80771" y="163067"/>
                </a:lnTo>
                <a:lnTo>
                  <a:pt x="108203" y="141731"/>
                </a:lnTo>
                <a:lnTo>
                  <a:pt x="146303" y="112775"/>
                </a:lnTo>
                <a:lnTo>
                  <a:pt x="220979" y="54863"/>
                </a:lnTo>
                <a:lnTo>
                  <a:pt x="281939" y="7619"/>
                </a:lnTo>
                <a:lnTo>
                  <a:pt x="292607" y="0"/>
                </a:lnTo>
                <a:lnTo>
                  <a:pt x="295655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1997969" y="4448048"/>
            <a:ext cx="382905" cy="311150"/>
          </a:xfrm>
          <a:custGeom>
            <a:avLst/>
            <a:gdLst/>
            <a:ahLst/>
            <a:cxnLst/>
            <a:rect l="l" t="t" r="r" b="b"/>
            <a:pathLst>
              <a:path w="382905" h="311150">
                <a:moveTo>
                  <a:pt x="13715" y="310895"/>
                </a:moveTo>
                <a:lnTo>
                  <a:pt x="6095" y="294131"/>
                </a:lnTo>
                <a:lnTo>
                  <a:pt x="0" y="278891"/>
                </a:lnTo>
                <a:lnTo>
                  <a:pt x="118871" y="188975"/>
                </a:lnTo>
                <a:lnTo>
                  <a:pt x="137159" y="175259"/>
                </a:lnTo>
                <a:lnTo>
                  <a:pt x="265175" y="80771"/>
                </a:lnTo>
                <a:lnTo>
                  <a:pt x="373379" y="0"/>
                </a:lnTo>
                <a:lnTo>
                  <a:pt x="382523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14552676" y="9007858"/>
            <a:ext cx="62865" cy="71756"/>
          </a:xfrm>
          <a:custGeom>
            <a:avLst/>
            <a:gdLst/>
            <a:ahLst/>
            <a:cxnLst/>
            <a:rect l="l" t="t" r="r" b="b"/>
            <a:pathLst>
              <a:path w="62865" h="71754">
                <a:moveTo>
                  <a:pt x="62483" y="0"/>
                </a:moveTo>
                <a:lnTo>
                  <a:pt x="47243" y="7619"/>
                </a:lnTo>
                <a:lnTo>
                  <a:pt x="12191" y="67055"/>
                </a:ln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11039859" y="7171436"/>
            <a:ext cx="346075" cy="678180"/>
          </a:xfrm>
          <a:custGeom>
            <a:avLst/>
            <a:gdLst/>
            <a:ahLst/>
            <a:cxnLst/>
            <a:rect l="l" t="t" r="r" b="b"/>
            <a:pathLst>
              <a:path w="346075" h="678179">
                <a:moveTo>
                  <a:pt x="345947" y="4571"/>
                </a:moveTo>
                <a:lnTo>
                  <a:pt x="336803" y="0"/>
                </a:lnTo>
                <a:lnTo>
                  <a:pt x="192023" y="294131"/>
                </a:lnTo>
                <a:lnTo>
                  <a:pt x="158495" y="361187"/>
                </a:lnTo>
                <a:lnTo>
                  <a:pt x="91439" y="489203"/>
                </a:lnTo>
                <a:lnTo>
                  <a:pt x="64007" y="545591"/>
                </a:lnTo>
                <a:lnTo>
                  <a:pt x="0" y="672083"/>
                </a:lnTo>
                <a:lnTo>
                  <a:pt x="9143" y="6781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14225019" y="3327908"/>
            <a:ext cx="390525" cy="175261"/>
          </a:xfrm>
          <a:custGeom>
            <a:avLst/>
            <a:gdLst/>
            <a:ahLst/>
            <a:cxnLst/>
            <a:rect l="l" t="t" r="r" b="b"/>
            <a:pathLst>
              <a:path w="390525" h="175260">
                <a:moveTo>
                  <a:pt x="390143" y="0"/>
                </a:moveTo>
                <a:lnTo>
                  <a:pt x="0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4610102" y="1139444"/>
            <a:ext cx="292735" cy="539750"/>
          </a:xfrm>
          <a:custGeom>
            <a:avLst/>
            <a:gdLst/>
            <a:ahLst/>
            <a:cxnLst/>
            <a:rect l="l" t="t" r="r" b="b"/>
            <a:pathLst>
              <a:path w="292735" h="539750">
                <a:moveTo>
                  <a:pt x="228599" y="531875"/>
                </a:moveTo>
                <a:lnTo>
                  <a:pt x="239267" y="539495"/>
                </a:lnTo>
                <a:lnTo>
                  <a:pt x="240791" y="533399"/>
                </a:lnTo>
                <a:lnTo>
                  <a:pt x="257555" y="536447"/>
                </a:lnTo>
                <a:lnTo>
                  <a:pt x="259079" y="536447"/>
                </a:lnTo>
                <a:lnTo>
                  <a:pt x="268223" y="527303"/>
                </a:lnTo>
                <a:lnTo>
                  <a:pt x="283463" y="530351"/>
                </a:lnTo>
                <a:lnTo>
                  <a:pt x="283463" y="525779"/>
                </a:lnTo>
                <a:lnTo>
                  <a:pt x="288035" y="512063"/>
                </a:lnTo>
                <a:lnTo>
                  <a:pt x="289559" y="493775"/>
                </a:lnTo>
                <a:lnTo>
                  <a:pt x="292607" y="475487"/>
                </a:lnTo>
                <a:lnTo>
                  <a:pt x="292607" y="457199"/>
                </a:lnTo>
                <a:lnTo>
                  <a:pt x="291083" y="422147"/>
                </a:lnTo>
                <a:lnTo>
                  <a:pt x="289559" y="405383"/>
                </a:lnTo>
                <a:lnTo>
                  <a:pt x="288035" y="385571"/>
                </a:lnTo>
                <a:lnTo>
                  <a:pt x="268223" y="315467"/>
                </a:lnTo>
                <a:lnTo>
                  <a:pt x="246887" y="266699"/>
                </a:lnTo>
                <a:lnTo>
                  <a:pt x="236219" y="249935"/>
                </a:lnTo>
                <a:lnTo>
                  <a:pt x="217931" y="219455"/>
                </a:lnTo>
                <a:lnTo>
                  <a:pt x="150875" y="134111"/>
                </a:lnTo>
                <a:lnTo>
                  <a:pt x="88391" y="48767"/>
                </a:lnTo>
                <a:lnTo>
                  <a:pt x="67055" y="25907"/>
                </a:lnTo>
                <a:lnTo>
                  <a:pt x="50291" y="6095"/>
                </a:lnTo>
                <a:lnTo>
                  <a:pt x="47243" y="7619"/>
                </a:lnTo>
                <a:lnTo>
                  <a:pt x="45719" y="7619"/>
                </a:lnTo>
                <a:lnTo>
                  <a:pt x="42671" y="12191"/>
                </a:lnTo>
                <a:lnTo>
                  <a:pt x="32003" y="9143"/>
                </a:lnTo>
                <a:lnTo>
                  <a:pt x="10667" y="3047"/>
                </a:ln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88619" y="0"/>
                </a:moveTo>
                <a:lnTo>
                  <a:pt x="390143" y="44195"/>
                </a:lnTo>
                <a:lnTo>
                  <a:pt x="391667" y="118871"/>
                </a:lnTo>
                <a:lnTo>
                  <a:pt x="393191" y="150875"/>
                </a:lnTo>
                <a:lnTo>
                  <a:pt x="364235" y="166115"/>
                </a:lnTo>
                <a:lnTo>
                  <a:pt x="362711" y="166115"/>
                </a:lnTo>
                <a:lnTo>
                  <a:pt x="348995" y="172211"/>
                </a:lnTo>
                <a:lnTo>
                  <a:pt x="330707" y="175259"/>
                </a:lnTo>
                <a:lnTo>
                  <a:pt x="313943" y="178307"/>
                </a:lnTo>
                <a:lnTo>
                  <a:pt x="295655" y="176783"/>
                </a:lnTo>
                <a:lnTo>
                  <a:pt x="274319" y="173735"/>
                </a:lnTo>
                <a:lnTo>
                  <a:pt x="251459" y="166115"/>
                </a:lnTo>
                <a:lnTo>
                  <a:pt x="242315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6971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6679" y="105155"/>
                </a:lnTo>
                <a:lnTo>
                  <a:pt x="92963" y="94487"/>
                </a:lnTo>
                <a:lnTo>
                  <a:pt x="79247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3527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1054613" y="6516122"/>
            <a:ext cx="131445" cy="207645"/>
          </a:xfrm>
          <a:custGeom>
            <a:avLst/>
            <a:gdLst/>
            <a:ahLst/>
            <a:cxnLst/>
            <a:rect l="l" t="t" r="r" b="b"/>
            <a:pathLst>
              <a:path w="131444" h="207645">
                <a:moveTo>
                  <a:pt x="22859" y="0"/>
                </a:moveTo>
                <a:lnTo>
                  <a:pt x="0" y="10667"/>
                </a:lnTo>
                <a:lnTo>
                  <a:pt x="65531" y="150875"/>
                </a:lnTo>
                <a:lnTo>
                  <a:pt x="91439" y="205739"/>
                </a:lnTo>
                <a:lnTo>
                  <a:pt x="92963" y="207263"/>
                </a:lnTo>
                <a:lnTo>
                  <a:pt x="106679" y="201167"/>
                </a:lnTo>
                <a:lnTo>
                  <a:pt x="131063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3528062" y="3401066"/>
            <a:ext cx="132715" cy="125095"/>
          </a:xfrm>
          <a:custGeom>
            <a:avLst/>
            <a:gdLst/>
            <a:ahLst/>
            <a:cxnLst/>
            <a:rect l="l" t="t" r="r" b="b"/>
            <a:pathLst>
              <a:path w="132714" h="125095">
                <a:moveTo>
                  <a:pt x="132587" y="18287"/>
                </a:moveTo>
                <a:lnTo>
                  <a:pt x="126491" y="3047"/>
                </a:lnTo>
                <a:lnTo>
                  <a:pt x="124967" y="0"/>
                </a:lnTo>
                <a:lnTo>
                  <a:pt x="0" y="108203"/>
                </a:lnTo>
                <a:lnTo>
                  <a:pt x="7619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861060" y="6101589"/>
            <a:ext cx="27940" cy="68579"/>
          </a:xfrm>
          <a:custGeom>
            <a:avLst/>
            <a:gdLst/>
            <a:ahLst/>
            <a:cxnLst/>
            <a:rect l="l" t="t" r="r" b="b"/>
            <a:pathLst>
              <a:path w="27940" h="68579">
                <a:moveTo>
                  <a:pt x="21335" y="0"/>
                </a:moveTo>
                <a:lnTo>
                  <a:pt x="0" y="9143"/>
                </a:lnTo>
                <a:lnTo>
                  <a:pt x="27431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4521709" y="910850"/>
            <a:ext cx="44450" cy="125095"/>
          </a:xfrm>
          <a:custGeom>
            <a:avLst/>
            <a:gdLst/>
            <a:ahLst/>
            <a:cxnLst/>
            <a:rect l="l" t="t" r="r" b="b"/>
            <a:pathLst>
              <a:path w="44450" h="125094">
                <a:moveTo>
                  <a:pt x="24383" y="124967"/>
                </a:moveTo>
                <a:lnTo>
                  <a:pt x="35051" y="114299"/>
                </a:lnTo>
                <a:lnTo>
                  <a:pt x="44195" y="103631"/>
                </a:lnTo>
                <a:lnTo>
                  <a:pt x="22859" y="70103"/>
                </a:lnTo>
                <a:lnTo>
                  <a:pt x="21335" y="67055"/>
                </a:lnTo>
                <a:lnTo>
                  <a:pt x="24383" y="65531"/>
                </a:lnTo>
                <a:lnTo>
                  <a:pt x="35051" y="57911"/>
                </a:lnTo>
                <a:lnTo>
                  <a:pt x="3047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1240537" y="4594353"/>
            <a:ext cx="292735" cy="228600"/>
          </a:xfrm>
          <a:custGeom>
            <a:avLst/>
            <a:gdLst/>
            <a:ahLst/>
            <a:cxnLst/>
            <a:rect l="l" t="t" r="r" b="b"/>
            <a:pathLst>
              <a:path w="292734" h="228600">
                <a:moveTo>
                  <a:pt x="248411" y="0"/>
                </a:moveTo>
                <a:lnTo>
                  <a:pt x="268223" y="25907"/>
                </a:lnTo>
                <a:lnTo>
                  <a:pt x="292607" y="56387"/>
                </a:lnTo>
                <a:lnTo>
                  <a:pt x="41147" y="228599"/>
                </a:lnTo>
                <a:lnTo>
                  <a:pt x="39623" y="228599"/>
                </a:lnTo>
                <a:lnTo>
                  <a:pt x="27431" y="210311"/>
                </a:lnTo>
                <a:lnTo>
                  <a:pt x="15239" y="190499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4475988" y="7415276"/>
            <a:ext cx="363220" cy="497206"/>
          </a:xfrm>
          <a:custGeom>
            <a:avLst/>
            <a:gdLst/>
            <a:ahLst/>
            <a:cxnLst/>
            <a:rect l="l" t="t" r="r" b="b"/>
            <a:pathLst>
              <a:path w="363220" h="497204">
                <a:moveTo>
                  <a:pt x="362711" y="496823"/>
                </a:moveTo>
                <a:lnTo>
                  <a:pt x="257555" y="283463"/>
                </a:lnTo>
                <a:lnTo>
                  <a:pt x="208787" y="184403"/>
                </a:lnTo>
                <a:lnTo>
                  <a:pt x="108203" y="2316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12458704" y="6625845"/>
            <a:ext cx="68581" cy="205740"/>
          </a:xfrm>
          <a:custGeom>
            <a:avLst/>
            <a:gdLst/>
            <a:ahLst/>
            <a:cxnLst/>
            <a:rect l="l" t="t" r="r" b="b"/>
            <a:pathLst>
              <a:path w="68579" h="205740">
                <a:moveTo>
                  <a:pt x="0" y="0"/>
                </a:moveTo>
                <a:lnTo>
                  <a:pt x="68579" y="160019"/>
                </a:lnTo>
                <a:lnTo>
                  <a:pt x="48767" y="202691"/>
                </a:lnTo>
                <a:lnTo>
                  <a:pt x="47243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12574528" y="6974840"/>
            <a:ext cx="88899" cy="181610"/>
          </a:xfrm>
          <a:custGeom>
            <a:avLst/>
            <a:gdLst/>
            <a:ahLst/>
            <a:cxnLst/>
            <a:rect l="l" t="t" r="r" b="b"/>
            <a:pathLst>
              <a:path w="88900" h="181609">
                <a:moveTo>
                  <a:pt x="0" y="16763"/>
                </a:moveTo>
                <a:lnTo>
                  <a:pt x="1523" y="16763"/>
                </a:lnTo>
                <a:lnTo>
                  <a:pt x="32003" y="0"/>
                </a:lnTo>
                <a:lnTo>
                  <a:pt x="88391" y="132587"/>
                </a:lnTo>
                <a:lnTo>
                  <a:pt x="70103" y="178307"/>
                </a:lnTo>
                <a:lnTo>
                  <a:pt x="6857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13133832" y="5371598"/>
            <a:ext cx="47625" cy="93345"/>
          </a:xfrm>
          <a:custGeom>
            <a:avLst/>
            <a:gdLst/>
            <a:ahLst/>
            <a:cxnLst/>
            <a:rect l="l" t="t" r="r" b="b"/>
            <a:pathLst>
              <a:path w="47625" h="93345">
                <a:moveTo>
                  <a:pt x="0" y="92963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12051797" y="3908558"/>
            <a:ext cx="192405" cy="368935"/>
          </a:xfrm>
          <a:custGeom>
            <a:avLst/>
            <a:gdLst/>
            <a:ahLst/>
            <a:cxnLst/>
            <a:rect l="l" t="t" r="r" b="b"/>
            <a:pathLst>
              <a:path w="192404" h="368935">
                <a:moveTo>
                  <a:pt x="192023" y="0"/>
                </a:moveTo>
                <a:lnTo>
                  <a:pt x="6095" y="368807"/>
                </a:lnTo>
                <a:lnTo>
                  <a:pt x="0" y="3657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2351537" y="9250171"/>
            <a:ext cx="239395" cy="437516"/>
          </a:xfrm>
          <a:custGeom>
            <a:avLst/>
            <a:gdLst/>
            <a:ahLst/>
            <a:cxnLst/>
            <a:rect l="l" t="t" r="r" b="b"/>
            <a:pathLst>
              <a:path w="239394" h="437515">
                <a:moveTo>
                  <a:pt x="239267" y="416051"/>
                </a:moveTo>
                <a:lnTo>
                  <a:pt x="196595" y="437387"/>
                </a:lnTo>
                <a:lnTo>
                  <a:pt x="137159" y="313943"/>
                </a:lnTo>
                <a:lnTo>
                  <a:pt x="0" y="19811"/>
                </a:ln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7" name="object 2887"/>
          <p:cNvSpPr/>
          <p:nvPr/>
        </p:nvSpPr>
        <p:spPr>
          <a:xfrm>
            <a:off x="5239512" y="8742680"/>
            <a:ext cx="121920" cy="251460"/>
          </a:xfrm>
          <a:custGeom>
            <a:avLst/>
            <a:gdLst/>
            <a:ahLst/>
            <a:cxnLst/>
            <a:rect l="l" t="t" r="r" b="b"/>
            <a:pathLst>
              <a:path w="121920" h="251459">
                <a:moveTo>
                  <a:pt x="0" y="0"/>
                </a:moveTo>
                <a:lnTo>
                  <a:pt x="7619" y="15239"/>
                </a:lnTo>
                <a:lnTo>
                  <a:pt x="121919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9236964" y="8943847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5" h="15240">
                <a:moveTo>
                  <a:pt x="16763" y="0"/>
                </a:moveTo>
                <a:lnTo>
                  <a:pt x="6095" y="3047"/>
                </a:lnTo>
                <a:lnTo>
                  <a:pt x="0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5326380" y="9504680"/>
            <a:ext cx="129539" cy="248920"/>
          </a:xfrm>
          <a:custGeom>
            <a:avLst/>
            <a:gdLst/>
            <a:ahLst/>
            <a:cxnLst/>
            <a:rect l="l" t="t" r="r" b="b"/>
            <a:pathLst>
              <a:path w="129539" h="248920">
                <a:moveTo>
                  <a:pt x="85343" y="0"/>
                </a:moveTo>
                <a:lnTo>
                  <a:pt x="115823" y="64007"/>
                </a:lnTo>
                <a:lnTo>
                  <a:pt x="128015" y="99059"/>
                </a:lnTo>
                <a:lnTo>
                  <a:pt x="129539" y="117347"/>
                </a:lnTo>
                <a:lnTo>
                  <a:pt x="129539" y="152399"/>
                </a:lnTo>
                <a:lnTo>
                  <a:pt x="121919" y="170687"/>
                </a:lnTo>
                <a:lnTo>
                  <a:pt x="100583" y="196595"/>
                </a:lnTo>
                <a:lnTo>
                  <a:pt x="71627" y="213359"/>
                </a:lnTo>
                <a:lnTo>
                  <a:pt x="0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9697213" y="8773160"/>
            <a:ext cx="105410" cy="210820"/>
          </a:xfrm>
          <a:custGeom>
            <a:avLst/>
            <a:gdLst/>
            <a:ahLst/>
            <a:cxnLst/>
            <a:rect l="l" t="t" r="r" b="b"/>
            <a:pathLst>
              <a:path w="105409" h="210820">
                <a:moveTo>
                  <a:pt x="0" y="210311"/>
                </a:moveTo>
                <a:lnTo>
                  <a:pt x="9143" y="201167"/>
                </a:lnTo>
                <a:lnTo>
                  <a:pt x="15239" y="188975"/>
                </a:lnTo>
                <a:lnTo>
                  <a:pt x="94487" y="19811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5623565" y="8873745"/>
            <a:ext cx="410209" cy="149860"/>
          </a:xfrm>
          <a:custGeom>
            <a:avLst/>
            <a:gdLst/>
            <a:ahLst/>
            <a:cxnLst/>
            <a:rect l="l" t="t" r="r" b="b"/>
            <a:pathLst>
              <a:path w="410210" h="149859">
                <a:moveTo>
                  <a:pt x="0" y="0"/>
                </a:moveTo>
                <a:lnTo>
                  <a:pt x="39623" y="80771"/>
                </a:lnTo>
                <a:lnTo>
                  <a:pt x="74675" y="118871"/>
                </a:lnTo>
                <a:lnTo>
                  <a:pt x="126491" y="143255"/>
                </a:lnTo>
                <a:lnTo>
                  <a:pt x="161543" y="149351"/>
                </a:lnTo>
                <a:lnTo>
                  <a:pt x="193547" y="146303"/>
                </a:lnTo>
                <a:lnTo>
                  <a:pt x="198119" y="144779"/>
                </a:lnTo>
                <a:lnTo>
                  <a:pt x="217931" y="138683"/>
                </a:lnTo>
                <a:lnTo>
                  <a:pt x="230123" y="135635"/>
                </a:lnTo>
                <a:lnTo>
                  <a:pt x="379475" y="64007"/>
                </a:lnTo>
                <a:lnTo>
                  <a:pt x="391667" y="57911"/>
                </a:lnTo>
                <a:lnTo>
                  <a:pt x="409955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8566404" y="8158990"/>
            <a:ext cx="733425" cy="688974"/>
          </a:xfrm>
          <a:custGeom>
            <a:avLst/>
            <a:gdLst/>
            <a:ahLst/>
            <a:cxnLst/>
            <a:rect l="l" t="t" r="r" b="b"/>
            <a:pathLst>
              <a:path w="733425" h="688975">
                <a:moveTo>
                  <a:pt x="733043" y="688847"/>
                </a:moveTo>
                <a:lnTo>
                  <a:pt x="726947" y="685799"/>
                </a:lnTo>
                <a:lnTo>
                  <a:pt x="475487" y="559307"/>
                </a:lnTo>
                <a:lnTo>
                  <a:pt x="205739" y="4236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3" name="object 2893"/>
          <p:cNvSpPr/>
          <p:nvPr/>
        </p:nvSpPr>
        <p:spPr>
          <a:xfrm>
            <a:off x="3756661" y="271678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10840213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1458469" y="4598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11632692" y="5071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8891016" y="85735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2153411" y="97546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13214604" y="74777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12946381" y="925779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12127994" y="56611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6961632" y="87472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12704066" y="451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12717781" y="624332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4294632" y="70312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9294878" y="9792715"/>
            <a:ext cx="29209" cy="21590"/>
          </a:xfrm>
          <a:custGeom>
            <a:avLst/>
            <a:gdLst/>
            <a:ahLst/>
            <a:cxnLst/>
            <a:rect l="l" t="t" r="r" b="b"/>
            <a:pathLst>
              <a:path w="29209" h="21590">
                <a:moveTo>
                  <a:pt x="27431" y="21335"/>
                </a:moveTo>
                <a:lnTo>
                  <a:pt x="28955" y="15239"/>
                </a:lnTo>
                <a:lnTo>
                  <a:pt x="27431" y="7619"/>
                </a:lnTo>
                <a:lnTo>
                  <a:pt x="21335" y="1523"/>
                </a:lnTo>
                <a:lnTo>
                  <a:pt x="15239" y="0"/>
                </a:lnTo>
                <a:lnTo>
                  <a:pt x="7619" y="1523"/>
                </a:lnTo>
                <a:lnTo>
                  <a:pt x="1523" y="7619"/>
                </a:lnTo>
                <a:lnTo>
                  <a:pt x="0" y="15239"/>
                </a:lnTo>
                <a:lnTo>
                  <a:pt x="1523" y="21335"/>
                </a:lnTo>
                <a:lnTo>
                  <a:pt x="3047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12233147" y="395579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13851639" y="221538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10997183" y="785723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13677902" y="85293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10632948" y="71531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6269738" y="109677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10451592" y="8963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1702310" y="88051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12644630" y="31953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11544301" y="67782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7" name="object 2917"/>
          <p:cNvSpPr/>
          <p:nvPr/>
        </p:nvSpPr>
        <p:spPr>
          <a:xfrm>
            <a:off x="13772388" y="94086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1331976" y="802030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5271515" y="10586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13330429" y="324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11789664" y="481533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9912095" y="85628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14470381" y="9931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13365480" y="17749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2602994" y="382473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4860037" y="16316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11277600" y="58394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12010643" y="97393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13757148" y="37012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4962144" y="74914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877824" y="705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11052047" y="62082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5010913" y="82687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5320284" y="900328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13223750" y="51475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5448300" y="96357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8625840" y="80965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8008619" y="82351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6100571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8241792" y="76606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1" name="object 2941"/>
          <p:cNvSpPr/>
          <p:nvPr/>
        </p:nvSpPr>
        <p:spPr>
          <a:xfrm>
            <a:off x="11751567" y="9522974"/>
            <a:ext cx="582295" cy="291465"/>
          </a:xfrm>
          <a:custGeom>
            <a:avLst/>
            <a:gdLst/>
            <a:ahLst/>
            <a:cxnLst/>
            <a:rect l="l" t="t" r="r" b="b"/>
            <a:pathLst>
              <a:path w="582295" h="291465">
                <a:moveTo>
                  <a:pt x="0" y="0"/>
                </a:moveTo>
                <a:lnTo>
                  <a:pt x="582167" y="2910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6146294" y="8669534"/>
            <a:ext cx="727074" cy="356869"/>
          </a:xfrm>
          <a:custGeom>
            <a:avLst/>
            <a:gdLst/>
            <a:ahLst/>
            <a:cxnLst/>
            <a:rect l="l" t="t" r="r" b="b"/>
            <a:pathLst>
              <a:path w="727075" h="356870">
                <a:moveTo>
                  <a:pt x="726947" y="0"/>
                </a:moveTo>
                <a:lnTo>
                  <a:pt x="318515" y="201167"/>
                </a:lnTo>
                <a:lnTo>
                  <a:pt x="0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5771392" y="1046485"/>
            <a:ext cx="68581" cy="41275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0" y="41147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12801600" y="9652508"/>
            <a:ext cx="86995" cy="161924"/>
          </a:xfrm>
          <a:custGeom>
            <a:avLst/>
            <a:gdLst/>
            <a:ahLst/>
            <a:cxnLst/>
            <a:rect l="l" t="t" r="r" b="b"/>
            <a:pathLst>
              <a:path w="86995" h="161925">
                <a:moveTo>
                  <a:pt x="86867" y="0"/>
                </a:moveTo>
                <a:lnTo>
                  <a:pt x="47243" y="71627"/>
                </a:lnTo>
                <a:lnTo>
                  <a:pt x="0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8234172" y="7404612"/>
            <a:ext cx="810895" cy="754381"/>
          </a:xfrm>
          <a:custGeom>
            <a:avLst/>
            <a:gdLst/>
            <a:ahLst/>
            <a:cxnLst/>
            <a:rect l="l" t="t" r="r" b="b"/>
            <a:pathLst>
              <a:path w="810895" h="754379">
                <a:moveTo>
                  <a:pt x="332231" y="754379"/>
                </a:moveTo>
                <a:lnTo>
                  <a:pt x="533399" y="653795"/>
                </a:lnTo>
                <a:lnTo>
                  <a:pt x="810767" y="521207"/>
                </a:lnTo>
                <a:lnTo>
                  <a:pt x="691895" y="274319"/>
                </a:lnTo>
                <a:lnTo>
                  <a:pt x="559307" y="0"/>
                </a:lnTo>
                <a:lnTo>
                  <a:pt x="271271" y="140207"/>
                </a:lnTo>
                <a:lnTo>
                  <a:pt x="117347" y="216407"/>
                </a:lnTo>
                <a:lnTo>
                  <a:pt x="0" y="274319"/>
                </a:lnTo>
                <a:lnTo>
                  <a:pt x="48767" y="374903"/>
                </a:lnTo>
                <a:lnTo>
                  <a:pt x="62483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12428219" y="5903466"/>
            <a:ext cx="281939" cy="591820"/>
          </a:xfrm>
          <a:custGeom>
            <a:avLst/>
            <a:gdLst/>
            <a:ahLst/>
            <a:cxnLst/>
            <a:rect l="l" t="t" r="r" b="b"/>
            <a:pathLst>
              <a:path w="281940" h="591820">
                <a:moveTo>
                  <a:pt x="281939" y="591311"/>
                </a:moveTo>
                <a:lnTo>
                  <a:pt x="208787" y="420623"/>
                </a:lnTo>
                <a:lnTo>
                  <a:pt x="190499" y="379475"/>
                </a:lnTo>
                <a:lnTo>
                  <a:pt x="187451" y="371855"/>
                </a:lnTo>
                <a:lnTo>
                  <a:pt x="184403" y="365759"/>
                </a:lnTo>
                <a:lnTo>
                  <a:pt x="181355" y="359663"/>
                </a:lnTo>
                <a:lnTo>
                  <a:pt x="178307" y="352043"/>
                </a:lnTo>
                <a:lnTo>
                  <a:pt x="175259" y="345947"/>
                </a:lnTo>
                <a:lnTo>
                  <a:pt x="172211" y="339851"/>
                </a:lnTo>
                <a:lnTo>
                  <a:pt x="169163" y="333755"/>
                </a:lnTo>
                <a:lnTo>
                  <a:pt x="166115" y="326135"/>
                </a:lnTo>
                <a:lnTo>
                  <a:pt x="161543" y="320039"/>
                </a:lnTo>
                <a:lnTo>
                  <a:pt x="158495" y="313943"/>
                </a:lnTo>
                <a:lnTo>
                  <a:pt x="155447" y="307847"/>
                </a:lnTo>
                <a:lnTo>
                  <a:pt x="150875" y="301751"/>
                </a:lnTo>
                <a:lnTo>
                  <a:pt x="147827" y="295655"/>
                </a:lnTo>
                <a:lnTo>
                  <a:pt x="143255" y="288035"/>
                </a:lnTo>
                <a:lnTo>
                  <a:pt x="140207" y="281939"/>
                </a:lnTo>
                <a:lnTo>
                  <a:pt x="135635" y="275843"/>
                </a:lnTo>
                <a:lnTo>
                  <a:pt x="132587" y="269747"/>
                </a:lnTo>
                <a:lnTo>
                  <a:pt x="128015" y="263651"/>
                </a:lnTo>
                <a:lnTo>
                  <a:pt x="124967" y="257555"/>
                </a:lnTo>
                <a:lnTo>
                  <a:pt x="120395" y="251459"/>
                </a:lnTo>
                <a:lnTo>
                  <a:pt x="115823" y="245363"/>
                </a:lnTo>
                <a:lnTo>
                  <a:pt x="111251" y="240791"/>
                </a:lnTo>
                <a:lnTo>
                  <a:pt x="108203" y="234695"/>
                </a:lnTo>
                <a:lnTo>
                  <a:pt x="103631" y="228599"/>
                </a:lnTo>
                <a:lnTo>
                  <a:pt x="99059" y="222503"/>
                </a:lnTo>
                <a:lnTo>
                  <a:pt x="94487" y="216407"/>
                </a:lnTo>
                <a:lnTo>
                  <a:pt x="89915" y="210311"/>
                </a:lnTo>
                <a:lnTo>
                  <a:pt x="83819" y="204215"/>
                </a:lnTo>
                <a:lnTo>
                  <a:pt x="79247" y="198119"/>
                </a:lnTo>
                <a:lnTo>
                  <a:pt x="74675" y="193547"/>
                </a:lnTo>
                <a:lnTo>
                  <a:pt x="70103" y="187451"/>
                </a:lnTo>
                <a:lnTo>
                  <a:pt x="64007" y="181355"/>
                </a:lnTo>
                <a:lnTo>
                  <a:pt x="62483" y="178307"/>
                </a:lnTo>
                <a:lnTo>
                  <a:pt x="59435" y="175259"/>
                </a:lnTo>
                <a:lnTo>
                  <a:pt x="54863" y="170687"/>
                </a:lnTo>
                <a:lnTo>
                  <a:pt x="48767" y="164591"/>
                </a:lnTo>
                <a:lnTo>
                  <a:pt x="44195" y="160019"/>
                </a:lnTo>
                <a:lnTo>
                  <a:pt x="38099" y="153923"/>
                </a:lnTo>
                <a:lnTo>
                  <a:pt x="33527" y="147827"/>
                </a:lnTo>
                <a:lnTo>
                  <a:pt x="27431" y="143255"/>
                </a:lnTo>
                <a:lnTo>
                  <a:pt x="22859" y="138683"/>
                </a:lnTo>
                <a:lnTo>
                  <a:pt x="16763" y="132587"/>
                </a:lnTo>
                <a:lnTo>
                  <a:pt x="10667" y="128015"/>
                </a:lnTo>
                <a:lnTo>
                  <a:pt x="4571" y="121919"/>
                </a:lnTo>
                <a:lnTo>
                  <a:pt x="0" y="117347"/>
                </a:lnTo>
                <a:lnTo>
                  <a:pt x="28955" y="57911"/>
                </a:ln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12333732" y="9814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13331956" y="3806444"/>
            <a:ext cx="483235" cy="334010"/>
          </a:xfrm>
          <a:custGeom>
            <a:avLst/>
            <a:gdLst/>
            <a:ahLst/>
            <a:cxnLst/>
            <a:rect l="l" t="t" r="r" b="b"/>
            <a:pathLst>
              <a:path w="483234" h="334010">
                <a:moveTo>
                  <a:pt x="483107" y="0"/>
                </a:moveTo>
                <a:lnTo>
                  <a:pt x="477011" y="4571"/>
                </a:lnTo>
                <a:lnTo>
                  <a:pt x="470915" y="7619"/>
                </a:lnTo>
                <a:lnTo>
                  <a:pt x="464819" y="10667"/>
                </a:lnTo>
                <a:lnTo>
                  <a:pt x="457199" y="15239"/>
                </a:lnTo>
                <a:lnTo>
                  <a:pt x="451103" y="18287"/>
                </a:lnTo>
                <a:lnTo>
                  <a:pt x="445007" y="21335"/>
                </a:lnTo>
                <a:lnTo>
                  <a:pt x="438911" y="25907"/>
                </a:lnTo>
                <a:lnTo>
                  <a:pt x="432815" y="28955"/>
                </a:lnTo>
                <a:lnTo>
                  <a:pt x="426719" y="33527"/>
                </a:lnTo>
                <a:lnTo>
                  <a:pt x="420623" y="36575"/>
                </a:lnTo>
                <a:lnTo>
                  <a:pt x="414527" y="41147"/>
                </a:lnTo>
                <a:lnTo>
                  <a:pt x="408431" y="44195"/>
                </a:lnTo>
                <a:lnTo>
                  <a:pt x="402335" y="48767"/>
                </a:lnTo>
                <a:lnTo>
                  <a:pt x="396239" y="53339"/>
                </a:lnTo>
                <a:lnTo>
                  <a:pt x="390143" y="56387"/>
                </a:lnTo>
                <a:lnTo>
                  <a:pt x="384047" y="60959"/>
                </a:lnTo>
                <a:lnTo>
                  <a:pt x="377951" y="65531"/>
                </a:lnTo>
                <a:lnTo>
                  <a:pt x="371855" y="68579"/>
                </a:lnTo>
                <a:lnTo>
                  <a:pt x="365759" y="73151"/>
                </a:lnTo>
                <a:lnTo>
                  <a:pt x="359663" y="77723"/>
                </a:lnTo>
                <a:lnTo>
                  <a:pt x="353567" y="82295"/>
                </a:lnTo>
                <a:lnTo>
                  <a:pt x="347471" y="86867"/>
                </a:lnTo>
                <a:lnTo>
                  <a:pt x="341375" y="89915"/>
                </a:lnTo>
                <a:lnTo>
                  <a:pt x="335279" y="94487"/>
                </a:lnTo>
                <a:lnTo>
                  <a:pt x="330707" y="99059"/>
                </a:lnTo>
                <a:lnTo>
                  <a:pt x="324611" y="103631"/>
                </a:lnTo>
                <a:lnTo>
                  <a:pt x="318515" y="108203"/>
                </a:lnTo>
                <a:lnTo>
                  <a:pt x="312419" y="112775"/>
                </a:lnTo>
                <a:lnTo>
                  <a:pt x="307847" y="117347"/>
                </a:lnTo>
                <a:lnTo>
                  <a:pt x="301751" y="121919"/>
                </a:lnTo>
                <a:lnTo>
                  <a:pt x="295655" y="126491"/>
                </a:lnTo>
                <a:lnTo>
                  <a:pt x="289559" y="131063"/>
                </a:lnTo>
                <a:lnTo>
                  <a:pt x="284987" y="137159"/>
                </a:lnTo>
                <a:lnTo>
                  <a:pt x="278891" y="141731"/>
                </a:lnTo>
                <a:lnTo>
                  <a:pt x="274319" y="146303"/>
                </a:lnTo>
                <a:lnTo>
                  <a:pt x="268223" y="150875"/>
                </a:lnTo>
                <a:lnTo>
                  <a:pt x="262127" y="155447"/>
                </a:lnTo>
                <a:lnTo>
                  <a:pt x="257555" y="160019"/>
                </a:lnTo>
                <a:lnTo>
                  <a:pt x="251459" y="166115"/>
                </a:lnTo>
                <a:lnTo>
                  <a:pt x="246887" y="170687"/>
                </a:lnTo>
                <a:lnTo>
                  <a:pt x="240791" y="175259"/>
                </a:lnTo>
                <a:lnTo>
                  <a:pt x="236219" y="181355"/>
                </a:lnTo>
                <a:lnTo>
                  <a:pt x="230123" y="185927"/>
                </a:lnTo>
                <a:lnTo>
                  <a:pt x="225551" y="190499"/>
                </a:lnTo>
                <a:lnTo>
                  <a:pt x="220979" y="196595"/>
                </a:lnTo>
                <a:lnTo>
                  <a:pt x="214883" y="201167"/>
                </a:lnTo>
                <a:lnTo>
                  <a:pt x="210311" y="205739"/>
                </a:lnTo>
                <a:lnTo>
                  <a:pt x="205739" y="211835"/>
                </a:lnTo>
                <a:lnTo>
                  <a:pt x="201167" y="216407"/>
                </a:lnTo>
                <a:lnTo>
                  <a:pt x="195071" y="222503"/>
                </a:lnTo>
                <a:lnTo>
                  <a:pt x="190499" y="227075"/>
                </a:lnTo>
                <a:lnTo>
                  <a:pt x="185927" y="233171"/>
                </a:lnTo>
                <a:lnTo>
                  <a:pt x="181355" y="237743"/>
                </a:lnTo>
                <a:lnTo>
                  <a:pt x="179831" y="239267"/>
                </a:lnTo>
                <a:lnTo>
                  <a:pt x="176783" y="243839"/>
                </a:lnTo>
                <a:lnTo>
                  <a:pt x="170687" y="248411"/>
                </a:lnTo>
                <a:lnTo>
                  <a:pt x="166115" y="254507"/>
                </a:lnTo>
                <a:lnTo>
                  <a:pt x="161543" y="260603"/>
                </a:lnTo>
                <a:lnTo>
                  <a:pt x="156971" y="265175"/>
                </a:lnTo>
                <a:lnTo>
                  <a:pt x="152399" y="271271"/>
                </a:lnTo>
                <a:lnTo>
                  <a:pt x="147827" y="277367"/>
                </a:lnTo>
                <a:lnTo>
                  <a:pt x="143255" y="281939"/>
                </a:lnTo>
                <a:lnTo>
                  <a:pt x="138683" y="288035"/>
                </a:lnTo>
                <a:lnTo>
                  <a:pt x="134111" y="294131"/>
                </a:lnTo>
                <a:lnTo>
                  <a:pt x="129539" y="300227"/>
                </a:lnTo>
                <a:lnTo>
                  <a:pt x="0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10707624" y="8997193"/>
            <a:ext cx="989330" cy="498475"/>
          </a:xfrm>
          <a:custGeom>
            <a:avLst/>
            <a:gdLst/>
            <a:ahLst/>
            <a:cxnLst/>
            <a:rect l="l" t="t" r="r" b="b"/>
            <a:pathLst>
              <a:path w="989329" h="498475">
                <a:moveTo>
                  <a:pt x="989075" y="498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10806684" y="8805164"/>
            <a:ext cx="1793876" cy="904239"/>
          </a:xfrm>
          <a:custGeom>
            <a:avLst/>
            <a:gdLst/>
            <a:ahLst/>
            <a:cxnLst/>
            <a:rect l="l" t="t" r="r" b="b"/>
            <a:pathLst>
              <a:path w="1793875" h="904240">
                <a:moveTo>
                  <a:pt x="1793747" y="903731"/>
                </a:moveTo>
                <a:lnTo>
                  <a:pt x="1612391" y="812291"/>
                </a:lnTo>
                <a:lnTo>
                  <a:pt x="248411" y="1249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4808223" y="1880114"/>
            <a:ext cx="58419" cy="93345"/>
          </a:xfrm>
          <a:custGeom>
            <a:avLst/>
            <a:gdLst/>
            <a:ahLst/>
            <a:cxnLst/>
            <a:rect l="l" t="t" r="r" b="b"/>
            <a:pathLst>
              <a:path w="58420" h="93344">
                <a:moveTo>
                  <a:pt x="0" y="92963"/>
                </a:moveTo>
                <a:lnTo>
                  <a:pt x="6095" y="83819"/>
                </a:lnTo>
                <a:lnTo>
                  <a:pt x="9143" y="76199"/>
                </a:lnTo>
                <a:lnTo>
                  <a:pt x="13715" y="68579"/>
                </a:lnTo>
                <a:lnTo>
                  <a:pt x="22859" y="54863"/>
                </a:lnTo>
                <a:lnTo>
                  <a:pt x="33527" y="41147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518160" y="5014976"/>
            <a:ext cx="591820" cy="373380"/>
          </a:xfrm>
          <a:custGeom>
            <a:avLst/>
            <a:gdLst/>
            <a:ahLst/>
            <a:cxnLst/>
            <a:rect l="l" t="t" r="r" b="b"/>
            <a:pathLst>
              <a:path w="591819" h="373379">
                <a:moveTo>
                  <a:pt x="0" y="373379"/>
                </a:moveTo>
                <a:lnTo>
                  <a:pt x="141731" y="284987"/>
                </a:lnTo>
                <a:lnTo>
                  <a:pt x="266699" y="210311"/>
                </a:lnTo>
                <a:lnTo>
                  <a:pt x="387095" y="134111"/>
                </a:lnTo>
                <a:lnTo>
                  <a:pt x="411479" y="118871"/>
                </a:lnTo>
                <a:lnTo>
                  <a:pt x="539495" y="36575"/>
                </a:lnTo>
                <a:lnTo>
                  <a:pt x="591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6263640" y="866647"/>
            <a:ext cx="182881" cy="160021"/>
          </a:xfrm>
          <a:custGeom>
            <a:avLst/>
            <a:gdLst/>
            <a:ahLst/>
            <a:cxnLst/>
            <a:rect l="l" t="t" r="r" b="b"/>
            <a:pathLst>
              <a:path w="182879" h="160019">
                <a:moveTo>
                  <a:pt x="182879" y="0"/>
                </a:moveTo>
                <a:lnTo>
                  <a:pt x="1523" y="158495"/>
                </a:lnTo>
                <a:lnTo>
                  <a:pt x="0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3909059" y="1973078"/>
            <a:ext cx="899160" cy="824865"/>
          </a:xfrm>
          <a:custGeom>
            <a:avLst/>
            <a:gdLst/>
            <a:ahLst/>
            <a:cxnLst/>
            <a:rect l="l" t="t" r="r" b="b"/>
            <a:pathLst>
              <a:path w="899160" h="824864">
                <a:moveTo>
                  <a:pt x="0" y="824483"/>
                </a:moveTo>
                <a:lnTo>
                  <a:pt x="6095" y="819911"/>
                </a:lnTo>
                <a:lnTo>
                  <a:pt x="179831" y="667511"/>
                </a:lnTo>
                <a:lnTo>
                  <a:pt x="310895" y="551687"/>
                </a:lnTo>
                <a:lnTo>
                  <a:pt x="504443" y="380999"/>
                </a:lnTo>
                <a:lnTo>
                  <a:pt x="624839" y="275843"/>
                </a:lnTo>
                <a:lnTo>
                  <a:pt x="644651" y="259079"/>
                </a:lnTo>
                <a:lnTo>
                  <a:pt x="720851" y="190499"/>
                </a:lnTo>
                <a:lnTo>
                  <a:pt x="775715" y="141731"/>
                </a:lnTo>
                <a:lnTo>
                  <a:pt x="800099" y="117347"/>
                </a:lnTo>
                <a:lnTo>
                  <a:pt x="809243" y="108203"/>
                </a:lnTo>
                <a:lnTo>
                  <a:pt x="824483" y="89915"/>
                </a:lnTo>
                <a:lnTo>
                  <a:pt x="848867" y="64007"/>
                </a:lnTo>
                <a:lnTo>
                  <a:pt x="871727" y="35051"/>
                </a:lnTo>
                <a:lnTo>
                  <a:pt x="888491" y="13715"/>
                </a:lnTo>
                <a:lnTo>
                  <a:pt x="899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6946396" y="7950200"/>
            <a:ext cx="1390015" cy="684530"/>
          </a:xfrm>
          <a:custGeom>
            <a:avLst/>
            <a:gdLst/>
            <a:ahLst/>
            <a:cxnLst/>
            <a:rect l="l" t="t" r="r" b="b"/>
            <a:pathLst>
              <a:path w="1390015" h="684529">
                <a:moveTo>
                  <a:pt x="1389887" y="0"/>
                </a:moveTo>
                <a:lnTo>
                  <a:pt x="1225295" y="80771"/>
                </a:lnTo>
                <a:lnTo>
                  <a:pt x="1014983" y="185927"/>
                </a:lnTo>
                <a:lnTo>
                  <a:pt x="518159" y="428243"/>
                </a:lnTo>
                <a:lnTo>
                  <a:pt x="0" y="684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8403336" y="8078222"/>
            <a:ext cx="93345" cy="128269"/>
          </a:xfrm>
          <a:custGeom>
            <a:avLst/>
            <a:gdLst/>
            <a:ahLst/>
            <a:cxnLst/>
            <a:rect l="l" t="t" r="r" b="b"/>
            <a:pathLst>
              <a:path w="93345" h="128270">
                <a:moveTo>
                  <a:pt x="92963" y="115823"/>
                </a:moveTo>
                <a:lnTo>
                  <a:pt x="64007" y="1280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12339830" y="51749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12342879" y="517804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13263371" y="200507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13266420" y="20081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8420100" y="79806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8423148" y="79837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12864083" y="75692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12867131" y="75722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5" name="object 2965"/>
          <p:cNvSpPr/>
          <p:nvPr/>
        </p:nvSpPr>
        <p:spPr>
          <a:xfrm>
            <a:off x="4663443" y="69306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4666488" y="693369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12687303" y="63027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12690347" y="63058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5143500" y="190753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5146548" y="19105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9570719" y="897737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9573768" y="898042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1245108" y="76972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1248157" y="77002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4838701" y="246227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4841750" y="24653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13184126" y="52557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13187171" y="525881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4626864" y="69489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4629911" y="695198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4799078" y="74503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2" name="object 2982"/>
          <p:cNvSpPr/>
          <p:nvPr/>
        </p:nvSpPr>
        <p:spPr>
          <a:xfrm>
            <a:off x="4802123" y="74533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5669282" y="93629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5672330" y="9365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5041393" y="80843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5044441" y="80873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12188955" y="54767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12192000" y="547979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13380719" y="39116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13383767" y="39146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8723377" y="859789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8726425" y="860095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9543290" y="9050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9546335" y="905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1962911" y="92273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1965960" y="92303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646176" y="55422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649223" y="554532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9" name="object 2999"/>
          <p:cNvSpPr/>
          <p:nvPr/>
        </p:nvSpPr>
        <p:spPr>
          <a:xfrm>
            <a:off x="13164312" y="74381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13167360" y="744118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3880106" y="30429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3883154" y="30459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10072116" y="960526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10075164" y="960831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5" name="object 3005"/>
          <p:cNvSpPr/>
          <p:nvPr/>
        </p:nvSpPr>
        <p:spPr>
          <a:xfrm>
            <a:off x="1499616" y="75371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1502665" y="754024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14490193" y="866649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30" h="26034">
                <a:moveTo>
                  <a:pt x="3047" y="0"/>
                </a:moveTo>
                <a:lnTo>
                  <a:pt x="0" y="9143"/>
                </a:lnTo>
                <a:lnTo>
                  <a:pt x="3047" y="18287"/>
                </a:lnTo>
                <a:lnTo>
                  <a:pt x="9143" y="24383"/>
                </a:lnTo>
                <a:lnTo>
                  <a:pt x="18287" y="25907"/>
                </a:lnTo>
                <a:lnTo>
                  <a:pt x="27431" y="24383"/>
                </a:lnTo>
                <a:lnTo>
                  <a:pt x="33527" y="18287"/>
                </a:lnTo>
                <a:lnTo>
                  <a:pt x="36575" y="9143"/>
                </a:ln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14493239" y="866648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09" h="22859">
                <a:moveTo>
                  <a:pt x="4571" y="0"/>
                </a:moveTo>
                <a:lnTo>
                  <a:pt x="3047" y="1523"/>
                </a:lnTo>
                <a:lnTo>
                  <a:pt x="0" y="9143"/>
                </a:lnTo>
                <a:lnTo>
                  <a:pt x="3047" y="15239"/>
                </a:lnTo>
                <a:lnTo>
                  <a:pt x="7619" y="21335"/>
                </a:lnTo>
                <a:lnTo>
                  <a:pt x="15239" y="22859"/>
                </a:lnTo>
                <a:lnTo>
                  <a:pt x="22859" y="21335"/>
                </a:lnTo>
                <a:lnTo>
                  <a:pt x="27431" y="15239"/>
                </a:lnTo>
                <a:lnTo>
                  <a:pt x="28955" y="9143"/>
                </a:lnTo>
                <a:lnTo>
                  <a:pt x="27431" y="1523"/>
                </a:ln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13056111" y="37332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13059156" y="37363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13493497" y="9049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13496545" y="90520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12525756" y="345897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12528804" y="346202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13650467" y="85750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13653515" y="85780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14275308" y="877011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14278357" y="87731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2243327" y="91191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2246376" y="912215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10500359" y="87655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10503408" y="87685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13760198" y="23220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13763243" y="23251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711711" y="58516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714755" y="585470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13409678" y="94894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13412723" y="94924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13755625" y="41097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13758674" y="41127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6044184" y="1049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6047232" y="105257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5743955" y="93903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5747003" y="939343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11574780" y="66426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11577829" y="664565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4466846" y="71958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4469891" y="71988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5608323" y="9788144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29" h="26034">
                <a:moveTo>
                  <a:pt x="33527" y="25907"/>
                </a:moveTo>
                <a:lnTo>
                  <a:pt x="36575" y="18287"/>
                </a:lnTo>
                <a:lnTo>
                  <a:pt x="33527" y="9143"/>
                </a:lnTo>
                <a:lnTo>
                  <a:pt x="27431" y="3047"/>
                </a:lnTo>
                <a:lnTo>
                  <a:pt x="18287" y="0"/>
                </a:lnTo>
                <a:lnTo>
                  <a:pt x="9143" y="3047"/>
                </a:lnTo>
                <a:lnTo>
                  <a:pt x="3047" y="9143"/>
                </a:lnTo>
                <a:lnTo>
                  <a:pt x="0" y="18287"/>
                </a:lnTo>
                <a:lnTo>
                  <a:pt x="3047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5611368" y="9791193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10" h="22859">
                <a:moveTo>
                  <a:pt x="25907" y="22859"/>
                </a:moveTo>
                <a:lnTo>
                  <a:pt x="27431" y="22859"/>
                </a:lnTo>
                <a:lnTo>
                  <a:pt x="28955" y="15239"/>
                </a:lnTo>
                <a:lnTo>
                  <a:pt x="27431" y="7619"/>
                </a:lnTo>
                <a:lnTo>
                  <a:pt x="22859" y="3047"/>
                </a:lnTo>
                <a:lnTo>
                  <a:pt x="15239" y="0"/>
                </a:lnTo>
                <a:lnTo>
                  <a:pt x="7619" y="3047"/>
                </a:lnTo>
                <a:lnTo>
                  <a:pt x="3047" y="7619"/>
                </a:lnTo>
                <a:lnTo>
                  <a:pt x="0" y="15239"/>
                </a:lnTo>
                <a:lnTo>
                  <a:pt x="3047" y="22859"/>
                </a:lnTo>
                <a:lnTo>
                  <a:pt x="4571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12271247" y="619150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12274296" y="61945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4832603" y="75204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4835652" y="752348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4453131" y="716686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4456176" y="716991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4707635" y="69108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4710684" y="69138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5116070" y="810412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5119115" y="81071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5522979" y="97607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5526023" y="97637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9511283" y="90230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4" name="object 3054"/>
          <p:cNvSpPr/>
          <p:nvPr/>
        </p:nvSpPr>
        <p:spPr>
          <a:xfrm>
            <a:off x="9514331" y="90261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6518150" y="88447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6521195" y="88478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8456676" y="7906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8459724" y="79090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8601457" y="75798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8604505" y="75829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8766047" y="854913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8769095" y="85521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6210300" y="90459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6213348" y="90490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4407409" y="7049516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6763"/>
                </a:moveTo>
                <a:lnTo>
                  <a:pt x="18287" y="0"/>
                </a:lnTo>
                <a:lnTo>
                  <a:pt x="36575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4407409" y="704799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11615929" y="47452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0" y="16763"/>
                </a:moveTo>
                <a:lnTo>
                  <a:pt x="18287" y="0"/>
                </a:lnTo>
                <a:lnTo>
                  <a:pt x="35051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11615929" y="474370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2194561" y="9686035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30" h="3555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2194562" y="96860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1" name="object 3071"/>
          <p:cNvSpPr/>
          <p:nvPr/>
        </p:nvSpPr>
        <p:spPr>
          <a:xfrm>
            <a:off x="11804905" y="485800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11804906" y="485800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11754611" y="6613653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8287" y="0"/>
                </a:lnTo>
                <a:lnTo>
                  <a:pt x="35051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11754611" y="66136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11039856" y="640638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11039856" y="64063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9677403" y="9111488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6763"/>
                </a:moveTo>
                <a:lnTo>
                  <a:pt x="18287" y="0"/>
                </a:lnTo>
                <a:lnTo>
                  <a:pt x="36575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9677400" y="910996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10317481" y="78435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10315956" y="78435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4430270" y="70388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4430270" y="70388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12105135" y="3996945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12105131" y="39969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5361432" y="1086104"/>
            <a:ext cx="106680" cy="178435"/>
          </a:xfrm>
          <a:custGeom>
            <a:avLst/>
            <a:gdLst/>
            <a:ahLst/>
            <a:cxnLst/>
            <a:rect l="l" t="t" r="r" b="b"/>
            <a:pathLst>
              <a:path w="106679" h="178434">
                <a:moveTo>
                  <a:pt x="106679" y="178307"/>
                </a:moveTo>
                <a:lnTo>
                  <a:pt x="45719" y="7619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5737862" y="869702"/>
            <a:ext cx="102235" cy="177165"/>
          </a:xfrm>
          <a:custGeom>
            <a:avLst/>
            <a:gdLst/>
            <a:ahLst/>
            <a:cxnLst/>
            <a:rect l="l" t="t" r="r" b="b"/>
            <a:pathLst>
              <a:path w="102235" h="177165">
                <a:moveTo>
                  <a:pt x="102107" y="176783"/>
                </a:moveTo>
                <a:lnTo>
                  <a:pt x="47243" y="822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12943333" y="9000242"/>
            <a:ext cx="676910" cy="814069"/>
          </a:xfrm>
          <a:custGeom>
            <a:avLst/>
            <a:gdLst/>
            <a:ahLst/>
            <a:cxnLst/>
            <a:rect l="l" t="t" r="r" b="b"/>
            <a:pathLst>
              <a:path w="676909" h="814070">
                <a:moveTo>
                  <a:pt x="0" y="813815"/>
                </a:moveTo>
                <a:lnTo>
                  <a:pt x="152399" y="493775"/>
                </a:lnTo>
                <a:lnTo>
                  <a:pt x="472439" y="192023"/>
                </a:lnTo>
                <a:lnTo>
                  <a:pt x="6766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8" name="object 3088"/>
          <p:cNvSpPr/>
          <p:nvPr/>
        </p:nvSpPr>
        <p:spPr>
          <a:xfrm>
            <a:off x="4701545" y="866648"/>
            <a:ext cx="460375" cy="433070"/>
          </a:xfrm>
          <a:custGeom>
            <a:avLst/>
            <a:gdLst/>
            <a:ahLst/>
            <a:cxnLst/>
            <a:rect l="l" t="t" r="r" b="b"/>
            <a:pathLst>
              <a:path w="460375" h="433069">
                <a:moveTo>
                  <a:pt x="460247" y="432815"/>
                </a:moveTo>
                <a:lnTo>
                  <a:pt x="124967" y="2042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10565897" y="8805164"/>
            <a:ext cx="2066925" cy="1009015"/>
          </a:xfrm>
          <a:custGeom>
            <a:avLst/>
            <a:gdLst/>
            <a:ahLst/>
            <a:cxnLst/>
            <a:rect l="l" t="t" r="r" b="b"/>
            <a:pathLst>
              <a:path w="2066925" h="1009015">
                <a:moveTo>
                  <a:pt x="2066543" y="1008887"/>
                </a:moveTo>
                <a:lnTo>
                  <a:pt x="1819655" y="888491"/>
                </a:lnTo>
                <a:lnTo>
                  <a:pt x="362711" y="176783"/>
                </a:lnTo>
                <a:lnTo>
                  <a:pt x="198119" y="975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11669271" y="5752594"/>
            <a:ext cx="769620" cy="426719"/>
          </a:xfrm>
          <a:custGeom>
            <a:avLst/>
            <a:gdLst/>
            <a:ahLst/>
            <a:cxnLst/>
            <a:rect l="l" t="t" r="r" b="b"/>
            <a:pathLst>
              <a:path w="769620" h="426720">
                <a:moveTo>
                  <a:pt x="769619" y="426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518165" y="1299471"/>
            <a:ext cx="4643755" cy="4234179"/>
          </a:xfrm>
          <a:custGeom>
            <a:avLst/>
            <a:gdLst/>
            <a:ahLst/>
            <a:cxnLst/>
            <a:rect l="l" t="t" r="r" b="b"/>
            <a:pathLst>
              <a:path w="4643755" h="4234180">
                <a:moveTo>
                  <a:pt x="0" y="4233671"/>
                </a:moveTo>
                <a:lnTo>
                  <a:pt x="464819" y="3915155"/>
                </a:lnTo>
                <a:lnTo>
                  <a:pt x="1886711" y="2938271"/>
                </a:lnTo>
                <a:lnTo>
                  <a:pt x="3112007" y="1882139"/>
                </a:lnTo>
                <a:lnTo>
                  <a:pt x="4332731" y="795527"/>
                </a:lnTo>
                <a:lnTo>
                  <a:pt x="4357115" y="757427"/>
                </a:lnTo>
                <a:lnTo>
                  <a:pt x="4366259" y="743711"/>
                </a:lnTo>
                <a:lnTo>
                  <a:pt x="4565903" y="438911"/>
                </a:lnTo>
                <a:lnTo>
                  <a:pt x="4643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2" name="object 3092"/>
          <p:cNvSpPr txBox="1"/>
          <p:nvPr/>
        </p:nvSpPr>
        <p:spPr>
          <a:xfrm>
            <a:off x="619764" y="5470688"/>
            <a:ext cx="116325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31.45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46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32.20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37"/>
              </a:spcBef>
            </a:pPr>
            <a:endParaRPr sz="100">
              <a:latin typeface="Times New Roman"/>
              <a:cs typeface="Times New Roman"/>
            </a:endParaRPr>
          </a:p>
          <a:p>
            <a:pPr marL="6655117"/>
            <a:r>
              <a:rPr sz="1200" dirty="0">
                <a:latin typeface="Myriad Web Pro"/>
                <a:cs typeface="Myriad Web Pro"/>
              </a:rPr>
              <a:t>6.500 m²</a:t>
            </a:r>
            <a:endParaRPr sz="1200">
              <a:latin typeface="Myriad Web Pro"/>
              <a:cs typeface="Myriad Web Pro"/>
            </a:endParaRPr>
          </a:p>
        </p:txBody>
      </p:sp>
      <p:sp>
        <p:nvSpPr>
          <p:cNvPr id="3093" name="object 3093"/>
          <p:cNvSpPr txBox="1"/>
          <p:nvPr/>
        </p:nvSpPr>
        <p:spPr>
          <a:xfrm>
            <a:off x="12078716" y="3905541"/>
            <a:ext cx="17399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091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18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30.37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30.54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4" name="object 3094"/>
          <p:cNvSpPr txBox="1"/>
          <p:nvPr/>
        </p:nvSpPr>
        <p:spPr>
          <a:xfrm>
            <a:off x="11780011" y="4851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5" name="object 3095"/>
          <p:cNvSpPr txBox="1"/>
          <p:nvPr/>
        </p:nvSpPr>
        <p:spPr>
          <a:xfrm>
            <a:off x="1936495" y="9221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6" name="object 3096"/>
          <p:cNvSpPr txBox="1"/>
          <p:nvPr/>
        </p:nvSpPr>
        <p:spPr>
          <a:xfrm>
            <a:off x="13137895" y="74305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7" name="object 3097"/>
          <p:cNvSpPr txBox="1"/>
          <p:nvPr/>
        </p:nvSpPr>
        <p:spPr>
          <a:xfrm>
            <a:off x="3855211" y="303686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8" name="object 3098"/>
          <p:cNvSpPr txBox="1"/>
          <p:nvPr/>
        </p:nvSpPr>
        <p:spPr>
          <a:xfrm>
            <a:off x="1473200" y="75311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099" name="object 3099"/>
          <p:cNvSpPr txBox="1"/>
          <p:nvPr/>
        </p:nvSpPr>
        <p:spPr>
          <a:xfrm>
            <a:off x="13468604" y="9042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0" name="object 3100"/>
          <p:cNvSpPr txBox="1"/>
          <p:nvPr/>
        </p:nvSpPr>
        <p:spPr>
          <a:xfrm>
            <a:off x="14248891" y="87640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1" name="object 3101"/>
          <p:cNvSpPr txBox="1"/>
          <p:nvPr/>
        </p:nvSpPr>
        <p:spPr>
          <a:xfrm>
            <a:off x="13625576" y="856898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2" name="object 3102"/>
          <p:cNvSpPr txBox="1"/>
          <p:nvPr/>
        </p:nvSpPr>
        <p:spPr>
          <a:xfrm>
            <a:off x="2218435" y="91130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3" name="object 3103"/>
          <p:cNvSpPr txBox="1"/>
          <p:nvPr/>
        </p:nvSpPr>
        <p:spPr>
          <a:xfrm>
            <a:off x="10473943" y="875795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4" name="object 3104"/>
          <p:cNvSpPr txBox="1"/>
          <p:nvPr/>
        </p:nvSpPr>
        <p:spPr>
          <a:xfrm>
            <a:off x="686816" y="584559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5" name="object 3105"/>
          <p:cNvSpPr txBox="1"/>
          <p:nvPr/>
        </p:nvSpPr>
        <p:spPr>
          <a:xfrm>
            <a:off x="9650983" y="910390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6" name="object 3106"/>
          <p:cNvSpPr txBox="1"/>
          <p:nvPr/>
        </p:nvSpPr>
        <p:spPr>
          <a:xfrm>
            <a:off x="11548364" y="66365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31.18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7" name="object 3107"/>
          <p:cNvSpPr txBox="1"/>
          <p:nvPr/>
        </p:nvSpPr>
        <p:spPr>
          <a:xfrm>
            <a:off x="5581903" y="97820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8" name="object 3108"/>
          <p:cNvSpPr txBox="1"/>
          <p:nvPr/>
        </p:nvSpPr>
        <p:spPr>
          <a:xfrm>
            <a:off x="4806188" y="75143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09" name="object 3109"/>
          <p:cNvSpPr txBox="1"/>
          <p:nvPr/>
        </p:nvSpPr>
        <p:spPr>
          <a:xfrm>
            <a:off x="5717540" y="93843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0" name="object 3110"/>
          <p:cNvSpPr txBox="1"/>
          <p:nvPr/>
        </p:nvSpPr>
        <p:spPr>
          <a:xfrm>
            <a:off x="4682744" y="690324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1" name="object 3111"/>
          <p:cNvSpPr txBox="1"/>
          <p:nvPr/>
        </p:nvSpPr>
        <p:spPr>
          <a:xfrm>
            <a:off x="11728195" y="660759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31.30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2" name="object 3112"/>
          <p:cNvSpPr txBox="1"/>
          <p:nvPr/>
        </p:nvSpPr>
        <p:spPr>
          <a:xfrm>
            <a:off x="5091176" y="809806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3" name="object 3113"/>
          <p:cNvSpPr txBox="1"/>
          <p:nvPr/>
        </p:nvSpPr>
        <p:spPr>
          <a:xfrm>
            <a:off x="5498084" y="975465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4" name="object 3114"/>
          <p:cNvSpPr txBox="1"/>
          <p:nvPr/>
        </p:nvSpPr>
        <p:spPr>
          <a:xfrm>
            <a:off x="6493255" y="883720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5" name="object 3115"/>
          <p:cNvSpPr txBox="1"/>
          <p:nvPr/>
        </p:nvSpPr>
        <p:spPr>
          <a:xfrm>
            <a:off x="8576564" y="757228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6" name="object 3116"/>
          <p:cNvSpPr txBox="1"/>
          <p:nvPr/>
        </p:nvSpPr>
        <p:spPr>
          <a:xfrm>
            <a:off x="6185407" y="903989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32.63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117" name="object 3117"/>
          <p:cNvSpPr txBox="1"/>
          <p:nvPr/>
        </p:nvSpPr>
        <p:spPr>
          <a:xfrm rot="19020000">
            <a:off x="12796525" y="9376271"/>
            <a:ext cx="76439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Generaal Lemanstraat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18" name="object 3118"/>
          <p:cNvSpPr txBox="1"/>
          <p:nvPr/>
        </p:nvSpPr>
        <p:spPr>
          <a:xfrm rot="1560000">
            <a:off x="11423891" y="9332197"/>
            <a:ext cx="60623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Verminktenstraat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19" name="object 3119"/>
          <p:cNvSpPr txBox="1"/>
          <p:nvPr/>
        </p:nvSpPr>
        <p:spPr>
          <a:xfrm rot="1680000">
            <a:off x="11842661" y="5924274"/>
            <a:ext cx="42712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0" name="object 3120"/>
          <p:cNvSpPr txBox="1"/>
          <p:nvPr/>
        </p:nvSpPr>
        <p:spPr>
          <a:xfrm rot="19200000">
            <a:off x="2629449" y="3626454"/>
            <a:ext cx="86746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5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Jan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Vanderstraetenstraat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1" name="object 3121"/>
          <p:cNvSpPr txBox="1"/>
          <p:nvPr/>
        </p:nvSpPr>
        <p:spPr>
          <a:xfrm rot="1920000">
            <a:off x="13115760" y="3788282"/>
            <a:ext cx="13380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2" name="object 3122"/>
          <p:cNvSpPr txBox="1"/>
          <p:nvPr/>
        </p:nvSpPr>
        <p:spPr>
          <a:xfrm rot="3840000">
            <a:off x="1271943" y="8253041"/>
            <a:ext cx="86147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Frans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Timmermansstraat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3" name="object 3123"/>
          <p:cNvSpPr txBox="1"/>
          <p:nvPr/>
        </p:nvSpPr>
        <p:spPr>
          <a:xfrm rot="4020000">
            <a:off x="12822783" y="7550696"/>
            <a:ext cx="41679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Palmenlaan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4" name="object 3124"/>
          <p:cNvSpPr txBox="1"/>
          <p:nvPr/>
        </p:nvSpPr>
        <p:spPr>
          <a:xfrm rot="17820000">
            <a:off x="13639689" y="1190958"/>
            <a:ext cx="66750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5" name="object 3125"/>
          <p:cNvSpPr txBox="1"/>
          <p:nvPr/>
        </p:nvSpPr>
        <p:spPr>
          <a:xfrm rot="17940000">
            <a:off x="12789332" y="5091869"/>
            <a:ext cx="42537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6" name="object 3126"/>
          <p:cNvSpPr txBox="1"/>
          <p:nvPr/>
        </p:nvSpPr>
        <p:spPr>
          <a:xfrm rot="17880000">
            <a:off x="11898709" y="4619964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7" name="object 3127"/>
          <p:cNvSpPr txBox="1"/>
          <p:nvPr/>
        </p:nvSpPr>
        <p:spPr>
          <a:xfrm rot="17820000">
            <a:off x="10476026" y="7434137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8" name="object 3128"/>
          <p:cNvSpPr txBox="1"/>
          <p:nvPr/>
        </p:nvSpPr>
        <p:spPr>
          <a:xfrm rot="3840000">
            <a:off x="4911121" y="8109922"/>
            <a:ext cx="42236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Zuunkouter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29" name="object 3129"/>
          <p:cNvSpPr txBox="1"/>
          <p:nvPr/>
        </p:nvSpPr>
        <p:spPr>
          <a:xfrm rot="20040000">
            <a:off x="7919062" y="8133554"/>
            <a:ext cx="1324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130" name="object 3130"/>
          <p:cNvSpPr/>
          <p:nvPr/>
        </p:nvSpPr>
        <p:spPr>
          <a:xfrm>
            <a:off x="12797030" y="3576320"/>
            <a:ext cx="768350" cy="506095"/>
          </a:xfrm>
          <a:custGeom>
            <a:avLst/>
            <a:gdLst/>
            <a:ahLst/>
            <a:cxnLst/>
            <a:rect l="l" t="t" r="r" b="b"/>
            <a:pathLst>
              <a:path w="768350" h="506095">
                <a:moveTo>
                  <a:pt x="768095" y="505967"/>
                </a:moveTo>
                <a:lnTo>
                  <a:pt x="714755" y="4693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1" name="object 3131"/>
          <p:cNvSpPr/>
          <p:nvPr/>
        </p:nvSpPr>
        <p:spPr>
          <a:xfrm>
            <a:off x="12438888" y="6179313"/>
            <a:ext cx="1181100" cy="2821305"/>
          </a:xfrm>
          <a:custGeom>
            <a:avLst/>
            <a:gdLst/>
            <a:ahLst/>
            <a:cxnLst/>
            <a:rect l="l" t="t" r="r" b="b"/>
            <a:pathLst>
              <a:path w="1181100" h="2821304">
                <a:moveTo>
                  <a:pt x="0" y="0"/>
                </a:moveTo>
                <a:lnTo>
                  <a:pt x="163067" y="391667"/>
                </a:lnTo>
                <a:lnTo>
                  <a:pt x="833627" y="1993391"/>
                </a:lnTo>
                <a:lnTo>
                  <a:pt x="1126235" y="2689859"/>
                </a:lnTo>
                <a:lnTo>
                  <a:pt x="1181099" y="2820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2" name="object 3132"/>
          <p:cNvSpPr/>
          <p:nvPr/>
        </p:nvSpPr>
        <p:spPr>
          <a:xfrm>
            <a:off x="518160" y="5770880"/>
            <a:ext cx="1908176" cy="4043678"/>
          </a:xfrm>
          <a:custGeom>
            <a:avLst/>
            <a:gdLst/>
            <a:ahLst/>
            <a:cxnLst/>
            <a:rect l="l" t="t" r="r" b="b"/>
            <a:pathLst>
              <a:path w="1908175" h="4043679">
                <a:moveTo>
                  <a:pt x="0" y="0"/>
                </a:moveTo>
                <a:lnTo>
                  <a:pt x="4571" y="12191"/>
                </a:lnTo>
                <a:lnTo>
                  <a:pt x="12191" y="28955"/>
                </a:lnTo>
                <a:lnTo>
                  <a:pt x="27431" y="60959"/>
                </a:lnTo>
                <a:lnTo>
                  <a:pt x="179831" y="402335"/>
                </a:lnTo>
                <a:lnTo>
                  <a:pt x="216407" y="481583"/>
                </a:lnTo>
                <a:lnTo>
                  <a:pt x="1344167" y="2868167"/>
                </a:lnTo>
                <a:lnTo>
                  <a:pt x="1822703" y="3863339"/>
                </a:lnTo>
                <a:lnTo>
                  <a:pt x="1908047" y="40431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3" name="object 3133"/>
          <p:cNvSpPr/>
          <p:nvPr/>
        </p:nvSpPr>
        <p:spPr>
          <a:xfrm>
            <a:off x="5161789" y="866648"/>
            <a:ext cx="780415" cy="433070"/>
          </a:xfrm>
          <a:custGeom>
            <a:avLst/>
            <a:gdLst/>
            <a:ahLst/>
            <a:cxnLst/>
            <a:rect l="l" t="t" r="r" b="b"/>
            <a:pathLst>
              <a:path w="780414" h="433069">
                <a:moveTo>
                  <a:pt x="0" y="432815"/>
                </a:moveTo>
                <a:lnTo>
                  <a:pt x="245363" y="297179"/>
                </a:lnTo>
                <a:lnTo>
                  <a:pt x="245363" y="295655"/>
                </a:lnTo>
                <a:lnTo>
                  <a:pt x="623315" y="86867"/>
                </a:lnTo>
                <a:lnTo>
                  <a:pt x="623315" y="85343"/>
                </a:lnTo>
                <a:lnTo>
                  <a:pt x="743711" y="19811"/>
                </a:lnTo>
                <a:lnTo>
                  <a:pt x="780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4" name="object 3134"/>
          <p:cNvSpPr/>
          <p:nvPr/>
        </p:nvSpPr>
        <p:spPr>
          <a:xfrm>
            <a:off x="13619991" y="8835649"/>
            <a:ext cx="995680" cy="192405"/>
          </a:xfrm>
          <a:custGeom>
            <a:avLst/>
            <a:gdLst/>
            <a:ahLst/>
            <a:cxnLst/>
            <a:rect l="l" t="t" r="r" b="b"/>
            <a:pathLst>
              <a:path w="995680" h="192404">
                <a:moveTo>
                  <a:pt x="0" y="164591"/>
                </a:moveTo>
                <a:lnTo>
                  <a:pt x="207263" y="175259"/>
                </a:lnTo>
                <a:lnTo>
                  <a:pt x="571499" y="192023"/>
                </a:lnTo>
                <a:lnTo>
                  <a:pt x="853439" y="64007"/>
                </a:lnTo>
                <a:lnTo>
                  <a:pt x="9951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5" name="object 3135"/>
          <p:cNvSpPr/>
          <p:nvPr/>
        </p:nvSpPr>
        <p:spPr>
          <a:xfrm>
            <a:off x="13565123" y="3556513"/>
            <a:ext cx="1050290" cy="525781"/>
          </a:xfrm>
          <a:custGeom>
            <a:avLst/>
            <a:gdLst/>
            <a:ahLst/>
            <a:cxnLst/>
            <a:rect l="l" t="t" r="r" b="b"/>
            <a:pathLst>
              <a:path w="1050290" h="525779">
                <a:moveTo>
                  <a:pt x="0" y="525779"/>
                </a:moveTo>
                <a:lnTo>
                  <a:pt x="338327" y="313943"/>
                </a:lnTo>
                <a:lnTo>
                  <a:pt x="501395" y="242315"/>
                </a:lnTo>
                <a:lnTo>
                  <a:pt x="1050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6" name="object 3136"/>
          <p:cNvSpPr/>
          <p:nvPr/>
        </p:nvSpPr>
        <p:spPr>
          <a:xfrm>
            <a:off x="12797028" y="866649"/>
            <a:ext cx="1361440" cy="2710180"/>
          </a:xfrm>
          <a:custGeom>
            <a:avLst/>
            <a:gdLst/>
            <a:ahLst/>
            <a:cxnLst/>
            <a:rect l="l" t="t" r="r" b="b"/>
            <a:pathLst>
              <a:path w="1361440" h="2710179">
                <a:moveTo>
                  <a:pt x="0" y="2709671"/>
                </a:moveTo>
                <a:lnTo>
                  <a:pt x="352043" y="2007107"/>
                </a:lnTo>
                <a:lnTo>
                  <a:pt x="1360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7" name="object 3137"/>
          <p:cNvSpPr/>
          <p:nvPr/>
        </p:nvSpPr>
        <p:spPr>
          <a:xfrm>
            <a:off x="12438888" y="4082294"/>
            <a:ext cx="1126490" cy="2097405"/>
          </a:xfrm>
          <a:custGeom>
            <a:avLst/>
            <a:gdLst/>
            <a:ahLst/>
            <a:cxnLst/>
            <a:rect l="l" t="t" r="r" b="b"/>
            <a:pathLst>
              <a:path w="1126490" h="2097404">
                <a:moveTo>
                  <a:pt x="0" y="2097023"/>
                </a:moveTo>
                <a:lnTo>
                  <a:pt x="51815" y="1999487"/>
                </a:lnTo>
                <a:lnTo>
                  <a:pt x="187451" y="1748027"/>
                </a:lnTo>
                <a:lnTo>
                  <a:pt x="947927" y="332231"/>
                </a:lnTo>
                <a:lnTo>
                  <a:pt x="11262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8" name="object 3138"/>
          <p:cNvSpPr/>
          <p:nvPr/>
        </p:nvSpPr>
        <p:spPr>
          <a:xfrm>
            <a:off x="11669268" y="3576325"/>
            <a:ext cx="1127760" cy="2176781"/>
          </a:xfrm>
          <a:custGeom>
            <a:avLst/>
            <a:gdLst/>
            <a:ahLst/>
            <a:cxnLst/>
            <a:rect l="l" t="t" r="r" b="b"/>
            <a:pathLst>
              <a:path w="1127759" h="2176779">
                <a:moveTo>
                  <a:pt x="0" y="2176271"/>
                </a:moveTo>
                <a:lnTo>
                  <a:pt x="170687" y="1845563"/>
                </a:lnTo>
                <a:lnTo>
                  <a:pt x="877823" y="481583"/>
                </a:lnTo>
                <a:lnTo>
                  <a:pt x="11277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9" name="object 3139"/>
          <p:cNvSpPr/>
          <p:nvPr/>
        </p:nvSpPr>
        <p:spPr>
          <a:xfrm>
            <a:off x="9825230" y="9205976"/>
            <a:ext cx="129539" cy="245745"/>
          </a:xfrm>
          <a:custGeom>
            <a:avLst/>
            <a:gdLst/>
            <a:ahLst/>
            <a:cxnLst/>
            <a:rect l="l" t="t" r="r" b="b"/>
            <a:pathLst>
              <a:path w="129540" h="245745">
                <a:moveTo>
                  <a:pt x="0" y="245363"/>
                </a:move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0" name="object 3140"/>
          <p:cNvSpPr/>
          <p:nvPr/>
        </p:nvSpPr>
        <p:spPr>
          <a:xfrm>
            <a:off x="5533644" y="9277605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0" y="536447"/>
                </a:moveTo>
                <a:lnTo>
                  <a:pt x="56387" y="507491"/>
                </a:lnTo>
                <a:lnTo>
                  <a:pt x="64007" y="455675"/>
                </a:lnTo>
                <a:lnTo>
                  <a:pt x="64007" y="451103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1" name="object 3141"/>
          <p:cNvSpPr/>
          <p:nvPr/>
        </p:nvSpPr>
        <p:spPr>
          <a:xfrm>
            <a:off x="9954768" y="5752594"/>
            <a:ext cx="1714500" cy="3453765"/>
          </a:xfrm>
          <a:custGeom>
            <a:avLst/>
            <a:gdLst/>
            <a:ahLst/>
            <a:cxnLst/>
            <a:rect l="l" t="t" r="r" b="b"/>
            <a:pathLst>
              <a:path w="1714500" h="3453765">
                <a:moveTo>
                  <a:pt x="1714499" y="0"/>
                </a:moveTo>
                <a:lnTo>
                  <a:pt x="1482851" y="457199"/>
                </a:lnTo>
                <a:lnTo>
                  <a:pt x="150875" y="3148583"/>
                </a:lnTo>
                <a:lnTo>
                  <a:pt x="0" y="3453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2" name="object 3142"/>
          <p:cNvSpPr/>
          <p:nvPr/>
        </p:nvSpPr>
        <p:spPr>
          <a:xfrm>
            <a:off x="4576575" y="7023612"/>
            <a:ext cx="5378451" cy="2254251"/>
          </a:xfrm>
          <a:custGeom>
            <a:avLst/>
            <a:gdLst/>
            <a:ahLst/>
            <a:cxnLst/>
            <a:rect l="l" t="t" r="r" b="b"/>
            <a:pathLst>
              <a:path w="5378450" h="2254250">
                <a:moveTo>
                  <a:pt x="5378195" y="2182367"/>
                </a:moveTo>
                <a:lnTo>
                  <a:pt x="5167883" y="2078735"/>
                </a:lnTo>
                <a:lnTo>
                  <a:pt x="5085587" y="2039111"/>
                </a:lnTo>
                <a:lnTo>
                  <a:pt x="5024627" y="2008631"/>
                </a:lnTo>
                <a:lnTo>
                  <a:pt x="4733543" y="1863851"/>
                </a:lnTo>
                <a:lnTo>
                  <a:pt x="4709159" y="1853183"/>
                </a:lnTo>
                <a:lnTo>
                  <a:pt x="4162043" y="1583435"/>
                </a:lnTo>
                <a:lnTo>
                  <a:pt x="3849623" y="926591"/>
                </a:lnTo>
                <a:lnTo>
                  <a:pt x="3777995" y="963167"/>
                </a:lnTo>
                <a:lnTo>
                  <a:pt x="3621023" y="1042415"/>
                </a:lnTo>
                <a:lnTo>
                  <a:pt x="1571243" y="2081783"/>
                </a:lnTo>
                <a:lnTo>
                  <a:pt x="1539239" y="2092451"/>
                </a:lnTo>
                <a:lnTo>
                  <a:pt x="1511807" y="2103119"/>
                </a:lnTo>
                <a:lnTo>
                  <a:pt x="1499615" y="2106167"/>
                </a:lnTo>
                <a:lnTo>
                  <a:pt x="1083563" y="2253995"/>
                </a:lnTo>
                <a:lnTo>
                  <a:pt x="918971" y="1909571"/>
                </a:lnTo>
                <a:lnTo>
                  <a:pt x="737615" y="1530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3" name="object 3143"/>
          <p:cNvSpPr/>
          <p:nvPr/>
        </p:nvSpPr>
        <p:spPr>
          <a:xfrm>
            <a:off x="12358116" y="5193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4" name="object 3144"/>
          <p:cNvSpPr/>
          <p:nvPr/>
        </p:nvSpPr>
        <p:spPr>
          <a:xfrm>
            <a:off x="13281660" y="2023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5" name="object 3145"/>
          <p:cNvSpPr/>
          <p:nvPr/>
        </p:nvSpPr>
        <p:spPr>
          <a:xfrm>
            <a:off x="8438388" y="79989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6" name="object 3146"/>
          <p:cNvSpPr/>
          <p:nvPr/>
        </p:nvSpPr>
        <p:spPr>
          <a:xfrm>
            <a:off x="4425696" y="70662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7" name="object 3147"/>
          <p:cNvSpPr/>
          <p:nvPr/>
        </p:nvSpPr>
        <p:spPr>
          <a:xfrm>
            <a:off x="12882371" y="75874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8" name="object 3148"/>
          <p:cNvSpPr/>
          <p:nvPr/>
        </p:nvSpPr>
        <p:spPr>
          <a:xfrm>
            <a:off x="4681728" y="6948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12705588" y="63210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5161788" y="1925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1" name="object 3151"/>
          <p:cNvSpPr/>
          <p:nvPr/>
        </p:nvSpPr>
        <p:spPr>
          <a:xfrm>
            <a:off x="9589008" y="89956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2" name="object 3152"/>
          <p:cNvSpPr/>
          <p:nvPr/>
        </p:nvSpPr>
        <p:spPr>
          <a:xfrm>
            <a:off x="1263395" y="77155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3" name="object 3153"/>
          <p:cNvSpPr/>
          <p:nvPr/>
        </p:nvSpPr>
        <p:spPr>
          <a:xfrm>
            <a:off x="4856989" y="24805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4" name="object 3154"/>
          <p:cNvSpPr/>
          <p:nvPr/>
        </p:nvSpPr>
        <p:spPr>
          <a:xfrm>
            <a:off x="13202412" y="52740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5" name="object 3155"/>
          <p:cNvSpPr/>
          <p:nvPr/>
        </p:nvSpPr>
        <p:spPr>
          <a:xfrm>
            <a:off x="11634217" y="4761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6" name="object 3156"/>
          <p:cNvSpPr/>
          <p:nvPr/>
        </p:nvSpPr>
        <p:spPr>
          <a:xfrm>
            <a:off x="2212848" y="9704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7" name="object 3157"/>
          <p:cNvSpPr/>
          <p:nvPr/>
        </p:nvSpPr>
        <p:spPr>
          <a:xfrm>
            <a:off x="4645152" y="6967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8" name="object 3158"/>
          <p:cNvSpPr/>
          <p:nvPr/>
        </p:nvSpPr>
        <p:spPr>
          <a:xfrm>
            <a:off x="4817364" y="7468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9" name="object 3159"/>
          <p:cNvSpPr/>
          <p:nvPr/>
        </p:nvSpPr>
        <p:spPr>
          <a:xfrm>
            <a:off x="11823192" y="4876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0" name="object 3160"/>
          <p:cNvSpPr/>
          <p:nvPr/>
        </p:nvSpPr>
        <p:spPr>
          <a:xfrm>
            <a:off x="5687568" y="93812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1" name="object 3161"/>
          <p:cNvSpPr/>
          <p:nvPr/>
        </p:nvSpPr>
        <p:spPr>
          <a:xfrm>
            <a:off x="5059679" y="8102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2" name="object 3162"/>
          <p:cNvSpPr/>
          <p:nvPr/>
        </p:nvSpPr>
        <p:spPr>
          <a:xfrm>
            <a:off x="12207240" y="5495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3" name="object 3163"/>
          <p:cNvSpPr/>
          <p:nvPr/>
        </p:nvSpPr>
        <p:spPr>
          <a:xfrm>
            <a:off x="13399008" y="39298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4" name="object 3164"/>
          <p:cNvSpPr/>
          <p:nvPr/>
        </p:nvSpPr>
        <p:spPr>
          <a:xfrm>
            <a:off x="8741665" y="86161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5" name="object 3165"/>
          <p:cNvSpPr/>
          <p:nvPr/>
        </p:nvSpPr>
        <p:spPr>
          <a:xfrm>
            <a:off x="9561576" y="90688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6" name="object 3166"/>
          <p:cNvSpPr/>
          <p:nvPr/>
        </p:nvSpPr>
        <p:spPr>
          <a:xfrm>
            <a:off x="1981200" y="924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7" name="object 3167"/>
          <p:cNvSpPr/>
          <p:nvPr/>
        </p:nvSpPr>
        <p:spPr>
          <a:xfrm>
            <a:off x="664464" y="55605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8" name="object 3168"/>
          <p:cNvSpPr/>
          <p:nvPr/>
        </p:nvSpPr>
        <p:spPr>
          <a:xfrm>
            <a:off x="13182600" y="74564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9" name="object 3169"/>
          <p:cNvSpPr/>
          <p:nvPr/>
        </p:nvSpPr>
        <p:spPr>
          <a:xfrm>
            <a:off x="3898392" y="30612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0" name="object 3170"/>
          <p:cNvSpPr/>
          <p:nvPr/>
        </p:nvSpPr>
        <p:spPr>
          <a:xfrm>
            <a:off x="10090404" y="96235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1" name="object 3171"/>
          <p:cNvSpPr/>
          <p:nvPr/>
        </p:nvSpPr>
        <p:spPr>
          <a:xfrm>
            <a:off x="1517903" y="75554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2" name="object 3172"/>
          <p:cNvSpPr/>
          <p:nvPr/>
        </p:nvSpPr>
        <p:spPr>
          <a:xfrm>
            <a:off x="14508480" y="875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3" name="object 3173"/>
          <p:cNvSpPr/>
          <p:nvPr/>
        </p:nvSpPr>
        <p:spPr>
          <a:xfrm>
            <a:off x="13074395" y="3751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4" name="object 3174"/>
          <p:cNvSpPr/>
          <p:nvPr/>
        </p:nvSpPr>
        <p:spPr>
          <a:xfrm>
            <a:off x="13511785" y="9067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5" name="object 3175"/>
          <p:cNvSpPr/>
          <p:nvPr/>
        </p:nvSpPr>
        <p:spPr>
          <a:xfrm>
            <a:off x="11058143" y="6424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6" name="object 3176"/>
          <p:cNvSpPr/>
          <p:nvPr/>
        </p:nvSpPr>
        <p:spPr>
          <a:xfrm>
            <a:off x="12544044" y="34772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7" name="object 3177"/>
          <p:cNvSpPr/>
          <p:nvPr/>
        </p:nvSpPr>
        <p:spPr>
          <a:xfrm>
            <a:off x="13668756" y="8593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8" name="object 3178"/>
          <p:cNvSpPr/>
          <p:nvPr/>
        </p:nvSpPr>
        <p:spPr>
          <a:xfrm>
            <a:off x="14293595" y="8788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9" name="object 3179"/>
          <p:cNvSpPr/>
          <p:nvPr/>
        </p:nvSpPr>
        <p:spPr>
          <a:xfrm>
            <a:off x="2261616" y="91373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0" name="object 3180"/>
          <p:cNvSpPr/>
          <p:nvPr/>
        </p:nvSpPr>
        <p:spPr>
          <a:xfrm>
            <a:off x="10518647" y="87838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1" name="object 3181"/>
          <p:cNvSpPr/>
          <p:nvPr/>
        </p:nvSpPr>
        <p:spPr>
          <a:xfrm>
            <a:off x="13778484" y="2340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2" name="object 3182"/>
          <p:cNvSpPr/>
          <p:nvPr/>
        </p:nvSpPr>
        <p:spPr>
          <a:xfrm>
            <a:off x="10334244" y="78618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3" name="object 3183"/>
          <p:cNvSpPr/>
          <p:nvPr/>
        </p:nvSpPr>
        <p:spPr>
          <a:xfrm>
            <a:off x="729996" y="58699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4" name="object 3184"/>
          <p:cNvSpPr/>
          <p:nvPr/>
        </p:nvSpPr>
        <p:spPr>
          <a:xfrm>
            <a:off x="13427963" y="95077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5" name="object 3185"/>
          <p:cNvSpPr/>
          <p:nvPr/>
        </p:nvSpPr>
        <p:spPr>
          <a:xfrm>
            <a:off x="9695688" y="91282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6" name="object 3186"/>
          <p:cNvSpPr/>
          <p:nvPr/>
        </p:nvSpPr>
        <p:spPr>
          <a:xfrm>
            <a:off x="13773913" y="41280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7" name="object 3187"/>
          <p:cNvSpPr/>
          <p:nvPr/>
        </p:nvSpPr>
        <p:spPr>
          <a:xfrm>
            <a:off x="6062472" y="1067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8" name="object 3188"/>
          <p:cNvSpPr/>
          <p:nvPr/>
        </p:nvSpPr>
        <p:spPr>
          <a:xfrm>
            <a:off x="4448556" y="7057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9" name="object 3189"/>
          <p:cNvSpPr/>
          <p:nvPr/>
        </p:nvSpPr>
        <p:spPr>
          <a:xfrm>
            <a:off x="5762244" y="94086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0" name="object 3190"/>
          <p:cNvSpPr/>
          <p:nvPr/>
        </p:nvSpPr>
        <p:spPr>
          <a:xfrm>
            <a:off x="11593067" y="66608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1" name="object 3191"/>
          <p:cNvSpPr/>
          <p:nvPr/>
        </p:nvSpPr>
        <p:spPr>
          <a:xfrm>
            <a:off x="4485132" y="72141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2" name="object 3192"/>
          <p:cNvSpPr/>
          <p:nvPr/>
        </p:nvSpPr>
        <p:spPr>
          <a:xfrm>
            <a:off x="12123419" y="40152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3" name="object 3193"/>
          <p:cNvSpPr/>
          <p:nvPr/>
        </p:nvSpPr>
        <p:spPr>
          <a:xfrm>
            <a:off x="5626608" y="9806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4" name="object 3194"/>
          <p:cNvSpPr/>
          <p:nvPr/>
        </p:nvSpPr>
        <p:spPr>
          <a:xfrm>
            <a:off x="12289534" y="6209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5" name="object 3195"/>
          <p:cNvSpPr/>
          <p:nvPr/>
        </p:nvSpPr>
        <p:spPr>
          <a:xfrm>
            <a:off x="11772900" y="6631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6" name="object 3196"/>
          <p:cNvSpPr/>
          <p:nvPr/>
        </p:nvSpPr>
        <p:spPr>
          <a:xfrm>
            <a:off x="4850892" y="7538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7" name="object 3197"/>
          <p:cNvSpPr/>
          <p:nvPr/>
        </p:nvSpPr>
        <p:spPr>
          <a:xfrm>
            <a:off x="4471416" y="71851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8" name="object 3198"/>
          <p:cNvSpPr/>
          <p:nvPr/>
        </p:nvSpPr>
        <p:spPr>
          <a:xfrm>
            <a:off x="4725924" y="6929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9" name="object 3199"/>
          <p:cNvSpPr/>
          <p:nvPr/>
        </p:nvSpPr>
        <p:spPr>
          <a:xfrm>
            <a:off x="5134356" y="8122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0" name="object 3200"/>
          <p:cNvSpPr/>
          <p:nvPr/>
        </p:nvSpPr>
        <p:spPr>
          <a:xfrm>
            <a:off x="5541264" y="977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1" name="object 3201"/>
          <p:cNvSpPr/>
          <p:nvPr/>
        </p:nvSpPr>
        <p:spPr>
          <a:xfrm>
            <a:off x="9529571" y="90413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2" name="object 3202"/>
          <p:cNvSpPr/>
          <p:nvPr/>
        </p:nvSpPr>
        <p:spPr>
          <a:xfrm>
            <a:off x="6536435" y="8863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3" name="object 3203"/>
          <p:cNvSpPr/>
          <p:nvPr/>
        </p:nvSpPr>
        <p:spPr>
          <a:xfrm>
            <a:off x="8474964" y="79242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4" name="object 3204"/>
          <p:cNvSpPr/>
          <p:nvPr/>
        </p:nvSpPr>
        <p:spPr>
          <a:xfrm>
            <a:off x="8619743" y="759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5" name="object 3205"/>
          <p:cNvSpPr/>
          <p:nvPr/>
        </p:nvSpPr>
        <p:spPr>
          <a:xfrm>
            <a:off x="8784335" y="85674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6" name="object 3206"/>
          <p:cNvSpPr/>
          <p:nvPr/>
        </p:nvSpPr>
        <p:spPr>
          <a:xfrm>
            <a:off x="6228588" y="9064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7" name="object 3207"/>
          <p:cNvSpPr/>
          <p:nvPr/>
        </p:nvSpPr>
        <p:spPr>
          <a:xfrm>
            <a:off x="8002528" y="6525260"/>
            <a:ext cx="1106805" cy="546099"/>
          </a:xfrm>
          <a:custGeom>
            <a:avLst/>
            <a:gdLst/>
            <a:ahLst/>
            <a:cxnLst/>
            <a:rect l="l" t="t" r="r" b="b"/>
            <a:pathLst>
              <a:path w="1106804" h="546100">
                <a:moveTo>
                  <a:pt x="0" y="545591"/>
                </a:moveTo>
                <a:lnTo>
                  <a:pt x="11064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8" name="object 3208"/>
          <p:cNvSpPr/>
          <p:nvPr/>
        </p:nvSpPr>
        <p:spPr>
          <a:xfrm>
            <a:off x="8002523" y="6525260"/>
            <a:ext cx="1431290" cy="974090"/>
          </a:xfrm>
          <a:custGeom>
            <a:avLst/>
            <a:gdLst/>
            <a:ahLst/>
            <a:cxnLst/>
            <a:rect l="l" t="t" r="r" b="b"/>
            <a:pathLst>
              <a:path w="1431290" h="974090">
                <a:moveTo>
                  <a:pt x="1431035" y="656843"/>
                </a:moveTo>
                <a:lnTo>
                  <a:pt x="1036319" y="848867"/>
                </a:lnTo>
                <a:lnTo>
                  <a:pt x="925067" y="621791"/>
                </a:lnTo>
                <a:lnTo>
                  <a:pt x="210311" y="973835"/>
                </a:lnTo>
                <a:lnTo>
                  <a:pt x="0" y="545591"/>
                </a:lnTo>
                <a:lnTo>
                  <a:pt x="1106423" y="0"/>
                </a:lnTo>
                <a:lnTo>
                  <a:pt x="1431035" y="656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9" name="object 3209"/>
          <p:cNvSpPr/>
          <p:nvPr/>
        </p:nvSpPr>
        <p:spPr>
          <a:xfrm>
            <a:off x="8577071" y="7460995"/>
            <a:ext cx="1205865" cy="1203960"/>
          </a:xfrm>
          <a:custGeom>
            <a:avLst/>
            <a:gdLst/>
            <a:ahLst/>
            <a:cxnLst/>
            <a:rect l="l" t="t" r="r" b="b"/>
            <a:pathLst>
              <a:path w="1205865" h="1203959">
                <a:moveTo>
                  <a:pt x="993647" y="0"/>
                </a:moveTo>
                <a:lnTo>
                  <a:pt x="601979" y="196595"/>
                </a:lnTo>
                <a:lnTo>
                  <a:pt x="713231" y="422147"/>
                </a:lnTo>
                <a:lnTo>
                  <a:pt x="0" y="774191"/>
                </a:lnTo>
                <a:lnTo>
                  <a:pt x="210311" y="1203959"/>
                </a:lnTo>
                <a:lnTo>
                  <a:pt x="1007363" y="810767"/>
                </a:lnTo>
                <a:lnTo>
                  <a:pt x="1205483" y="431291"/>
                </a:lnTo>
                <a:lnTo>
                  <a:pt x="9936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0" name="object 3210"/>
          <p:cNvSpPr/>
          <p:nvPr/>
        </p:nvSpPr>
        <p:spPr>
          <a:xfrm>
            <a:off x="6763511" y="7302500"/>
            <a:ext cx="1251585" cy="905510"/>
          </a:xfrm>
          <a:custGeom>
            <a:avLst/>
            <a:gdLst/>
            <a:ahLst/>
            <a:cxnLst/>
            <a:rect l="l" t="t" r="r" b="b"/>
            <a:pathLst>
              <a:path w="1251584" h="905509">
                <a:moveTo>
                  <a:pt x="179831" y="905255"/>
                </a:moveTo>
                <a:lnTo>
                  <a:pt x="1251203" y="387095"/>
                </a:lnTo>
                <a:lnTo>
                  <a:pt x="1071371" y="0"/>
                </a:lnTo>
                <a:lnTo>
                  <a:pt x="0" y="513587"/>
                </a:lnTo>
                <a:lnTo>
                  <a:pt x="179831" y="9052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1" name="object 3211"/>
          <p:cNvSpPr/>
          <p:nvPr/>
        </p:nvSpPr>
        <p:spPr>
          <a:xfrm>
            <a:off x="10434828" y="7031231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0" y="22859"/>
                </a:move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2" name="object 3212"/>
          <p:cNvSpPr/>
          <p:nvPr/>
        </p:nvSpPr>
        <p:spPr>
          <a:xfrm>
            <a:off x="10503406" y="70007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3" name="object 3213"/>
          <p:cNvSpPr/>
          <p:nvPr/>
        </p:nvSpPr>
        <p:spPr>
          <a:xfrm>
            <a:off x="10565892" y="696874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4" name="object 3214"/>
          <p:cNvSpPr/>
          <p:nvPr/>
        </p:nvSpPr>
        <p:spPr>
          <a:xfrm>
            <a:off x="10603993" y="7019040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33527" y="0"/>
                </a:moveTo>
                <a:lnTo>
                  <a:pt x="48767" y="30479"/>
                </a:lnTo>
                <a:lnTo>
                  <a:pt x="0" y="533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5" name="object 3215"/>
          <p:cNvSpPr/>
          <p:nvPr/>
        </p:nvSpPr>
        <p:spPr>
          <a:xfrm>
            <a:off x="10543032" y="70830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6" name="object 3216"/>
          <p:cNvSpPr/>
          <p:nvPr/>
        </p:nvSpPr>
        <p:spPr>
          <a:xfrm>
            <a:off x="10459213" y="71043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7" name="object 3217"/>
          <p:cNvSpPr/>
          <p:nvPr/>
        </p:nvSpPr>
        <p:spPr>
          <a:xfrm>
            <a:off x="10434829" y="705408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79">
                <a:moveTo>
                  <a:pt x="15239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8" name="object 3218"/>
          <p:cNvSpPr/>
          <p:nvPr/>
        </p:nvSpPr>
        <p:spPr>
          <a:xfrm>
            <a:off x="5269992" y="3559559"/>
            <a:ext cx="3101340" cy="1455420"/>
          </a:xfrm>
          <a:custGeom>
            <a:avLst/>
            <a:gdLst/>
            <a:ahLst/>
            <a:cxnLst/>
            <a:rect l="l" t="t" r="r" b="b"/>
            <a:pathLst>
              <a:path w="3101340" h="1455420">
                <a:moveTo>
                  <a:pt x="0" y="1455419"/>
                </a:moveTo>
                <a:lnTo>
                  <a:pt x="31013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9" name="object 3219"/>
          <p:cNvSpPr/>
          <p:nvPr/>
        </p:nvSpPr>
        <p:spPr>
          <a:xfrm>
            <a:off x="9587484" y="6627368"/>
            <a:ext cx="640081" cy="1320166"/>
          </a:xfrm>
          <a:custGeom>
            <a:avLst/>
            <a:gdLst/>
            <a:ahLst/>
            <a:cxnLst/>
            <a:rect l="l" t="t" r="r" b="b"/>
            <a:pathLst>
              <a:path w="640079" h="1320165">
                <a:moveTo>
                  <a:pt x="640079" y="131978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0" name="object 3220"/>
          <p:cNvSpPr/>
          <p:nvPr/>
        </p:nvSpPr>
        <p:spPr>
          <a:xfrm>
            <a:off x="9549382" y="6645656"/>
            <a:ext cx="640081" cy="1321435"/>
          </a:xfrm>
          <a:custGeom>
            <a:avLst/>
            <a:gdLst/>
            <a:ahLst/>
            <a:cxnLst/>
            <a:rect l="l" t="t" r="r" b="b"/>
            <a:pathLst>
              <a:path w="640079" h="1321434">
                <a:moveTo>
                  <a:pt x="640079" y="13213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1" name="object 3221"/>
          <p:cNvSpPr/>
          <p:nvPr/>
        </p:nvSpPr>
        <p:spPr>
          <a:xfrm>
            <a:off x="7374636" y="866647"/>
            <a:ext cx="2212975" cy="5760721"/>
          </a:xfrm>
          <a:custGeom>
            <a:avLst/>
            <a:gdLst/>
            <a:ahLst/>
            <a:cxnLst/>
            <a:rect l="l" t="t" r="r" b="b"/>
            <a:pathLst>
              <a:path w="2212975" h="5760720">
                <a:moveTo>
                  <a:pt x="2212847" y="5760719"/>
                </a:moveTo>
                <a:lnTo>
                  <a:pt x="1929383" y="5175503"/>
                </a:lnTo>
                <a:lnTo>
                  <a:pt x="873251" y="2500883"/>
                </a:lnTo>
                <a:lnTo>
                  <a:pt x="368807" y="69037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2" name="object 3222"/>
          <p:cNvSpPr/>
          <p:nvPr/>
        </p:nvSpPr>
        <p:spPr>
          <a:xfrm>
            <a:off x="7325873" y="866649"/>
            <a:ext cx="2223769" cy="5779136"/>
          </a:xfrm>
          <a:custGeom>
            <a:avLst/>
            <a:gdLst/>
            <a:ahLst/>
            <a:cxnLst/>
            <a:rect l="l" t="t" r="r" b="b"/>
            <a:pathLst>
              <a:path w="2223770" h="5779134">
                <a:moveTo>
                  <a:pt x="2223515" y="5779007"/>
                </a:moveTo>
                <a:lnTo>
                  <a:pt x="1938527" y="5192267"/>
                </a:lnTo>
                <a:lnTo>
                  <a:pt x="880871" y="2514599"/>
                </a:lnTo>
                <a:lnTo>
                  <a:pt x="376427" y="705611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3" name="object 3223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39439" y="0"/>
                </a:moveTo>
                <a:lnTo>
                  <a:pt x="3517391" y="728471"/>
                </a:lnTo>
                <a:lnTo>
                  <a:pt x="4023359" y="2514599"/>
                </a:lnTo>
                <a:lnTo>
                  <a:pt x="4108703" y="2729483"/>
                </a:lnTo>
                <a:lnTo>
                  <a:pt x="2948939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5131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4" name="object 3224"/>
          <p:cNvSpPr/>
          <p:nvPr/>
        </p:nvSpPr>
        <p:spPr>
          <a:xfrm>
            <a:off x="5269992" y="3596132"/>
            <a:ext cx="3996054" cy="3759836"/>
          </a:xfrm>
          <a:custGeom>
            <a:avLst/>
            <a:gdLst/>
            <a:ahLst/>
            <a:cxnLst/>
            <a:rect l="l" t="t" r="r" b="b"/>
            <a:pathLst>
              <a:path w="3996054" h="3759834">
                <a:moveTo>
                  <a:pt x="0" y="1418843"/>
                </a:moveTo>
                <a:lnTo>
                  <a:pt x="3022091" y="0"/>
                </a:lnTo>
                <a:lnTo>
                  <a:pt x="3995927" y="2465831"/>
                </a:lnTo>
                <a:lnTo>
                  <a:pt x="1278635" y="3759707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5" name="object 3225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0" y="0"/>
                </a:moveTo>
                <a:lnTo>
                  <a:pt x="368807" y="690371"/>
                </a:lnTo>
                <a:lnTo>
                  <a:pt x="417575" y="690371"/>
                </a:lnTo>
                <a:lnTo>
                  <a:pt x="0" y="0"/>
                </a:lnTo>
                <a:close/>
              </a:path>
              <a:path w="417829" h="690880">
                <a:moveTo>
                  <a:pt x="0" y="0"/>
                </a:moveTo>
                <a:lnTo>
                  <a:pt x="417575" y="690371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6" name="object 3226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368807" y="690371"/>
                </a:moveTo>
                <a:lnTo>
                  <a:pt x="417575" y="690371"/>
                </a:lnTo>
                <a:lnTo>
                  <a:pt x="0" y="0"/>
                </a:lnTo>
                <a:lnTo>
                  <a:pt x="368807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7" name="object 3227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417575" y="690371"/>
                </a:moveTo>
                <a:lnTo>
                  <a:pt x="0" y="0"/>
                </a:lnTo>
                <a:lnTo>
                  <a:pt x="7619" y="0"/>
                </a:lnTo>
                <a:lnTo>
                  <a:pt x="417575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8" name="object 3228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409955" y="690371"/>
                </a:lnTo>
                <a:lnTo>
                  <a:pt x="3657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9" name="object 3229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36575" y="0"/>
                </a:lnTo>
                <a:lnTo>
                  <a:pt x="409955" y="6903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0" name="object 3230"/>
          <p:cNvSpPr/>
          <p:nvPr/>
        </p:nvSpPr>
        <p:spPr>
          <a:xfrm>
            <a:off x="7694679" y="1557020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0" y="0"/>
                </a:moveTo>
                <a:lnTo>
                  <a:pt x="7619" y="15239"/>
                </a:lnTo>
                <a:lnTo>
                  <a:pt x="53339" y="15239"/>
                </a:lnTo>
                <a:lnTo>
                  <a:pt x="0" y="0"/>
                </a:lnTo>
                <a:close/>
              </a:path>
              <a:path w="53340" h="15240">
                <a:moveTo>
                  <a:pt x="0" y="0"/>
                </a:moveTo>
                <a:lnTo>
                  <a:pt x="53339" y="15239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1" name="object 3231"/>
          <p:cNvSpPr/>
          <p:nvPr/>
        </p:nvSpPr>
        <p:spPr>
          <a:xfrm>
            <a:off x="7694679" y="1557020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48767" y="0"/>
                </a:moveTo>
                <a:lnTo>
                  <a:pt x="0" y="0"/>
                </a:lnTo>
                <a:lnTo>
                  <a:pt x="53339" y="15239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2" name="object 3232"/>
          <p:cNvSpPr/>
          <p:nvPr/>
        </p:nvSpPr>
        <p:spPr>
          <a:xfrm>
            <a:off x="7694679" y="1557020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0" y="0"/>
                </a:moveTo>
                <a:lnTo>
                  <a:pt x="53339" y="15239"/>
                </a:lnTo>
                <a:lnTo>
                  <a:pt x="761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3" name="object 3233"/>
          <p:cNvSpPr/>
          <p:nvPr/>
        </p:nvSpPr>
        <p:spPr>
          <a:xfrm>
            <a:off x="7702299" y="1572260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0" y="0"/>
                </a:moveTo>
                <a:lnTo>
                  <a:pt x="501395" y="1795271"/>
                </a:lnTo>
                <a:lnTo>
                  <a:pt x="545591" y="1795271"/>
                </a:lnTo>
                <a:lnTo>
                  <a:pt x="0" y="0"/>
                </a:lnTo>
                <a:close/>
              </a:path>
              <a:path w="546100" h="1795779">
                <a:moveTo>
                  <a:pt x="0" y="0"/>
                </a:moveTo>
                <a:lnTo>
                  <a:pt x="545591" y="1795271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4" name="object 3234"/>
          <p:cNvSpPr/>
          <p:nvPr/>
        </p:nvSpPr>
        <p:spPr>
          <a:xfrm>
            <a:off x="7702299" y="1572260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45719" y="0"/>
                </a:moveTo>
                <a:lnTo>
                  <a:pt x="0" y="0"/>
                </a:lnTo>
                <a:lnTo>
                  <a:pt x="545591" y="179527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5" name="object 3235"/>
          <p:cNvSpPr/>
          <p:nvPr/>
        </p:nvSpPr>
        <p:spPr>
          <a:xfrm>
            <a:off x="7702299" y="1572260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0" y="0"/>
                </a:moveTo>
                <a:lnTo>
                  <a:pt x="545591" y="1795271"/>
                </a:lnTo>
                <a:lnTo>
                  <a:pt x="501395" y="17952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6" name="object 3236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3047" y="13715"/>
                </a:lnTo>
                <a:lnTo>
                  <a:pt x="50291" y="13715"/>
                </a:lnTo>
                <a:lnTo>
                  <a:pt x="0" y="0"/>
                </a:lnTo>
                <a:close/>
              </a:path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419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7" name="object 3237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44195" y="0"/>
                </a:moveTo>
                <a:lnTo>
                  <a:pt x="0" y="0"/>
                </a:lnTo>
                <a:lnTo>
                  <a:pt x="50291" y="13715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8" name="object 3238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3047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9" name="object 3239"/>
          <p:cNvSpPr/>
          <p:nvPr/>
        </p:nvSpPr>
        <p:spPr>
          <a:xfrm>
            <a:off x="8206745" y="3381249"/>
            <a:ext cx="1099185" cy="2661284"/>
          </a:xfrm>
          <a:custGeom>
            <a:avLst/>
            <a:gdLst/>
            <a:ahLst/>
            <a:cxnLst/>
            <a:rect l="l" t="t" r="r" b="b"/>
            <a:pathLst>
              <a:path w="1099184" h="2661285">
                <a:moveTo>
                  <a:pt x="0" y="0"/>
                </a:moveTo>
                <a:lnTo>
                  <a:pt x="1051559" y="2660903"/>
                </a:lnTo>
                <a:lnTo>
                  <a:pt x="1098803" y="2660903"/>
                </a:lnTo>
                <a:lnTo>
                  <a:pt x="0" y="0"/>
                </a:lnTo>
                <a:close/>
              </a:path>
              <a:path w="1099184" h="2661285">
                <a:moveTo>
                  <a:pt x="0" y="0"/>
                </a:moveTo>
                <a:lnTo>
                  <a:pt x="1098803" y="2660903"/>
                </a:lnTo>
                <a:lnTo>
                  <a:pt x="47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0" name="object 3240"/>
          <p:cNvSpPr/>
          <p:nvPr/>
        </p:nvSpPr>
        <p:spPr>
          <a:xfrm>
            <a:off x="8206745" y="3381249"/>
            <a:ext cx="1099185" cy="2661284"/>
          </a:xfrm>
          <a:custGeom>
            <a:avLst/>
            <a:gdLst/>
            <a:ahLst/>
            <a:cxnLst/>
            <a:rect l="l" t="t" r="r" b="b"/>
            <a:pathLst>
              <a:path w="1099184" h="2661285">
                <a:moveTo>
                  <a:pt x="47243" y="0"/>
                </a:moveTo>
                <a:lnTo>
                  <a:pt x="0" y="0"/>
                </a:lnTo>
                <a:lnTo>
                  <a:pt x="1098803" y="2660903"/>
                </a:lnTo>
                <a:lnTo>
                  <a:pt x="47243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1" name="object 3241"/>
          <p:cNvSpPr/>
          <p:nvPr/>
        </p:nvSpPr>
        <p:spPr>
          <a:xfrm>
            <a:off x="8206745" y="3381249"/>
            <a:ext cx="1099185" cy="2661284"/>
          </a:xfrm>
          <a:custGeom>
            <a:avLst/>
            <a:gdLst/>
            <a:ahLst/>
            <a:cxnLst/>
            <a:rect l="l" t="t" r="r" b="b"/>
            <a:pathLst>
              <a:path w="1099184" h="2661285">
                <a:moveTo>
                  <a:pt x="0" y="0"/>
                </a:moveTo>
                <a:lnTo>
                  <a:pt x="1098803" y="2660903"/>
                </a:lnTo>
                <a:lnTo>
                  <a:pt x="1051559" y="26609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2" name="object 3242"/>
          <p:cNvSpPr/>
          <p:nvPr/>
        </p:nvSpPr>
        <p:spPr>
          <a:xfrm>
            <a:off x="9258302" y="6042152"/>
            <a:ext cx="56515" cy="20320"/>
          </a:xfrm>
          <a:custGeom>
            <a:avLst/>
            <a:gdLst/>
            <a:ahLst/>
            <a:cxnLst/>
            <a:rect l="l" t="t" r="r" b="b"/>
            <a:pathLst>
              <a:path w="56515" h="20320">
                <a:moveTo>
                  <a:pt x="0" y="0"/>
                </a:moveTo>
                <a:lnTo>
                  <a:pt x="7619" y="19811"/>
                </a:lnTo>
                <a:lnTo>
                  <a:pt x="56387" y="19811"/>
                </a:lnTo>
                <a:lnTo>
                  <a:pt x="0" y="0"/>
                </a:lnTo>
                <a:close/>
              </a:path>
              <a:path w="56515" h="20320">
                <a:moveTo>
                  <a:pt x="0" y="0"/>
                </a:moveTo>
                <a:lnTo>
                  <a:pt x="56387" y="19811"/>
                </a:lnTo>
                <a:lnTo>
                  <a:pt x="47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3" name="object 3243"/>
          <p:cNvSpPr/>
          <p:nvPr/>
        </p:nvSpPr>
        <p:spPr>
          <a:xfrm>
            <a:off x="9258302" y="6042152"/>
            <a:ext cx="56515" cy="20320"/>
          </a:xfrm>
          <a:custGeom>
            <a:avLst/>
            <a:gdLst/>
            <a:ahLst/>
            <a:cxnLst/>
            <a:rect l="l" t="t" r="r" b="b"/>
            <a:pathLst>
              <a:path w="56515" h="20320">
                <a:moveTo>
                  <a:pt x="47243" y="0"/>
                </a:moveTo>
                <a:lnTo>
                  <a:pt x="0" y="0"/>
                </a:lnTo>
                <a:lnTo>
                  <a:pt x="56387" y="19811"/>
                </a:lnTo>
                <a:lnTo>
                  <a:pt x="47243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4" name="object 3244"/>
          <p:cNvSpPr/>
          <p:nvPr/>
        </p:nvSpPr>
        <p:spPr>
          <a:xfrm>
            <a:off x="9258302" y="6042152"/>
            <a:ext cx="56515" cy="20320"/>
          </a:xfrm>
          <a:custGeom>
            <a:avLst/>
            <a:gdLst/>
            <a:ahLst/>
            <a:cxnLst/>
            <a:rect l="l" t="t" r="r" b="b"/>
            <a:pathLst>
              <a:path w="56515" h="20320">
                <a:moveTo>
                  <a:pt x="0" y="0"/>
                </a:moveTo>
                <a:lnTo>
                  <a:pt x="56387" y="19811"/>
                </a:lnTo>
                <a:lnTo>
                  <a:pt x="7619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5" name="object 3245"/>
          <p:cNvSpPr/>
          <p:nvPr/>
        </p:nvSpPr>
        <p:spPr>
          <a:xfrm>
            <a:off x="9265925" y="6061963"/>
            <a:ext cx="948055" cy="1905000"/>
          </a:xfrm>
          <a:custGeom>
            <a:avLst/>
            <a:gdLst/>
            <a:ahLst/>
            <a:cxnLst/>
            <a:rect l="l" t="t" r="r" b="b"/>
            <a:pathLst>
              <a:path w="948054" h="1905000">
                <a:moveTo>
                  <a:pt x="900683" y="1857755"/>
                </a:moveTo>
                <a:lnTo>
                  <a:pt x="923543" y="1904999"/>
                </a:lnTo>
                <a:lnTo>
                  <a:pt x="947927" y="1857755"/>
                </a:lnTo>
                <a:lnTo>
                  <a:pt x="900683" y="1857755"/>
                </a:lnTo>
                <a:close/>
              </a:path>
              <a:path w="948054" h="1905000">
                <a:moveTo>
                  <a:pt x="0" y="0"/>
                </a:moveTo>
                <a:lnTo>
                  <a:pt x="900683" y="1857755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6" name="object 3246"/>
          <p:cNvSpPr/>
          <p:nvPr/>
        </p:nvSpPr>
        <p:spPr>
          <a:xfrm>
            <a:off x="9265925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900683" y="1857755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7" name="object 3247"/>
          <p:cNvSpPr/>
          <p:nvPr/>
        </p:nvSpPr>
        <p:spPr>
          <a:xfrm>
            <a:off x="10166604" y="7919720"/>
            <a:ext cx="47625" cy="47624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0"/>
                </a:moveTo>
                <a:lnTo>
                  <a:pt x="47243" y="0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8" name="object 3248"/>
          <p:cNvSpPr/>
          <p:nvPr/>
        </p:nvSpPr>
        <p:spPr>
          <a:xfrm>
            <a:off x="9265925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947927" y="1857755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9" name="object 3249"/>
          <p:cNvSpPr/>
          <p:nvPr/>
        </p:nvSpPr>
        <p:spPr>
          <a:xfrm>
            <a:off x="9265925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48767" y="0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0" name="object 3250"/>
          <p:cNvSpPr/>
          <p:nvPr/>
        </p:nvSpPr>
        <p:spPr>
          <a:xfrm>
            <a:off x="7325869" y="866647"/>
            <a:ext cx="2887980" cy="7100570"/>
          </a:xfrm>
          <a:custGeom>
            <a:avLst/>
            <a:gdLst/>
            <a:ahLst/>
            <a:cxnLst/>
            <a:rect l="l" t="t" r="r" b="b"/>
            <a:pathLst>
              <a:path w="2887979" h="7100570">
                <a:moveTo>
                  <a:pt x="0" y="0"/>
                </a:moveTo>
                <a:lnTo>
                  <a:pt x="376427" y="705611"/>
                </a:lnTo>
                <a:lnTo>
                  <a:pt x="880871" y="2514599"/>
                </a:lnTo>
                <a:lnTo>
                  <a:pt x="1940051" y="5195315"/>
                </a:lnTo>
                <a:lnTo>
                  <a:pt x="2863595" y="7100315"/>
                </a:lnTo>
                <a:lnTo>
                  <a:pt x="2887979" y="7053071"/>
                </a:lnTo>
                <a:lnTo>
                  <a:pt x="1979675" y="5175503"/>
                </a:lnTo>
                <a:lnTo>
                  <a:pt x="922019" y="2500883"/>
                </a:lnTo>
                <a:lnTo>
                  <a:pt x="417575" y="690371"/>
                </a:lnTo>
                <a:lnTo>
                  <a:pt x="44195" y="0"/>
                </a:lnTo>
              </a:path>
            </a:pathLst>
          </a:custGeom>
          <a:ln w="9143">
            <a:solidFill>
              <a:srgbClr val="7DB2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1" name="object 3251"/>
          <p:cNvSpPr/>
          <p:nvPr/>
        </p:nvSpPr>
        <p:spPr>
          <a:xfrm>
            <a:off x="4948432" y="3954272"/>
            <a:ext cx="960118" cy="1234441"/>
          </a:xfrm>
          <a:custGeom>
            <a:avLst/>
            <a:gdLst/>
            <a:ahLst/>
            <a:cxnLst/>
            <a:rect l="l" t="t" r="r" b="b"/>
            <a:pathLst>
              <a:path w="960120" h="1234439">
                <a:moveTo>
                  <a:pt x="0" y="225551"/>
                </a:moveTo>
                <a:lnTo>
                  <a:pt x="429767" y="0"/>
                </a:lnTo>
                <a:lnTo>
                  <a:pt x="960119" y="1008887"/>
                </a:lnTo>
                <a:lnTo>
                  <a:pt x="534923" y="1234439"/>
                </a:lnTo>
                <a:lnTo>
                  <a:pt x="0" y="2255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2" name="object 3252"/>
          <p:cNvSpPr/>
          <p:nvPr/>
        </p:nvSpPr>
        <p:spPr>
          <a:xfrm>
            <a:off x="6416042" y="2296161"/>
            <a:ext cx="143511" cy="266700"/>
          </a:xfrm>
          <a:custGeom>
            <a:avLst/>
            <a:gdLst/>
            <a:ahLst/>
            <a:cxnLst/>
            <a:rect l="l" t="t" r="r" b="b"/>
            <a:pathLst>
              <a:path w="143509" h="266700">
                <a:moveTo>
                  <a:pt x="143255" y="2666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3" name="object 3253"/>
          <p:cNvSpPr/>
          <p:nvPr/>
        </p:nvSpPr>
        <p:spPr>
          <a:xfrm>
            <a:off x="6865620" y="1910589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4" name="object 3254"/>
          <p:cNvSpPr/>
          <p:nvPr/>
        </p:nvSpPr>
        <p:spPr>
          <a:xfrm>
            <a:off x="6803134" y="19425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5" name="object 3255"/>
          <p:cNvSpPr/>
          <p:nvPr/>
        </p:nvSpPr>
        <p:spPr>
          <a:xfrm>
            <a:off x="6719318" y="196392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6" name="object 3256"/>
          <p:cNvSpPr/>
          <p:nvPr/>
        </p:nvSpPr>
        <p:spPr>
          <a:xfrm>
            <a:off x="6696457" y="1890777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13715" y="51815"/>
                </a:moveTo>
                <a:lnTo>
                  <a:pt x="0" y="21335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7" name="object 3257"/>
          <p:cNvSpPr/>
          <p:nvPr/>
        </p:nvSpPr>
        <p:spPr>
          <a:xfrm>
            <a:off x="6765035" y="186029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8" name="object 3258"/>
          <p:cNvSpPr/>
          <p:nvPr/>
        </p:nvSpPr>
        <p:spPr>
          <a:xfrm>
            <a:off x="6827520" y="182829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9" name="object 3259"/>
          <p:cNvSpPr/>
          <p:nvPr/>
        </p:nvSpPr>
        <p:spPr>
          <a:xfrm>
            <a:off x="6899148" y="188010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0" name="object 3260"/>
          <p:cNvSpPr/>
          <p:nvPr/>
        </p:nvSpPr>
        <p:spPr>
          <a:xfrm>
            <a:off x="6685787" y="199441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1" name="object 3261"/>
          <p:cNvSpPr/>
          <p:nvPr/>
        </p:nvSpPr>
        <p:spPr>
          <a:xfrm>
            <a:off x="6623304" y="202641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2" name="object 3262"/>
          <p:cNvSpPr/>
          <p:nvPr/>
        </p:nvSpPr>
        <p:spPr>
          <a:xfrm>
            <a:off x="6541008" y="204774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3" name="object 3263"/>
          <p:cNvSpPr/>
          <p:nvPr/>
        </p:nvSpPr>
        <p:spPr>
          <a:xfrm>
            <a:off x="6516623" y="1974601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4" name="object 3264"/>
          <p:cNvSpPr/>
          <p:nvPr/>
        </p:nvSpPr>
        <p:spPr>
          <a:xfrm>
            <a:off x="6585204" y="194564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5" name="object 3265"/>
          <p:cNvSpPr/>
          <p:nvPr/>
        </p:nvSpPr>
        <p:spPr>
          <a:xfrm>
            <a:off x="6647688" y="19121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6" name="object 3266"/>
          <p:cNvSpPr/>
          <p:nvPr/>
        </p:nvSpPr>
        <p:spPr>
          <a:xfrm>
            <a:off x="6719315" y="196392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7" name="object 3267"/>
          <p:cNvSpPr/>
          <p:nvPr/>
        </p:nvSpPr>
        <p:spPr>
          <a:xfrm>
            <a:off x="6647688" y="1912114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8" name="object 3268"/>
          <p:cNvSpPr/>
          <p:nvPr/>
        </p:nvSpPr>
        <p:spPr>
          <a:xfrm>
            <a:off x="6585204" y="194564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9" name="object 3269"/>
          <p:cNvSpPr/>
          <p:nvPr/>
        </p:nvSpPr>
        <p:spPr>
          <a:xfrm>
            <a:off x="6502908" y="19669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0" name="object 3270"/>
          <p:cNvSpPr/>
          <p:nvPr/>
        </p:nvSpPr>
        <p:spPr>
          <a:xfrm>
            <a:off x="6478524" y="1892305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1" name="object 3271"/>
          <p:cNvSpPr/>
          <p:nvPr/>
        </p:nvSpPr>
        <p:spPr>
          <a:xfrm>
            <a:off x="6547104" y="186334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2" name="object 3272"/>
          <p:cNvSpPr/>
          <p:nvPr/>
        </p:nvSpPr>
        <p:spPr>
          <a:xfrm>
            <a:off x="6609588" y="1831339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3" name="object 3273"/>
          <p:cNvSpPr/>
          <p:nvPr/>
        </p:nvSpPr>
        <p:spPr>
          <a:xfrm>
            <a:off x="6681216" y="1881632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4" name="object 3274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39439" y="0"/>
                </a:moveTo>
                <a:lnTo>
                  <a:pt x="3517391" y="728471"/>
                </a:lnTo>
                <a:lnTo>
                  <a:pt x="4023359" y="2514599"/>
                </a:lnTo>
                <a:lnTo>
                  <a:pt x="4108703" y="2729483"/>
                </a:lnTo>
                <a:lnTo>
                  <a:pt x="2948939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5131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5" name="object 3275"/>
          <p:cNvSpPr/>
          <p:nvPr/>
        </p:nvSpPr>
        <p:spPr>
          <a:xfrm>
            <a:off x="5269992" y="3596132"/>
            <a:ext cx="3996054" cy="3759836"/>
          </a:xfrm>
          <a:custGeom>
            <a:avLst/>
            <a:gdLst/>
            <a:ahLst/>
            <a:cxnLst/>
            <a:rect l="l" t="t" r="r" b="b"/>
            <a:pathLst>
              <a:path w="3996054" h="3759834">
                <a:moveTo>
                  <a:pt x="0" y="1418843"/>
                </a:moveTo>
                <a:lnTo>
                  <a:pt x="3022091" y="0"/>
                </a:lnTo>
                <a:lnTo>
                  <a:pt x="3995927" y="2465831"/>
                </a:lnTo>
                <a:lnTo>
                  <a:pt x="1278635" y="3759707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6" name="object 3276"/>
          <p:cNvSpPr/>
          <p:nvPr/>
        </p:nvSpPr>
        <p:spPr>
          <a:xfrm>
            <a:off x="4916427" y="3410205"/>
            <a:ext cx="3297935" cy="19126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7" name="object 3277"/>
          <p:cNvSpPr/>
          <p:nvPr/>
        </p:nvSpPr>
        <p:spPr>
          <a:xfrm>
            <a:off x="5591555" y="3766822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8" name="object 3278"/>
          <p:cNvSpPr/>
          <p:nvPr/>
        </p:nvSpPr>
        <p:spPr>
          <a:xfrm>
            <a:off x="4983479" y="3800347"/>
            <a:ext cx="394970" cy="394970"/>
          </a:xfrm>
          <a:custGeom>
            <a:avLst/>
            <a:gdLst/>
            <a:ahLst/>
            <a:cxnLst/>
            <a:rect l="l" t="t" r="r" b="b"/>
            <a:pathLst>
              <a:path w="394970" h="394970">
                <a:moveTo>
                  <a:pt x="394715" y="197357"/>
                </a:moveTo>
                <a:lnTo>
                  <a:pt x="388980" y="149930"/>
                </a:lnTo>
                <a:lnTo>
                  <a:pt x="372687" y="106660"/>
                </a:lnTo>
                <a:lnTo>
                  <a:pt x="347208" y="68919"/>
                </a:lnTo>
                <a:lnTo>
                  <a:pt x="313915" y="38078"/>
                </a:lnTo>
                <a:lnTo>
                  <a:pt x="274178" y="15509"/>
                </a:lnTo>
                <a:lnTo>
                  <a:pt x="229370" y="2583"/>
                </a:lnTo>
                <a:lnTo>
                  <a:pt x="197357" y="0"/>
                </a:lnTo>
                <a:lnTo>
                  <a:pt x="181171" y="654"/>
                </a:lnTo>
                <a:lnTo>
                  <a:pt x="134977" y="10061"/>
                </a:lnTo>
                <a:lnTo>
                  <a:pt x="93398" y="29568"/>
                </a:lnTo>
                <a:lnTo>
                  <a:pt x="57804" y="57804"/>
                </a:lnTo>
                <a:lnTo>
                  <a:pt x="29568" y="93398"/>
                </a:lnTo>
                <a:lnTo>
                  <a:pt x="10061" y="134977"/>
                </a:lnTo>
                <a:lnTo>
                  <a:pt x="654" y="181171"/>
                </a:lnTo>
                <a:lnTo>
                  <a:pt x="0" y="197357"/>
                </a:lnTo>
                <a:lnTo>
                  <a:pt x="654" y="213544"/>
                </a:lnTo>
                <a:lnTo>
                  <a:pt x="10061" y="259738"/>
                </a:lnTo>
                <a:lnTo>
                  <a:pt x="29568" y="301317"/>
                </a:lnTo>
                <a:lnTo>
                  <a:pt x="57804" y="336911"/>
                </a:lnTo>
                <a:lnTo>
                  <a:pt x="93398" y="365147"/>
                </a:lnTo>
                <a:lnTo>
                  <a:pt x="134977" y="384654"/>
                </a:lnTo>
                <a:lnTo>
                  <a:pt x="181171" y="394061"/>
                </a:lnTo>
                <a:lnTo>
                  <a:pt x="197357" y="394715"/>
                </a:lnTo>
                <a:lnTo>
                  <a:pt x="213544" y="394061"/>
                </a:lnTo>
                <a:lnTo>
                  <a:pt x="259738" y="384654"/>
                </a:lnTo>
                <a:lnTo>
                  <a:pt x="301317" y="365147"/>
                </a:lnTo>
                <a:lnTo>
                  <a:pt x="336911" y="336911"/>
                </a:lnTo>
                <a:lnTo>
                  <a:pt x="365147" y="301317"/>
                </a:lnTo>
                <a:lnTo>
                  <a:pt x="384654" y="259738"/>
                </a:lnTo>
                <a:lnTo>
                  <a:pt x="394061" y="213544"/>
                </a:lnTo>
                <a:lnTo>
                  <a:pt x="394715" y="1973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9" name="object 3279"/>
          <p:cNvSpPr/>
          <p:nvPr/>
        </p:nvSpPr>
        <p:spPr>
          <a:xfrm>
            <a:off x="4916425" y="4815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507491" y="253745"/>
                </a:moveTo>
                <a:lnTo>
                  <a:pt x="504170" y="212587"/>
                </a:lnTo>
                <a:lnTo>
                  <a:pt x="494555" y="173542"/>
                </a:lnTo>
                <a:lnTo>
                  <a:pt x="479169" y="137135"/>
                </a:lnTo>
                <a:lnTo>
                  <a:pt x="458533" y="103886"/>
                </a:lnTo>
                <a:lnTo>
                  <a:pt x="433171" y="74320"/>
                </a:lnTo>
                <a:lnTo>
                  <a:pt x="403605" y="48958"/>
                </a:lnTo>
                <a:lnTo>
                  <a:pt x="370356" y="28322"/>
                </a:lnTo>
                <a:lnTo>
                  <a:pt x="333949" y="12936"/>
                </a:lnTo>
                <a:lnTo>
                  <a:pt x="294904" y="3321"/>
                </a:lnTo>
                <a:lnTo>
                  <a:pt x="253745" y="0"/>
                </a:lnTo>
                <a:lnTo>
                  <a:pt x="232934" y="841"/>
                </a:lnTo>
                <a:lnTo>
                  <a:pt x="192767" y="7374"/>
                </a:lnTo>
                <a:lnTo>
                  <a:pt x="154976" y="19940"/>
                </a:lnTo>
                <a:lnTo>
                  <a:pt x="120083" y="38016"/>
                </a:lnTo>
                <a:lnTo>
                  <a:pt x="88610" y="61081"/>
                </a:lnTo>
                <a:lnTo>
                  <a:pt x="61081" y="88610"/>
                </a:lnTo>
                <a:lnTo>
                  <a:pt x="38016" y="120083"/>
                </a:lnTo>
                <a:lnTo>
                  <a:pt x="19940" y="154976"/>
                </a:lnTo>
                <a:lnTo>
                  <a:pt x="7374" y="192767"/>
                </a:lnTo>
                <a:lnTo>
                  <a:pt x="841" y="232934"/>
                </a:lnTo>
                <a:lnTo>
                  <a:pt x="0" y="253745"/>
                </a:lnTo>
                <a:lnTo>
                  <a:pt x="841" y="274557"/>
                </a:lnTo>
                <a:lnTo>
                  <a:pt x="7374" y="314724"/>
                </a:lnTo>
                <a:lnTo>
                  <a:pt x="19940" y="352515"/>
                </a:lnTo>
                <a:lnTo>
                  <a:pt x="38016" y="387408"/>
                </a:lnTo>
                <a:lnTo>
                  <a:pt x="61081" y="418881"/>
                </a:lnTo>
                <a:lnTo>
                  <a:pt x="88610" y="446410"/>
                </a:lnTo>
                <a:lnTo>
                  <a:pt x="120083" y="469475"/>
                </a:lnTo>
                <a:lnTo>
                  <a:pt x="154976" y="487551"/>
                </a:lnTo>
                <a:lnTo>
                  <a:pt x="192767" y="500117"/>
                </a:lnTo>
                <a:lnTo>
                  <a:pt x="232934" y="506650"/>
                </a:lnTo>
                <a:lnTo>
                  <a:pt x="253745" y="507491"/>
                </a:lnTo>
                <a:lnTo>
                  <a:pt x="274557" y="506650"/>
                </a:lnTo>
                <a:lnTo>
                  <a:pt x="314724" y="500117"/>
                </a:lnTo>
                <a:lnTo>
                  <a:pt x="352515" y="487551"/>
                </a:lnTo>
                <a:lnTo>
                  <a:pt x="387408" y="469475"/>
                </a:lnTo>
                <a:lnTo>
                  <a:pt x="418881" y="446410"/>
                </a:lnTo>
                <a:lnTo>
                  <a:pt x="446410" y="418881"/>
                </a:lnTo>
                <a:lnTo>
                  <a:pt x="469475" y="387408"/>
                </a:lnTo>
                <a:lnTo>
                  <a:pt x="487551" y="352515"/>
                </a:lnTo>
                <a:lnTo>
                  <a:pt x="500117" y="314724"/>
                </a:lnTo>
                <a:lnTo>
                  <a:pt x="506650" y="274557"/>
                </a:lnTo>
                <a:lnTo>
                  <a:pt x="507491" y="2537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0" name="object 3280"/>
          <p:cNvSpPr/>
          <p:nvPr/>
        </p:nvSpPr>
        <p:spPr>
          <a:xfrm>
            <a:off x="6281303" y="459902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1" name="object 3281"/>
          <p:cNvSpPr/>
          <p:nvPr/>
        </p:nvSpPr>
        <p:spPr>
          <a:xfrm>
            <a:off x="6349884" y="45670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2" name="object 3282"/>
          <p:cNvSpPr/>
          <p:nvPr/>
        </p:nvSpPr>
        <p:spPr>
          <a:xfrm>
            <a:off x="6416940" y="453501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3" name="object 3283"/>
          <p:cNvSpPr/>
          <p:nvPr/>
        </p:nvSpPr>
        <p:spPr>
          <a:xfrm>
            <a:off x="6485516" y="4386962"/>
            <a:ext cx="84456" cy="146686"/>
          </a:xfrm>
          <a:custGeom>
            <a:avLst/>
            <a:gdLst/>
            <a:ahLst/>
            <a:cxnLst/>
            <a:rect l="l" t="t" r="r" b="b"/>
            <a:pathLst>
              <a:path w="84454" h="146685">
                <a:moveTo>
                  <a:pt x="0" y="146378"/>
                </a:moveTo>
                <a:lnTo>
                  <a:pt x="39073" y="138147"/>
                </a:lnTo>
                <a:lnTo>
                  <a:pt x="69394" y="113170"/>
                </a:lnTo>
                <a:lnTo>
                  <a:pt x="83583" y="74341"/>
                </a:lnTo>
                <a:lnTo>
                  <a:pt x="84415" y="61431"/>
                </a:lnTo>
                <a:lnTo>
                  <a:pt x="83558" y="49164"/>
                </a:lnTo>
                <a:lnTo>
                  <a:pt x="81088" y="37614"/>
                </a:lnTo>
                <a:lnTo>
                  <a:pt x="77082" y="26850"/>
                </a:lnTo>
                <a:lnTo>
                  <a:pt x="71615" y="16945"/>
                </a:lnTo>
                <a:lnTo>
                  <a:pt x="64764" y="7971"/>
                </a:lnTo>
                <a:lnTo>
                  <a:pt x="566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4" name="object 3284"/>
          <p:cNvSpPr/>
          <p:nvPr/>
        </p:nvSpPr>
        <p:spPr>
          <a:xfrm>
            <a:off x="6507575" y="43178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5" name="object 3285"/>
          <p:cNvSpPr/>
          <p:nvPr/>
        </p:nvSpPr>
        <p:spPr>
          <a:xfrm>
            <a:off x="6475573" y="424925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6" name="object 3286"/>
          <p:cNvSpPr/>
          <p:nvPr/>
        </p:nvSpPr>
        <p:spPr>
          <a:xfrm>
            <a:off x="6443566" y="418067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7" name="object 3287"/>
          <p:cNvSpPr/>
          <p:nvPr/>
        </p:nvSpPr>
        <p:spPr>
          <a:xfrm>
            <a:off x="6411563" y="411209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8" name="object 3288"/>
          <p:cNvSpPr/>
          <p:nvPr/>
        </p:nvSpPr>
        <p:spPr>
          <a:xfrm>
            <a:off x="6379561" y="404351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9" name="object 3289"/>
          <p:cNvSpPr/>
          <p:nvPr/>
        </p:nvSpPr>
        <p:spPr>
          <a:xfrm>
            <a:off x="6347554" y="39749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0" name="object 3290"/>
          <p:cNvSpPr/>
          <p:nvPr/>
        </p:nvSpPr>
        <p:spPr>
          <a:xfrm>
            <a:off x="6315551" y="390635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1" name="object 3291"/>
          <p:cNvSpPr/>
          <p:nvPr/>
        </p:nvSpPr>
        <p:spPr>
          <a:xfrm>
            <a:off x="6283549" y="383777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2" name="object 3292"/>
          <p:cNvSpPr/>
          <p:nvPr/>
        </p:nvSpPr>
        <p:spPr>
          <a:xfrm>
            <a:off x="6251542" y="376919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3" name="object 3293"/>
          <p:cNvSpPr/>
          <p:nvPr/>
        </p:nvSpPr>
        <p:spPr>
          <a:xfrm>
            <a:off x="6218014" y="370061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4" name="object 3294"/>
          <p:cNvSpPr/>
          <p:nvPr/>
        </p:nvSpPr>
        <p:spPr>
          <a:xfrm>
            <a:off x="6186011" y="363356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5" name="object 3295"/>
          <p:cNvSpPr/>
          <p:nvPr/>
        </p:nvSpPr>
        <p:spPr>
          <a:xfrm>
            <a:off x="6154008" y="356498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6" name="object 3296"/>
          <p:cNvSpPr/>
          <p:nvPr/>
        </p:nvSpPr>
        <p:spPr>
          <a:xfrm>
            <a:off x="6122002" y="349640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7" name="object 3297"/>
          <p:cNvSpPr/>
          <p:nvPr/>
        </p:nvSpPr>
        <p:spPr>
          <a:xfrm>
            <a:off x="5956486" y="3411000"/>
            <a:ext cx="165735" cy="143510"/>
          </a:xfrm>
          <a:custGeom>
            <a:avLst/>
            <a:gdLst/>
            <a:ahLst/>
            <a:cxnLst/>
            <a:rect l="l" t="t" r="r" b="b"/>
            <a:pathLst>
              <a:path w="165735" h="143510">
                <a:moveTo>
                  <a:pt x="165370" y="85175"/>
                </a:moveTo>
                <a:lnTo>
                  <a:pt x="156921" y="45649"/>
                </a:lnTo>
                <a:lnTo>
                  <a:pt x="131529" y="15309"/>
                </a:lnTo>
                <a:lnTo>
                  <a:pt x="93674" y="565"/>
                </a:lnTo>
                <a:lnTo>
                  <a:pt x="80384" y="0"/>
                </a:lnTo>
                <a:lnTo>
                  <a:pt x="67616" y="1261"/>
                </a:lnTo>
                <a:lnTo>
                  <a:pt x="24524" y="22741"/>
                </a:lnTo>
                <a:lnTo>
                  <a:pt x="1418" y="66906"/>
                </a:lnTo>
                <a:lnTo>
                  <a:pt x="0" y="79267"/>
                </a:lnTo>
                <a:lnTo>
                  <a:pt x="318" y="91389"/>
                </a:lnTo>
                <a:lnTo>
                  <a:pt x="2317" y="103126"/>
                </a:lnTo>
                <a:lnTo>
                  <a:pt x="5943" y="114331"/>
                </a:lnTo>
                <a:lnTo>
                  <a:pt x="11140" y="124858"/>
                </a:lnTo>
                <a:lnTo>
                  <a:pt x="17852" y="134561"/>
                </a:lnTo>
                <a:lnTo>
                  <a:pt x="26024" y="1432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8" name="object 3298"/>
          <p:cNvSpPr/>
          <p:nvPr/>
        </p:nvSpPr>
        <p:spPr>
          <a:xfrm>
            <a:off x="5987847" y="355892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9" name="object 3299"/>
          <p:cNvSpPr/>
          <p:nvPr/>
        </p:nvSpPr>
        <p:spPr>
          <a:xfrm>
            <a:off x="6019853" y="362750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0" name="object 3300"/>
          <p:cNvSpPr/>
          <p:nvPr/>
        </p:nvSpPr>
        <p:spPr>
          <a:xfrm>
            <a:off x="6051856" y="369608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1" name="object 3301"/>
          <p:cNvSpPr/>
          <p:nvPr/>
        </p:nvSpPr>
        <p:spPr>
          <a:xfrm>
            <a:off x="6083859" y="37631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2" name="object 3302"/>
          <p:cNvSpPr/>
          <p:nvPr/>
        </p:nvSpPr>
        <p:spPr>
          <a:xfrm>
            <a:off x="6117387" y="383172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3" name="object 3303"/>
          <p:cNvSpPr/>
          <p:nvPr/>
        </p:nvSpPr>
        <p:spPr>
          <a:xfrm>
            <a:off x="6149394" y="390030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4" name="object 3304"/>
          <p:cNvSpPr/>
          <p:nvPr/>
        </p:nvSpPr>
        <p:spPr>
          <a:xfrm>
            <a:off x="6181396" y="39688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5" name="object 3305"/>
          <p:cNvSpPr/>
          <p:nvPr/>
        </p:nvSpPr>
        <p:spPr>
          <a:xfrm>
            <a:off x="6213399" y="403746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6" name="object 3306"/>
          <p:cNvSpPr/>
          <p:nvPr/>
        </p:nvSpPr>
        <p:spPr>
          <a:xfrm>
            <a:off x="6245406" y="41060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7" name="object 3307"/>
          <p:cNvSpPr/>
          <p:nvPr/>
        </p:nvSpPr>
        <p:spPr>
          <a:xfrm>
            <a:off x="6277408" y="417462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8" name="object 3308"/>
          <p:cNvSpPr/>
          <p:nvPr/>
        </p:nvSpPr>
        <p:spPr>
          <a:xfrm>
            <a:off x="6309411" y="4243206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9" name="object 3309"/>
          <p:cNvSpPr/>
          <p:nvPr/>
        </p:nvSpPr>
        <p:spPr>
          <a:xfrm>
            <a:off x="6341418" y="43117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0" name="object 3310"/>
          <p:cNvSpPr/>
          <p:nvPr/>
        </p:nvSpPr>
        <p:spPr>
          <a:xfrm>
            <a:off x="6373424" y="438036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528" y="12711"/>
                </a:lnTo>
                <a:lnTo>
                  <a:pt x="2986" y="251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1" name="object 3311"/>
          <p:cNvSpPr/>
          <p:nvPr/>
        </p:nvSpPr>
        <p:spPr>
          <a:xfrm>
            <a:off x="6358545" y="4411890"/>
            <a:ext cx="20320" cy="16509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47" y="0"/>
                </a:moveTo>
                <a:lnTo>
                  <a:pt x="9301" y="7208"/>
                </a:lnTo>
                <a:lnTo>
                  <a:pt x="0" y="15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2" name="object 3312"/>
          <p:cNvSpPr/>
          <p:nvPr/>
        </p:nvSpPr>
        <p:spPr>
          <a:xfrm>
            <a:off x="6287356" y="443286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3" name="object 3313"/>
          <p:cNvSpPr/>
          <p:nvPr/>
        </p:nvSpPr>
        <p:spPr>
          <a:xfrm>
            <a:off x="6218777" y="446486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4" name="object 3314"/>
          <p:cNvSpPr/>
          <p:nvPr/>
        </p:nvSpPr>
        <p:spPr>
          <a:xfrm>
            <a:off x="6150197" y="4496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5" name="object 3315"/>
          <p:cNvSpPr/>
          <p:nvPr/>
        </p:nvSpPr>
        <p:spPr>
          <a:xfrm>
            <a:off x="6064791" y="452887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10" h="165735">
                <a:moveTo>
                  <a:pt x="85176" y="0"/>
                </a:moveTo>
                <a:lnTo>
                  <a:pt x="45649" y="8449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6"/>
                </a:lnTo>
                <a:lnTo>
                  <a:pt x="1261" y="97753"/>
                </a:lnTo>
                <a:lnTo>
                  <a:pt x="22741" y="140845"/>
                </a:lnTo>
                <a:lnTo>
                  <a:pt x="66906" y="163952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1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6" name="object 3316"/>
          <p:cNvSpPr/>
          <p:nvPr/>
        </p:nvSpPr>
        <p:spPr>
          <a:xfrm>
            <a:off x="6212724" y="463102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7" name="object 3317"/>
          <p:cNvSpPr/>
          <p:nvPr/>
        </p:nvSpPr>
        <p:spPr>
          <a:xfrm>
            <a:off x="7649855" y="395589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8" name="object 3318"/>
          <p:cNvSpPr/>
          <p:nvPr/>
        </p:nvSpPr>
        <p:spPr>
          <a:xfrm>
            <a:off x="7718435" y="392388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9" name="object 3319"/>
          <p:cNvSpPr/>
          <p:nvPr/>
        </p:nvSpPr>
        <p:spPr>
          <a:xfrm>
            <a:off x="7787016" y="389188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0" name="object 3320"/>
          <p:cNvSpPr/>
          <p:nvPr/>
        </p:nvSpPr>
        <p:spPr>
          <a:xfrm>
            <a:off x="7855594" y="385988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1" name="object 3321"/>
          <p:cNvSpPr/>
          <p:nvPr/>
        </p:nvSpPr>
        <p:spPr>
          <a:xfrm>
            <a:off x="7922651" y="38278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2" name="object 3322"/>
          <p:cNvSpPr/>
          <p:nvPr/>
        </p:nvSpPr>
        <p:spPr>
          <a:xfrm>
            <a:off x="7991231" y="379587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3" name="object 3323"/>
          <p:cNvSpPr/>
          <p:nvPr/>
        </p:nvSpPr>
        <p:spPr>
          <a:xfrm>
            <a:off x="8059811" y="3763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4" name="object 3324"/>
          <p:cNvSpPr/>
          <p:nvPr/>
        </p:nvSpPr>
        <p:spPr>
          <a:xfrm>
            <a:off x="8070269" y="3596832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58117" y="165370"/>
                </a:moveTo>
                <a:lnTo>
                  <a:pt x="97644" y="156921"/>
                </a:lnTo>
                <a:lnTo>
                  <a:pt x="127983" y="131530"/>
                </a:lnTo>
                <a:lnTo>
                  <a:pt x="142727" y="93675"/>
                </a:lnTo>
                <a:lnTo>
                  <a:pt x="143293" y="80384"/>
                </a:lnTo>
                <a:lnTo>
                  <a:pt x="142031" y="67617"/>
                </a:lnTo>
                <a:lnTo>
                  <a:pt x="120552" y="24525"/>
                </a:lnTo>
                <a:lnTo>
                  <a:pt x="76387" y="1418"/>
                </a:lnTo>
                <a:lnTo>
                  <a:pt x="64025" y="0"/>
                </a:lnTo>
                <a:lnTo>
                  <a:pt x="51903" y="318"/>
                </a:lnTo>
                <a:lnTo>
                  <a:pt x="40167" y="2317"/>
                </a:lnTo>
                <a:lnTo>
                  <a:pt x="28962" y="5943"/>
                </a:lnTo>
                <a:lnTo>
                  <a:pt x="18435" y="11140"/>
                </a:lnTo>
                <a:lnTo>
                  <a:pt x="8732" y="17852"/>
                </a:lnTo>
                <a:lnTo>
                  <a:pt x="0" y="260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5" name="object 3325"/>
          <p:cNvSpPr/>
          <p:nvPr/>
        </p:nvSpPr>
        <p:spPr>
          <a:xfrm>
            <a:off x="7997285" y="36297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6" name="object 3326"/>
          <p:cNvSpPr/>
          <p:nvPr/>
        </p:nvSpPr>
        <p:spPr>
          <a:xfrm>
            <a:off x="7928704" y="36617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7" name="object 3327"/>
          <p:cNvSpPr/>
          <p:nvPr/>
        </p:nvSpPr>
        <p:spPr>
          <a:xfrm>
            <a:off x="7860125" y="369371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8" name="object 3328"/>
          <p:cNvSpPr/>
          <p:nvPr/>
        </p:nvSpPr>
        <p:spPr>
          <a:xfrm>
            <a:off x="7793069" y="372572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9" name="object 3329"/>
          <p:cNvSpPr/>
          <p:nvPr/>
        </p:nvSpPr>
        <p:spPr>
          <a:xfrm>
            <a:off x="7724489" y="375772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0" name="object 3330"/>
          <p:cNvSpPr/>
          <p:nvPr/>
        </p:nvSpPr>
        <p:spPr>
          <a:xfrm>
            <a:off x="7655908" y="378973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1" name="object 3331"/>
          <p:cNvSpPr/>
          <p:nvPr/>
        </p:nvSpPr>
        <p:spPr>
          <a:xfrm>
            <a:off x="7587329" y="382173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2" name="object 3332"/>
          <p:cNvSpPr/>
          <p:nvPr/>
        </p:nvSpPr>
        <p:spPr>
          <a:xfrm>
            <a:off x="7518749" y="385374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3" name="object 3333"/>
          <p:cNvSpPr/>
          <p:nvPr/>
        </p:nvSpPr>
        <p:spPr>
          <a:xfrm>
            <a:off x="7450169" y="388574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4" name="object 3334"/>
          <p:cNvSpPr/>
          <p:nvPr/>
        </p:nvSpPr>
        <p:spPr>
          <a:xfrm>
            <a:off x="7381589" y="391774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5" name="object 3335"/>
          <p:cNvSpPr/>
          <p:nvPr/>
        </p:nvSpPr>
        <p:spPr>
          <a:xfrm>
            <a:off x="7313008" y="394975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6" name="object 3336"/>
          <p:cNvSpPr/>
          <p:nvPr/>
        </p:nvSpPr>
        <p:spPr>
          <a:xfrm>
            <a:off x="7244429" y="398175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7" name="object 3337"/>
          <p:cNvSpPr/>
          <p:nvPr/>
        </p:nvSpPr>
        <p:spPr>
          <a:xfrm>
            <a:off x="7175849" y="401528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8" name="object 3338"/>
          <p:cNvSpPr/>
          <p:nvPr/>
        </p:nvSpPr>
        <p:spPr>
          <a:xfrm>
            <a:off x="7107269" y="404728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9" name="object 3339"/>
          <p:cNvSpPr/>
          <p:nvPr/>
        </p:nvSpPr>
        <p:spPr>
          <a:xfrm>
            <a:off x="7040212" y="407929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0" name="object 3340"/>
          <p:cNvSpPr/>
          <p:nvPr/>
        </p:nvSpPr>
        <p:spPr>
          <a:xfrm>
            <a:off x="6971633" y="41112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1" name="object 3341"/>
          <p:cNvSpPr/>
          <p:nvPr/>
        </p:nvSpPr>
        <p:spPr>
          <a:xfrm>
            <a:off x="6903053" y="414330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2" name="object 3342"/>
          <p:cNvSpPr/>
          <p:nvPr/>
        </p:nvSpPr>
        <p:spPr>
          <a:xfrm>
            <a:off x="6834473" y="41753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3" name="object 3343"/>
          <p:cNvSpPr/>
          <p:nvPr/>
        </p:nvSpPr>
        <p:spPr>
          <a:xfrm>
            <a:off x="6765893" y="420730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4" name="object 3344"/>
          <p:cNvSpPr/>
          <p:nvPr/>
        </p:nvSpPr>
        <p:spPr>
          <a:xfrm>
            <a:off x="6697313" y="42393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5" name="object 3345"/>
          <p:cNvSpPr/>
          <p:nvPr/>
        </p:nvSpPr>
        <p:spPr>
          <a:xfrm>
            <a:off x="6611907" y="4271320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85175" y="0"/>
                </a:moveTo>
                <a:lnTo>
                  <a:pt x="45649" y="8448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5"/>
                </a:lnTo>
                <a:lnTo>
                  <a:pt x="1261" y="97752"/>
                </a:lnTo>
                <a:lnTo>
                  <a:pt x="22741" y="140845"/>
                </a:lnTo>
                <a:lnTo>
                  <a:pt x="66906" y="163951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0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6" name="object 3346"/>
          <p:cNvSpPr/>
          <p:nvPr/>
        </p:nvSpPr>
        <p:spPr>
          <a:xfrm>
            <a:off x="6759840" y="43734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7" name="object 3347"/>
          <p:cNvSpPr/>
          <p:nvPr/>
        </p:nvSpPr>
        <p:spPr>
          <a:xfrm>
            <a:off x="6828419" y="434146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8" name="object 3348"/>
          <p:cNvSpPr/>
          <p:nvPr/>
        </p:nvSpPr>
        <p:spPr>
          <a:xfrm>
            <a:off x="6896999" y="430945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9" name="object 3349"/>
          <p:cNvSpPr/>
          <p:nvPr/>
        </p:nvSpPr>
        <p:spPr>
          <a:xfrm>
            <a:off x="6965580" y="427745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0" name="object 3350"/>
          <p:cNvSpPr/>
          <p:nvPr/>
        </p:nvSpPr>
        <p:spPr>
          <a:xfrm>
            <a:off x="7034159" y="424545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1" name="object 3351"/>
          <p:cNvSpPr/>
          <p:nvPr/>
        </p:nvSpPr>
        <p:spPr>
          <a:xfrm>
            <a:off x="7102740" y="421344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2" name="object 3352"/>
          <p:cNvSpPr/>
          <p:nvPr/>
        </p:nvSpPr>
        <p:spPr>
          <a:xfrm>
            <a:off x="7169794" y="418144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3" name="object 3353"/>
          <p:cNvSpPr/>
          <p:nvPr/>
        </p:nvSpPr>
        <p:spPr>
          <a:xfrm>
            <a:off x="7238376" y="414943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4" name="object 3354"/>
          <p:cNvSpPr/>
          <p:nvPr/>
        </p:nvSpPr>
        <p:spPr>
          <a:xfrm>
            <a:off x="7306955" y="411591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5" name="object 3355"/>
          <p:cNvSpPr/>
          <p:nvPr/>
        </p:nvSpPr>
        <p:spPr>
          <a:xfrm>
            <a:off x="7375535" y="408390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6" name="object 3356"/>
          <p:cNvSpPr/>
          <p:nvPr/>
        </p:nvSpPr>
        <p:spPr>
          <a:xfrm>
            <a:off x="7444116" y="40519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7" name="object 3357"/>
          <p:cNvSpPr/>
          <p:nvPr/>
        </p:nvSpPr>
        <p:spPr>
          <a:xfrm>
            <a:off x="7512694" y="401989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8" name="object 3358"/>
          <p:cNvSpPr/>
          <p:nvPr/>
        </p:nvSpPr>
        <p:spPr>
          <a:xfrm>
            <a:off x="7581276" y="39878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9" name="object 3359"/>
          <p:cNvSpPr/>
          <p:nvPr/>
        </p:nvSpPr>
        <p:spPr>
          <a:xfrm>
            <a:off x="518166" y="9813666"/>
            <a:ext cx="14097000" cy="0"/>
          </a:xfrm>
          <a:custGeom>
            <a:avLst/>
            <a:gdLst/>
            <a:ahLst/>
            <a:cxnLst/>
            <a:rect l="l" t="t" r="r" b="b"/>
            <a:pathLst>
              <a:path w="14097000">
                <a:moveTo>
                  <a:pt x="0" y="0"/>
                </a:moveTo>
                <a:lnTo>
                  <a:pt x="1409699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0" name="object 3360"/>
          <p:cNvSpPr txBox="1"/>
          <p:nvPr/>
        </p:nvSpPr>
        <p:spPr>
          <a:xfrm>
            <a:off x="13745973" y="731065"/>
            <a:ext cx="88836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060"/>
              </a:lnSpc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  <a:p>
            <a:pPr marR="86975" algn="r">
              <a:lnSpc>
                <a:spcPts val="220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1" name="object 3361"/>
          <p:cNvSpPr txBox="1"/>
          <p:nvPr/>
        </p:nvSpPr>
        <p:spPr>
          <a:xfrm>
            <a:off x="13029691" y="372723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2" name="object 3362"/>
          <p:cNvSpPr txBox="1"/>
          <p:nvPr/>
        </p:nvSpPr>
        <p:spPr>
          <a:xfrm>
            <a:off x="12499340" y="345291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3" name="object 3363"/>
          <p:cNvSpPr txBox="1"/>
          <p:nvPr/>
        </p:nvSpPr>
        <p:spPr>
          <a:xfrm>
            <a:off x="13735304" y="231600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4" name="object 3364"/>
          <p:cNvSpPr txBox="1"/>
          <p:nvPr/>
        </p:nvSpPr>
        <p:spPr>
          <a:xfrm>
            <a:off x="6019291" y="1041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5" name="object 3365"/>
          <p:cNvSpPr txBox="1"/>
          <p:nvPr/>
        </p:nvSpPr>
        <p:spPr>
          <a:xfrm>
            <a:off x="6417056" y="3204141"/>
            <a:ext cx="6305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dirty="0">
                <a:latin typeface="Myriad Web Pro"/>
                <a:cs typeface="Myriad Web Pro"/>
              </a:rPr>
              <a:t>7.700 m²</a:t>
            </a:r>
            <a:endParaRPr sz="1200">
              <a:latin typeface="Myriad Web Pro"/>
              <a:cs typeface="Myriad Web Pro"/>
            </a:endParaRPr>
          </a:p>
        </p:txBody>
      </p:sp>
      <p:sp>
        <p:nvSpPr>
          <p:cNvPr id="3366" name="object 3366"/>
          <p:cNvSpPr txBox="1"/>
          <p:nvPr/>
        </p:nvSpPr>
        <p:spPr>
          <a:xfrm>
            <a:off x="14238228" y="511604"/>
            <a:ext cx="3498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11000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67" name="object 3367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8" name="object 3368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9" name="object 3369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0" name="object 3370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1" name="object 3371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2" name="object 3372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3" name="object 3373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4" name="object 3374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5" name="object 3375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6" name="object 3376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7" name="object 3377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8" name="object 3378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9" name="object 3379"/>
          <p:cNvSpPr txBox="1"/>
          <p:nvPr/>
        </p:nvSpPr>
        <p:spPr>
          <a:xfrm>
            <a:off x="9908544" y="460836"/>
            <a:ext cx="397637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situatie | bestaande toestand | oppervlakte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81" name="object 3381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82" name="object 3382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80" name="object 3380"/>
          <p:cNvSpPr txBox="1"/>
          <p:nvPr/>
        </p:nvSpPr>
        <p:spPr>
          <a:xfrm>
            <a:off x="499367" y="460836"/>
            <a:ext cx="64858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GBS 't Populiertje (op basis van masterplan ESSA 2016)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3908" y="866649"/>
            <a:ext cx="111760" cy="201296"/>
          </a:xfrm>
          <a:custGeom>
            <a:avLst/>
            <a:gdLst/>
            <a:ahLst/>
            <a:cxnLst/>
            <a:rect l="l" t="t" r="r" b="b"/>
            <a:pathLst>
              <a:path w="111759" h="201294">
                <a:moveTo>
                  <a:pt x="71627" y="0"/>
                </a:moveTo>
                <a:lnTo>
                  <a:pt x="0" y="146303"/>
                </a:lnTo>
                <a:lnTo>
                  <a:pt x="86867" y="188975"/>
                </a:lnTo>
                <a:lnTo>
                  <a:pt x="111251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6858" y="1132586"/>
            <a:ext cx="3375404" cy="2177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16113" y="1049528"/>
            <a:ext cx="24765" cy="17146"/>
          </a:xfrm>
          <a:custGeom>
            <a:avLst/>
            <a:gdLst/>
            <a:ahLst/>
            <a:cxnLst/>
            <a:rect l="l" t="t" r="r" b="b"/>
            <a:pathLst>
              <a:path w="24765" h="17144">
                <a:moveTo>
                  <a:pt x="2438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9722" y="1080010"/>
            <a:ext cx="38100" cy="26033"/>
          </a:xfrm>
          <a:custGeom>
            <a:avLst/>
            <a:gdLst/>
            <a:ahLst/>
            <a:cxnLst/>
            <a:rect l="l" t="t" r="r" b="b"/>
            <a:pathLst>
              <a:path w="38100" h="26034">
                <a:moveTo>
                  <a:pt x="38099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17054" y="1119632"/>
            <a:ext cx="24765" cy="50801"/>
          </a:xfrm>
          <a:custGeom>
            <a:avLst/>
            <a:gdLst/>
            <a:ahLst/>
            <a:cxnLst/>
            <a:rect l="l" t="t" r="r" b="b"/>
            <a:pathLst>
              <a:path w="24765" h="50800">
                <a:moveTo>
                  <a:pt x="24383" y="0"/>
                </a:moveTo>
                <a:lnTo>
                  <a:pt x="0" y="16763"/>
                </a:lnTo>
                <a:lnTo>
                  <a:pt x="0" y="28955"/>
                </a:lnTo>
                <a:lnTo>
                  <a:pt x="15239" y="502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44483" y="1189736"/>
            <a:ext cx="27940" cy="36830"/>
          </a:xfrm>
          <a:custGeom>
            <a:avLst/>
            <a:gdLst/>
            <a:ahLst/>
            <a:cxnLst/>
            <a:rect l="l" t="t" r="r" b="b"/>
            <a:pathLst>
              <a:path w="27940" h="36830">
                <a:moveTo>
                  <a:pt x="0" y="0"/>
                </a:moveTo>
                <a:lnTo>
                  <a:pt x="27431" y="365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84111" y="1244600"/>
            <a:ext cx="53339" cy="22860"/>
          </a:xfrm>
          <a:custGeom>
            <a:avLst/>
            <a:gdLst/>
            <a:ahLst/>
            <a:cxnLst/>
            <a:rect l="l" t="t" r="r" b="b"/>
            <a:pathLst>
              <a:path w="53340" h="22859">
                <a:moveTo>
                  <a:pt x="0" y="0"/>
                </a:moveTo>
                <a:lnTo>
                  <a:pt x="16763" y="22859"/>
                </a:lnTo>
                <a:lnTo>
                  <a:pt x="27431" y="22859"/>
                </a:lnTo>
                <a:lnTo>
                  <a:pt x="53339" y="45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55735" y="1211072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29" h="26034">
                <a:moveTo>
                  <a:pt x="0" y="25907"/>
                </a:moveTo>
                <a:lnTo>
                  <a:pt x="365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12125" y="1145545"/>
            <a:ext cx="24765" cy="52068"/>
          </a:xfrm>
          <a:custGeom>
            <a:avLst/>
            <a:gdLst/>
            <a:ahLst/>
            <a:cxnLst/>
            <a:rect l="l" t="t" r="r" b="b"/>
            <a:pathLst>
              <a:path w="24765" h="52069">
                <a:moveTo>
                  <a:pt x="0" y="51815"/>
                </a:moveTo>
                <a:lnTo>
                  <a:pt x="24383" y="33527"/>
                </a:lnTo>
                <a:lnTo>
                  <a:pt x="24383" y="22859"/>
                </a:lnTo>
                <a:lnTo>
                  <a:pt x="91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81648" y="1089157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4" h="38100">
                <a:moveTo>
                  <a:pt x="25907" y="3809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40499" y="1049528"/>
            <a:ext cx="27940" cy="21590"/>
          </a:xfrm>
          <a:custGeom>
            <a:avLst/>
            <a:gdLst/>
            <a:ahLst/>
            <a:cxnLst/>
            <a:rect l="l" t="t" r="r" b="b"/>
            <a:pathLst>
              <a:path w="27940" h="21590">
                <a:moveTo>
                  <a:pt x="27431" y="21335"/>
                </a:moveTo>
                <a:lnTo>
                  <a:pt x="1219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72728" y="874269"/>
            <a:ext cx="41276" cy="58419"/>
          </a:xfrm>
          <a:custGeom>
            <a:avLst/>
            <a:gdLst/>
            <a:ahLst/>
            <a:cxnLst/>
            <a:rect l="l" t="t" r="r" b="b"/>
            <a:pathLst>
              <a:path w="41275" h="58419">
                <a:moveTo>
                  <a:pt x="41147" y="0"/>
                </a:moveTo>
                <a:lnTo>
                  <a:pt x="0" y="19811"/>
                </a:lnTo>
                <a:lnTo>
                  <a:pt x="0" y="33527"/>
                </a:lnTo>
                <a:lnTo>
                  <a:pt x="10667" y="579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92540" y="951997"/>
            <a:ext cx="20320" cy="43181"/>
          </a:xfrm>
          <a:custGeom>
            <a:avLst/>
            <a:gdLst/>
            <a:ahLst/>
            <a:cxnLst/>
            <a:rect l="l" t="t" r="r" b="b"/>
            <a:pathLst>
              <a:path w="20320" h="43180">
                <a:moveTo>
                  <a:pt x="0" y="0"/>
                </a:moveTo>
                <a:lnTo>
                  <a:pt x="19811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21495" y="1014478"/>
            <a:ext cx="67310" cy="24766"/>
          </a:xfrm>
          <a:custGeom>
            <a:avLst/>
            <a:gdLst/>
            <a:ahLst/>
            <a:cxnLst/>
            <a:rect l="l" t="t" r="r" b="b"/>
            <a:pathLst>
              <a:path w="67309" h="24765">
                <a:moveTo>
                  <a:pt x="0" y="0"/>
                </a:moveTo>
                <a:lnTo>
                  <a:pt x="10667" y="24383"/>
                </a:lnTo>
                <a:lnTo>
                  <a:pt x="25907" y="24383"/>
                </a:lnTo>
                <a:lnTo>
                  <a:pt x="67055" y="60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08366" y="991617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70850" y="924560"/>
            <a:ext cx="43180" cy="58419"/>
          </a:xfrm>
          <a:custGeom>
            <a:avLst/>
            <a:gdLst/>
            <a:ahLst/>
            <a:cxnLst/>
            <a:rect l="l" t="t" r="r" b="b"/>
            <a:pathLst>
              <a:path w="43179" h="58419">
                <a:moveTo>
                  <a:pt x="0" y="57911"/>
                </a:moveTo>
                <a:lnTo>
                  <a:pt x="42671" y="38099"/>
                </a:lnTo>
                <a:lnTo>
                  <a:pt x="42671" y="24383"/>
                </a:lnTo>
                <a:lnTo>
                  <a:pt x="3047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75420" y="866649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30">
                <a:moveTo>
                  <a:pt x="16763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55807" y="866647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80">
                <a:moveTo>
                  <a:pt x="15239" y="0"/>
                </a:moveTo>
                <a:lnTo>
                  <a:pt x="0" y="45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91803" y="880364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29316" y="906272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4">
                <a:moveTo>
                  <a:pt x="41147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65310" y="932180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01300" y="95808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37295" y="982472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74806" y="1008381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4">
                <a:moveTo>
                  <a:pt x="41147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10802" y="103428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146792" y="1060196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082783" y="1086103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20300" y="111201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56294" y="1136396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89235" y="1162305"/>
            <a:ext cx="45720" cy="73659"/>
          </a:xfrm>
          <a:custGeom>
            <a:avLst/>
            <a:gdLst/>
            <a:ahLst/>
            <a:cxnLst/>
            <a:rect l="l" t="t" r="r" b="b"/>
            <a:pathLst>
              <a:path w="45720" h="73659">
                <a:moveTo>
                  <a:pt x="45719" y="0"/>
                </a:moveTo>
                <a:lnTo>
                  <a:pt x="0" y="19811"/>
                </a:lnTo>
                <a:lnTo>
                  <a:pt x="0" y="35051"/>
                </a:lnTo>
                <a:lnTo>
                  <a:pt x="15239" y="7315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912100" y="1256796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938008" y="1319280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963911" y="138329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89820" y="144729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15728" y="1511307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0" y="0"/>
                </a:moveTo>
                <a:lnTo>
                  <a:pt x="16763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41635" y="1573789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067544" y="163779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091933" y="1701804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117839" y="1764288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143746" y="1828298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69654" y="1892305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195559" y="1956315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0" y="0"/>
                </a:moveTo>
                <a:lnTo>
                  <a:pt x="16763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21470" y="201879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47379" y="2082805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71762" y="2146814"/>
            <a:ext cx="78105" cy="38101"/>
          </a:xfrm>
          <a:custGeom>
            <a:avLst/>
            <a:gdLst/>
            <a:ahLst/>
            <a:cxnLst/>
            <a:rect l="l" t="t" r="r" b="b"/>
            <a:pathLst>
              <a:path w="78104" h="38100">
                <a:moveTo>
                  <a:pt x="0" y="0"/>
                </a:moveTo>
                <a:lnTo>
                  <a:pt x="16763" y="38099"/>
                </a:lnTo>
                <a:lnTo>
                  <a:pt x="32003" y="38099"/>
                </a:lnTo>
                <a:lnTo>
                  <a:pt x="77723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370820" y="214071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434828" y="2114804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4">
                <a:moveTo>
                  <a:pt x="0" y="16763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497312" y="2088896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561322" y="2062989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25328" y="2037080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689335" y="2012696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4">
                <a:moveTo>
                  <a:pt x="0" y="16763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51820" y="198678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815830" y="1960881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879835" y="193497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43844" y="1909063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4">
                <a:moveTo>
                  <a:pt x="0" y="16763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006328" y="1883156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70335" y="1802384"/>
            <a:ext cx="45720" cy="73659"/>
          </a:xfrm>
          <a:custGeom>
            <a:avLst/>
            <a:gdLst/>
            <a:ahLst/>
            <a:cxnLst/>
            <a:rect l="l" t="t" r="r" b="b"/>
            <a:pathLst>
              <a:path w="45720" h="73660">
                <a:moveTo>
                  <a:pt x="0" y="73151"/>
                </a:moveTo>
                <a:lnTo>
                  <a:pt x="45719" y="53339"/>
                </a:lnTo>
                <a:lnTo>
                  <a:pt x="45719" y="38099"/>
                </a:lnTo>
                <a:lnTo>
                  <a:pt x="3047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074912" y="1739907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18287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049005" y="1675897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18287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024617" y="161189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998709" y="154788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72801" y="1485398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16763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946893" y="1421389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920984" y="1357381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895081" y="1293373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18287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870694" y="1230889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844783" y="1166882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818878" y="1102872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792970" y="1040390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16763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767062" y="976381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41154" y="912373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722869" y="866649"/>
            <a:ext cx="10795" cy="24766"/>
          </a:xfrm>
          <a:custGeom>
            <a:avLst/>
            <a:gdLst/>
            <a:ahLst/>
            <a:cxnLst/>
            <a:rect l="l" t="t" r="r" b="b"/>
            <a:pathLst>
              <a:path w="10795" h="24765">
                <a:moveTo>
                  <a:pt x="10667" y="2438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297923" y="1462534"/>
            <a:ext cx="48896" cy="24766"/>
          </a:xfrm>
          <a:custGeom>
            <a:avLst/>
            <a:gdLst/>
            <a:ahLst/>
            <a:cxnLst/>
            <a:rect l="l" t="t" r="r" b="b"/>
            <a:pathLst>
              <a:path w="48895" h="24765">
                <a:moveTo>
                  <a:pt x="48767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236964" y="14975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174480" y="152806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113519" y="15585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52559" y="158902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91601" y="1619504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4" h="20319">
                <a:moveTo>
                  <a:pt x="39623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29117" y="164998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68156" y="168046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07195" y="17109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44711" y="174142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683752" y="177190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622791" y="18023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554211" y="1832864"/>
            <a:ext cx="47625" cy="85725"/>
          </a:xfrm>
          <a:custGeom>
            <a:avLst/>
            <a:gdLst/>
            <a:ahLst/>
            <a:cxnLst/>
            <a:rect l="l" t="t" r="r" b="b"/>
            <a:pathLst>
              <a:path w="47625" h="85725">
                <a:moveTo>
                  <a:pt x="47243" y="0"/>
                </a:moveTo>
                <a:lnTo>
                  <a:pt x="0" y="24383"/>
                </a:lnTo>
                <a:lnTo>
                  <a:pt x="0" y="38099"/>
                </a:lnTo>
                <a:lnTo>
                  <a:pt x="24383" y="8534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587744" y="1939549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618224" y="2000510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19747" y="2061464"/>
            <a:ext cx="62865" cy="82550"/>
          </a:xfrm>
          <a:custGeom>
            <a:avLst/>
            <a:gdLst/>
            <a:ahLst/>
            <a:cxnLst/>
            <a:rect l="l" t="t" r="r" b="b"/>
            <a:pathLst>
              <a:path w="62865" h="82550">
                <a:moveTo>
                  <a:pt x="28955" y="0"/>
                </a:moveTo>
                <a:lnTo>
                  <a:pt x="53339" y="48767"/>
                </a:lnTo>
                <a:lnTo>
                  <a:pt x="62483" y="48767"/>
                </a:lnTo>
                <a:lnTo>
                  <a:pt x="62483" y="59435"/>
                </a:lnTo>
                <a:lnTo>
                  <a:pt x="45719" y="59435"/>
                </a:lnTo>
                <a:lnTo>
                  <a:pt x="0" y="822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516112" y="2152905"/>
            <a:ext cx="82550" cy="102234"/>
          </a:xfrm>
          <a:custGeom>
            <a:avLst/>
            <a:gdLst/>
            <a:ahLst/>
            <a:cxnLst/>
            <a:rect l="l" t="t" r="r" b="b"/>
            <a:pathLst>
              <a:path w="82550" h="102235">
                <a:moveTo>
                  <a:pt x="82295" y="0"/>
                </a:moveTo>
                <a:lnTo>
                  <a:pt x="36575" y="22859"/>
                </a:lnTo>
                <a:lnTo>
                  <a:pt x="36575" y="36575"/>
                </a:lnTo>
                <a:lnTo>
                  <a:pt x="53339" y="68579"/>
                </a:lnTo>
                <a:lnTo>
                  <a:pt x="62483" y="68579"/>
                </a:lnTo>
                <a:lnTo>
                  <a:pt x="62483" y="79247"/>
                </a:lnTo>
                <a:lnTo>
                  <a:pt x="45719" y="79247"/>
                </a:lnTo>
                <a:lnTo>
                  <a:pt x="0" y="1021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55152" y="2265680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92668" y="2296160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27136" y="2326641"/>
            <a:ext cx="45720" cy="71756"/>
          </a:xfrm>
          <a:custGeom>
            <a:avLst/>
            <a:gdLst/>
            <a:ahLst/>
            <a:cxnLst/>
            <a:rect l="l" t="t" r="r" b="b"/>
            <a:pathLst>
              <a:path w="45720" h="71755">
                <a:moveTo>
                  <a:pt x="45719" y="0"/>
                </a:moveTo>
                <a:lnTo>
                  <a:pt x="0" y="22859"/>
                </a:lnTo>
                <a:lnTo>
                  <a:pt x="0" y="36575"/>
                </a:lnTo>
                <a:lnTo>
                  <a:pt x="18287" y="716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356096" y="2418086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388097" y="2479045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418580" y="2540001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0" y="0"/>
                </a:moveTo>
                <a:lnTo>
                  <a:pt x="21335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50583" y="2600962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0" y="0"/>
                </a:moveTo>
                <a:lnTo>
                  <a:pt x="21335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46010" y="2661921"/>
            <a:ext cx="62865" cy="121920"/>
          </a:xfrm>
          <a:custGeom>
            <a:avLst/>
            <a:gdLst/>
            <a:ahLst/>
            <a:cxnLst/>
            <a:rect l="l" t="t" r="r" b="b"/>
            <a:pathLst>
              <a:path w="62865" h="121919">
                <a:moveTo>
                  <a:pt x="36575" y="0"/>
                </a:moveTo>
                <a:lnTo>
                  <a:pt x="54863" y="33527"/>
                </a:lnTo>
                <a:lnTo>
                  <a:pt x="62483" y="33527"/>
                </a:lnTo>
                <a:lnTo>
                  <a:pt x="62483" y="45719"/>
                </a:lnTo>
                <a:lnTo>
                  <a:pt x="47243" y="45719"/>
                </a:lnTo>
                <a:lnTo>
                  <a:pt x="3047" y="68579"/>
                </a:lnTo>
                <a:lnTo>
                  <a:pt x="3047" y="76199"/>
                </a:lnTo>
                <a:lnTo>
                  <a:pt x="0" y="76199"/>
                </a:lnTo>
                <a:lnTo>
                  <a:pt x="13715" y="1219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465823" y="2805178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487156" y="2870709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0" y="0"/>
                </a:moveTo>
                <a:lnTo>
                  <a:pt x="12191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506970" y="2937768"/>
            <a:ext cx="12700" cy="43181"/>
          </a:xfrm>
          <a:custGeom>
            <a:avLst/>
            <a:gdLst/>
            <a:ahLst/>
            <a:cxnLst/>
            <a:rect l="l" t="t" r="r" b="b"/>
            <a:pathLst>
              <a:path w="12700" h="43180">
                <a:moveTo>
                  <a:pt x="0" y="0"/>
                </a:moveTo>
                <a:lnTo>
                  <a:pt x="12191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526781" y="3003295"/>
            <a:ext cx="64135" cy="45721"/>
          </a:xfrm>
          <a:custGeom>
            <a:avLst/>
            <a:gdLst/>
            <a:ahLst/>
            <a:cxnLst/>
            <a:rect l="l" t="t" r="r" b="b"/>
            <a:pathLst>
              <a:path w="64134" h="45719">
                <a:moveTo>
                  <a:pt x="0" y="0"/>
                </a:moveTo>
                <a:lnTo>
                  <a:pt x="13715" y="45719"/>
                </a:lnTo>
                <a:lnTo>
                  <a:pt x="25907" y="45719"/>
                </a:lnTo>
                <a:lnTo>
                  <a:pt x="64007" y="259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612125" y="2992628"/>
            <a:ext cx="97790" cy="36830"/>
          </a:xfrm>
          <a:custGeom>
            <a:avLst/>
            <a:gdLst/>
            <a:ahLst/>
            <a:cxnLst/>
            <a:rect l="l" t="t" r="r" b="b"/>
            <a:pathLst>
              <a:path w="97790" h="36830">
                <a:moveTo>
                  <a:pt x="0" y="27431"/>
                </a:moveTo>
                <a:lnTo>
                  <a:pt x="38099" y="7619"/>
                </a:lnTo>
                <a:lnTo>
                  <a:pt x="38099" y="0"/>
                </a:lnTo>
                <a:lnTo>
                  <a:pt x="48767" y="0"/>
                </a:lnTo>
                <a:lnTo>
                  <a:pt x="48767" y="15239"/>
                </a:lnTo>
                <a:lnTo>
                  <a:pt x="59435" y="36575"/>
                </a:lnTo>
                <a:lnTo>
                  <a:pt x="73151" y="36575"/>
                </a:lnTo>
                <a:lnTo>
                  <a:pt x="97535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29472" y="2985008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790432" y="2954528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52916" y="2924047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13876" y="2893569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74835" y="2863088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037323" y="2832608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335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098280" y="2802127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59240" y="27716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220199" y="274116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282684" y="27106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343644" y="26802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404604" y="2649729"/>
            <a:ext cx="99060" cy="26033"/>
          </a:xfrm>
          <a:custGeom>
            <a:avLst/>
            <a:gdLst/>
            <a:ahLst/>
            <a:cxnLst/>
            <a:rect l="l" t="t" r="r" b="b"/>
            <a:pathLst>
              <a:path w="99059" h="26035">
                <a:moveTo>
                  <a:pt x="0" y="19811"/>
                </a:moveTo>
                <a:lnTo>
                  <a:pt x="25907" y="7619"/>
                </a:lnTo>
                <a:lnTo>
                  <a:pt x="25907" y="0"/>
                </a:lnTo>
                <a:lnTo>
                  <a:pt x="36575" y="0"/>
                </a:lnTo>
                <a:lnTo>
                  <a:pt x="36575" y="16763"/>
                </a:lnTo>
                <a:lnTo>
                  <a:pt x="41147" y="25907"/>
                </a:lnTo>
                <a:lnTo>
                  <a:pt x="54863" y="25907"/>
                </a:lnTo>
                <a:lnTo>
                  <a:pt x="99059" y="45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523476" y="26238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584435" y="2591816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646920" y="2561336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335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707880" y="2480565"/>
            <a:ext cx="44450" cy="71756"/>
          </a:xfrm>
          <a:custGeom>
            <a:avLst/>
            <a:gdLst/>
            <a:ahLst/>
            <a:cxnLst/>
            <a:rect l="l" t="t" r="r" b="b"/>
            <a:pathLst>
              <a:path w="44450" h="71755">
                <a:moveTo>
                  <a:pt x="0" y="71627"/>
                </a:moveTo>
                <a:lnTo>
                  <a:pt x="44195" y="48767"/>
                </a:lnTo>
                <a:lnTo>
                  <a:pt x="44195" y="35051"/>
                </a:lnTo>
                <a:lnTo>
                  <a:pt x="259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703308" y="241808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666732" y="2334261"/>
            <a:ext cx="50800" cy="64135"/>
          </a:xfrm>
          <a:custGeom>
            <a:avLst/>
            <a:gdLst/>
            <a:ahLst/>
            <a:cxnLst/>
            <a:rect l="l" t="t" r="r" b="b"/>
            <a:pathLst>
              <a:path w="50800" h="64135">
                <a:moveTo>
                  <a:pt x="25907" y="64007"/>
                </a:moveTo>
                <a:lnTo>
                  <a:pt x="7619" y="27431"/>
                </a:lnTo>
                <a:lnTo>
                  <a:pt x="0" y="27431"/>
                </a:lnTo>
                <a:lnTo>
                  <a:pt x="0" y="16763"/>
                </a:lnTo>
                <a:lnTo>
                  <a:pt x="16763" y="16763"/>
                </a:lnTo>
                <a:lnTo>
                  <a:pt x="502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738361" y="2256537"/>
            <a:ext cx="35560" cy="67310"/>
          </a:xfrm>
          <a:custGeom>
            <a:avLst/>
            <a:gdLst/>
            <a:ahLst/>
            <a:cxnLst/>
            <a:rect l="l" t="t" r="r" b="b"/>
            <a:pathLst>
              <a:path w="35559" h="67310">
                <a:moveTo>
                  <a:pt x="0" y="67055"/>
                </a:moveTo>
                <a:lnTo>
                  <a:pt x="35051" y="50291"/>
                </a:lnTo>
                <a:lnTo>
                  <a:pt x="35051" y="36575"/>
                </a:ln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724647" y="219558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694165" y="213309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662163" y="2072138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631684" y="2011179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601203" y="1950213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21335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570724" y="188773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540244" y="182677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509763" y="176581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479284" y="1703329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448804" y="1642370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418322" y="158140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387841" y="1520445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5">
                <a:moveTo>
                  <a:pt x="19811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346692" y="1462532"/>
            <a:ext cx="30480" cy="36830"/>
          </a:xfrm>
          <a:custGeom>
            <a:avLst/>
            <a:gdLst/>
            <a:ahLst/>
            <a:cxnLst/>
            <a:rect l="l" t="t" r="r" b="b"/>
            <a:pathLst>
              <a:path w="30479" h="36830">
                <a:moveTo>
                  <a:pt x="30479" y="36575"/>
                </a:moveTo>
                <a:lnTo>
                  <a:pt x="1219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460736" y="2741174"/>
            <a:ext cx="27940" cy="10795"/>
          </a:xfrm>
          <a:custGeom>
            <a:avLst/>
            <a:gdLst/>
            <a:ahLst/>
            <a:cxnLst/>
            <a:rect l="l" t="t" r="r" b="b"/>
            <a:pathLst>
              <a:path w="27940" h="10794">
                <a:moveTo>
                  <a:pt x="27431" y="3047"/>
                </a:moveTo>
                <a:lnTo>
                  <a:pt x="27431" y="0"/>
                </a:lnTo>
                <a:lnTo>
                  <a:pt x="0" y="106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396728" y="2759456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332722" y="2783841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268712" y="2806701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204704" y="2831085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139171" y="2853945"/>
            <a:ext cx="44450" cy="17146"/>
          </a:xfrm>
          <a:custGeom>
            <a:avLst/>
            <a:gdLst/>
            <a:ahLst/>
            <a:cxnLst/>
            <a:rect l="l" t="t" r="r" b="b"/>
            <a:pathLst>
              <a:path w="44450" h="17144">
                <a:moveTo>
                  <a:pt x="44195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075167" y="287832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011157" y="2902712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947148" y="292557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883143" y="2949956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817611" y="2974340"/>
            <a:ext cx="44450" cy="15240"/>
          </a:xfrm>
          <a:custGeom>
            <a:avLst/>
            <a:gdLst/>
            <a:ahLst/>
            <a:cxnLst/>
            <a:rect l="l" t="t" r="r" b="b"/>
            <a:pathLst>
              <a:path w="44450" h="15239">
                <a:moveTo>
                  <a:pt x="44195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753602" y="2997200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689592" y="3021584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625583" y="3045968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561578" y="306882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496046" y="3093212"/>
            <a:ext cx="44450" cy="15240"/>
          </a:xfrm>
          <a:custGeom>
            <a:avLst/>
            <a:gdLst/>
            <a:ahLst/>
            <a:cxnLst/>
            <a:rect l="l" t="t" r="r" b="b"/>
            <a:pathLst>
              <a:path w="44450" h="15239">
                <a:moveTo>
                  <a:pt x="44195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432037" y="3117596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368028" y="3140456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4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304023" y="3164840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240013" y="3189223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174482" y="3212083"/>
            <a:ext cx="44450" cy="17146"/>
          </a:xfrm>
          <a:custGeom>
            <a:avLst/>
            <a:gdLst/>
            <a:ahLst/>
            <a:cxnLst/>
            <a:rect l="l" t="t" r="r" b="b"/>
            <a:pathLst>
              <a:path w="44450" h="17144">
                <a:moveTo>
                  <a:pt x="44195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110473" y="3236467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046464" y="3259327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82458" y="328371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18448" y="3308096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852917" y="3330955"/>
            <a:ext cx="44450" cy="17146"/>
          </a:xfrm>
          <a:custGeom>
            <a:avLst/>
            <a:gdLst/>
            <a:ahLst/>
            <a:cxnLst/>
            <a:rect l="l" t="t" r="r" b="b"/>
            <a:pathLst>
              <a:path w="44450" h="17145">
                <a:moveTo>
                  <a:pt x="44195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02624" y="3355346"/>
            <a:ext cx="29209" cy="56515"/>
          </a:xfrm>
          <a:custGeom>
            <a:avLst/>
            <a:gdLst/>
            <a:ahLst/>
            <a:cxnLst/>
            <a:rect l="l" t="t" r="r" b="b"/>
            <a:pathLst>
              <a:path w="29209" h="56514">
                <a:moveTo>
                  <a:pt x="28955" y="0"/>
                </a:moveTo>
                <a:lnTo>
                  <a:pt x="3047" y="10667"/>
                </a:lnTo>
                <a:lnTo>
                  <a:pt x="3047" y="16763"/>
                </a:lnTo>
                <a:lnTo>
                  <a:pt x="0" y="16763"/>
                </a:lnTo>
                <a:lnTo>
                  <a:pt x="13715" y="563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825484" y="3433068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0" y="0"/>
                </a:moveTo>
                <a:lnTo>
                  <a:pt x="15239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49868" y="3497078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0" y="0"/>
                </a:moveTo>
                <a:lnTo>
                  <a:pt x="15239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74253" y="3561085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0" y="0"/>
                </a:moveTo>
                <a:lnTo>
                  <a:pt x="15239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898635" y="3625093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0" y="0"/>
                </a:moveTo>
                <a:lnTo>
                  <a:pt x="15239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921497" y="368910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945880" y="3754633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970266" y="3818641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994648" y="388265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019035" y="394665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043417" y="4010665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067800" y="4074672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092186" y="4138682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116571" y="4202689"/>
            <a:ext cx="33654" cy="105411"/>
          </a:xfrm>
          <a:custGeom>
            <a:avLst/>
            <a:gdLst/>
            <a:ahLst/>
            <a:cxnLst/>
            <a:rect l="l" t="t" r="r" b="b"/>
            <a:pathLst>
              <a:path w="33654" h="105410">
                <a:moveTo>
                  <a:pt x="0" y="0"/>
                </a:moveTo>
                <a:lnTo>
                  <a:pt x="15239" y="39623"/>
                </a:lnTo>
                <a:lnTo>
                  <a:pt x="22859" y="39623"/>
                </a:lnTo>
                <a:lnTo>
                  <a:pt x="22859" y="50291"/>
                </a:lnTo>
                <a:lnTo>
                  <a:pt x="13715" y="53339"/>
                </a:lnTo>
                <a:lnTo>
                  <a:pt x="33527" y="10515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157717" y="4329181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182100" y="4393189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206486" y="4457198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0" y="0"/>
                </a:moveTo>
                <a:lnTo>
                  <a:pt x="19811" y="51815"/>
                </a:lnTo>
                <a:lnTo>
                  <a:pt x="27431" y="51815"/>
                </a:lnTo>
                <a:lnTo>
                  <a:pt x="27431" y="56387"/>
                </a:lnTo>
                <a:lnTo>
                  <a:pt x="56387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284209" y="4477004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348219" y="4452621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412224" y="4428235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476233" y="4405375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540242" y="4380992"/>
            <a:ext cx="44450" cy="15240"/>
          </a:xfrm>
          <a:custGeom>
            <a:avLst/>
            <a:gdLst/>
            <a:ahLst/>
            <a:cxnLst/>
            <a:rect l="l" t="t" r="r" b="b"/>
            <a:pathLst>
              <a:path w="44450" h="15239">
                <a:moveTo>
                  <a:pt x="0" y="15239"/>
                </a:moveTo>
                <a:lnTo>
                  <a:pt x="441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605774" y="4356608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669780" y="4332224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733788" y="4307841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797798" y="4283455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861804" y="4259072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925813" y="4234688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989822" y="4210304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053828" y="4185920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117837" y="4161536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181847" y="4137153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245852" y="411276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309860" y="4048766"/>
            <a:ext cx="33654" cy="56515"/>
          </a:xfrm>
          <a:custGeom>
            <a:avLst/>
            <a:gdLst/>
            <a:ahLst/>
            <a:cxnLst/>
            <a:rect l="l" t="t" r="r" b="b"/>
            <a:pathLst>
              <a:path w="33654" h="56514">
                <a:moveTo>
                  <a:pt x="0" y="56387"/>
                </a:moveTo>
                <a:lnTo>
                  <a:pt x="30479" y="44195"/>
                </a:lnTo>
                <a:lnTo>
                  <a:pt x="30479" y="36575"/>
                </a:lnTo>
                <a:lnTo>
                  <a:pt x="33527" y="36575"/>
                </a:lnTo>
                <a:lnTo>
                  <a:pt x="182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299192" y="3971041"/>
            <a:ext cx="38100" cy="56515"/>
          </a:xfrm>
          <a:custGeom>
            <a:avLst/>
            <a:gdLst/>
            <a:ahLst/>
            <a:cxnLst/>
            <a:rect l="l" t="t" r="r" b="b"/>
            <a:pathLst>
              <a:path w="38100" h="56514">
                <a:moveTo>
                  <a:pt x="21335" y="56387"/>
                </a:moveTo>
                <a:lnTo>
                  <a:pt x="7619" y="18287"/>
                </a:lnTo>
                <a:lnTo>
                  <a:pt x="0" y="18287"/>
                </a:lnTo>
                <a:lnTo>
                  <a:pt x="0" y="7619"/>
                </a:lnTo>
                <a:lnTo>
                  <a:pt x="10667" y="7619"/>
                </a:lnTo>
                <a:lnTo>
                  <a:pt x="10667" y="10667"/>
                </a:lnTo>
                <a:lnTo>
                  <a:pt x="3809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358630" y="3946652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422635" y="3922268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486645" y="3897884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0" y="16763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550655" y="3875024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0614659" y="3850641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678669" y="3826255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742678" y="3801872"/>
            <a:ext cx="44450" cy="15240"/>
          </a:xfrm>
          <a:custGeom>
            <a:avLst/>
            <a:gdLst/>
            <a:ahLst/>
            <a:cxnLst/>
            <a:rect l="l" t="t" r="r" b="b"/>
            <a:pathLst>
              <a:path w="44450" h="15239">
                <a:moveTo>
                  <a:pt x="0" y="15239"/>
                </a:moveTo>
                <a:lnTo>
                  <a:pt x="441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808210" y="3777488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39">
                <a:moveTo>
                  <a:pt x="0" y="15239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872216" y="3719577"/>
            <a:ext cx="30480" cy="48895"/>
          </a:xfrm>
          <a:custGeom>
            <a:avLst/>
            <a:gdLst/>
            <a:ahLst/>
            <a:cxnLst/>
            <a:rect l="l" t="t" r="r" b="b"/>
            <a:pathLst>
              <a:path w="30479" h="48895">
                <a:moveTo>
                  <a:pt x="0" y="48767"/>
                </a:moveTo>
                <a:lnTo>
                  <a:pt x="27431" y="39623"/>
                </a:lnTo>
                <a:lnTo>
                  <a:pt x="27431" y="32003"/>
                </a:lnTo>
                <a:lnTo>
                  <a:pt x="30479" y="32003"/>
                </a:lnTo>
                <a:lnTo>
                  <a:pt x="182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866121" y="3655573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802111" y="3570225"/>
            <a:ext cx="56515" cy="64135"/>
          </a:xfrm>
          <a:custGeom>
            <a:avLst/>
            <a:gdLst/>
            <a:ahLst/>
            <a:cxnLst/>
            <a:rect l="l" t="t" r="r" b="b"/>
            <a:pathLst>
              <a:path w="56515" h="64135">
                <a:moveTo>
                  <a:pt x="56387" y="64007"/>
                </a:moveTo>
                <a:lnTo>
                  <a:pt x="44195" y="33527"/>
                </a:lnTo>
                <a:lnTo>
                  <a:pt x="36575" y="33527"/>
                </a:lnTo>
                <a:lnTo>
                  <a:pt x="36575" y="30479"/>
                </a:lnTo>
                <a:lnTo>
                  <a:pt x="19811" y="36575"/>
                </a:lnTo>
                <a:lnTo>
                  <a:pt x="19811" y="44195"/>
                </a:lnTo>
                <a:lnTo>
                  <a:pt x="9143" y="44195"/>
                </a:lnTo>
                <a:lnTo>
                  <a:pt x="9143" y="33527"/>
                </a:lnTo>
                <a:lnTo>
                  <a:pt x="12191" y="33527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777729" y="3506221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754868" y="3442214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1523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730483" y="3378204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1523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706100" y="331419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79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683240" y="3248664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1523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658856" y="318465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634471" y="3120649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611611" y="3056641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80">
                <a:moveTo>
                  <a:pt x="1523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587228" y="2992632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562844" y="2927098"/>
            <a:ext cx="17145" cy="44450"/>
          </a:xfrm>
          <a:custGeom>
            <a:avLst/>
            <a:gdLst/>
            <a:ahLst/>
            <a:cxnLst/>
            <a:rect l="l" t="t" r="r" b="b"/>
            <a:pathLst>
              <a:path w="17145" h="44450">
                <a:moveTo>
                  <a:pt x="16763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0539983" y="2863094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80">
                <a:moveTo>
                  <a:pt x="1523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0515601" y="2799085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5" h="43180">
                <a:moveTo>
                  <a:pt x="1676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488170" y="2744217"/>
            <a:ext cx="20320" cy="33655"/>
          </a:xfrm>
          <a:custGeom>
            <a:avLst/>
            <a:gdLst/>
            <a:ahLst/>
            <a:cxnLst/>
            <a:rect l="l" t="t" r="r" b="b"/>
            <a:pathLst>
              <a:path w="20320" h="33655">
                <a:moveTo>
                  <a:pt x="19811" y="33527"/>
                </a:moveTo>
                <a:lnTo>
                  <a:pt x="761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1620500" y="2212340"/>
            <a:ext cx="30480" cy="22860"/>
          </a:xfrm>
          <a:custGeom>
            <a:avLst/>
            <a:gdLst/>
            <a:ahLst/>
            <a:cxnLst/>
            <a:rect l="l" t="t" r="r" b="b"/>
            <a:pathLst>
              <a:path w="30479" h="22860">
                <a:moveTo>
                  <a:pt x="30479" y="22859"/>
                </a:moveTo>
                <a:lnTo>
                  <a:pt x="30479" y="15239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561064" y="2180335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39623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490959" y="2154429"/>
            <a:ext cx="48896" cy="24766"/>
          </a:xfrm>
          <a:custGeom>
            <a:avLst/>
            <a:gdLst/>
            <a:ahLst/>
            <a:cxnLst/>
            <a:rect l="l" t="t" r="r" b="b"/>
            <a:pathLst>
              <a:path w="48895" h="24764">
                <a:moveTo>
                  <a:pt x="48767" y="15239"/>
                </a:moveTo>
                <a:lnTo>
                  <a:pt x="19811" y="0"/>
                </a:lnTo>
                <a:lnTo>
                  <a:pt x="19811" y="1523"/>
                </a:lnTo>
                <a:lnTo>
                  <a:pt x="10667" y="1523"/>
                </a:ln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458960" y="2200149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21335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428480" y="226111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1396475" y="2322075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365996" y="238303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344656" y="2443987"/>
            <a:ext cx="30480" cy="45721"/>
          </a:xfrm>
          <a:custGeom>
            <a:avLst/>
            <a:gdLst/>
            <a:ahLst/>
            <a:cxnLst/>
            <a:rect l="l" t="t" r="r" b="b"/>
            <a:pathLst>
              <a:path w="30479" h="45719">
                <a:moveTo>
                  <a:pt x="10667" y="0"/>
                </a:moveTo>
                <a:lnTo>
                  <a:pt x="0" y="22859"/>
                </a:lnTo>
                <a:lnTo>
                  <a:pt x="1523" y="22859"/>
                </a:lnTo>
                <a:lnTo>
                  <a:pt x="1523" y="30479"/>
                </a:lnTo>
                <a:lnTo>
                  <a:pt x="30479" y="457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394947" y="250037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1457432" y="2520189"/>
            <a:ext cx="47625" cy="24766"/>
          </a:xfrm>
          <a:custGeom>
            <a:avLst/>
            <a:gdLst/>
            <a:ahLst/>
            <a:cxnLst/>
            <a:rect l="l" t="t" r="r" b="b"/>
            <a:pathLst>
              <a:path w="47625" h="24764">
                <a:moveTo>
                  <a:pt x="0" y="10667"/>
                </a:moveTo>
                <a:lnTo>
                  <a:pt x="27431" y="24383"/>
                </a:lnTo>
                <a:lnTo>
                  <a:pt x="27431" y="22859"/>
                </a:lnTo>
                <a:lnTo>
                  <a:pt x="36575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1515348" y="2460753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0" y="3962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1547351" y="2399794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0" y="3962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579353" y="2338833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5">
                <a:moveTo>
                  <a:pt x="0" y="3962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1609836" y="2277874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0" y="3962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1641837" y="2235202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0" y="22859"/>
                </a:moveTo>
                <a:lnTo>
                  <a:pt x="12191" y="0"/>
                </a:lnTo>
                <a:lnTo>
                  <a:pt x="91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2182221" y="865890"/>
            <a:ext cx="1600706" cy="2334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4235684" y="2948432"/>
            <a:ext cx="41276" cy="30480"/>
          </a:xfrm>
          <a:custGeom>
            <a:avLst/>
            <a:gdLst/>
            <a:ahLst/>
            <a:cxnLst/>
            <a:rect l="l" t="t" r="r" b="b"/>
            <a:pathLst>
              <a:path w="41275" h="30480">
                <a:moveTo>
                  <a:pt x="41147" y="30479"/>
                </a:moveTo>
                <a:lnTo>
                  <a:pt x="41147" y="22859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4176247" y="2916427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3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4115286" y="2882901"/>
            <a:ext cx="41276" cy="22860"/>
          </a:xfrm>
          <a:custGeom>
            <a:avLst/>
            <a:gdLst/>
            <a:ahLst/>
            <a:cxnLst/>
            <a:rect l="l" t="t" r="r" b="b"/>
            <a:pathLst>
              <a:path w="41275" h="22860">
                <a:moveTo>
                  <a:pt x="41147" y="2285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055852" y="2850896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3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3994891" y="2817370"/>
            <a:ext cx="41276" cy="22860"/>
          </a:xfrm>
          <a:custGeom>
            <a:avLst/>
            <a:gdLst/>
            <a:ahLst/>
            <a:cxnLst/>
            <a:rect l="l" t="t" r="r" b="b"/>
            <a:pathLst>
              <a:path w="41275" h="22860">
                <a:moveTo>
                  <a:pt x="41147" y="2285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3935458" y="2785364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3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3865353" y="2751841"/>
            <a:ext cx="48896" cy="38101"/>
          </a:xfrm>
          <a:custGeom>
            <a:avLst/>
            <a:gdLst/>
            <a:ahLst/>
            <a:cxnLst/>
            <a:rect l="l" t="t" r="r" b="b"/>
            <a:pathLst>
              <a:path w="48894" h="38100">
                <a:moveTo>
                  <a:pt x="48767" y="22859"/>
                </a:moveTo>
                <a:lnTo>
                  <a:pt x="9143" y="0"/>
                </a:lnTo>
                <a:lnTo>
                  <a:pt x="0" y="18287"/>
                </a:lnTo>
                <a:lnTo>
                  <a:pt x="41147" y="3809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3926312" y="2800610"/>
            <a:ext cx="52069" cy="66039"/>
          </a:xfrm>
          <a:custGeom>
            <a:avLst/>
            <a:gdLst/>
            <a:ahLst/>
            <a:cxnLst/>
            <a:rect l="l" t="t" r="r" b="b"/>
            <a:pathLst>
              <a:path w="52069" h="66039">
                <a:moveTo>
                  <a:pt x="0" y="0"/>
                </a:moveTo>
                <a:lnTo>
                  <a:pt x="41147" y="19811"/>
                </a:lnTo>
                <a:lnTo>
                  <a:pt x="41147" y="16763"/>
                </a:lnTo>
                <a:lnTo>
                  <a:pt x="51815" y="16763"/>
                </a:lnTo>
                <a:lnTo>
                  <a:pt x="51815" y="28955"/>
                </a:lnTo>
                <a:lnTo>
                  <a:pt x="42671" y="28955"/>
                </a:lnTo>
                <a:lnTo>
                  <a:pt x="24383" y="6553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3920219" y="288595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891260" y="2948433"/>
            <a:ext cx="20320" cy="83820"/>
          </a:xfrm>
          <a:custGeom>
            <a:avLst/>
            <a:gdLst/>
            <a:ahLst/>
            <a:cxnLst/>
            <a:rect l="l" t="t" r="r" b="b"/>
            <a:pathLst>
              <a:path w="20319" h="83819">
                <a:moveTo>
                  <a:pt x="19811" y="0"/>
                </a:moveTo>
                <a:lnTo>
                  <a:pt x="0" y="36575"/>
                </a:lnTo>
                <a:lnTo>
                  <a:pt x="3047" y="36575"/>
                </a:lnTo>
                <a:lnTo>
                  <a:pt x="3047" y="54863"/>
                </a:lnTo>
                <a:lnTo>
                  <a:pt x="15239" y="838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3914119" y="3052070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4" h="43180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3940030" y="3116072"/>
            <a:ext cx="73660" cy="117475"/>
          </a:xfrm>
          <a:custGeom>
            <a:avLst/>
            <a:gdLst/>
            <a:ahLst/>
            <a:cxnLst/>
            <a:rect l="l" t="t" r="r" b="b"/>
            <a:pathLst>
              <a:path w="73659" h="117475">
                <a:moveTo>
                  <a:pt x="0" y="0"/>
                </a:moveTo>
                <a:lnTo>
                  <a:pt x="10667" y="28955"/>
                </a:lnTo>
                <a:lnTo>
                  <a:pt x="18287" y="28955"/>
                </a:lnTo>
                <a:lnTo>
                  <a:pt x="18287" y="36575"/>
                </a:lnTo>
                <a:lnTo>
                  <a:pt x="57911" y="57911"/>
                </a:lnTo>
                <a:lnTo>
                  <a:pt x="57911" y="54863"/>
                </a:lnTo>
                <a:lnTo>
                  <a:pt x="68579" y="54863"/>
                </a:lnTo>
                <a:lnTo>
                  <a:pt x="68579" y="65531"/>
                </a:lnTo>
                <a:lnTo>
                  <a:pt x="60959" y="65531"/>
                </a:lnTo>
                <a:lnTo>
                  <a:pt x="45719" y="97535"/>
                </a:lnTo>
                <a:lnTo>
                  <a:pt x="48767" y="97535"/>
                </a:lnTo>
                <a:lnTo>
                  <a:pt x="48767" y="105155"/>
                </a:lnTo>
                <a:lnTo>
                  <a:pt x="73151" y="1173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4032991" y="324408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093955" y="3233421"/>
            <a:ext cx="58419" cy="52068"/>
          </a:xfrm>
          <a:custGeom>
            <a:avLst/>
            <a:gdLst/>
            <a:ahLst/>
            <a:cxnLst/>
            <a:rect l="l" t="t" r="r" b="b"/>
            <a:pathLst>
              <a:path w="58419" h="52070">
                <a:moveTo>
                  <a:pt x="0" y="41147"/>
                </a:moveTo>
                <a:lnTo>
                  <a:pt x="24383" y="51815"/>
                </a:lnTo>
                <a:lnTo>
                  <a:pt x="24383" y="50291"/>
                </a:lnTo>
                <a:lnTo>
                  <a:pt x="33527" y="50291"/>
                </a:lnTo>
                <a:lnTo>
                  <a:pt x="579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162534" y="317246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193012" y="3111500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19" h="40005">
                <a:moveTo>
                  <a:pt x="0" y="3962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223492" y="304902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253971" y="2978913"/>
            <a:ext cx="24765" cy="50801"/>
          </a:xfrm>
          <a:custGeom>
            <a:avLst/>
            <a:gdLst/>
            <a:ahLst/>
            <a:cxnLst/>
            <a:rect l="l" t="t" r="r" b="b"/>
            <a:pathLst>
              <a:path w="24765" h="50800">
                <a:moveTo>
                  <a:pt x="0" y="50291"/>
                </a:moveTo>
                <a:lnTo>
                  <a:pt x="24383" y="0"/>
                </a:lnTo>
                <a:lnTo>
                  <a:pt x="228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020803" y="2576576"/>
            <a:ext cx="26035" cy="36830"/>
          </a:xfrm>
          <a:custGeom>
            <a:avLst/>
            <a:gdLst/>
            <a:ahLst/>
            <a:cxnLst/>
            <a:rect l="l" t="t" r="r" b="b"/>
            <a:pathLst>
              <a:path w="26034" h="36830">
                <a:moveTo>
                  <a:pt x="25907" y="0"/>
                </a:moveTo>
                <a:lnTo>
                  <a:pt x="18287" y="0"/>
                </a:lnTo>
                <a:lnTo>
                  <a:pt x="0" y="365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3991845" y="263449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3962889" y="2695453"/>
            <a:ext cx="33654" cy="60959"/>
          </a:xfrm>
          <a:custGeom>
            <a:avLst/>
            <a:gdLst/>
            <a:ahLst/>
            <a:cxnLst/>
            <a:rect l="l" t="t" r="r" b="b"/>
            <a:pathLst>
              <a:path w="33655" h="60960">
                <a:moveTo>
                  <a:pt x="18287" y="0"/>
                </a:moveTo>
                <a:lnTo>
                  <a:pt x="0" y="36575"/>
                </a:lnTo>
                <a:lnTo>
                  <a:pt x="3047" y="36575"/>
                </a:lnTo>
                <a:lnTo>
                  <a:pt x="3047" y="44195"/>
                </a:lnTo>
                <a:lnTo>
                  <a:pt x="33527" y="609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017752" y="2765552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078712" y="2797556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139671" y="282956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4200631" y="2860040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4261591" y="28920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4322551" y="292252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4383512" y="29545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4444471" y="2985008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4505432" y="30170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4566391" y="3047492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4587728" y="2847848"/>
            <a:ext cx="27940" cy="15240"/>
          </a:xfrm>
          <a:custGeom>
            <a:avLst/>
            <a:gdLst/>
            <a:ahLst/>
            <a:cxnLst/>
            <a:rect l="l" t="t" r="r" b="b"/>
            <a:pathLst>
              <a:path w="27940" h="15239">
                <a:moveTo>
                  <a:pt x="27431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4526767" y="28173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4465808" y="2786888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5" h="20319">
                <a:moveTo>
                  <a:pt x="39623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4404847" y="2754883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39623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4342363" y="272440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4281404" y="269392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4220443" y="2661920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41147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4159484" y="26314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4098523" y="260096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4046708" y="2575051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30479" y="15239"/>
                </a:moveTo>
                <a:lnTo>
                  <a:pt x="0" y="0"/>
                </a:lnTo>
                <a:lnTo>
                  <a:pt x="0" y="15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4142719" y="2349501"/>
            <a:ext cx="29209" cy="40004"/>
          </a:xfrm>
          <a:custGeom>
            <a:avLst/>
            <a:gdLst/>
            <a:ahLst/>
            <a:cxnLst/>
            <a:rect l="l" t="t" r="r" b="b"/>
            <a:pathLst>
              <a:path w="29209" h="40005">
                <a:moveTo>
                  <a:pt x="28955" y="0"/>
                </a:moveTo>
                <a:lnTo>
                  <a:pt x="28955" y="1523"/>
                </a:lnTo>
                <a:lnTo>
                  <a:pt x="19811" y="1523"/>
                </a:lnTo>
                <a:lnTo>
                  <a:pt x="0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4109191" y="2408937"/>
            <a:ext cx="22860" cy="40004"/>
          </a:xfrm>
          <a:custGeom>
            <a:avLst/>
            <a:gdLst/>
            <a:ahLst/>
            <a:cxnLst/>
            <a:rect l="l" t="t" r="r" b="b"/>
            <a:pathLst>
              <a:path w="22859" h="40005">
                <a:moveTo>
                  <a:pt x="22859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4075663" y="2468378"/>
            <a:ext cx="22860" cy="41275"/>
          </a:xfrm>
          <a:custGeom>
            <a:avLst/>
            <a:gdLst/>
            <a:ahLst/>
            <a:cxnLst/>
            <a:rect l="l" t="t" r="r" b="b"/>
            <a:pathLst>
              <a:path w="22859" h="41275">
                <a:moveTo>
                  <a:pt x="22859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4045184" y="2529338"/>
            <a:ext cx="32384" cy="60959"/>
          </a:xfrm>
          <a:custGeom>
            <a:avLst/>
            <a:gdLst/>
            <a:ahLst/>
            <a:cxnLst/>
            <a:rect l="l" t="t" r="r" b="b"/>
            <a:pathLst>
              <a:path w="32384" h="60960">
                <a:moveTo>
                  <a:pt x="19811" y="0"/>
                </a:moveTo>
                <a:lnTo>
                  <a:pt x="0" y="36575"/>
                </a:lnTo>
                <a:lnTo>
                  <a:pt x="1523" y="36575"/>
                </a:lnTo>
                <a:lnTo>
                  <a:pt x="1523" y="45719"/>
                </a:lnTo>
                <a:lnTo>
                  <a:pt x="32003" y="609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4098523" y="260096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4159484" y="26314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4220443" y="2661920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4281404" y="269392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4342363" y="272440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404847" y="2754883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0" y="0"/>
                </a:moveTo>
                <a:lnTo>
                  <a:pt x="39623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4465808" y="2786888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5" h="20319">
                <a:moveTo>
                  <a:pt x="0" y="0"/>
                </a:moveTo>
                <a:lnTo>
                  <a:pt x="39623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4526767" y="28173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587728" y="2847848"/>
            <a:ext cx="27940" cy="15240"/>
          </a:xfrm>
          <a:custGeom>
            <a:avLst/>
            <a:gdLst/>
            <a:ahLst/>
            <a:cxnLst/>
            <a:rect l="l" t="t" r="r" b="b"/>
            <a:pathLst>
              <a:path w="27940" h="15239">
                <a:moveTo>
                  <a:pt x="0" y="0"/>
                </a:moveTo>
                <a:lnTo>
                  <a:pt x="27431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599919" y="2550668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15239" y="761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537437" y="252171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80" h="20319">
                <a:moveTo>
                  <a:pt x="42671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4476476" y="2492758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4413990" y="24622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4351508" y="243331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4289023" y="2404364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80" h="20319">
                <a:moveTo>
                  <a:pt x="42671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4228063" y="23754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4171676" y="2349499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4">
                <a:moveTo>
                  <a:pt x="35051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4583159" y="1838962"/>
            <a:ext cx="32384" cy="70485"/>
          </a:xfrm>
          <a:custGeom>
            <a:avLst/>
            <a:gdLst/>
            <a:ahLst/>
            <a:cxnLst/>
            <a:rect l="l" t="t" r="r" b="b"/>
            <a:pathLst>
              <a:path w="32384" h="70485">
                <a:moveTo>
                  <a:pt x="22859" y="0"/>
                </a:moveTo>
                <a:lnTo>
                  <a:pt x="0" y="48767"/>
                </a:lnTo>
                <a:lnTo>
                  <a:pt x="3047" y="48767"/>
                </a:lnTo>
                <a:lnTo>
                  <a:pt x="3047" y="56387"/>
                </a:lnTo>
                <a:lnTo>
                  <a:pt x="32003" y="7010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4612116" y="1575309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7" y="1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4549628" y="15448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4488667" y="15143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4413991" y="1489970"/>
            <a:ext cx="55244" cy="41275"/>
          </a:xfrm>
          <a:custGeom>
            <a:avLst/>
            <a:gdLst/>
            <a:ahLst/>
            <a:cxnLst/>
            <a:rect l="l" t="t" r="r" b="b"/>
            <a:pathLst>
              <a:path w="55244" h="41275">
                <a:moveTo>
                  <a:pt x="54863" y="13715"/>
                </a:moveTo>
                <a:lnTo>
                  <a:pt x="27431" y="0"/>
                </a:lnTo>
                <a:lnTo>
                  <a:pt x="27431" y="3047"/>
                </a:lnTo>
                <a:lnTo>
                  <a:pt x="18287" y="3047"/>
                </a:ln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4381990" y="1552449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5">
                <a:moveTo>
                  <a:pt x="21335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4351512" y="1613413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4321030" y="167437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4290547" y="1735335"/>
            <a:ext cx="30480" cy="62865"/>
          </a:xfrm>
          <a:custGeom>
            <a:avLst/>
            <a:gdLst/>
            <a:ahLst/>
            <a:cxnLst/>
            <a:rect l="l" t="t" r="r" b="b"/>
            <a:pathLst>
              <a:path w="30480" h="62864">
                <a:moveTo>
                  <a:pt x="19811" y="0"/>
                </a:moveTo>
                <a:lnTo>
                  <a:pt x="0" y="38099"/>
                </a:lnTo>
                <a:lnTo>
                  <a:pt x="3047" y="38099"/>
                </a:lnTo>
                <a:lnTo>
                  <a:pt x="3047" y="47243"/>
                </a:lnTo>
                <a:lnTo>
                  <a:pt x="30479" y="624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4340841" y="1808481"/>
            <a:ext cx="40005" cy="22860"/>
          </a:xfrm>
          <a:custGeom>
            <a:avLst/>
            <a:gdLst/>
            <a:ahLst/>
            <a:cxnLst/>
            <a:rect l="l" t="t" r="r" b="b"/>
            <a:pathLst>
              <a:path w="40005" h="22860">
                <a:moveTo>
                  <a:pt x="0" y="0"/>
                </a:moveTo>
                <a:lnTo>
                  <a:pt x="39623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4400277" y="1842007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4461236" y="1875536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5" h="21589">
                <a:moveTo>
                  <a:pt x="0" y="0"/>
                </a:moveTo>
                <a:lnTo>
                  <a:pt x="39623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4520671" y="1878585"/>
            <a:ext cx="56515" cy="44450"/>
          </a:xfrm>
          <a:custGeom>
            <a:avLst/>
            <a:gdLst/>
            <a:ahLst/>
            <a:cxnLst/>
            <a:rect l="l" t="t" r="r" b="b"/>
            <a:pathLst>
              <a:path w="56515" h="44450">
                <a:moveTo>
                  <a:pt x="0" y="28955"/>
                </a:moveTo>
                <a:lnTo>
                  <a:pt x="27431" y="44195"/>
                </a:lnTo>
                <a:lnTo>
                  <a:pt x="27431" y="42671"/>
                </a:lnTo>
                <a:lnTo>
                  <a:pt x="35051" y="42671"/>
                </a:lnTo>
                <a:lnTo>
                  <a:pt x="39623" y="35051"/>
                </a:lnTo>
                <a:lnTo>
                  <a:pt x="563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4587732" y="1817629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41147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4555726" y="1093729"/>
            <a:ext cx="53339" cy="53341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53339" y="9143"/>
                </a:moveTo>
                <a:lnTo>
                  <a:pt x="33527" y="0"/>
                </a:lnTo>
                <a:lnTo>
                  <a:pt x="33527" y="1523"/>
                </a:lnTo>
                <a:lnTo>
                  <a:pt x="24383" y="1523"/>
                </a:lnTo>
                <a:lnTo>
                  <a:pt x="0" y="533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4526769" y="116688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4491716" y="1229360"/>
            <a:ext cx="53339" cy="83820"/>
          </a:xfrm>
          <a:custGeom>
            <a:avLst/>
            <a:gdLst/>
            <a:ahLst/>
            <a:cxnLst/>
            <a:rect l="l" t="t" r="r" b="b"/>
            <a:pathLst>
              <a:path w="53340" h="83819">
                <a:moveTo>
                  <a:pt x="24383" y="0"/>
                </a:moveTo>
                <a:lnTo>
                  <a:pt x="0" y="50291"/>
                </a:lnTo>
                <a:lnTo>
                  <a:pt x="3047" y="50291"/>
                </a:lnTo>
                <a:lnTo>
                  <a:pt x="3047" y="57911"/>
                </a:lnTo>
                <a:lnTo>
                  <a:pt x="53339" y="838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4564867" y="132232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4592301" y="1016003"/>
            <a:ext cx="22860" cy="52068"/>
          </a:xfrm>
          <a:custGeom>
            <a:avLst/>
            <a:gdLst/>
            <a:ahLst/>
            <a:cxnLst/>
            <a:rect l="l" t="t" r="r" b="b"/>
            <a:pathLst>
              <a:path w="22859" h="52069">
                <a:moveTo>
                  <a:pt x="18287" y="0"/>
                </a:moveTo>
                <a:lnTo>
                  <a:pt x="0" y="33527"/>
                </a:lnTo>
                <a:lnTo>
                  <a:pt x="3047" y="33527"/>
                </a:lnTo>
                <a:lnTo>
                  <a:pt x="3047" y="42671"/>
                </a:lnTo>
                <a:lnTo>
                  <a:pt x="22859" y="518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4601443" y="3801872"/>
            <a:ext cx="13969" cy="6349"/>
          </a:xfrm>
          <a:custGeom>
            <a:avLst/>
            <a:gdLst/>
            <a:ahLst/>
            <a:cxnLst/>
            <a:rect l="l" t="t" r="r" b="b"/>
            <a:pathLst>
              <a:path w="13969" h="6350">
                <a:moveTo>
                  <a:pt x="13715" y="0"/>
                </a:moveTo>
                <a:lnTo>
                  <a:pt x="0" y="60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4505434" y="3817112"/>
            <a:ext cx="76200" cy="33655"/>
          </a:xfrm>
          <a:custGeom>
            <a:avLst/>
            <a:gdLst/>
            <a:ahLst/>
            <a:cxnLst/>
            <a:rect l="l" t="t" r="r" b="b"/>
            <a:pathLst>
              <a:path w="76200" h="33654">
                <a:moveTo>
                  <a:pt x="76199" y="0"/>
                </a:moveTo>
                <a:lnTo>
                  <a:pt x="32003" y="19811"/>
                </a:lnTo>
                <a:lnTo>
                  <a:pt x="0" y="335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4442947" y="386130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4380463" y="388874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4324078" y="3917698"/>
            <a:ext cx="35560" cy="48895"/>
          </a:xfrm>
          <a:custGeom>
            <a:avLst/>
            <a:gdLst/>
            <a:ahLst/>
            <a:cxnLst/>
            <a:rect l="l" t="t" r="r" b="b"/>
            <a:pathLst>
              <a:path w="35559" h="48895">
                <a:moveTo>
                  <a:pt x="35051" y="0"/>
                </a:moveTo>
                <a:lnTo>
                  <a:pt x="3047" y="13715"/>
                </a:lnTo>
                <a:lnTo>
                  <a:pt x="3047" y="21335"/>
                </a:lnTo>
                <a:lnTo>
                  <a:pt x="0" y="21335"/>
                </a:lnTo>
                <a:lnTo>
                  <a:pt x="13715" y="487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4346940" y="3987806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4372847" y="4050289"/>
            <a:ext cx="21591" cy="76199"/>
          </a:xfrm>
          <a:custGeom>
            <a:avLst/>
            <a:gdLst/>
            <a:ahLst/>
            <a:cxnLst/>
            <a:rect l="l" t="t" r="r" b="b"/>
            <a:pathLst>
              <a:path w="21590" h="76200">
                <a:moveTo>
                  <a:pt x="1523" y="0"/>
                </a:moveTo>
                <a:lnTo>
                  <a:pt x="13715" y="27431"/>
                </a:lnTo>
                <a:lnTo>
                  <a:pt x="21335" y="27431"/>
                </a:lnTo>
                <a:lnTo>
                  <a:pt x="21335" y="38099"/>
                </a:lnTo>
                <a:lnTo>
                  <a:pt x="10667" y="38099"/>
                </a:lnTo>
                <a:lnTo>
                  <a:pt x="10667" y="35051"/>
                </a:lnTo>
                <a:lnTo>
                  <a:pt x="3047" y="39623"/>
                </a:lnTo>
                <a:lnTo>
                  <a:pt x="3047" y="47243"/>
                </a:lnTo>
                <a:lnTo>
                  <a:pt x="0" y="47243"/>
                </a:lnTo>
                <a:lnTo>
                  <a:pt x="12191" y="7619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4394184" y="4147825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4420091" y="4210309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4447524" y="4274317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4474957" y="4336801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4502384" y="4399284"/>
            <a:ext cx="45720" cy="32384"/>
          </a:xfrm>
          <a:custGeom>
            <a:avLst/>
            <a:gdLst/>
            <a:ahLst/>
            <a:cxnLst/>
            <a:rect l="l" t="t" r="r" b="b"/>
            <a:pathLst>
              <a:path w="45719" h="32385">
                <a:moveTo>
                  <a:pt x="0" y="0"/>
                </a:moveTo>
                <a:lnTo>
                  <a:pt x="12191" y="28955"/>
                </a:lnTo>
                <a:lnTo>
                  <a:pt x="19811" y="28955"/>
                </a:lnTo>
                <a:lnTo>
                  <a:pt x="19811" y="32003"/>
                </a:lnTo>
                <a:lnTo>
                  <a:pt x="45719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4569439" y="4394708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80" h="18414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3897358" y="4990592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30" h="26035">
                <a:moveTo>
                  <a:pt x="36575" y="25907"/>
                </a:moveTo>
                <a:lnTo>
                  <a:pt x="36575" y="18287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3836395" y="496163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3775436" y="4931154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5" h="20320">
                <a:moveTo>
                  <a:pt x="39623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3712952" y="49006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3651991" y="4870196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41147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3589508" y="48412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3528546" y="48107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3452349" y="4783329"/>
            <a:ext cx="55244" cy="24766"/>
          </a:xfrm>
          <a:custGeom>
            <a:avLst/>
            <a:gdLst/>
            <a:ahLst/>
            <a:cxnLst/>
            <a:rect l="l" t="t" r="r" b="b"/>
            <a:pathLst>
              <a:path w="55244" h="24764">
                <a:moveTo>
                  <a:pt x="54863" y="16763"/>
                </a:moveTo>
                <a:lnTo>
                  <a:pt x="18287" y="0"/>
                </a:lnTo>
                <a:lnTo>
                  <a:pt x="18287" y="3047"/>
                </a:lnTo>
                <a:lnTo>
                  <a:pt x="10667" y="3047"/>
                </a:ln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3414247" y="4829053"/>
            <a:ext cx="27940" cy="56515"/>
          </a:xfrm>
          <a:custGeom>
            <a:avLst/>
            <a:gdLst/>
            <a:ahLst/>
            <a:cxnLst/>
            <a:rect l="l" t="t" r="r" b="b"/>
            <a:pathLst>
              <a:path w="27940" h="56514">
                <a:moveTo>
                  <a:pt x="27431" y="0"/>
                </a:moveTo>
                <a:lnTo>
                  <a:pt x="16763" y="21335"/>
                </a:lnTo>
                <a:lnTo>
                  <a:pt x="0" y="563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3383770" y="490525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3354815" y="496773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3324333" y="502869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3293852" y="509118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3243560" y="5152135"/>
            <a:ext cx="41276" cy="83820"/>
          </a:xfrm>
          <a:custGeom>
            <a:avLst/>
            <a:gdLst/>
            <a:ahLst/>
            <a:cxnLst/>
            <a:rect l="l" t="t" r="r" b="b"/>
            <a:pathLst>
              <a:path w="41275" h="83820">
                <a:moveTo>
                  <a:pt x="41147" y="0"/>
                </a:moveTo>
                <a:lnTo>
                  <a:pt x="24383" y="35051"/>
                </a:lnTo>
                <a:lnTo>
                  <a:pt x="0" y="838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213080" y="525577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3179554" y="5318252"/>
            <a:ext cx="40005" cy="74930"/>
          </a:xfrm>
          <a:custGeom>
            <a:avLst/>
            <a:gdLst/>
            <a:ahLst/>
            <a:cxnLst/>
            <a:rect l="l" t="t" r="r" b="b"/>
            <a:pathLst>
              <a:path w="40005" h="74929">
                <a:moveTo>
                  <a:pt x="24383" y="0"/>
                </a:moveTo>
                <a:lnTo>
                  <a:pt x="0" y="48767"/>
                </a:lnTo>
                <a:lnTo>
                  <a:pt x="3047" y="48767"/>
                </a:lnTo>
                <a:lnTo>
                  <a:pt x="3047" y="56387"/>
                </a:lnTo>
                <a:lnTo>
                  <a:pt x="39623" y="746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238988" y="540359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3301471" y="5432553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89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3362432" y="546303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3424915" y="549351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3485876" y="552399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3546836" y="55529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3609323" y="5565140"/>
            <a:ext cx="60961" cy="36830"/>
          </a:xfrm>
          <a:custGeom>
            <a:avLst/>
            <a:gdLst/>
            <a:ahLst/>
            <a:cxnLst/>
            <a:rect l="l" t="t" r="r" b="b"/>
            <a:pathLst>
              <a:path w="60959" h="36829">
                <a:moveTo>
                  <a:pt x="0" y="18287"/>
                </a:moveTo>
                <a:lnTo>
                  <a:pt x="36575" y="36575"/>
                </a:lnTo>
                <a:lnTo>
                  <a:pt x="36575" y="33527"/>
                </a:lnTo>
                <a:lnTo>
                  <a:pt x="44195" y="33527"/>
                </a:lnTo>
                <a:lnTo>
                  <a:pt x="609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3680947" y="550266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3709908" y="5441702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0" y="41147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3740384" y="537921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3770865" y="531825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3801343" y="525577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3830302" y="519481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3860783" y="513232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3891260" y="507137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3920216" y="5016501"/>
            <a:ext cx="17145" cy="35560"/>
          </a:xfrm>
          <a:custGeom>
            <a:avLst/>
            <a:gdLst/>
            <a:ahLst/>
            <a:cxnLst/>
            <a:rect l="l" t="t" r="r" b="b"/>
            <a:pathLst>
              <a:path w="17144" h="35560">
                <a:moveTo>
                  <a:pt x="0" y="35051"/>
                </a:moveTo>
                <a:lnTo>
                  <a:pt x="16763" y="0"/>
                </a:lnTo>
                <a:lnTo>
                  <a:pt x="13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3321287" y="5684017"/>
            <a:ext cx="43180" cy="43181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8955" y="38099"/>
                </a:moveTo>
                <a:lnTo>
                  <a:pt x="28955" y="42671"/>
                </a:lnTo>
                <a:lnTo>
                  <a:pt x="36575" y="42671"/>
                </a:lnTo>
                <a:lnTo>
                  <a:pt x="42671" y="27431"/>
                </a:lnTo>
                <a:lnTo>
                  <a:pt x="39623" y="27431"/>
                </a:lnTo>
                <a:lnTo>
                  <a:pt x="3962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3258800" y="565353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3153643" y="5603246"/>
            <a:ext cx="85725" cy="41275"/>
          </a:xfrm>
          <a:custGeom>
            <a:avLst/>
            <a:gdLst/>
            <a:ahLst/>
            <a:cxnLst/>
            <a:rect l="l" t="t" r="r" b="b"/>
            <a:pathLst>
              <a:path w="85725" h="41275">
                <a:moveTo>
                  <a:pt x="85343" y="41147"/>
                </a:moveTo>
                <a:lnTo>
                  <a:pt x="44195" y="21335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3069823" y="5571237"/>
            <a:ext cx="64135" cy="24766"/>
          </a:xfrm>
          <a:custGeom>
            <a:avLst/>
            <a:gdLst/>
            <a:ahLst/>
            <a:cxnLst/>
            <a:rect l="l" t="t" r="r" b="b"/>
            <a:pathLst>
              <a:path w="64134" h="24764">
                <a:moveTo>
                  <a:pt x="64007" y="21335"/>
                </a:moveTo>
                <a:lnTo>
                  <a:pt x="18287" y="0"/>
                </a:lnTo>
                <a:lnTo>
                  <a:pt x="18287" y="3047"/>
                </a:lnTo>
                <a:lnTo>
                  <a:pt x="10667" y="3047"/>
                </a:ln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3039346" y="5616961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335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3010389" y="567792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2989052" y="5740406"/>
            <a:ext cx="30480" cy="43181"/>
          </a:xfrm>
          <a:custGeom>
            <a:avLst/>
            <a:gdLst/>
            <a:ahLst/>
            <a:cxnLst/>
            <a:rect l="l" t="t" r="r" b="b"/>
            <a:pathLst>
              <a:path w="30480" h="43179">
                <a:moveTo>
                  <a:pt x="10667" y="0"/>
                </a:moveTo>
                <a:lnTo>
                  <a:pt x="0" y="21335"/>
                </a:lnTo>
                <a:lnTo>
                  <a:pt x="3047" y="21335"/>
                </a:lnTo>
                <a:lnTo>
                  <a:pt x="3047" y="30479"/>
                </a:lnTo>
                <a:lnTo>
                  <a:pt x="30479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039343" y="57937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3101829" y="58242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3162788" y="585470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3225271" y="5854706"/>
            <a:ext cx="55244" cy="43181"/>
          </a:xfrm>
          <a:custGeom>
            <a:avLst/>
            <a:gdLst/>
            <a:ahLst/>
            <a:cxnLst/>
            <a:rect l="l" t="t" r="r" b="b"/>
            <a:pathLst>
              <a:path w="55244" h="43179">
                <a:moveTo>
                  <a:pt x="0" y="28955"/>
                </a:moveTo>
                <a:lnTo>
                  <a:pt x="27431" y="42671"/>
                </a:lnTo>
                <a:lnTo>
                  <a:pt x="27431" y="39623"/>
                </a:lnTo>
                <a:lnTo>
                  <a:pt x="35051" y="39623"/>
                </a:lnTo>
                <a:lnTo>
                  <a:pt x="548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3290805" y="579374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3321284" y="5722110"/>
            <a:ext cx="29209" cy="50801"/>
          </a:xfrm>
          <a:custGeom>
            <a:avLst/>
            <a:gdLst/>
            <a:ahLst/>
            <a:cxnLst/>
            <a:rect l="l" t="t" r="r" b="b"/>
            <a:pathLst>
              <a:path w="29209" h="50800">
                <a:moveTo>
                  <a:pt x="0" y="50291"/>
                </a:moveTo>
                <a:lnTo>
                  <a:pt x="19811" y="10667"/>
                </a:lnTo>
                <a:lnTo>
                  <a:pt x="18287" y="10667"/>
                </a:lnTo>
                <a:lnTo>
                  <a:pt x="18287" y="0"/>
                </a:lnTo>
                <a:lnTo>
                  <a:pt x="2895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3225274" y="5883656"/>
            <a:ext cx="27940" cy="21590"/>
          </a:xfrm>
          <a:custGeom>
            <a:avLst/>
            <a:gdLst/>
            <a:ahLst/>
            <a:cxnLst/>
            <a:rect l="l" t="t" r="r" b="b"/>
            <a:pathLst>
              <a:path w="27940" h="21589">
                <a:moveTo>
                  <a:pt x="27431" y="21335"/>
                </a:moveTo>
                <a:lnTo>
                  <a:pt x="27431" y="13715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3162788" y="585470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3101829" y="58242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3039343" y="57937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2972289" y="5770881"/>
            <a:ext cx="47625" cy="26033"/>
          </a:xfrm>
          <a:custGeom>
            <a:avLst/>
            <a:gdLst/>
            <a:ahLst/>
            <a:cxnLst/>
            <a:rect l="l" t="t" r="r" b="b"/>
            <a:pathLst>
              <a:path w="47625" h="26035">
                <a:moveTo>
                  <a:pt x="47243" y="12191"/>
                </a:moveTo>
                <a:lnTo>
                  <a:pt x="19811" y="0"/>
                </a:lnTo>
                <a:lnTo>
                  <a:pt x="19811" y="1523"/>
                </a:lnTo>
                <a:lnTo>
                  <a:pt x="12191" y="1523"/>
                </a:lnTo>
                <a:lnTo>
                  <a:pt x="0" y="259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2943332" y="581812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2912852" y="587909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2891516" y="5941569"/>
            <a:ext cx="35560" cy="47624"/>
          </a:xfrm>
          <a:custGeom>
            <a:avLst/>
            <a:gdLst/>
            <a:ahLst/>
            <a:cxnLst/>
            <a:rect l="l" t="t" r="r" b="b"/>
            <a:pathLst>
              <a:path w="35559" h="47625">
                <a:moveTo>
                  <a:pt x="10667" y="0"/>
                </a:moveTo>
                <a:lnTo>
                  <a:pt x="0" y="24383"/>
                </a:lnTo>
                <a:lnTo>
                  <a:pt x="3047" y="24383"/>
                </a:lnTo>
                <a:lnTo>
                  <a:pt x="3047" y="32003"/>
                </a:lnTo>
                <a:lnTo>
                  <a:pt x="35051" y="4724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2946379" y="599947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3008864" y="602843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3069823" y="605891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3132311" y="6036055"/>
            <a:ext cx="56515" cy="68579"/>
          </a:xfrm>
          <a:custGeom>
            <a:avLst/>
            <a:gdLst/>
            <a:ahLst/>
            <a:cxnLst/>
            <a:rect l="l" t="t" r="r" b="b"/>
            <a:pathLst>
              <a:path w="56515" h="68579">
                <a:moveTo>
                  <a:pt x="0" y="51815"/>
                </a:moveTo>
                <a:lnTo>
                  <a:pt x="32003" y="68579"/>
                </a:lnTo>
                <a:lnTo>
                  <a:pt x="32003" y="65531"/>
                </a:lnTo>
                <a:lnTo>
                  <a:pt x="41147" y="65531"/>
                </a:lnTo>
                <a:lnTo>
                  <a:pt x="47243" y="54863"/>
                </a:lnTo>
                <a:lnTo>
                  <a:pt x="32003" y="47243"/>
                </a:lnTo>
                <a:lnTo>
                  <a:pt x="563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3199367" y="5975097"/>
            <a:ext cx="21591" cy="40004"/>
          </a:xfrm>
          <a:custGeom>
            <a:avLst/>
            <a:gdLst/>
            <a:ahLst/>
            <a:cxnLst/>
            <a:rect l="l" t="t" r="r" b="b"/>
            <a:pathLst>
              <a:path w="21590" h="40004">
                <a:moveTo>
                  <a:pt x="0" y="3962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3229844" y="5904993"/>
            <a:ext cx="24765" cy="48895"/>
          </a:xfrm>
          <a:custGeom>
            <a:avLst/>
            <a:gdLst/>
            <a:ahLst/>
            <a:cxnLst/>
            <a:rect l="l" t="t" r="r" b="b"/>
            <a:pathLst>
              <a:path w="24765" h="48895">
                <a:moveTo>
                  <a:pt x="0" y="48767"/>
                </a:moveTo>
                <a:lnTo>
                  <a:pt x="24383" y="0"/>
                </a:lnTo>
                <a:lnTo>
                  <a:pt x="228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0051545" y="6346190"/>
            <a:ext cx="3957827" cy="3468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4273784" y="8021829"/>
            <a:ext cx="47625" cy="18415"/>
          </a:xfrm>
          <a:custGeom>
            <a:avLst/>
            <a:gdLst/>
            <a:ahLst/>
            <a:cxnLst/>
            <a:rect l="l" t="t" r="r" b="b"/>
            <a:pathLst>
              <a:path w="47625" h="18415">
                <a:moveTo>
                  <a:pt x="47243" y="3047"/>
                </a:moveTo>
                <a:lnTo>
                  <a:pt x="4724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4203680" y="8049265"/>
            <a:ext cx="50800" cy="78105"/>
          </a:xfrm>
          <a:custGeom>
            <a:avLst/>
            <a:gdLst/>
            <a:ahLst/>
            <a:cxnLst/>
            <a:rect l="l" t="t" r="r" b="b"/>
            <a:pathLst>
              <a:path w="50800" h="78104">
                <a:moveTo>
                  <a:pt x="50291" y="0"/>
                </a:moveTo>
                <a:lnTo>
                  <a:pt x="3047" y="19811"/>
                </a:lnTo>
                <a:lnTo>
                  <a:pt x="3047" y="27431"/>
                </a:lnTo>
                <a:lnTo>
                  <a:pt x="0" y="27431"/>
                </a:lnTo>
                <a:lnTo>
                  <a:pt x="21335" y="777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4234160" y="8148325"/>
            <a:ext cx="74930" cy="53341"/>
          </a:xfrm>
          <a:custGeom>
            <a:avLst/>
            <a:gdLst/>
            <a:ahLst/>
            <a:cxnLst/>
            <a:rect l="l" t="t" r="r" b="b"/>
            <a:pathLst>
              <a:path w="74930" h="53340">
                <a:moveTo>
                  <a:pt x="0" y="0"/>
                </a:moveTo>
                <a:lnTo>
                  <a:pt x="21335" y="50291"/>
                </a:lnTo>
                <a:lnTo>
                  <a:pt x="28955" y="50291"/>
                </a:lnTo>
                <a:lnTo>
                  <a:pt x="28955" y="53339"/>
                </a:lnTo>
                <a:lnTo>
                  <a:pt x="74675" y="335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330172" y="8096511"/>
            <a:ext cx="50800" cy="78105"/>
          </a:xfrm>
          <a:custGeom>
            <a:avLst/>
            <a:gdLst/>
            <a:ahLst/>
            <a:cxnLst/>
            <a:rect l="l" t="t" r="r" b="b"/>
            <a:pathLst>
              <a:path w="50800" h="78104">
                <a:moveTo>
                  <a:pt x="0" y="77723"/>
                </a:moveTo>
                <a:lnTo>
                  <a:pt x="47243" y="57911"/>
                </a:lnTo>
                <a:lnTo>
                  <a:pt x="47243" y="50291"/>
                </a:lnTo>
                <a:lnTo>
                  <a:pt x="50291" y="50291"/>
                </a:lnTo>
                <a:lnTo>
                  <a:pt x="2895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4321028" y="8024876"/>
            <a:ext cx="29209" cy="50801"/>
          </a:xfrm>
          <a:custGeom>
            <a:avLst/>
            <a:gdLst/>
            <a:ahLst/>
            <a:cxnLst/>
            <a:rect l="l" t="t" r="r" b="b"/>
            <a:pathLst>
              <a:path w="29209" h="50800">
                <a:moveTo>
                  <a:pt x="28955" y="50291"/>
                </a:moveTo>
                <a:lnTo>
                  <a:pt x="761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4220443" y="7799323"/>
            <a:ext cx="41276" cy="17146"/>
          </a:xfrm>
          <a:custGeom>
            <a:avLst/>
            <a:gdLst/>
            <a:ahLst/>
            <a:cxnLst/>
            <a:rect l="l" t="t" r="r" b="b"/>
            <a:pathLst>
              <a:path w="41275" h="17145">
                <a:moveTo>
                  <a:pt x="41147" y="3047"/>
                </a:moveTo>
                <a:lnTo>
                  <a:pt x="41147" y="0"/>
                </a:ln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4154914" y="7823707"/>
            <a:ext cx="44450" cy="74930"/>
          </a:xfrm>
          <a:custGeom>
            <a:avLst/>
            <a:gdLst/>
            <a:ahLst/>
            <a:cxnLst/>
            <a:rect l="l" t="t" r="r" b="b"/>
            <a:pathLst>
              <a:path w="44450" h="74929">
                <a:moveTo>
                  <a:pt x="44195" y="0"/>
                </a:moveTo>
                <a:lnTo>
                  <a:pt x="3047" y="16763"/>
                </a:lnTo>
                <a:lnTo>
                  <a:pt x="3047" y="24383"/>
                </a:lnTo>
                <a:lnTo>
                  <a:pt x="0" y="24383"/>
                </a:lnTo>
                <a:lnTo>
                  <a:pt x="19811" y="746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183871" y="7919723"/>
            <a:ext cx="68581" cy="53341"/>
          </a:xfrm>
          <a:custGeom>
            <a:avLst/>
            <a:gdLst/>
            <a:ahLst/>
            <a:cxnLst/>
            <a:rect l="l" t="t" r="r" b="b"/>
            <a:pathLst>
              <a:path w="68580" h="53340">
                <a:moveTo>
                  <a:pt x="0" y="0"/>
                </a:moveTo>
                <a:lnTo>
                  <a:pt x="19811" y="50291"/>
                </a:lnTo>
                <a:lnTo>
                  <a:pt x="27431" y="50291"/>
                </a:lnTo>
                <a:lnTo>
                  <a:pt x="27431" y="53339"/>
                </a:lnTo>
                <a:lnTo>
                  <a:pt x="68579" y="365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4273787" y="7874002"/>
            <a:ext cx="44450" cy="73659"/>
          </a:xfrm>
          <a:custGeom>
            <a:avLst/>
            <a:gdLst/>
            <a:ahLst/>
            <a:cxnLst/>
            <a:rect l="l" t="t" r="r" b="b"/>
            <a:pathLst>
              <a:path w="44450" h="73659">
                <a:moveTo>
                  <a:pt x="0" y="73151"/>
                </a:moveTo>
                <a:lnTo>
                  <a:pt x="41147" y="57911"/>
                </a:lnTo>
                <a:lnTo>
                  <a:pt x="41147" y="50291"/>
                </a:lnTo>
                <a:lnTo>
                  <a:pt x="44195" y="50291"/>
                </a:lnTo>
                <a:lnTo>
                  <a:pt x="243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4261594" y="7802371"/>
            <a:ext cx="27940" cy="50801"/>
          </a:xfrm>
          <a:custGeom>
            <a:avLst/>
            <a:gdLst/>
            <a:ahLst/>
            <a:cxnLst/>
            <a:rect l="l" t="t" r="r" b="b"/>
            <a:pathLst>
              <a:path w="27940" h="50800">
                <a:moveTo>
                  <a:pt x="27431" y="50291"/>
                </a:moveTo>
                <a:lnTo>
                  <a:pt x="7619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4574012" y="769874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4511529" y="7726173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80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4438376" y="7753605"/>
            <a:ext cx="52069" cy="70485"/>
          </a:xfrm>
          <a:custGeom>
            <a:avLst/>
            <a:gdLst/>
            <a:ahLst/>
            <a:cxnLst/>
            <a:rect l="l" t="t" r="r" b="b"/>
            <a:pathLst>
              <a:path w="52069" h="70484">
                <a:moveTo>
                  <a:pt x="51815" y="0"/>
                </a:moveTo>
                <a:lnTo>
                  <a:pt x="3047" y="19811"/>
                </a:lnTo>
                <a:lnTo>
                  <a:pt x="3047" y="28955"/>
                </a:lnTo>
                <a:lnTo>
                  <a:pt x="0" y="28955"/>
                </a:lnTo>
                <a:lnTo>
                  <a:pt x="16763" y="7010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4464288" y="7843524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4491720" y="7907535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4519147" y="7970015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4" h="43179">
                <a:moveTo>
                  <a:pt x="0" y="0"/>
                </a:moveTo>
                <a:lnTo>
                  <a:pt x="16763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4545061" y="8034025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5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4572492" y="8096509"/>
            <a:ext cx="18415" cy="43181"/>
          </a:xfrm>
          <a:custGeom>
            <a:avLst/>
            <a:gdLst/>
            <a:ahLst/>
            <a:cxnLst/>
            <a:rect l="l" t="t" r="r" b="b"/>
            <a:pathLst>
              <a:path w="18415" h="43179">
                <a:moveTo>
                  <a:pt x="0" y="0"/>
                </a:moveTo>
                <a:lnTo>
                  <a:pt x="18287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4599919" y="8158990"/>
            <a:ext cx="15240" cy="40004"/>
          </a:xfrm>
          <a:custGeom>
            <a:avLst/>
            <a:gdLst/>
            <a:ahLst/>
            <a:cxnLst/>
            <a:rect l="l" t="t" r="r" b="b"/>
            <a:pathLst>
              <a:path w="15240" h="40004">
                <a:moveTo>
                  <a:pt x="0" y="0"/>
                </a:moveTo>
                <a:lnTo>
                  <a:pt x="15239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4432284" y="5206999"/>
            <a:ext cx="26035" cy="21590"/>
          </a:xfrm>
          <a:custGeom>
            <a:avLst/>
            <a:gdLst/>
            <a:ahLst/>
            <a:cxnLst/>
            <a:rect l="l" t="t" r="r" b="b"/>
            <a:pathLst>
              <a:path w="26034" h="21589">
                <a:moveTo>
                  <a:pt x="25907" y="21335"/>
                </a:moveTo>
                <a:lnTo>
                  <a:pt x="25907" y="12191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4354556" y="5185664"/>
            <a:ext cx="56515" cy="50801"/>
          </a:xfrm>
          <a:custGeom>
            <a:avLst/>
            <a:gdLst/>
            <a:ahLst/>
            <a:cxnLst/>
            <a:rect l="l" t="t" r="r" b="b"/>
            <a:pathLst>
              <a:path w="56515" h="50800">
                <a:moveTo>
                  <a:pt x="56387" y="12191"/>
                </a:moveTo>
                <a:lnTo>
                  <a:pt x="30479" y="0"/>
                </a:lnTo>
                <a:lnTo>
                  <a:pt x="30479" y="3047"/>
                </a:lnTo>
                <a:lnTo>
                  <a:pt x="22859" y="3047"/>
                </a:lnTo>
                <a:lnTo>
                  <a:pt x="0" y="502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4325603" y="525729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19811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4293598" y="5318253"/>
            <a:ext cx="29209" cy="68579"/>
          </a:xfrm>
          <a:custGeom>
            <a:avLst/>
            <a:gdLst/>
            <a:ahLst/>
            <a:cxnLst/>
            <a:rect l="l" t="t" r="r" b="b"/>
            <a:pathLst>
              <a:path w="29209" h="68579">
                <a:moveTo>
                  <a:pt x="22859" y="0"/>
                </a:moveTo>
                <a:lnTo>
                  <a:pt x="0" y="48767"/>
                </a:lnTo>
                <a:lnTo>
                  <a:pt x="1523" y="48767"/>
                </a:lnTo>
                <a:lnTo>
                  <a:pt x="1523" y="56387"/>
                </a:lnTo>
                <a:lnTo>
                  <a:pt x="28955" y="685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4342363" y="5357879"/>
            <a:ext cx="56515" cy="52068"/>
          </a:xfrm>
          <a:custGeom>
            <a:avLst/>
            <a:gdLst/>
            <a:ahLst/>
            <a:cxnLst/>
            <a:rect l="l" t="t" r="r" b="b"/>
            <a:pathLst>
              <a:path w="56515" h="52070">
                <a:moveTo>
                  <a:pt x="0" y="39623"/>
                </a:moveTo>
                <a:lnTo>
                  <a:pt x="25907" y="51815"/>
                </a:lnTo>
                <a:lnTo>
                  <a:pt x="25907" y="48767"/>
                </a:lnTo>
                <a:lnTo>
                  <a:pt x="35051" y="48767"/>
                </a:lnTo>
                <a:lnTo>
                  <a:pt x="563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4409422" y="529692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4438376" y="5228339"/>
            <a:ext cx="22860" cy="47624"/>
          </a:xfrm>
          <a:custGeom>
            <a:avLst/>
            <a:gdLst/>
            <a:ahLst/>
            <a:cxnLst/>
            <a:rect l="l" t="t" r="r" b="b"/>
            <a:pathLst>
              <a:path w="22859" h="47625">
                <a:moveTo>
                  <a:pt x="0" y="47243"/>
                </a:moveTo>
                <a:lnTo>
                  <a:pt x="22859" y="0"/>
                </a:ln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4558773" y="9483343"/>
            <a:ext cx="56515" cy="30480"/>
          </a:xfrm>
          <a:custGeom>
            <a:avLst/>
            <a:gdLst/>
            <a:ahLst/>
            <a:cxnLst/>
            <a:rect l="l" t="t" r="r" b="b"/>
            <a:pathLst>
              <a:path w="56515" h="30479">
                <a:moveTo>
                  <a:pt x="56387" y="0"/>
                </a:moveTo>
                <a:lnTo>
                  <a:pt x="50291" y="19811"/>
                </a:lnTo>
                <a:lnTo>
                  <a:pt x="53339" y="19811"/>
                </a:lnTo>
                <a:lnTo>
                  <a:pt x="53339" y="30479"/>
                </a:lnTo>
                <a:lnTo>
                  <a:pt x="42671" y="30479"/>
                </a:lnTo>
                <a:lnTo>
                  <a:pt x="42671" y="22859"/>
                </a:lnTo>
                <a:lnTo>
                  <a:pt x="0" y="60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4494763" y="9466580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80" h="15240">
                <a:moveTo>
                  <a:pt x="42671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4430757" y="9442194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80" h="15240">
                <a:moveTo>
                  <a:pt x="42671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4366747" y="9417811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80" h="15240">
                <a:moveTo>
                  <a:pt x="42671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4285976" y="9393429"/>
            <a:ext cx="59690" cy="30480"/>
          </a:xfrm>
          <a:custGeom>
            <a:avLst/>
            <a:gdLst/>
            <a:ahLst/>
            <a:cxnLst/>
            <a:rect l="l" t="t" r="r" b="b"/>
            <a:pathLst>
              <a:path w="59690" h="30479">
                <a:moveTo>
                  <a:pt x="59435" y="16763"/>
                </a:moveTo>
                <a:lnTo>
                  <a:pt x="18287" y="0"/>
                </a:lnTo>
                <a:lnTo>
                  <a:pt x="18287" y="3047"/>
                </a:lnTo>
                <a:lnTo>
                  <a:pt x="10667" y="3047"/>
                </a:lnTo>
                <a:lnTo>
                  <a:pt x="0" y="304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4263114" y="9445249"/>
            <a:ext cx="15240" cy="43181"/>
          </a:xfrm>
          <a:custGeom>
            <a:avLst/>
            <a:gdLst/>
            <a:ahLst/>
            <a:cxnLst/>
            <a:rect l="l" t="t" r="r" b="b"/>
            <a:pathLst>
              <a:path w="15240" h="43179">
                <a:moveTo>
                  <a:pt x="15239" y="0"/>
                </a:moveTo>
                <a:lnTo>
                  <a:pt x="0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4238734" y="9509257"/>
            <a:ext cx="17145" cy="43181"/>
          </a:xfrm>
          <a:custGeom>
            <a:avLst/>
            <a:gdLst/>
            <a:ahLst/>
            <a:cxnLst/>
            <a:rect l="l" t="t" r="r" b="b"/>
            <a:pathLst>
              <a:path w="17144" h="43179">
                <a:moveTo>
                  <a:pt x="16763" y="0"/>
                </a:moveTo>
                <a:lnTo>
                  <a:pt x="0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4221967" y="9573259"/>
            <a:ext cx="35560" cy="45721"/>
          </a:xfrm>
          <a:custGeom>
            <a:avLst/>
            <a:gdLst/>
            <a:ahLst/>
            <a:cxnLst/>
            <a:rect l="l" t="t" r="r" b="b"/>
            <a:pathLst>
              <a:path w="35559" h="45720">
                <a:moveTo>
                  <a:pt x="9143" y="0"/>
                </a:moveTo>
                <a:lnTo>
                  <a:pt x="0" y="25907"/>
                </a:lnTo>
                <a:lnTo>
                  <a:pt x="3047" y="25907"/>
                </a:lnTo>
                <a:lnTo>
                  <a:pt x="3047" y="33527"/>
                </a:lnTo>
                <a:lnTo>
                  <a:pt x="35051" y="457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4278356" y="9626600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80" h="15240">
                <a:moveTo>
                  <a:pt x="0" y="0"/>
                </a:moveTo>
                <a:lnTo>
                  <a:pt x="42671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4342365" y="9650982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80" h="15240">
                <a:moveTo>
                  <a:pt x="0" y="0"/>
                </a:moveTo>
                <a:lnTo>
                  <a:pt x="42671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4406374" y="9673844"/>
            <a:ext cx="44450" cy="17146"/>
          </a:xfrm>
          <a:custGeom>
            <a:avLst/>
            <a:gdLst/>
            <a:ahLst/>
            <a:cxnLst/>
            <a:rect l="l" t="t" r="r" b="b"/>
            <a:pathLst>
              <a:path w="44450" h="17145">
                <a:moveTo>
                  <a:pt x="0" y="0"/>
                </a:moveTo>
                <a:lnTo>
                  <a:pt x="44195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4471904" y="9698230"/>
            <a:ext cx="71755" cy="27940"/>
          </a:xfrm>
          <a:custGeom>
            <a:avLst/>
            <a:gdLst/>
            <a:ahLst/>
            <a:cxnLst/>
            <a:rect l="l" t="t" r="r" b="b"/>
            <a:pathLst>
              <a:path w="71755" h="27940">
                <a:moveTo>
                  <a:pt x="0" y="0"/>
                </a:moveTo>
                <a:lnTo>
                  <a:pt x="32003" y="12191"/>
                </a:lnTo>
                <a:lnTo>
                  <a:pt x="32003" y="7619"/>
                </a:lnTo>
                <a:lnTo>
                  <a:pt x="42671" y="7619"/>
                </a:lnTo>
                <a:lnTo>
                  <a:pt x="42671" y="15239"/>
                </a:lnTo>
                <a:lnTo>
                  <a:pt x="71627" y="2743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4564867" y="9733280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80" h="17145">
                <a:moveTo>
                  <a:pt x="0" y="0"/>
                </a:moveTo>
                <a:lnTo>
                  <a:pt x="42671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4566392" y="9734805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80" h="17145">
                <a:moveTo>
                  <a:pt x="42671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4494763" y="9713468"/>
            <a:ext cx="50800" cy="35560"/>
          </a:xfrm>
          <a:custGeom>
            <a:avLst/>
            <a:gdLst/>
            <a:ahLst/>
            <a:cxnLst/>
            <a:rect l="l" t="t" r="r" b="b"/>
            <a:pathLst>
              <a:path w="50800" h="35559">
                <a:moveTo>
                  <a:pt x="50291" y="12191"/>
                </a:moveTo>
                <a:lnTo>
                  <a:pt x="19811" y="0"/>
                </a:lnTo>
                <a:lnTo>
                  <a:pt x="19811" y="3047"/>
                </a:lnTo>
                <a:lnTo>
                  <a:pt x="12191" y="3047"/>
                </a:lnTo>
                <a:lnTo>
                  <a:pt x="0" y="3505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4455139" y="9769856"/>
            <a:ext cx="32384" cy="44450"/>
          </a:xfrm>
          <a:custGeom>
            <a:avLst/>
            <a:gdLst/>
            <a:ahLst/>
            <a:cxnLst/>
            <a:rect l="l" t="t" r="r" b="b"/>
            <a:pathLst>
              <a:path w="32384" h="44450">
                <a:moveTo>
                  <a:pt x="32003" y="0"/>
                </a:moveTo>
                <a:lnTo>
                  <a:pt x="21335" y="32003"/>
                </a:lnTo>
                <a:lnTo>
                  <a:pt x="24383" y="32003"/>
                </a:lnTo>
                <a:lnTo>
                  <a:pt x="24383" y="42671"/>
                </a:lnTo>
                <a:lnTo>
                  <a:pt x="6095" y="42671"/>
                </a:lnTo>
                <a:lnTo>
                  <a:pt x="0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959597" y="9550401"/>
            <a:ext cx="55244" cy="15240"/>
          </a:xfrm>
          <a:custGeom>
            <a:avLst/>
            <a:gdLst/>
            <a:ahLst/>
            <a:cxnLst/>
            <a:rect l="l" t="t" r="r" b="b"/>
            <a:pathLst>
              <a:path w="55245" h="15240">
                <a:moveTo>
                  <a:pt x="54863" y="0"/>
                </a:moveTo>
                <a:lnTo>
                  <a:pt x="36575" y="0"/>
                </a:ln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903208" y="9574783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35051" y="0"/>
                </a:moveTo>
                <a:lnTo>
                  <a:pt x="0" y="13715"/>
                </a:lnTo>
                <a:lnTo>
                  <a:pt x="0" y="19811"/>
                </a:lnTo>
                <a:lnTo>
                  <a:pt x="33527" y="365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956547" y="9620505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9019032" y="9652507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4" h="20320">
                <a:moveTo>
                  <a:pt x="0" y="0"/>
                </a:moveTo>
                <a:lnTo>
                  <a:pt x="39623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9079992" y="96829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9140952" y="9713468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201911" y="9743947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9262871" y="9762236"/>
            <a:ext cx="48896" cy="30480"/>
          </a:xfrm>
          <a:custGeom>
            <a:avLst/>
            <a:gdLst/>
            <a:ahLst/>
            <a:cxnLst/>
            <a:rect l="l" t="t" r="r" b="b"/>
            <a:pathLst>
              <a:path w="48895" h="30479">
                <a:moveTo>
                  <a:pt x="0" y="13715"/>
                </a:moveTo>
                <a:lnTo>
                  <a:pt x="33527" y="30479"/>
                </a:lnTo>
                <a:lnTo>
                  <a:pt x="4876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307068" y="9690610"/>
            <a:ext cx="29209" cy="52068"/>
          </a:xfrm>
          <a:custGeom>
            <a:avLst/>
            <a:gdLst/>
            <a:ahLst/>
            <a:cxnLst/>
            <a:rect l="l" t="t" r="r" b="b"/>
            <a:pathLst>
              <a:path w="29209" h="52070">
                <a:moveTo>
                  <a:pt x="13715" y="51815"/>
                </a:moveTo>
                <a:lnTo>
                  <a:pt x="28955" y="21335"/>
                </a:lnTo>
                <a:lnTo>
                  <a:pt x="25907" y="21335"/>
                </a:lnTo>
                <a:lnTo>
                  <a:pt x="25907" y="13715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9246107" y="966165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183623" y="963117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9122664" y="96006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060180" y="957021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9014462" y="9547358"/>
            <a:ext cx="26035" cy="13969"/>
          </a:xfrm>
          <a:custGeom>
            <a:avLst/>
            <a:gdLst/>
            <a:ahLst/>
            <a:cxnLst/>
            <a:rect l="l" t="t" r="r" b="b"/>
            <a:pathLst>
              <a:path w="26034" h="13970">
                <a:moveTo>
                  <a:pt x="25907" y="13715"/>
                </a:moveTo>
                <a:lnTo>
                  <a:pt x="0" y="0"/>
                </a:lnTo>
                <a:lnTo>
                  <a:pt x="0" y="30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836152" y="9596119"/>
            <a:ext cx="67310" cy="21590"/>
          </a:xfrm>
          <a:custGeom>
            <a:avLst/>
            <a:gdLst/>
            <a:ahLst/>
            <a:cxnLst/>
            <a:rect l="l" t="t" r="r" b="b"/>
            <a:pathLst>
              <a:path w="67309" h="21590">
                <a:moveTo>
                  <a:pt x="67055" y="0"/>
                </a:moveTo>
                <a:lnTo>
                  <a:pt x="48767" y="0"/>
                </a:ln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773668" y="9625078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8703564" y="9652513"/>
            <a:ext cx="48896" cy="41275"/>
          </a:xfrm>
          <a:custGeom>
            <a:avLst/>
            <a:gdLst/>
            <a:ahLst/>
            <a:cxnLst/>
            <a:rect l="l" t="t" r="r" b="b"/>
            <a:pathLst>
              <a:path w="48895" h="41275">
                <a:moveTo>
                  <a:pt x="48767" y="0"/>
                </a:moveTo>
                <a:lnTo>
                  <a:pt x="0" y="19811"/>
                </a:lnTo>
                <a:lnTo>
                  <a:pt x="0" y="24383"/>
                </a:lnTo>
                <a:lnTo>
                  <a:pt x="3352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756904" y="9702799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0"/>
                </a:moveTo>
                <a:lnTo>
                  <a:pt x="41147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817864" y="973480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878823" y="976528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0"/>
                </a:moveTo>
                <a:lnTo>
                  <a:pt x="41147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941308" y="97957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5">
                <a:moveTo>
                  <a:pt x="0" y="0"/>
                </a:moveTo>
                <a:lnTo>
                  <a:pt x="36575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261348" y="9774429"/>
            <a:ext cx="32384" cy="40004"/>
          </a:xfrm>
          <a:custGeom>
            <a:avLst/>
            <a:gdLst/>
            <a:ahLst/>
            <a:cxnLst/>
            <a:rect l="l" t="t" r="r" b="b"/>
            <a:pathLst>
              <a:path w="32384" h="40004">
                <a:moveTo>
                  <a:pt x="24383" y="39623"/>
                </a:moveTo>
                <a:lnTo>
                  <a:pt x="32003" y="22859"/>
                </a:lnTo>
                <a:lnTo>
                  <a:pt x="30479" y="22859"/>
                </a:lnTo>
                <a:lnTo>
                  <a:pt x="30479" y="15239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9198864" y="97439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137904" y="971194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9076945" y="968146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9015983" y="965098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955025" y="9620503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4" h="20320">
                <a:moveTo>
                  <a:pt x="39623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903207" y="9594595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40">
                <a:moveTo>
                  <a:pt x="30479" y="15239"/>
                </a:moveTo>
                <a:lnTo>
                  <a:pt x="0" y="0"/>
                </a:lnTo>
                <a:lnTo>
                  <a:pt x="0" y="15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647176" y="9679939"/>
            <a:ext cx="56515" cy="15240"/>
          </a:xfrm>
          <a:custGeom>
            <a:avLst/>
            <a:gdLst/>
            <a:ahLst/>
            <a:cxnLst/>
            <a:rect l="l" t="t" r="r" b="b"/>
            <a:pathLst>
              <a:path w="56515" h="15240">
                <a:moveTo>
                  <a:pt x="56387" y="0"/>
                </a:moveTo>
                <a:lnTo>
                  <a:pt x="38099" y="0"/>
                </a:ln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584695" y="9704323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79" h="17145">
                <a:moveTo>
                  <a:pt x="4267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520685" y="9730231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462774" y="9756140"/>
            <a:ext cx="36830" cy="40004"/>
          </a:xfrm>
          <a:custGeom>
            <a:avLst/>
            <a:gdLst/>
            <a:ahLst/>
            <a:cxnLst/>
            <a:rect l="l" t="t" r="r" b="b"/>
            <a:pathLst>
              <a:path w="36829" h="40004">
                <a:moveTo>
                  <a:pt x="36575" y="0"/>
                </a:moveTo>
                <a:lnTo>
                  <a:pt x="0" y="16763"/>
                </a:lnTo>
                <a:lnTo>
                  <a:pt x="0" y="21335"/>
                </a:lnTo>
                <a:lnTo>
                  <a:pt x="36575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519164" y="9806433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20">
                <a:moveTo>
                  <a:pt x="0" y="0"/>
                </a:moveTo>
                <a:lnTo>
                  <a:pt x="18287" y="76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941308" y="97957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5">
                <a:moveTo>
                  <a:pt x="36575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878823" y="976528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817864" y="973480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756904" y="9702799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2133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703567" y="9676892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4" h="17145">
                <a:moveTo>
                  <a:pt x="33527" y="16763"/>
                </a:moveTo>
                <a:lnTo>
                  <a:pt x="0" y="0"/>
                </a:lnTo>
                <a:lnTo>
                  <a:pt x="0" y="30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279138" y="6639558"/>
            <a:ext cx="44450" cy="20320"/>
          </a:xfrm>
          <a:custGeom>
            <a:avLst/>
            <a:gdLst/>
            <a:ahLst/>
            <a:cxnLst/>
            <a:rect l="l" t="t" r="r" b="b"/>
            <a:pathLst>
              <a:path w="44450" h="20320">
                <a:moveTo>
                  <a:pt x="44195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216652" y="66700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155692" y="669899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093208" y="672795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030724" y="675690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4948430" y="6787389"/>
            <a:ext cx="62865" cy="81280"/>
          </a:xfrm>
          <a:custGeom>
            <a:avLst/>
            <a:gdLst/>
            <a:ahLst/>
            <a:cxnLst/>
            <a:rect l="l" t="t" r="r" b="b"/>
            <a:pathLst>
              <a:path w="62864" h="81279">
                <a:moveTo>
                  <a:pt x="62483" y="0"/>
                </a:moveTo>
                <a:lnTo>
                  <a:pt x="18287" y="19811"/>
                </a:lnTo>
                <a:lnTo>
                  <a:pt x="18287" y="27431"/>
                </a:lnTo>
                <a:lnTo>
                  <a:pt x="1523" y="27431"/>
                </a:lnTo>
                <a:lnTo>
                  <a:pt x="0" y="28955"/>
                </a:lnTo>
                <a:lnTo>
                  <a:pt x="0" y="42671"/>
                </a:lnTo>
                <a:lnTo>
                  <a:pt x="18287" y="807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4975864" y="6889501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006343" y="695046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036820" y="7012942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0" y="0"/>
                </a:moveTo>
                <a:lnTo>
                  <a:pt x="19811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065779" y="707390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096256" y="713486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126737" y="719735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155692" y="725831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186175" y="7320793"/>
            <a:ext cx="81280" cy="38101"/>
          </a:xfrm>
          <a:custGeom>
            <a:avLst/>
            <a:gdLst/>
            <a:ahLst/>
            <a:cxnLst/>
            <a:rect l="l" t="t" r="r" b="b"/>
            <a:pathLst>
              <a:path w="81279" h="38100">
                <a:moveTo>
                  <a:pt x="0" y="0"/>
                </a:moveTo>
                <a:lnTo>
                  <a:pt x="18287" y="38099"/>
                </a:lnTo>
                <a:lnTo>
                  <a:pt x="32003" y="38099"/>
                </a:lnTo>
                <a:lnTo>
                  <a:pt x="80771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286756" y="73055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349240" y="72765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410205" y="7191248"/>
            <a:ext cx="104139" cy="74930"/>
          </a:xfrm>
          <a:custGeom>
            <a:avLst/>
            <a:gdLst/>
            <a:ahLst/>
            <a:cxnLst/>
            <a:rect l="l" t="t" r="r" b="b"/>
            <a:pathLst>
              <a:path w="104139" h="74929">
                <a:moveTo>
                  <a:pt x="0" y="74675"/>
                </a:moveTo>
                <a:lnTo>
                  <a:pt x="48767" y="51815"/>
                </a:lnTo>
                <a:lnTo>
                  <a:pt x="48767" y="38099"/>
                </a:lnTo>
                <a:lnTo>
                  <a:pt x="45719" y="33527"/>
                </a:lnTo>
                <a:lnTo>
                  <a:pt x="38099" y="33527"/>
                </a:lnTo>
                <a:lnTo>
                  <a:pt x="38099" y="22859"/>
                </a:lnTo>
                <a:lnTo>
                  <a:pt x="54863" y="22859"/>
                </a:lnTo>
                <a:lnTo>
                  <a:pt x="10363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533644" y="7118100"/>
            <a:ext cx="48896" cy="62865"/>
          </a:xfrm>
          <a:custGeom>
            <a:avLst/>
            <a:gdLst/>
            <a:ahLst/>
            <a:cxnLst/>
            <a:rect l="l" t="t" r="r" b="b"/>
            <a:pathLst>
              <a:path w="48895" h="62865">
                <a:moveTo>
                  <a:pt x="0" y="62483"/>
                </a:moveTo>
                <a:lnTo>
                  <a:pt x="48767" y="39623"/>
                </a:lnTo>
                <a:lnTo>
                  <a:pt x="48767" y="25907"/>
                </a:lnTo>
                <a:lnTo>
                  <a:pt x="3505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539741" y="705561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509260" y="699465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478784" y="6932174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449824" y="687121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419347" y="680872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388865" y="674777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359910" y="668528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323336" y="6639560"/>
            <a:ext cx="26035" cy="26033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5907" y="25907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939284" y="5946141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844796" y="5978149"/>
            <a:ext cx="74930" cy="105411"/>
          </a:xfrm>
          <a:custGeom>
            <a:avLst/>
            <a:gdLst/>
            <a:ahLst/>
            <a:cxnLst/>
            <a:rect l="l" t="t" r="r" b="b"/>
            <a:pathLst>
              <a:path w="74929" h="105410">
                <a:moveTo>
                  <a:pt x="74675" y="0"/>
                </a:moveTo>
                <a:lnTo>
                  <a:pt x="27431" y="22859"/>
                </a:lnTo>
                <a:lnTo>
                  <a:pt x="27431" y="36575"/>
                </a:lnTo>
                <a:lnTo>
                  <a:pt x="47243" y="76199"/>
                </a:lnTo>
                <a:lnTo>
                  <a:pt x="54863" y="76199"/>
                </a:lnTo>
                <a:lnTo>
                  <a:pt x="54863" y="86867"/>
                </a:lnTo>
                <a:lnTo>
                  <a:pt x="38099" y="86867"/>
                </a:lnTo>
                <a:lnTo>
                  <a:pt x="0" y="10515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782311" y="60924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4719829" y="612292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658868" y="615187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596384" y="618236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535425" y="62113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472940" y="624027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413503" y="6270751"/>
            <a:ext cx="38100" cy="82550"/>
          </a:xfrm>
          <a:custGeom>
            <a:avLst/>
            <a:gdLst/>
            <a:ahLst/>
            <a:cxnLst/>
            <a:rect l="l" t="t" r="r" b="b"/>
            <a:pathLst>
              <a:path w="38100" h="82550">
                <a:moveTo>
                  <a:pt x="38099" y="0"/>
                </a:moveTo>
                <a:lnTo>
                  <a:pt x="0" y="18287"/>
                </a:lnTo>
                <a:lnTo>
                  <a:pt x="0" y="32003"/>
                </a:lnTo>
                <a:lnTo>
                  <a:pt x="24383" y="822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447032" y="6374386"/>
            <a:ext cx="35560" cy="73659"/>
          </a:xfrm>
          <a:custGeom>
            <a:avLst/>
            <a:gdLst/>
            <a:ahLst/>
            <a:cxnLst/>
            <a:rect l="l" t="t" r="r" b="b"/>
            <a:pathLst>
              <a:path w="35560" h="73660">
                <a:moveTo>
                  <a:pt x="0" y="0"/>
                </a:moveTo>
                <a:lnTo>
                  <a:pt x="24383" y="50291"/>
                </a:lnTo>
                <a:lnTo>
                  <a:pt x="35051" y="7315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492754" y="6467355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521709" y="652983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552190" y="659079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582669" y="6653279"/>
            <a:ext cx="62865" cy="22860"/>
          </a:xfrm>
          <a:custGeom>
            <a:avLst/>
            <a:gdLst/>
            <a:ahLst/>
            <a:cxnLst/>
            <a:rect l="l" t="t" r="r" b="b"/>
            <a:pathLst>
              <a:path w="62864" h="22859">
                <a:moveTo>
                  <a:pt x="0" y="0"/>
                </a:moveTo>
                <a:lnTo>
                  <a:pt x="10667" y="22859"/>
                </a:lnTo>
                <a:lnTo>
                  <a:pt x="24383" y="22859"/>
                </a:lnTo>
                <a:lnTo>
                  <a:pt x="62483" y="30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664965" y="6615177"/>
            <a:ext cx="66040" cy="32384"/>
          </a:xfrm>
          <a:custGeom>
            <a:avLst/>
            <a:gdLst/>
            <a:ahLst/>
            <a:cxnLst/>
            <a:rect l="l" t="t" r="r" b="b"/>
            <a:pathLst>
              <a:path w="66039" h="32384">
                <a:moveTo>
                  <a:pt x="0" y="32003"/>
                </a:moveTo>
                <a:lnTo>
                  <a:pt x="39623" y="12191"/>
                </a:lnTo>
                <a:lnTo>
                  <a:pt x="6553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750308" y="6584695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812794" y="6554222"/>
            <a:ext cx="56515" cy="60959"/>
          </a:xfrm>
          <a:custGeom>
            <a:avLst/>
            <a:gdLst/>
            <a:ahLst/>
            <a:cxnLst/>
            <a:rect l="l" t="t" r="r" b="b"/>
            <a:pathLst>
              <a:path w="56514" h="60959">
                <a:moveTo>
                  <a:pt x="0" y="21335"/>
                </a:moveTo>
                <a:lnTo>
                  <a:pt x="24383" y="9143"/>
                </a:lnTo>
                <a:lnTo>
                  <a:pt x="24383" y="0"/>
                </a:lnTo>
                <a:lnTo>
                  <a:pt x="35051" y="0"/>
                </a:lnTo>
                <a:lnTo>
                  <a:pt x="35051" y="16763"/>
                </a:lnTo>
                <a:lnTo>
                  <a:pt x="56387" y="609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879852" y="6636517"/>
            <a:ext cx="18415" cy="41275"/>
          </a:xfrm>
          <a:custGeom>
            <a:avLst/>
            <a:gdLst/>
            <a:ahLst/>
            <a:cxnLst/>
            <a:rect l="l" t="t" r="r" b="b"/>
            <a:pathLst>
              <a:path w="18414" h="41275">
                <a:moveTo>
                  <a:pt x="0" y="0"/>
                </a:moveTo>
                <a:lnTo>
                  <a:pt x="18287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908805" y="669900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937762" y="6759957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0" y="0"/>
                </a:moveTo>
                <a:lnTo>
                  <a:pt x="21335" y="44195"/>
                </a:lnTo>
                <a:lnTo>
                  <a:pt x="35051" y="44195"/>
                </a:lnTo>
                <a:lnTo>
                  <a:pt x="79247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036819" y="6755383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099304" y="672490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161788" y="66959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222748" y="66669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285232" y="6572504"/>
            <a:ext cx="44450" cy="83820"/>
          </a:xfrm>
          <a:custGeom>
            <a:avLst/>
            <a:gdLst/>
            <a:ahLst/>
            <a:cxnLst/>
            <a:rect l="l" t="t" r="r" b="b"/>
            <a:pathLst>
              <a:path w="44450" h="83820">
                <a:moveTo>
                  <a:pt x="0" y="83819"/>
                </a:moveTo>
                <a:lnTo>
                  <a:pt x="44195" y="64007"/>
                </a:lnTo>
                <a:lnTo>
                  <a:pt x="44195" y="50291"/>
                </a:lnTo>
                <a:lnTo>
                  <a:pt x="182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274565" y="6510025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244084" y="644906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213608" y="6386582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184648" y="632562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154171" y="626313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123690" y="620217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094735" y="6141211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19811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064253" y="607873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033772" y="601777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986528" y="5946140"/>
            <a:ext cx="38100" cy="50801"/>
          </a:xfrm>
          <a:custGeom>
            <a:avLst/>
            <a:gdLst/>
            <a:ahLst/>
            <a:cxnLst/>
            <a:rect l="l" t="t" r="r" b="b"/>
            <a:pathLst>
              <a:path w="38100" h="50800">
                <a:moveTo>
                  <a:pt x="38099" y="50291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4032504" y="6455157"/>
            <a:ext cx="53339" cy="18415"/>
          </a:xfrm>
          <a:custGeom>
            <a:avLst/>
            <a:gdLst/>
            <a:ahLst/>
            <a:cxnLst/>
            <a:rect l="l" t="t" r="r" b="b"/>
            <a:pathLst>
              <a:path w="53339" h="18414">
                <a:moveTo>
                  <a:pt x="53339" y="0"/>
                </a:moveTo>
                <a:lnTo>
                  <a:pt x="3962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3971544" y="648411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3909060" y="65145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3848100" y="65435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3785616" y="657402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3724656" y="660298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3662172" y="663346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3601212" y="66639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3538728" y="669290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3479292" y="6723379"/>
            <a:ext cx="40005" cy="55245"/>
          </a:xfrm>
          <a:custGeom>
            <a:avLst/>
            <a:gdLst/>
            <a:ahLst/>
            <a:cxnLst/>
            <a:rect l="l" t="t" r="r" b="b"/>
            <a:pathLst>
              <a:path w="40004" h="55245">
                <a:moveTo>
                  <a:pt x="39623" y="0"/>
                </a:moveTo>
                <a:lnTo>
                  <a:pt x="0" y="18287"/>
                </a:lnTo>
                <a:lnTo>
                  <a:pt x="0" y="32003"/>
                </a:lnTo>
                <a:lnTo>
                  <a:pt x="10667" y="548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3474722" y="6798057"/>
            <a:ext cx="44450" cy="88900"/>
          </a:xfrm>
          <a:custGeom>
            <a:avLst/>
            <a:gdLst/>
            <a:ahLst/>
            <a:cxnLst/>
            <a:rect l="l" t="t" r="r" b="b"/>
            <a:pathLst>
              <a:path w="44450" h="88900">
                <a:moveTo>
                  <a:pt x="25907" y="0"/>
                </a:moveTo>
                <a:lnTo>
                  <a:pt x="36575" y="22859"/>
                </a:lnTo>
                <a:lnTo>
                  <a:pt x="44195" y="22859"/>
                </a:lnTo>
                <a:lnTo>
                  <a:pt x="44195" y="33527"/>
                </a:lnTo>
                <a:lnTo>
                  <a:pt x="27431" y="33527"/>
                </a:lnTo>
                <a:lnTo>
                  <a:pt x="0" y="45719"/>
                </a:lnTo>
                <a:lnTo>
                  <a:pt x="0" y="59435"/>
                </a:lnTo>
                <a:lnTo>
                  <a:pt x="13715" y="883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3499104" y="690626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3528060" y="696875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3558541" y="702971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3587497" y="7092188"/>
            <a:ext cx="81280" cy="48895"/>
          </a:xfrm>
          <a:custGeom>
            <a:avLst/>
            <a:gdLst/>
            <a:ahLst/>
            <a:cxnLst/>
            <a:rect l="l" t="t" r="r" b="b"/>
            <a:pathLst>
              <a:path w="81279" h="48895">
                <a:moveTo>
                  <a:pt x="0" y="0"/>
                </a:moveTo>
                <a:lnTo>
                  <a:pt x="13715" y="27431"/>
                </a:lnTo>
                <a:lnTo>
                  <a:pt x="27431" y="27431"/>
                </a:lnTo>
                <a:lnTo>
                  <a:pt x="56387" y="12191"/>
                </a:lnTo>
                <a:lnTo>
                  <a:pt x="56387" y="4571"/>
                </a:lnTo>
                <a:lnTo>
                  <a:pt x="67055" y="4571"/>
                </a:lnTo>
                <a:lnTo>
                  <a:pt x="67055" y="21335"/>
                </a:lnTo>
                <a:lnTo>
                  <a:pt x="80771" y="487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3656079" y="7160771"/>
            <a:ext cx="43180" cy="109854"/>
          </a:xfrm>
          <a:custGeom>
            <a:avLst/>
            <a:gdLst/>
            <a:ahLst/>
            <a:cxnLst/>
            <a:rect l="l" t="t" r="r" b="b"/>
            <a:pathLst>
              <a:path w="43179" h="109854">
                <a:moveTo>
                  <a:pt x="21335" y="0"/>
                </a:moveTo>
                <a:lnTo>
                  <a:pt x="35051" y="27431"/>
                </a:lnTo>
                <a:lnTo>
                  <a:pt x="42671" y="27431"/>
                </a:lnTo>
                <a:lnTo>
                  <a:pt x="42671" y="38099"/>
                </a:lnTo>
                <a:lnTo>
                  <a:pt x="27431" y="38099"/>
                </a:lnTo>
                <a:lnTo>
                  <a:pt x="0" y="50291"/>
                </a:lnTo>
                <a:lnTo>
                  <a:pt x="0" y="64007"/>
                </a:lnTo>
                <a:lnTo>
                  <a:pt x="22859" y="1097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3688081" y="7290307"/>
            <a:ext cx="74930" cy="45721"/>
          </a:xfrm>
          <a:custGeom>
            <a:avLst/>
            <a:gdLst/>
            <a:ahLst/>
            <a:cxnLst/>
            <a:rect l="l" t="t" r="r" b="b"/>
            <a:pathLst>
              <a:path w="74929" h="45720">
                <a:moveTo>
                  <a:pt x="0" y="0"/>
                </a:moveTo>
                <a:lnTo>
                  <a:pt x="21335" y="45719"/>
                </a:lnTo>
                <a:lnTo>
                  <a:pt x="35051" y="45719"/>
                </a:lnTo>
                <a:lnTo>
                  <a:pt x="74675" y="259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3784092" y="72872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3845051" y="72567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3906012" y="722630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3968496" y="719581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029456" y="716534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091940" y="7078476"/>
            <a:ext cx="38100" cy="78105"/>
          </a:xfrm>
          <a:custGeom>
            <a:avLst/>
            <a:gdLst/>
            <a:ahLst/>
            <a:cxnLst/>
            <a:rect l="l" t="t" r="r" b="b"/>
            <a:pathLst>
              <a:path w="38100" h="78104">
                <a:moveTo>
                  <a:pt x="0" y="77723"/>
                </a:moveTo>
                <a:lnTo>
                  <a:pt x="38099" y="57911"/>
                </a:lnTo>
                <a:lnTo>
                  <a:pt x="38099" y="44195"/>
                </a:ln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078228" y="7017517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4038602" y="6926072"/>
            <a:ext cx="50800" cy="70485"/>
          </a:xfrm>
          <a:custGeom>
            <a:avLst/>
            <a:gdLst/>
            <a:ahLst/>
            <a:cxnLst/>
            <a:rect l="l" t="t" r="r" b="b"/>
            <a:pathLst>
              <a:path w="50800" h="70484">
                <a:moveTo>
                  <a:pt x="30479" y="70103"/>
                </a:moveTo>
                <a:lnTo>
                  <a:pt x="9143" y="27431"/>
                </a:lnTo>
                <a:lnTo>
                  <a:pt x="0" y="27431"/>
                </a:lnTo>
                <a:lnTo>
                  <a:pt x="0" y="16763"/>
                </a:lnTo>
                <a:lnTo>
                  <a:pt x="16763" y="16763"/>
                </a:lnTo>
                <a:lnTo>
                  <a:pt x="502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4108704" y="68955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4171188" y="686663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232151" y="6802632"/>
            <a:ext cx="33654" cy="53341"/>
          </a:xfrm>
          <a:custGeom>
            <a:avLst/>
            <a:gdLst/>
            <a:ahLst/>
            <a:cxnLst/>
            <a:rect l="l" t="t" r="r" b="b"/>
            <a:pathLst>
              <a:path w="33654" h="53340">
                <a:moveTo>
                  <a:pt x="0" y="53339"/>
                </a:moveTo>
                <a:lnTo>
                  <a:pt x="33527" y="36575"/>
                </a:lnTo>
                <a:lnTo>
                  <a:pt x="33527" y="22859"/>
                </a:ln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4224531" y="674015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4178810" y="6647180"/>
            <a:ext cx="35560" cy="73659"/>
          </a:xfrm>
          <a:custGeom>
            <a:avLst/>
            <a:gdLst/>
            <a:ahLst/>
            <a:cxnLst/>
            <a:rect l="l" t="t" r="r" b="b"/>
            <a:pathLst>
              <a:path w="35560" h="73659">
                <a:moveTo>
                  <a:pt x="35051" y="73151"/>
                </a:moveTo>
                <a:lnTo>
                  <a:pt x="24383" y="48767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4149854" y="658622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4119373" y="652374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085844" y="6455157"/>
            <a:ext cx="22860" cy="48895"/>
          </a:xfrm>
          <a:custGeom>
            <a:avLst/>
            <a:gdLst/>
            <a:ahLst/>
            <a:cxnLst/>
            <a:rect l="l" t="t" r="r" b="b"/>
            <a:pathLst>
              <a:path w="22860" h="48895">
                <a:moveTo>
                  <a:pt x="22859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085846" y="7139432"/>
            <a:ext cx="40005" cy="18415"/>
          </a:xfrm>
          <a:custGeom>
            <a:avLst/>
            <a:gdLst/>
            <a:ahLst/>
            <a:cxnLst/>
            <a:rect l="l" t="t" r="r" b="b"/>
            <a:pathLst>
              <a:path w="40004" h="18415">
                <a:moveTo>
                  <a:pt x="3962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024884" y="7168387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4" h="20320">
                <a:moveTo>
                  <a:pt x="39623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3962400" y="7198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3901440" y="72293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3838956" y="7258303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3777996" y="728878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3718560" y="7319264"/>
            <a:ext cx="71755" cy="68579"/>
          </a:xfrm>
          <a:custGeom>
            <a:avLst/>
            <a:gdLst/>
            <a:ahLst/>
            <a:cxnLst/>
            <a:rect l="l" t="t" r="r" b="b"/>
            <a:pathLst>
              <a:path w="71754" h="68579">
                <a:moveTo>
                  <a:pt x="38099" y="0"/>
                </a:moveTo>
                <a:lnTo>
                  <a:pt x="0" y="19811"/>
                </a:lnTo>
                <a:lnTo>
                  <a:pt x="0" y="33527"/>
                </a:lnTo>
                <a:lnTo>
                  <a:pt x="6095" y="45719"/>
                </a:lnTo>
                <a:lnTo>
                  <a:pt x="19811" y="45719"/>
                </a:lnTo>
                <a:lnTo>
                  <a:pt x="47243" y="32003"/>
                </a:lnTo>
                <a:lnTo>
                  <a:pt x="47243" y="24383"/>
                </a:lnTo>
                <a:lnTo>
                  <a:pt x="57911" y="24383"/>
                </a:lnTo>
                <a:lnTo>
                  <a:pt x="57911" y="41147"/>
                </a:lnTo>
                <a:lnTo>
                  <a:pt x="71627" y="685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3799334" y="740766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817621" y="7470140"/>
            <a:ext cx="33654" cy="86996"/>
          </a:xfrm>
          <a:custGeom>
            <a:avLst/>
            <a:gdLst/>
            <a:ahLst/>
            <a:cxnLst/>
            <a:rect l="l" t="t" r="r" b="b"/>
            <a:pathLst>
              <a:path w="33654" h="86995">
                <a:moveTo>
                  <a:pt x="12191" y="0"/>
                </a:moveTo>
                <a:lnTo>
                  <a:pt x="25907" y="27431"/>
                </a:lnTo>
                <a:lnTo>
                  <a:pt x="33527" y="27431"/>
                </a:lnTo>
                <a:lnTo>
                  <a:pt x="33527" y="38099"/>
                </a:lnTo>
                <a:lnTo>
                  <a:pt x="16763" y="38099"/>
                </a:lnTo>
                <a:lnTo>
                  <a:pt x="0" y="47243"/>
                </a:lnTo>
                <a:lnTo>
                  <a:pt x="0" y="60959"/>
                </a:lnTo>
                <a:lnTo>
                  <a:pt x="12191" y="868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3840480" y="7578344"/>
            <a:ext cx="78105" cy="70485"/>
          </a:xfrm>
          <a:custGeom>
            <a:avLst/>
            <a:gdLst/>
            <a:ahLst/>
            <a:cxnLst/>
            <a:rect l="l" t="t" r="r" b="b"/>
            <a:pathLst>
              <a:path w="78104" h="70484">
                <a:moveTo>
                  <a:pt x="0" y="0"/>
                </a:moveTo>
                <a:lnTo>
                  <a:pt x="13715" y="25907"/>
                </a:lnTo>
                <a:lnTo>
                  <a:pt x="27431" y="25907"/>
                </a:lnTo>
                <a:lnTo>
                  <a:pt x="44195" y="16763"/>
                </a:lnTo>
                <a:lnTo>
                  <a:pt x="44195" y="9143"/>
                </a:lnTo>
                <a:lnTo>
                  <a:pt x="54863" y="9143"/>
                </a:lnTo>
                <a:lnTo>
                  <a:pt x="54863" y="25907"/>
                </a:lnTo>
                <a:lnTo>
                  <a:pt x="77723" y="7010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3909060" y="7669783"/>
            <a:ext cx="48896" cy="114300"/>
          </a:xfrm>
          <a:custGeom>
            <a:avLst/>
            <a:gdLst/>
            <a:ahLst/>
            <a:cxnLst/>
            <a:rect l="l" t="t" r="r" b="b"/>
            <a:pathLst>
              <a:path w="48895" h="114300">
                <a:moveTo>
                  <a:pt x="18287" y="0"/>
                </a:moveTo>
                <a:lnTo>
                  <a:pt x="41147" y="45719"/>
                </a:lnTo>
                <a:lnTo>
                  <a:pt x="48767" y="45719"/>
                </a:lnTo>
                <a:lnTo>
                  <a:pt x="48767" y="56387"/>
                </a:lnTo>
                <a:lnTo>
                  <a:pt x="33527" y="56387"/>
                </a:lnTo>
                <a:lnTo>
                  <a:pt x="0" y="71627"/>
                </a:lnTo>
                <a:lnTo>
                  <a:pt x="0" y="85343"/>
                </a:lnTo>
                <a:lnTo>
                  <a:pt x="15239" y="11429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3934969" y="7805420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0" y="0"/>
                </a:moveTo>
                <a:lnTo>
                  <a:pt x="19811" y="396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3963926" y="7866382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5" h="29209">
                <a:moveTo>
                  <a:pt x="0" y="0"/>
                </a:moveTo>
                <a:lnTo>
                  <a:pt x="15239" y="28955"/>
                </a:lnTo>
                <a:lnTo>
                  <a:pt x="28955" y="28955"/>
                </a:lnTo>
                <a:lnTo>
                  <a:pt x="64007" y="121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4047744" y="78480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110228" y="78176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4171188" y="778713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4232148" y="7706361"/>
            <a:ext cx="90170" cy="70485"/>
          </a:xfrm>
          <a:custGeom>
            <a:avLst/>
            <a:gdLst/>
            <a:ahLst/>
            <a:cxnLst/>
            <a:rect l="l" t="t" r="r" b="b"/>
            <a:pathLst>
              <a:path w="90170" h="70484">
                <a:moveTo>
                  <a:pt x="0" y="70103"/>
                </a:moveTo>
                <a:lnTo>
                  <a:pt x="35051" y="53339"/>
                </a:lnTo>
                <a:lnTo>
                  <a:pt x="35051" y="38099"/>
                </a:lnTo>
                <a:lnTo>
                  <a:pt x="35051" y="35051"/>
                </a:lnTo>
                <a:lnTo>
                  <a:pt x="27431" y="35051"/>
                </a:lnTo>
                <a:lnTo>
                  <a:pt x="27431" y="24383"/>
                </a:lnTo>
                <a:lnTo>
                  <a:pt x="42671" y="24383"/>
                </a:lnTo>
                <a:lnTo>
                  <a:pt x="899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4343401" y="7625589"/>
            <a:ext cx="47625" cy="71756"/>
          </a:xfrm>
          <a:custGeom>
            <a:avLst/>
            <a:gdLst/>
            <a:ahLst/>
            <a:cxnLst/>
            <a:rect l="l" t="t" r="r" b="b"/>
            <a:pathLst>
              <a:path w="47625" h="71754">
                <a:moveTo>
                  <a:pt x="0" y="71627"/>
                </a:moveTo>
                <a:lnTo>
                  <a:pt x="47243" y="47243"/>
                </a:lnTo>
                <a:lnTo>
                  <a:pt x="47243" y="33527"/>
                </a:lnTo>
                <a:lnTo>
                  <a:pt x="3047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4344925" y="756311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4314444" y="750215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4283968" y="7439665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4255008" y="737870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4224531" y="731622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4195572" y="725526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165095" y="719277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4125469" y="7139432"/>
            <a:ext cx="29209" cy="33655"/>
          </a:xfrm>
          <a:custGeom>
            <a:avLst/>
            <a:gdLst/>
            <a:ahLst/>
            <a:cxnLst/>
            <a:rect l="l" t="t" r="r" b="b"/>
            <a:pathLst>
              <a:path w="29210" h="33654">
                <a:moveTo>
                  <a:pt x="28955" y="33527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4576572" y="7878576"/>
            <a:ext cx="27940" cy="13969"/>
          </a:xfrm>
          <a:custGeom>
            <a:avLst/>
            <a:gdLst/>
            <a:ahLst/>
            <a:cxnLst/>
            <a:rect l="l" t="t" r="r" b="b"/>
            <a:pathLst>
              <a:path w="27939" h="13970">
                <a:moveTo>
                  <a:pt x="27431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4514088" y="79029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4451604" y="793191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390644" y="79623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328160" y="7991347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4224531" y="8021828"/>
            <a:ext cx="83820" cy="64135"/>
          </a:xfrm>
          <a:custGeom>
            <a:avLst/>
            <a:gdLst/>
            <a:ahLst/>
            <a:cxnLst/>
            <a:rect l="l" t="t" r="r" b="b"/>
            <a:pathLst>
              <a:path w="83820" h="64134">
                <a:moveTo>
                  <a:pt x="83819" y="0"/>
                </a:moveTo>
                <a:lnTo>
                  <a:pt x="56387" y="13715"/>
                </a:lnTo>
                <a:lnTo>
                  <a:pt x="56387" y="27431"/>
                </a:lnTo>
                <a:lnTo>
                  <a:pt x="56387" y="28955"/>
                </a:lnTo>
                <a:lnTo>
                  <a:pt x="64007" y="28955"/>
                </a:lnTo>
                <a:lnTo>
                  <a:pt x="64007" y="39623"/>
                </a:lnTo>
                <a:lnTo>
                  <a:pt x="48767" y="39623"/>
                </a:lnTo>
                <a:lnTo>
                  <a:pt x="0" y="640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4155950" y="8094980"/>
            <a:ext cx="47625" cy="68579"/>
          </a:xfrm>
          <a:custGeom>
            <a:avLst/>
            <a:gdLst/>
            <a:ahLst/>
            <a:cxnLst/>
            <a:rect l="l" t="t" r="r" b="b"/>
            <a:pathLst>
              <a:path w="47625" h="68579">
                <a:moveTo>
                  <a:pt x="47243" y="0"/>
                </a:moveTo>
                <a:lnTo>
                  <a:pt x="0" y="22859"/>
                </a:lnTo>
                <a:lnTo>
                  <a:pt x="0" y="36575"/>
                </a:lnTo>
                <a:lnTo>
                  <a:pt x="13715" y="685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4180335" y="818337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209291" y="824586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4239771" y="8306817"/>
            <a:ext cx="76200" cy="30480"/>
          </a:xfrm>
          <a:custGeom>
            <a:avLst/>
            <a:gdLst/>
            <a:ahLst/>
            <a:cxnLst/>
            <a:rect l="l" t="t" r="r" b="b"/>
            <a:pathLst>
              <a:path w="76200" h="30479">
                <a:moveTo>
                  <a:pt x="0" y="0"/>
                </a:moveTo>
                <a:lnTo>
                  <a:pt x="15239" y="30479"/>
                </a:lnTo>
                <a:lnTo>
                  <a:pt x="28955" y="30479"/>
                </a:lnTo>
                <a:lnTo>
                  <a:pt x="76199" y="76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4337305" y="8271765"/>
            <a:ext cx="99060" cy="32384"/>
          </a:xfrm>
          <a:custGeom>
            <a:avLst/>
            <a:gdLst/>
            <a:ahLst/>
            <a:cxnLst/>
            <a:rect l="l" t="t" r="r" b="b"/>
            <a:pathLst>
              <a:path w="99060" h="32384">
                <a:moveTo>
                  <a:pt x="0" y="32003"/>
                </a:moveTo>
                <a:lnTo>
                  <a:pt x="48767" y="9143"/>
                </a:lnTo>
                <a:lnTo>
                  <a:pt x="48767" y="1523"/>
                </a:lnTo>
                <a:lnTo>
                  <a:pt x="59435" y="1523"/>
                </a:lnTo>
                <a:lnTo>
                  <a:pt x="59435" y="13715"/>
                </a:lnTo>
                <a:lnTo>
                  <a:pt x="70103" y="13715"/>
                </a:lnTo>
                <a:lnTo>
                  <a:pt x="990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4456176" y="824280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4518660" y="821232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4579621" y="818184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4642103" y="815289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4703064" y="8069072"/>
            <a:ext cx="29209" cy="73659"/>
          </a:xfrm>
          <a:custGeom>
            <a:avLst/>
            <a:gdLst/>
            <a:ahLst/>
            <a:cxnLst/>
            <a:rect l="l" t="t" r="r" b="b"/>
            <a:pathLst>
              <a:path w="29210" h="73659">
                <a:moveTo>
                  <a:pt x="0" y="73151"/>
                </a:moveTo>
                <a:lnTo>
                  <a:pt x="28955" y="60959"/>
                </a:lnTo>
                <a:lnTo>
                  <a:pt x="28955" y="45719"/>
                </a:lnTo>
                <a:lnTo>
                  <a:pt x="60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4680205" y="800811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4649724" y="794563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4604006" y="7878573"/>
            <a:ext cx="36830" cy="47624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36575" y="47243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4698493" y="8131561"/>
            <a:ext cx="27940" cy="13969"/>
          </a:xfrm>
          <a:custGeom>
            <a:avLst/>
            <a:gdLst/>
            <a:ahLst/>
            <a:cxnLst/>
            <a:rect l="l" t="t" r="r" b="b"/>
            <a:pathLst>
              <a:path w="27939" h="13970">
                <a:moveTo>
                  <a:pt x="27431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4636008" y="81559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4575048" y="81848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4512564" y="821537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4450080" y="824433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4402836" y="8274813"/>
            <a:ext cx="27940" cy="71756"/>
          </a:xfrm>
          <a:custGeom>
            <a:avLst/>
            <a:gdLst/>
            <a:ahLst/>
            <a:cxnLst/>
            <a:rect l="l" t="t" r="r" b="b"/>
            <a:pathLst>
              <a:path w="27939" h="71754">
                <a:moveTo>
                  <a:pt x="27431" y="0"/>
                </a:moveTo>
                <a:lnTo>
                  <a:pt x="0" y="13715"/>
                </a:lnTo>
                <a:lnTo>
                  <a:pt x="0" y="27431"/>
                </a:lnTo>
                <a:lnTo>
                  <a:pt x="19811" y="716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4433317" y="836625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4463798" y="842874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4492756" y="8489696"/>
            <a:ext cx="60961" cy="44450"/>
          </a:xfrm>
          <a:custGeom>
            <a:avLst/>
            <a:gdLst/>
            <a:ahLst/>
            <a:cxnLst/>
            <a:rect l="l" t="t" r="r" b="b"/>
            <a:pathLst>
              <a:path w="60960" h="44450">
                <a:moveTo>
                  <a:pt x="0" y="0"/>
                </a:moveTo>
                <a:lnTo>
                  <a:pt x="21335" y="44195"/>
                </a:lnTo>
                <a:lnTo>
                  <a:pt x="35051" y="44195"/>
                </a:lnTo>
                <a:lnTo>
                  <a:pt x="60959" y="304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4575048" y="849121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4636008" y="84607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4698492" y="843178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4759455" y="8320532"/>
            <a:ext cx="91440" cy="100965"/>
          </a:xfrm>
          <a:custGeom>
            <a:avLst/>
            <a:gdLst/>
            <a:ahLst/>
            <a:cxnLst/>
            <a:rect l="l" t="t" r="r" b="b"/>
            <a:pathLst>
              <a:path w="91439" h="100965">
                <a:moveTo>
                  <a:pt x="0" y="100583"/>
                </a:moveTo>
                <a:lnTo>
                  <a:pt x="27431" y="88391"/>
                </a:lnTo>
                <a:lnTo>
                  <a:pt x="27431" y="80771"/>
                </a:lnTo>
                <a:lnTo>
                  <a:pt x="44195" y="80771"/>
                </a:lnTo>
                <a:lnTo>
                  <a:pt x="91439" y="56387"/>
                </a:lnTo>
                <a:lnTo>
                  <a:pt x="91439" y="42671"/>
                </a:lnTo>
                <a:lnTo>
                  <a:pt x="7010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4800600" y="825805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4770123" y="819709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4725927" y="8131556"/>
            <a:ext cx="35560" cy="44450"/>
          </a:xfrm>
          <a:custGeom>
            <a:avLst/>
            <a:gdLst/>
            <a:ahLst/>
            <a:cxnLst/>
            <a:rect l="l" t="t" r="r" b="b"/>
            <a:pathLst>
              <a:path w="35560" h="44450">
                <a:moveTo>
                  <a:pt x="35051" y="44195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4754884" y="8411972"/>
            <a:ext cx="26035" cy="12700"/>
          </a:xfrm>
          <a:custGeom>
            <a:avLst/>
            <a:gdLst/>
            <a:ahLst/>
            <a:cxnLst/>
            <a:rect l="l" t="t" r="r" b="b"/>
            <a:pathLst>
              <a:path w="26035" h="12700">
                <a:moveTo>
                  <a:pt x="25907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4692396" y="843483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4631437" y="846378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4568952" y="84942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4457700" y="8523228"/>
            <a:ext cx="91440" cy="93345"/>
          </a:xfrm>
          <a:custGeom>
            <a:avLst/>
            <a:gdLst/>
            <a:ahLst/>
            <a:cxnLst/>
            <a:rect l="l" t="t" r="r" b="b"/>
            <a:pathLst>
              <a:path w="91439" h="93345">
                <a:moveTo>
                  <a:pt x="91439" y="0"/>
                </a:moveTo>
                <a:lnTo>
                  <a:pt x="64007" y="13715"/>
                </a:lnTo>
                <a:lnTo>
                  <a:pt x="64007" y="21335"/>
                </a:lnTo>
                <a:lnTo>
                  <a:pt x="47243" y="21335"/>
                </a:lnTo>
                <a:lnTo>
                  <a:pt x="0" y="44195"/>
                </a:lnTo>
                <a:lnTo>
                  <a:pt x="0" y="57911"/>
                </a:lnTo>
                <a:lnTo>
                  <a:pt x="18287" y="929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4485133" y="863752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4515615" y="869848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4544570" y="8760968"/>
            <a:ext cx="59690" cy="35560"/>
          </a:xfrm>
          <a:custGeom>
            <a:avLst/>
            <a:gdLst/>
            <a:ahLst/>
            <a:cxnLst/>
            <a:rect l="l" t="t" r="r" b="b"/>
            <a:pathLst>
              <a:path w="59689" h="35559">
                <a:moveTo>
                  <a:pt x="0" y="0"/>
                </a:moveTo>
                <a:lnTo>
                  <a:pt x="16763" y="35051"/>
                </a:lnTo>
                <a:lnTo>
                  <a:pt x="30479" y="35051"/>
                </a:lnTo>
                <a:lnTo>
                  <a:pt x="59435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4623817" y="875334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4686299" y="8722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4747260" y="869391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4809744" y="866343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4870704" y="8591811"/>
            <a:ext cx="27940" cy="62865"/>
          </a:xfrm>
          <a:custGeom>
            <a:avLst/>
            <a:gdLst/>
            <a:ahLst/>
            <a:cxnLst/>
            <a:rect l="l" t="t" r="r" b="b"/>
            <a:pathLst>
              <a:path w="27939" h="62865">
                <a:moveTo>
                  <a:pt x="0" y="62483"/>
                </a:moveTo>
                <a:lnTo>
                  <a:pt x="27431" y="48767"/>
                </a:lnTo>
                <a:lnTo>
                  <a:pt x="27431" y="35051"/>
                </a:lnTo>
                <a:lnTo>
                  <a:pt x="1066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4850896" y="8529325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2133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4821939" y="846684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4780788" y="8411972"/>
            <a:ext cx="30480" cy="35560"/>
          </a:xfrm>
          <a:custGeom>
            <a:avLst/>
            <a:gdLst/>
            <a:ahLst/>
            <a:cxnLst/>
            <a:rect l="l" t="t" r="r" b="b"/>
            <a:pathLst>
              <a:path w="30479" h="35559">
                <a:moveTo>
                  <a:pt x="30479" y="35051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4864611" y="8643620"/>
            <a:ext cx="29209" cy="12700"/>
          </a:xfrm>
          <a:custGeom>
            <a:avLst/>
            <a:gdLst/>
            <a:ahLst/>
            <a:cxnLst/>
            <a:rect l="l" t="t" r="r" b="b"/>
            <a:pathLst>
              <a:path w="29210" h="12700">
                <a:moveTo>
                  <a:pt x="28955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4803648" y="86664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4741164" y="86969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4680204" y="87259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4617720" y="87563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4570478" y="8785358"/>
            <a:ext cx="27940" cy="62865"/>
          </a:xfrm>
          <a:custGeom>
            <a:avLst/>
            <a:gdLst/>
            <a:ahLst/>
            <a:cxnLst/>
            <a:rect l="l" t="t" r="r" b="b"/>
            <a:pathLst>
              <a:path w="27939" h="62865">
                <a:moveTo>
                  <a:pt x="27431" y="0"/>
                </a:moveTo>
                <a:lnTo>
                  <a:pt x="0" y="13715"/>
                </a:lnTo>
                <a:lnTo>
                  <a:pt x="0" y="27431"/>
                </a:lnTo>
                <a:lnTo>
                  <a:pt x="16763" y="624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4596386" y="886917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4626868" y="893013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4657344" y="8992616"/>
            <a:ext cx="58419" cy="35560"/>
          </a:xfrm>
          <a:custGeom>
            <a:avLst/>
            <a:gdLst/>
            <a:ahLst/>
            <a:cxnLst/>
            <a:rect l="l" t="t" r="r" b="b"/>
            <a:pathLst>
              <a:path w="58420" h="35559">
                <a:moveTo>
                  <a:pt x="0" y="0"/>
                </a:moveTo>
                <a:lnTo>
                  <a:pt x="16763" y="35051"/>
                </a:lnTo>
                <a:lnTo>
                  <a:pt x="30479" y="35051"/>
                </a:lnTo>
                <a:lnTo>
                  <a:pt x="57911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4735068" y="89849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4797553" y="89545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4858512" y="89255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4920996" y="88950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983482" y="8821934"/>
            <a:ext cx="27940" cy="62865"/>
          </a:xfrm>
          <a:custGeom>
            <a:avLst/>
            <a:gdLst/>
            <a:ahLst/>
            <a:cxnLst/>
            <a:rect l="l" t="t" r="r" b="b"/>
            <a:pathLst>
              <a:path w="27939" h="62865">
                <a:moveTo>
                  <a:pt x="0" y="62483"/>
                </a:moveTo>
                <a:lnTo>
                  <a:pt x="27431" y="50291"/>
                </a:lnTo>
                <a:lnTo>
                  <a:pt x="27431" y="36575"/>
                </a:lnTo>
                <a:lnTo>
                  <a:pt x="91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963668" y="876097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933188" y="869848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893565" y="8643618"/>
            <a:ext cx="30480" cy="35560"/>
          </a:xfrm>
          <a:custGeom>
            <a:avLst/>
            <a:gdLst/>
            <a:ahLst/>
            <a:cxnLst/>
            <a:rect l="l" t="t" r="r" b="b"/>
            <a:pathLst>
              <a:path w="30479" h="35559">
                <a:moveTo>
                  <a:pt x="30479" y="35051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977384" y="8875270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27431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914899" y="88981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853940" y="89270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4791456" y="895756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4730495" y="8986519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4681731" y="9017001"/>
            <a:ext cx="27940" cy="70485"/>
          </a:xfrm>
          <a:custGeom>
            <a:avLst/>
            <a:gdLst/>
            <a:ahLst/>
            <a:cxnLst/>
            <a:rect l="l" t="t" r="r" b="b"/>
            <a:pathLst>
              <a:path w="27939" h="70484">
                <a:moveTo>
                  <a:pt x="27431" y="0"/>
                </a:moveTo>
                <a:lnTo>
                  <a:pt x="0" y="13715"/>
                </a:lnTo>
                <a:lnTo>
                  <a:pt x="0" y="27431"/>
                </a:lnTo>
                <a:lnTo>
                  <a:pt x="21335" y="7010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4712208" y="910844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4742688" y="917092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4771644" y="9231885"/>
            <a:ext cx="76200" cy="44450"/>
          </a:xfrm>
          <a:custGeom>
            <a:avLst/>
            <a:gdLst/>
            <a:ahLst/>
            <a:cxnLst/>
            <a:rect l="l" t="t" r="r" b="b"/>
            <a:pathLst>
              <a:path w="76200" h="44450">
                <a:moveTo>
                  <a:pt x="0" y="0"/>
                </a:moveTo>
                <a:lnTo>
                  <a:pt x="21335" y="44195"/>
                </a:lnTo>
                <a:lnTo>
                  <a:pt x="35051" y="44195"/>
                </a:lnTo>
                <a:lnTo>
                  <a:pt x="76199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869180" y="92257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4930141" y="919683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4992625" y="9143497"/>
            <a:ext cx="86995" cy="43181"/>
          </a:xfrm>
          <a:custGeom>
            <a:avLst/>
            <a:gdLst/>
            <a:ahLst/>
            <a:cxnLst/>
            <a:rect l="l" t="t" r="r" b="b"/>
            <a:pathLst>
              <a:path w="86995" h="43179">
                <a:moveTo>
                  <a:pt x="0" y="42671"/>
                </a:moveTo>
                <a:lnTo>
                  <a:pt x="39623" y="22859"/>
                </a:lnTo>
                <a:lnTo>
                  <a:pt x="39623" y="15239"/>
                </a:lnTo>
                <a:lnTo>
                  <a:pt x="56387" y="15239"/>
                </a:lnTo>
                <a:lnTo>
                  <a:pt x="8686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5100831" y="9062719"/>
            <a:ext cx="29209" cy="71756"/>
          </a:xfrm>
          <a:custGeom>
            <a:avLst/>
            <a:gdLst/>
            <a:ahLst/>
            <a:cxnLst/>
            <a:rect l="l" t="t" r="r" b="b"/>
            <a:pathLst>
              <a:path w="29210" h="71754">
                <a:moveTo>
                  <a:pt x="0" y="71627"/>
                </a:moveTo>
                <a:lnTo>
                  <a:pt x="28955" y="56387"/>
                </a:lnTo>
                <a:lnTo>
                  <a:pt x="28955" y="42671"/>
                </a:lnTo>
                <a:lnTo>
                  <a:pt x="76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5079494" y="900024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5049013" y="893928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5004817" y="8875273"/>
            <a:ext cx="35560" cy="43181"/>
          </a:xfrm>
          <a:custGeom>
            <a:avLst/>
            <a:gdLst/>
            <a:ahLst/>
            <a:cxnLst/>
            <a:rect l="l" t="t" r="r" b="b"/>
            <a:pathLst>
              <a:path w="35560" h="43179">
                <a:moveTo>
                  <a:pt x="35051" y="42671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4986528" y="916940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924044" y="91983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4863084" y="922883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4753361" y="9259320"/>
            <a:ext cx="88899" cy="43181"/>
          </a:xfrm>
          <a:custGeom>
            <a:avLst/>
            <a:gdLst/>
            <a:ahLst/>
            <a:cxnLst/>
            <a:rect l="l" t="t" r="r" b="b"/>
            <a:pathLst>
              <a:path w="88900" h="43179">
                <a:moveTo>
                  <a:pt x="88391" y="0"/>
                </a:moveTo>
                <a:lnTo>
                  <a:pt x="48767" y="18287"/>
                </a:lnTo>
                <a:lnTo>
                  <a:pt x="48767" y="27431"/>
                </a:lnTo>
                <a:lnTo>
                  <a:pt x="32003" y="27431"/>
                </a:lnTo>
                <a:lnTo>
                  <a:pt x="0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4701540" y="9312661"/>
            <a:ext cx="32384" cy="53341"/>
          </a:xfrm>
          <a:custGeom>
            <a:avLst/>
            <a:gdLst/>
            <a:ahLst/>
            <a:cxnLst/>
            <a:rect l="l" t="t" r="r" b="b"/>
            <a:pathLst>
              <a:path w="32385" h="53340">
                <a:moveTo>
                  <a:pt x="32003" y="0"/>
                </a:moveTo>
                <a:lnTo>
                  <a:pt x="0" y="16763"/>
                </a:lnTo>
                <a:lnTo>
                  <a:pt x="0" y="30479"/>
                </a:lnTo>
                <a:lnTo>
                  <a:pt x="1523" y="32003"/>
                </a:lnTo>
                <a:lnTo>
                  <a:pt x="10667" y="533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4722876" y="938733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4751835" y="944982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4782313" y="9510780"/>
            <a:ext cx="64135" cy="43181"/>
          </a:xfrm>
          <a:custGeom>
            <a:avLst/>
            <a:gdLst/>
            <a:ahLst/>
            <a:cxnLst/>
            <a:rect l="l" t="t" r="r" b="b"/>
            <a:pathLst>
              <a:path w="64135" h="43179">
                <a:moveTo>
                  <a:pt x="0" y="0"/>
                </a:moveTo>
                <a:lnTo>
                  <a:pt x="10667" y="21335"/>
                </a:lnTo>
                <a:lnTo>
                  <a:pt x="19811" y="42671"/>
                </a:lnTo>
                <a:lnTo>
                  <a:pt x="33527" y="42671"/>
                </a:lnTo>
                <a:lnTo>
                  <a:pt x="64007" y="2743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4867656" y="95077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4928616" y="947877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4991100" y="944829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5052061" y="941933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5114543" y="9346190"/>
            <a:ext cx="30480" cy="62865"/>
          </a:xfrm>
          <a:custGeom>
            <a:avLst/>
            <a:gdLst/>
            <a:ahLst/>
            <a:cxnLst/>
            <a:rect l="l" t="t" r="r" b="b"/>
            <a:pathLst>
              <a:path w="30479" h="62865">
                <a:moveTo>
                  <a:pt x="0" y="62483"/>
                </a:moveTo>
                <a:lnTo>
                  <a:pt x="30479" y="47243"/>
                </a:lnTo>
                <a:lnTo>
                  <a:pt x="30479" y="33527"/>
                </a:lnTo>
                <a:lnTo>
                  <a:pt x="13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5097782" y="928522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5067300" y="9224265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19811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5027676" y="9169400"/>
            <a:ext cx="30480" cy="33655"/>
          </a:xfrm>
          <a:custGeom>
            <a:avLst/>
            <a:gdLst/>
            <a:ahLst/>
            <a:cxnLst/>
            <a:rect l="l" t="t" r="r" b="b"/>
            <a:pathLst>
              <a:path w="30479" h="33654">
                <a:moveTo>
                  <a:pt x="30479" y="33527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5108448" y="9396475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40">
                <a:moveTo>
                  <a:pt x="30479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5045964" y="94208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4985003" y="945133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4922519" y="948181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4861560" y="951077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4809744" y="9541262"/>
            <a:ext cx="30480" cy="78105"/>
          </a:xfrm>
          <a:custGeom>
            <a:avLst/>
            <a:gdLst/>
            <a:ahLst/>
            <a:cxnLst/>
            <a:rect l="l" t="t" r="r" b="b"/>
            <a:pathLst>
              <a:path w="30479" h="78104">
                <a:moveTo>
                  <a:pt x="30479" y="0"/>
                </a:moveTo>
                <a:lnTo>
                  <a:pt x="0" y="13715"/>
                </a:lnTo>
                <a:lnTo>
                  <a:pt x="0" y="27431"/>
                </a:lnTo>
                <a:lnTo>
                  <a:pt x="24383" y="777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843274" y="964032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873755" y="970128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4902712" y="9763759"/>
            <a:ext cx="68581" cy="48895"/>
          </a:xfrm>
          <a:custGeom>
            <a:avLst/>
            <a:gdLst/>
            <a:ahLst/>
            <a:cxnLst/>
            <a:rect l="l" t="t" r="r" b="b"/>
            <a:pathLst>
              <a:path w="68579" h="48895">
                <a:moveTo>
                  <a:pt x="0" y="0"/>
                </a:moveTo>
                <a:lnTo>
                  <a:pt x="24383" y="48767"/>
                </a:lnTo>
                <a:lnTo>
                  <a:pt x="38099" y="48767"/>
                </a:lnTo>
                <a:lnTo>
                  <a:pt x="68579" y="3505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992623" y="976833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5053586" y="9739377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5116068" y="97088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5178552" y="967993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5239512" y="9591553"/>
            <a:ext cx="32384" cy="78105"/>
          </a:xfrm>
          <a:custGeom>
            <a:avLst/>
            <a:gdLst/>
            <a:ahLst/>
            <a:cxnLst/>
            <a:rect l="l" t="t" r="r" b="b"/>
            <a:pathLst>
              <a:path w="32385" h="78104">
                <a:moveTo>
                  <a:pt x="0" y="77723"/>
                </a:moveTo>
                <a:lnTo>
                  <a:pt x="32003" y="64007"/>
                </a:lnTo>
                <a:lnTo>
                  <a:pt x="32003" y="50291"/>
                </a:lnTo>
                <a:lnTo>
                  <a:pt x="76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5216655" y="952906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5187696" y="946811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5138928" y="9396475"/>
            <a:ext cx="38100" cy="50801"/>
          </a:xfrm>
          <a:custGeom>
            <a:avLst/>
            <a:gdLst/>
            <a:ahLst/>
            <a:cxnLst/>
            <a:rect l="l" t="t" r="r" b="b"/>
            <a:pathLst>
              <a:path w="38100" h="50800">
                <a:moveTo>
                  <a:pt x="38099" y="50291"/>
                </a:moveTo>
                <a:lnTo>
                  <a:pt x="13715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5888736" y="8582664"/>
            <a:ext cx="12700" cy="38101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0" y="0"/>
                </a:moveTo>
                <a:lnTo>
                  <a:pt x="12191" y="3809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5907024" y="8643620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5926836" y="8709154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0" y="0"/>
                </a:moveTo>
                <a:lnTo>
                  <a:pt x="12191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5946650" y="8774685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0" y="0"/>
                </a:moveTo>
                <a:lnTo>
                  <a:pt x="12191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5966462" y="8840221"/>
            <a:ext cx="58419" cy="53341"/>
          </a:xfrm>
          <a:custGeom>
            <a:avLst/>
            <a:gdLst/>
            <a:ahLst/>
            <a:cxnLst/>
            <a:rect l="l" t="t" r="r" b="b"/>
            <a:pathLst>
              <a:path w="58420" h="53340">
                <a:moveTo>
                  <a:pt x="0" y="0"/>
                </a:moveTo>
                <a:lnTo>
                  <a:pt x="10667" y="39623"/>
                </a:lnTo>
                <a:lnTo>
                  <a:pt x="16763" y="53339"/>
                </a:lnTo>
                <a:lnTo>
                  <a:pt x="57911" y="3505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044184" y="8846311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106667" y="88173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169152" y="878840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231636" y="8715249"/>
            <a:ext cx="41276" cy="64135"/>
          </a:xfrm>
          <a:custGeom>
            <a:avLst/>
            <a:gdLst/>
            <a:ahLst/>
            <a:cxnLst/>
            <a:rect l="l" t="t" r="r" b="b"/>
            <a:pathLst>
              <a:path w="41275" h="64134">
                <a:moveTo>
                  <a:pt x="0" y="64007"/>
                </a:moveTo>
                <a:lnTo>
                  <a:pt x="41147" y="44195"/>
                </a:ln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220968" y="865277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192012" y="8590286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161535" y="8529325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080761" y="8463789"/>
            <a:ext cx="71755" cy="44450"/>
          </a:xfrm>
          <a:custGeom>
            <a:avLst/>
            <a:gdLst/>
            <a:ahLst/>
            <a:cxnLst/>
            <a:rect l="l" t="t" r="r" b="b"/>
            <a:pathLst>
              <a:path w="71754" h="44450">
                <a:moveTo>
                  <a:pt x="71627" y="44195"/>
                </a:moveTo>
                <a:lnTo>
                  <a:pt x="50291" y="0"/>
                </a:lnTo>
                <a:lnTo>
                  <a:pt x="0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019800" y="84973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5958840" y="85277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5888735" y="8558277"/>
            <a:ext cx="48896" cy="24766"/>
          </a:xfrm>
          <a:custGeom>
            <a:avLst/>
            <a:gdLst/>
            <a:ahLst/>
            <a:cxnLst/>
            <a:rect l="l" t="t" r="r" b="b"/>
            <a:pathLst>
              <a:path w="48895" h="24765">
                <a:moveTo>
                  <a:pt x="48767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5747004" y="8652765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0" y="0"/>
                </a:moveTo>
                <a:lnTo>
                  <a:pt x="16763" y="3657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5774436" y="870915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5803395" y="8771640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5833872" y="883260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5864355" y="8895080"/>
            <a:ext cx="52069" cy="35560"/>
          </a:xfrm>
          <a:custGeom>
            <a:avLst/>
            <a:gdLst/>
            <a:ahLst/>
            <a:cxnLst/>
            <a:rect l="l" t="t" r="r" b="b"/>
            <a:pathLst>
              <a:path w="52070" h="35559">
                <a:moveTo>
                  <a:pt x="0" y="0"/>
                </a:moveTo>
                <a:lnTo>
                  <a:pt x="16763" y="35051"/>
                </a:lnTo>
                <a:lnTo>
                  <a:pt x="51815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5937504" y="8840217"/>
            <a:ext cx="45720" cy="70485"/>
          </a:xfrm>
          <a:custGeom>
            <a:avLst/>
            <a:gdLst/>
            <a:ahLst/>
            <a:cxnLst/>
            <a:rect l="l" t="t" r="r" b="b"/>
            <a:pathLst>
              <a:path w="45720" h="70484">
                <a:moveTo>
                  <a:pt x="0" y="70103"/>
                </a:moveTo>
                <a:lnTo>
                  <a:pt x="36575" y="57911"/>
                </a:lnTo>
                <a:lnTo>
                  <a:pt x="45719" y="53339"/>
                </a:lnTo>
                <a:lnTo>
                  <a:pt x="39623" y="39623"/>
                </a:lnTo>
                <a:lnTo>
                  <a:pt x="2895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946650" y="8774685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1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5926836" y="8709154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1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5907024" y="8643620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13715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5858259" y="8582664"/>
            <a:ext cx="43180" cy="38101"/>
          </a:xfrm>
          <a:custGeom>
            <a:avLst/>
            <a:gdLst/>
            <a:ahLst/>
            <a:cxnLst/>
            <a:rect l="l" t="t" r="r" b="b"/>
            <a:pathLst>
              <a:path w="43179" h="38100">
                <a:moveTo>
                  <a:pt x="42671" y="38099"/>
                </a:moveTo>
                <a:lnTo>
                  <a:pt x="30479" y="0"/>
                </a:ln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5797297" y="860704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4114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5747004" y="8637523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40">
                <a:moveTo>
                  <a:pt x="30479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5850638" y="8559800"/>
            <a:ext cx="32384" cy="15240"/>
          </a:xfrm>
          <a:custGeom>
            <a:avLst/>
            <a:gdLst/>
            <a:ahLst/>
            <a:cxnLst/>
            <a:rect l="l" t="t" r="r" b="b"/>
            <a:pathLst>
              <a:path w="32385" h="15240">
                <a:moveTo>
                  <a:pt x="32003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5788152" y="858418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5734813" y="8613141"/>
            <a:ext cx="43180" cy="40004"/>
          </a:xfrm>
          <a:custGeom>
            <a:avLst/>
            <a:gdLst/>
            <a:ahLst/>
            <a:cxnLst/>
            <a:rect l="l" t="t" r="r" b="b"/>
            <a:pathLst>
              <a:path w="43179" h="40004">
                <a:moveTo>
                  <a:pt x="32003" y="0"/>
                </a:moveTo>
                <a:lnTo>
                  <a:pt x="0" y="15239"/>
                </a:lnTo>
                <a:lnTo>
                  <a:pt x="12191" y="39623"/>
                </a:lnTo>
                <a:lnTo>
                  <a:pt x="42671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5797297" y="8607044"/>
            <a:ext cx="41276" cy="21590"/>
          </a:xfrm>
          <a:custGeom>
            <a:avLst/>
            <a:gdLst/>
            <a:ahLst/>
            <a:cxnLst/>
            <a:rect l="l" t="t" r="r" b="b"/>
            <a:pathLst>
              <a:path w="41275" h="21590">
                <a:moveTo>
                  <a:pt x="0" y="21335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858256" y="8559805"/>
            <a:ext cx="30480" cy="38101"/>
          </a:xfrm>
          <a:custGeom>
            <a:avLst/>
            <a:gdLst/>
            <a:ahLst/>
            <a:cxnLst/>
            <a:rect l="l" t="t" r="r" b="b"/>
            <a:pathLst>
              <a:path w="30479" h="38100">
                <a:moveTo>
                  <a:pt x="0" y="38099"/>
                </a:moveTo>
                <a:lnTo>
                  <a:pt x="30479" y="22859"/>
                </a:lnTo>
                <a:lnTo>
                  <a:pt x="243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6076188" y="8450072"/>
            <a:ext cx="47625" cy="21590"/>
          </a:xfrm>
          <a:custGeom>
            <a:avLst/>
            <a:gdLst/>
            <a:ahLst/>
            <a:cxnLst/>
            <a:rect l="l" t="t" r="r" b="b"/>
            <a:pathLst>
              <a:path w="47625" h="21590">
                <a:moveTo>
                  <a:pt x="47243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6013704" y="848207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951220" y="850950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882641" y="8538465"/>
            <a:ext cx="55244" cy="44450"/>
          </a:xfrm>
          <a:custGeom>
            <a:avLst/>
            <a:gdLst/>
            <a:ahLst/>
            <a:cxnLst/>
            <a:rect l="l" t="t" r="r" b="b"/>
            <a:pathLst>
              <a:path w="55245" h="44450">
                <a:moveTo>
                  <a:pt x="47243" y="0"/>
                </a:moveTo>
                <a:lnTo>
                  <a:pt x="0" y="21335"/>
                </a:lnTo>
                <a:lnTo>
                  <a:pt x="6095" y="44195"/>
                </a:lnTo>
                <a:lnTo>
                  <a:pt x="54863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958840" y="852779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6019800" y="84973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6080760" y="8450072"/>
            <a:ext cx="50800" cy="36830"/>
          </a:xfrm>
          <a:custGeom>
            <a:avLst/>
            <a:gdLst/>
            <a:ahLst/>
            <a:cxnLst/>
            <a:rect l="l" t="t" r="r" b="b"/>
            <a:pathLst>
              <a:path w="50800" h="36829">
                <a:moveTo>
                  <a:pt x="0" y="36575"/>
                </a:moveTo>
                <a:lnTo>
                  <a:pt x="50291" y="13715"/>
                </a:ln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807965" y="8306815"/>
            <a:ext cx="13969" cy="50801"/>
          </a:xfrm>
          <a:custGeom>
            <a:avLst/>
            <a:gdLst/>
            <a:ahLst/>
            <a:cxnLst/>
            <a:rect l="l" t="t" r="r" b="b"/>
            <a:pathLst>
              <a:path w="13970" h="50800">
                <a:moveTo>
                  <a:pt x="0" y="0"/>
                </a:moveTo>
                <a:lnTo>
                  <a:pt x="13715" y="502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827779" y="8378446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5847588" y="8445505"/>
            <a:ext cx="13969" cy="43181"/>
          </a:xfrm>
          <a:custGeom>
            <a:avLst/>
            <a:gdLst/>
            <a:ahLst/>
            <a:cxnLst/>
            <a:rect l="l" t="t" r="r" b="b"/>
            <a:pathLst>
              <a:path w="13970" h="43179">
                <a:moveTo>
                  <a:pt x="0" y="0"/>
                </a:moveTo>
                <a:lnTo>
                  <a:pt x="13715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5867402" y="8511033"/>
            <a:ext cx="62865" cy="48895"/>
          </a:xfrm>
          <a:custGeom>
            <a:avLst/>
            <a:gdLst/>
            <a:ahLst/>
            <a:cxnLst/>
            <a:rect l="l" t="t" r="r" b="b"/>
            <a:pathLst>
              <a:path w="62864" h="48895">
                <a:moveTo>
                  <a:pt x="0" y="0"/>
                </a:moveTo>
                <a:lnTo>
                  <a:pt x="15239" y="48767"/>
                </a:lnTo>
                <a:lnTo>
                  <a:pt x="62483" y="2743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5951220" y="850950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6013704" y="848207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6076188" y="8404351"/>
            <a:ext cx="47625" cy="67310"/>
          </a:xfrm>
          <a:custGeom>
            <a:avLst/>
            <a:gdLst/>
            <a:ahLst/>
            <a:cxnLst/>
            <a:rect l="l" t="t" r="r" b="b"/>
            <a:pathLst>
              <a:path w="47625" h="67309">
                <a:moveTo>
                  <a:pt x="0" y="67055"/>
                </a:moveTo>
                <a:lnTo>
                  <a:pt x="47243" y="45719"/>
                </a:lnTo>
                <a:lnTo>
                  <a:pt x="259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6071618" y="834187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6042662" y="828091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981702" y="8213853"/>
            <a:ext cx="52069" cy="45721"/>
          </a:xfrm>
          <a:custGeom>
            <a:avLst/>
            <a:gdLst/>
            <a:ahLst/>
            <a:cxnLst/>
            <a:rect l="l" t="t" r="r" b="b"/>
            <a:pathLst>
              <a:path w="52070" h="45720">
                <a:moveTo>
                  <a:pt x="51815" y="45719"/>
                </a:moveTo>
                <a:lnTo>
                  <a:pt x="28955" y="0"/>
                </a:lnTo>
                <a:lnTo>
                  <a:pt x="0" y="137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919216" y="823671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856732" y="826566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807965" y="8294627"/>
            <a:ext cx="29209" cy="12700"/>
          </a:xfrm>
          <a:custGeom>
            <a:avLst/>
            <a:gdLst/>
            <a:ahLst/>
            <a:cxnLst/>
            <a:rect l="l" t="t" r="r" b="b"/>
            <a:pathLst>
              <a:path w="29210" h="12700">
                <a:moveTo>
                  <a:pt x="28955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622040" y="8393685"/>
            <a:ext cx="21591" cy="44450"/>
          </a:xfrm>
          <a:custGeom>
            <a:avLst/>
            <a:gdLst/>
            <a:ahLst/>
            <a:cxnLst/>
            <a:rect l="l" t="t" r="r" b="b"/>
            <a:pathLst>
              <a:path w="21589" h="44450">
                <a:moveTo>
                  <a:pt x="0" y="0"/>
                </a:moveTo>
                <a:lnTo>
                  <a:pt x="2133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652516" y="845922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682996" y="852018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713479" y="8582660"/>
            <a:ext cx="53339" cy="45721"/>
          </a:xfrm>
          <a:custGeom>
            <a:avLst/>
            <a:gdLst/>
            <a:ahLst/>
            <a:cxnLst/>
            <a:rect l="l" t="t" r="r" b="b"/>
            <a:pathLst>
              <a:path w="53339" h="45720">
                <a:moveTo>
                  <a:pt x="0" y="0"/>
                </a:moveTo>
                <a:lnTo>
                  <a:pt x="21335" y="45719"/>
                </a:lnTo>
                <a:lnTo>
                  <a:pt x="53339" y="3047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788152" y="858418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850638" y="8511033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5" h="64134">
                <a:moveTo>
                  <a:pt x="0" y="64007"/>
                </a:moveTo>
                <a:lnTo>
                  <a:pt x="32003" y="48767"/>
                </a:ln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847588" y="8445505"/>
            <a:ext cx="13969" cy="43181"/>
          </a:xfrm>
          <a:custGeom>
            <a:avLst/>
            <a:gdLst/>
            <a:ahLst/>
            <a:cxnLst/>
            <a:rect l="l" t="t" r="r" b="b"/>
            <a:pathLst>
              <a:path w="13970" h="43179">
                <a:moveTo>
                  <a:pt x="13715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5827779" y="8378446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13715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5756148" y="8306815"/>
            <a:ext cx="66040" cy="50801"/>
          </a:xfrm>
          <a:custGeom>
            <a:avLst/>
            <a:gdLst/>
            <a:ahLst/>
            <a:cxnLst/>
            <a:rect l="l" t="t" r="r" b="b"/>
            <a:pathLst>
              <a:path w="66039" h="50800">
                <a:moveTo>
                  <a:pt x="65531" y="50291"/>
                </a:moveTo>
                <a:lnTo>
                  <a:pt x="51815" y="0"/>
                </a:ln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5693663" y="83403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5622039" y="8369301"/>
            <a:ext cx="50800" cy="24766"/>
          </a:xfrm>
          <a:custGeom>
            <a:avLst/>
            <a:gdLst/>
            <a:ahLst/>
            <a:cxnLst/>
            <a:rect l="l" t="t" r="r" b="b"/>
            <a:pathLst>
              <a:path w="50800" h="24765">
                <a:moveTo>
                  <a:pt x="50291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5497071" y="8136129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0" y="0"/>
                </a:moveTo>
                <a:lnTo>
                  <a:pt x="12191" y="2590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5519928" y="8181854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5548887" y="824433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5579364" y="8305299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5608320" y="8367776"/>
            <a:ext cx="64135" cy="26033"/>
          </a:xfrm>
          <a:custGeom>
            <a:avLst/>
            <a:gdLst/>
            <a:ahLst/>
            <a:cxnLst/>
            <a:rect l="l" t="t" r="r" b="b"/>
            <a:pathLst>
              <a:path w="64135" h="26034">
                <a:moveTo>
                  <a:pt x="0" y="0"/>
                </a:moveTo>
                <a:lnTo>
                  <a:pt x="13715" y="25907"/>
                </a:lnTo>
                <a:lnTo>
                  <a:pt x="64007" y="152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5693663" y="83403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756149" y="8277863"/>
            <a:ext cx="52069" cy="53341"/>
          </a:xfrm>
          <a:custGeom>
            <a:avLst/>
            <a:gdLst/>
            <a:ahLst/>
            <a:cxnLst/>
            <a:rect l="l" t="t" r="r" b="b"/>
            <a:pathLst>
              <a:path w="52070" h="53340">
                <a:moveTo>
                  <a:pt x="0" y="53339"/>
                </a:moveTo>
                <a:lnTo>
                  <a:pt x="51815" y="28955"/>
                </a:ln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5779008" y="8212329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1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5759196" y="8146795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13715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739387" y="8081269"/>
            <a:ext cx="13969" cy="43181"/>
          </a:xfrm>
          <a:custGeom>
            <a:avLst/>
            <a:gdLst/>
            <a:ahLst/>
            <a:cxnLst/>
            <a:rect l="l" t="t" r="r" b="b"/>
            <a:pathLst>
              <a:path w="13970" h="43179">
                <a:moveTo>
                  <a:pt x="13715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682996" y="8029448"/>
            <a:ext cx="50800" cy="29210"/>
          </a:xfrm>
          <a:custGeom>
            <a:avLst/>
            <a:gdLst/>
            <a:ahLst/>
            <a:cxnLst/>
            <a:rect l="l" t="t" r="r" b="b"/>
            <a:pathLst>
              <a:path w="50800" h="29209">
                <a:moveTo>
                  <a:pt x="50291" y="28955"/>
                </a:moveTo>
                <a:lnTo>
                  <a:pt x="41147" y="0"/>
                </a:ln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5620513" y="8058403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5559552" y="80873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497068" y="81163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5724144" y="8029448"/>
            <a:ext cx="9526" cy="29210"/>
          </a:xfrm>
          <a:custGeom>
            <a:avLst/>
            <a:gdLst/>
            <a:ahLst/>
            <a:cxnLst/>
            <a:rect l="l" t="t" r="r" b="b"/>
            <a:pathLst>
              <a:path w="9525" h="29209">
                <a:moveTo>
                  <a:pt x="0" y="0"/>
                </a:moveTo>
                <a:lnTo>
                  <a:pt x="9143" y="2895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739387" y="8081269"/>
            <a:ext cx="13969" cy="43181"/>
          </a:xfrm>
          <a:custGeom>
            <a:avLst/>
            <a:gdLst/>
            <a:ahLst/>
            <a:cxnLst/>
            <a:rect l="l" t="t" r="r" b="b"/>
            <a:pathLst>
              <a:path w="13970" h="43179">
                <a:moveTo>
                  <a:pt x="0" y="0"/>
                </a:moveTo>
                <a:lnTo>
                  <a:pt x="13715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759196" y="8146795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779008" y="8212329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0" y="0"/>
                </a:moveTo>
                <a:lnTo>
                  <a:pt x="12191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798820" y="8277860"/>
            <a:ext cx="38100" cy="29210"/>
          </a:xfrm>
          <a:custGeom>
            <a:avLst/>
            <a:gdLst/>
            <a:ahLst/>
            <a:cxnLst/>
            <a:rect l="l" t="t" r="r" b="b"/>
            <a:pathLst>
              <a:path w="38100" h="29209">
                <a:moveTo>
                  <a:pt x="0" y="0"/>
                </a:moveTo>
                <a:lnTo>
                  <a:pt x="9143" y="28955"/>
                </a:lnTo>
                <a:lnTo>
                  <a:pt x="38099" y="1676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5856732" y="826566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5919216" y="823671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5981702" y="8186425"/>
            <a:ext cx="29209" cy="41275"/>
          </a:xfrm>
          <a:custGeom>
            <a:avLst/>
            <a:gdLst/>
            <a:ahLst/>
            <a:cxnLst/>
            <a:rect l="l" t="t" r="r" b="b"/>
            <a:pathLst>
              <a:path w="29210" h="41275">
                <a:moveTo>
                  <a:pt x="0" y="41147"/>
                </a:moveTo>
                <a:lnTo>
                  <a:pt x="28955" y="27431"/>
                </a:ln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5967985" y="8123941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939030" y="806298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5908549" y="800049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5846066" y="7953249"/>
            <a:ext cx="53339" cy="27940"/>
          </a:xfrm>
          <a:custGeom>
            <a:avLst/>
            <a:gdLst/>
            <a:ahLst/>
            <a:cxnLst/>
            <a:rect l="l" t="t" r="r" b="b"/>
            <a:pathLst>
              <a:path w="53339" h="27940">
                <a:moveTo>
                  <a:pt x="53339" y="27431"/>
                </a:moveTo>
                <a:lnTo>
                  <a:pt x="3962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785104" y="79806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724147" y="8011159"/>
            <a:ext cx="40005" cy="18415"/>
          </a:xfrm>
          <a:custGeom>
            <a:avLst/>
            <a:gdLst/>
            <a:ahLst/>
            <a:cxnLst/>
            <a:rect l="l" t="t" r="r" b="b"/>
            <a:pathLst>
              <a:path w="40004" h="18415">
                <a:moveTo>
                  <a:pt x="3962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5650995" y="7782559"/>
            <a:ext cx="13969" cy="45721"/>
          </a:xfrm>
          <a:custGeom>
            <a:avLst/>
            <a:gdLst/>
            <a:ahLst/>
            <a:cxnLst/>
            <a:rect l="l" t="t" r="r" b="b"/>
            <a:pathLst>
              <a:path w="13970" h="45720">
                <a:moveTo>
                  <a:pt x="0" y="0"/>
                </a:moveTo>
                <a:lnTo>
                  <a:pt x="13715" y="457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5670804" y="7851142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5690618" y="7916673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0" y="0"/>
                </a:moveTo>
                <a:lnTo>
                  <a:pt x="13715" y="4419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5710428" y="7982206"/>
            <a:ext cx="53339" cy="47624"/>
          </a:xfrm>
          <a:custGeom>
            <a:avLst/>
            <a:gdLst/>
            <a:ahLst/>
            <a:cxnLst/>
            <a:rect l="l" t="t" r="r" b="b"/>
            <a:pathLst>
              <a:path w="53339" h="47625">
                <a:moveTo>
                  <a:pt x="0" y="0"/>
                </a:moveTo>
                <a:lnTo>
                  <a:pt x="13715" y="47243"/>
                </a:lnTo>
                <a:lnTo>
                  <a:pt x="53339" y="2895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85104" y="79806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5846067" y="7910582"/>
            <a:ext cx="40005" cy="60959"/>
          </a:xfrm>
          <a:custGeom>
            <a:avLst/>
            <a:gdLst/>
            <a:ahLst/>
            <a:cxnLst/>
            <a:rect l="l" t="t" r="r" b="b"/>
            <a:pathLst>
              <a:path w="40004" h="60959">
                <a:moveTo>
                  <a:pt x="0" y="60959"/>
                </a:moveTo>
                <a:lnTo>
                  <a:pt x="39623" y="42671"/>
                </a:ln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5835397" y="7848097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806442" y="7785613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19811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754624" y="7723129"/>
            <a:ext cx="41276" cy="43181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47" y="42671"/>
                </a:moveTo>
                <a:lnTo>
                  <a:pt x="21335" y="0"/>
                </a:lnTo>
                <a:lnTo>
                  <a:pt x="0" y="9143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692140" y="774293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5650996" y="7771898"/>
            <a:ext cx="21591" cy="10795"/>
          </a:xfrm>
          <a:custGeom>
            <a:avLst/>
            <a:gdLst/>
            <a:ahLst/>
            <a:cxnLst/>
            <a:rect l="l" t="t" r="r" b="b"/>
            <a:pathLst>
              <a:path w="21589" h="10795">
                <a:moveTo>
                  <a:pt x="21335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5387340" y="7907533"/>
            <a:ext cx="20320" cy="43181"/>
          </a:xfrm>
          <a:custGeom>
            <a:avLst/>
            <a:gdLst/>
            <a:ahLst/>
            <a:cxnLst/>
            <a:rect l="l" t="t" r="r" b="b"/>
            <a:pathLst>
              <a:path w="20320" h="43179">
                <a:moveTo>
                  <a:pt x="0" y="0"/>
                </a:moveTo>
                <a:lnTo>
                  <a:pt x="19811" y="4267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5416300" y="7970017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5446776" y="8032502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20" h="41275">
                <a:moveTo>
                  <a:pt x="0" y="0"/>
                </a:moveTo>
                <a:lnTo>
                  <a:pt x="19811" y="4114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5477259" y="8093460"/>
            <a:ext cx="60961" cy="43181"/>
          </a:xfrm>
          <a:custGeom>
            <a:avLst/>
            <a:gdLst/>
            <a:ahLst/>
            <a:cxnLst/>
            <a:rect l="l" t="t" r="r" b="b"/>
            <a:pathLst>
              <a:path w="60960" h="43179">
                <a:moveTo>
                  <a:pt x="0" y="0"/>
                </a:moveTo>
                <a:lnTo>
                  <a:pt x="19811" y="42671"/>
                </a:lnTo>
                <a:lnTo>
                  <a:pt x="60959" y="2285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5559552" y="808735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5620513" y="8058403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5682996" y="7982204"/>
            <a:ext cx="41276" cy="67310"/>
          </a:xfrm>
          <a:custGeom>
            <a:avLst/>
            <a:gdLst/>
            <a:ahLst/>
            <a:cxnLst/>
            <a:rect l="l" t="t" r="r" b="b"/>
            <a:pathLst>
              <a:path w="41275" h="67309">
                <a:moveTo>
                  <a:pt x="0" y="67055"/>
                </a:moveTo>
                <a:lnTo>
                  <a:pt x="41147" y="47243"/>
                </a:lnTo>
                <a:lnTo>
                  <a:pt x="2743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5690618" y="7916673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13715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670804" y="7851142"/>
            <a:ext cx="13969" cy="44450"/>
          </a:xfrm>
          <a:custGeom>
            <a:avLst/>
            <a:gdLst/>
            <a:ahLst/>
            <a:cxnLst/>
            <a:rect l="l" t="t" r="r" b="b"/>
            <a:pathLst>
              <a:path w="13970" h="44450">
                <a:moveTo>
                  <a:pt x="13715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5622039" y="7782559"/>
            <a:ext cx="43180" cy="45721"/>
          </a:xfrm>
          <a:custGeom>
            <a:avLst/>
            <a:gdLst/>
            <a:ahLst/>
            <a:cxnLst/>
            <a:rect l="l" t="t" r="r" b="b"/>
            <a:pathLst>
              <a:path w="43179" h="45720">
                <a:moveTo>
                  <a:pt x="42671" y="45719"/>
                </a:moveTo>
                <a:lnTo>
                  <a:pt x="28955" y="0"/>
                </a:lnTo>
                <a:lnTo>
                  <a:pt x="0" y="137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559552" y="78054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498592" y="78343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5436108" y="78648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387341" y="7893816"/>
            <a:ext cx="29209" cy="13969"/>
          </a:xfrm>
          <a:custGeom>
            <a:avLst/>
            <a:gdLst/>
            <a:ahLst/>
            <a:cxnLst/>
            <a:rect l="l" t="t" r="r" b="b"/>
            <a:pathLst>
              <a:path w="29210" h="13970">
                <a:moveTo>
                  <a:pt x="28955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721098" y="7688071"/>
            <a:ext cx="55244" cy="35560"/>
          </a:xfrm>
          <a:custGeom>
            <a:avLst/>
            <a:gdLst/>
            <a:ahLst/>
            <a:cxnLst/>
            <a:rect l="l" t="t" r="r" b="b"/>
            <a:pathLst>
              <a:path w="55245" h="35559">
                <a:moveTo>
                  <a:pt x="54863" y="35051"/>
                </a:moveTo>
                <a:lnTo>
                  <a:pt x="38099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5617466" y="7715503"/>
            <a:ext cx="82550" cy="45721"/>
          </a:xfrm>
          <a:custGeom>
            <a:avLst/>
            <a:gdLst/>
            <a:ahLst/>
            <a:cxnLst/>
            <a:rect l="l" t="t" r="r" b="b"/>
            <a:pathLst>
              <a:path w="82550" h="45720">
                <a:moveTo>
                  <a:pt x="82295" y="0"/>
                </a:moveTo>
                <a:lnTo>
                  <a:pt x="44195" y="18287"/>
                </a:lnTo>
                <a:lnTo>
                  <a:pt x="48767" y="18287"/>
                </a:lnTo>
                <a:lnTo>
                  <a:pt x="48767" y="28955"/>
                </a:lnTo>
                <a:lnTo>
                  <a:pt x="38099" y="28955"/>
                </a:lnTo>
                <a:lnTo>
                  <a:pt x="38099" y="25907"/>
                </a:lnTo>
                <a:lnTo>
                  <a:pt x="0" y="45719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5554980" y="77703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5494020" y="780084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5431535" y="78313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373625" y="7860286"/>
            <a:ext cx="43180" cy="47624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38099" y="0"/>
                </a:moveTo>
                <a:lnTo>
                  <a:pt x="0" y="19811"/>
                </a:lnTo>
                <a:lnTo>
                  <a:pt x="13715" y="47243"/>
                </a:lnTo>
                <a:lnTo>
                  <a:pt x="42671" y="3352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5436108" y="78648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498592" y="78343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559552" y="78054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5622039" y="7771896"/>
            <a:ext cx="50800" cy="24766"/>
          </a:xfrm>
          <a:custGeom>
            <a:avLst/>
            <a:gdLst/>
            <a:ahLst/>
            <a:cxnLst/>
            <a:rect l="l" t="t" r="r" b="b"/>
            <a:pathLst>
              <a:path w="50800" h="24765">
                <a:moveTo>
                  <a:pt x="0" y="24383"/>
                </a:moveTo>
                <a:lnTo>
                  <a:pt x="28955" y="10667"/>
                </a:lnTo>
                <a:lnTo>
                  <a:pt x="502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5692140" y="774293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5754628" y="7723125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89" h="9525">
                <a:moveTo>
                  <a:pt x="0" y="914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5615941" y="7736840"/>
            <a:ext cx="40005" cy="18415"/>
          </a:xfrm>
          <a:custGeom>
            <a:avLst/>
            <a:gdLst/>
            <a:ahLst/>
            <a:cxnLst/>
            <a:rect l="l" t="t" r="r" b="b"/>
            <a:pathLst>
              <a:path w="40004" h="18415">
                <a:moveTo>
                  <a:pt x="3962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5553455" y="776427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490973" y="779322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5428488" y="7822183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367530" y="7849615"/>
            <a:ext cx="44450" cy="30480"/>
          </a:xfrm>
          <a:custGeom>
            <a:avLst/>
            <a:gdLst/>
            <a:ahLst/>
            <a:cxnLst/>
            <a:rect l="l" t="t" r="r" b="b"/>
            <a:pathLst>
              <a:path w="44450" h="30479">
                <a:moveTo>
                  <a:pt x="39623" y="0"/>
                </a:moveTo>
                <a:lnTo>
                  <a:pt x="0" y="19811"/>
                </a:lnTo>
                <a:lnTo>
                  <a:pt x="6095" y="30479"/>
                </a:lnTo>
                <a:lnTo>
                  <a:pt x="44195" y="10667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5431535" y="78313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494020" y="780084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5554980" y="77703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5617464" y="7736842"/>
            <a:ext cx="38100" cy="24766"/>
          </a:xfrm>
          <a:custGeom>
            <a:avLst/>
            <a:gdLst/>
            <a:ahLst/>
            <a:cxnLst/>
            <a:rect l="l" t="t" r="r" b="b"/>
            <a:pathLst>
              <a:path w="38100" h="24765">
                <a:moveTo>
                  <a:pt x="0" y="24383"/>
                </a:moveTo>
                <a:lnTo>
                  <a:pt x="38099" y="4571"/>
                </a:lnTo>
                <a:lnTo>
                  <a:pt x="3809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13210033" y="526186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27431"/>
                </a:moveTo>
                <a:lnTo>
                  <a:pt x="2743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13159739" y="5261866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431" y="0"/>
                </a:moveTo>
                <a:lnTo>
                  <a:pt x="0" y="0"/>
                </a:lnTo>
                <a:lnTo>
                  <a:pt x="0" y="27431"/>
                </a:lnTo>
                <a:lnTo>
                  <a:pt x="27431" y="2743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13210033" y="5289296"/>
            <a:ext cx="27940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8872733" y="866648"/>
            <a:ext cx="215265" cy="27940"/>
          </a:xfrm>
          <a:custGeom>
            <a:avLst/>
            <a:gdLst/>
            <a:ahLst/>
            <a:cxnLst/>
            <a:rect l="l" t="t" r="r" b="b"/>
            <a:pathLst>
              <a:path w="215265" h="27940">
                <a:moveTo>
                  <a:pt x="0" y="27431"/>
                </a:moveTo>
                <a:lnTo>
                  <a:pt x="214883" y="27431"/>
                </a:lnTo>
                <a:lnTo>
                  <a:pt x="59435" y="0"/>
                </a:lnTo>
                <a:lnTo>
                  <a:pt x="0" y="27431"/>
                </a:lnTo>
                <a:close/>
              </a:path>
              <a:path w="215265" h="27940">
                <a:moveTo>
                  <a:pt x="59435" y="0"/>
                </a:moveTo>
                <a:lnTo>
                  <a:pt x="214883" y="27431"/>
                </a:lnTo>
                <a:lnTo>
                  <a:pt x="196595" y="0"/>
                </a:lnTo>
                <a:lnTo>
                  <a:pt x="5943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8872733" y="866648"/>
            <a:ext cx="215265" cy="27940"/>
          </a:xfrm>
          <a:custGeom>
            <a:avLst/>
            <a:gdLst/>
            <a:ahLst/>
            <a:cxnLst/>
            <a:rect l="l" t="t" r="r" b="b"/>
            <a:pathLst>
              <a:path w="215265" h="27940">
                <a:moveTo>
                  <a:pt x="0" y="27431"/>
                </a:moveTo>
                <a:lnTo>
                  <a:pt x="214883" y="27431"/>
                </a:lnTo>
                <a:lnTo>
                  <a:pt x="59435" y="0"/>
                </a:lnTo>
                <a:lnTo>
                  <a:pt x="0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8932164" y="866648"/>
            <a:ext cx="155576" cy="27940"/>
          </a:xfrm>
          <a:custGeom>
            <a:avLst/>
            <a:gdLst/>
            <a:ahLst/>
            <a:cxnLst/>
            <a:rect l="l" t="t" r="r" b="b"/>
            <a:pathLst>
              <a:path w="155575" h="27940">
                <a:moveTo>
                  <a:pt x="155447" y="27431"/>
                </a:moveTo>
                <a:lnTo>
                  <a:pt x="0" y="0"/>
                </a:lnTo>
                <a:lnTo>
                  <a:pt x="137159" y="0"/>
                </a:lnTo>
                <a:lnTo>
                  <a:pt x="155447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9069328" y="866648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40">
                <a:moveTo>
                  <a:pt x="0" y="0"/>
                </a:moveTo>
                <a:lnTo>
                  <a:pt x="18287" y="27431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9069328" y="866648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40">
                <a:moveTo>
                  <a:pt x="0" y="0"/>
                </a:moveTo>
                <a:lnTo>
                  <a:pt x="6095" y="0"/>
                </a:lnTo>
                <a:lnTo>
                  <a:pt x="18287" y="274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8872733" y="900938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8872733" y="894086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214883" y="0"/>
                </a:moveTo>
                <a:lnTo>
                  <a:pt x="0" y="0"/>
                </a:lnTo>
                <a:lnTo>
                  <a:pt x="220979" y="13715"/>
                </a:lnTo>
                <a:lnTo>
                  <a:pt x="2148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8872733" y="894086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0" y="0"/>
                </a:moveTo>
                <a:lnTo>
                  <a:pt x="22097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8872731" y="907802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18287" y="41147"/>
                </a:lnTo>
                <a:lnTo>
                  <a:pt x="240791" y="41147"/>
                </a:lnTo>
                <a:lnTo>
                  <a:pt x="0" y="0"/>
                </a:lnTo>
                <a:close/>
              </a:path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2209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8872731" y="907802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220979" y="0"/>
                </a:moveTo>
                <a:lnTo>
                  <a:pt x="0" y="0"/>
                </a:lnTo>
                <a:lnTo>
                  <a:pt x="240791" y="41147"/>
                </a:lnTo>
                <a:lnTo>
                  <a:pt x="2209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872731" y="907802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18287" y="411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8891018" y="955803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8891018" y="948951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222503" y="0"/>
                </a:moveTo>
                <a:lnTo>
                  <a:pt x="0" y="0"/>
                </a:lnTo>
                <a:lnTo>
                  <a:pt x="222503" y="13715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8891018" y="948951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0" y="0"/>
                </a:moveTo>
                <a:lnTo>
                  <a:pt x="22250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8897115" y="962666"/>
            <a:ext cx="216535" cy="76199"/>
          </a:xfrm>
          <a:custGeom>
            <a:avLst/>
            <a:gdLst/>
            <a:ahLst/>
            <a:cxnLst/>
            <a:rect l="l" t="t" r="r" b="b"/>
            <a:pathLst>
              <a:path w="216534" h="76200">
                <a:moveTo>
                  <a:pt x="0" y="0"/>
                </a:moveTo>
                <a:lnTo>
                  <a:pt x="50291" y="76199"/>
                </a:lnTo>
                <a:lnTo>
                  <a:pt x="216407" y="0"/>
                </a:lnTo>
                <a:lnTo>
                  <a:pt x="0" y="0"/>
                </a:lnTo>
                <a:close/>
              </a:path>
              <a:path w="216534" h="76200">
                <a:moveTo>
                  <a:pt x="0" y="0"/>
                </a:moveTo>
                <a:lnTo>
                  <a:pt x="35051" y="76199"/>
                </a:lnTo>
                <a:lnTo>
                  <a:pt x="50291" y="761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8897115" y="962666"/>
            <a:ext cx="216535" cy="76199"/>
          </a:xfrm>
          <a:custGeom>
            <a:avLst/>
            <a:gdLst/>
            <a:ahLst/>
            <a:cxnLst/>
            <a:rect l="l" t="t" r="r" b="b"/>
            <a:pathLst>
              <a:path w="216534" h="76200">
                <a:moveTo>
                  <a:pt x="216407" y="0"/>
                </a:moveTo>
                <a:lnTo>
                  <a:pt x="0" y="0"/>
                </a:lnTo>
                <a:lnTo>
                  <a:pt x="50291" y="76199"/>
                </a:lnTo>
                <a:lnTo>
                  <a:pt x="216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897114" y="962666"/>
            <a:ext cx="50800" cy="76199"/>
          </a:xfrm>
          <a:custGeom>
            <a:avLst/>
            <a:gdLst/>
            <a:ahLst/>
            <a:cxnLst/>
            <a:rect l="l" t="t" r="r" b="b"/>
            <a:pathLst>
              <a:path w="50800" h="76200">
                <a:moveTo>
                  <a:pt x="0" y="0"/>
                </a:moveTo>
                <a:lnTo>
                  <a:pt x="50291" y="76199"/>
                </a:lnTo>
                <a:lnTo>
                  <a:pt x="35051" y="761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4596875" y="1005332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5" h="36830">
                <a:moveTo>
                  <a:pt x="0" y="36575"/>
                </a:moveTo>
                <a:lnTo>
                  <a:pt x="18287" y="36575"/>
                </a:lnTo>
                <a:lnTo>
                  <a:pt x="18287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14596875" y="1005332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5" h="36830">
                <a:moveTo>
                  <a:pt x="18287" y="0"/>
                </a:moveTo>
                <a:lnTo>
                  <a:pt x="18287" y="36575"/>
                </a:lnTo>
                <a:lnTo>
                  <a:pt x="0" y="36575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14592301" y="1041910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19">
                <a:moveTo>
                  <a:pt x="0" y="7619"/>
                </a:moveTo>
                <a:lnTo>
                  <a:pt x="22859" y="7619"/>
                </a:lnTo>
                <a:lnTo>
                  <a:pt x="22859" y="1523"/>
                </a:lnTo>
                <a:lnTo>
                  <a:pt x="0" y="7619"/>
                </a:lnTo>
                <a:close/>
              </a:path>
              <a:path w="22859" h="7619">
                <a:moveTo>
                  <a:pt x="0" y="7619"/>
                </a:moveTo>
                <a:lnTo>
                  <a:pt x="22859" y="1523"/>
                </a:lnTo>
                <a:lnTo>
                  <a:pt x="4571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14592301" y="1043433"/>
            <a:ext cx="22860" cy="6349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22859" y="6095"/>
                </a:moveTo>
                <a:lnTo>
                  <a:pt x="22859" y="0"/>
                </a:lnTo>
                <a:lnTo>
                  <a:pt x="0" y="6095"/>
                </a:lnTo>
                <a:lnTo>
                  <a:pt x="2285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14592301" y="1041910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19">
                <a:moveTo>
                  <a:pt x="22859" y="1523"/>
                </a:moveTo>
                <a:lnTo>
                  <a:pt x="0" y="7619"/>
                </a:lnTo>
                <a:lnTo>
                  <a:pt x="4571" y="0"/>
                </a:lnTo>
                <a:lnTo>
                  <a:pt x="228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14596875" y="1041908"/>
            <a:ext cx="18415" cy="1905"/>
          </a:xfrm>
          <a:custGeom>
            <a:avLst/>
            <a:gdLst/>
            <a:ahLst/>
            <a:cxnLst/>
            <a:rect l="l" t="t" r="r" b="b"/>
            <a:pathLst>
              <a:path w="18415" h="1905">
                <a:moveTo>
                  <a:pt x="0" y="761"/>
                </a:moveTo>
                <a:lnTo>
                  <a:pt x="18287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14596875" y="1041908"/>
            <a:ext cx="18415" cy="1905"/>
          </a:xfrm>
          <a:custGeom>
            <a:avLst/>
            <a:gdLst/>
            <a:ahLst/>
            <a:cxnLst/>
            <a:rect l="l" t="t" r="r" b="b"/>
            <a:pathLst>
              <a:path w="18415" h="1905">
                <a:moveTo>
                  <a:pt x="18287" y="1523"/>
                </a:moveTo>
                <a:lnTo>
                  <a:pt x="0" y="0"/>
                </a:lnTo>
                <a:lnTo>
                  <a:pt x="18287" y="0"/>
                </a:lnTo>
                <a:lnTo>
                  <a:pt x="182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14595347" y="1050291"/>
            <a:ext cx="20320" cy="0"/>
          </a:xfrm>
          <a:custGeom>
            <a:avLst/>
            <a:gdLst/>
            <a:ahLst/>
            <a:cxnLst/>
            <a:rect l="l" t="t" r="r" b="b"/>
            <a:pathLst>
              <a:path w="20319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14595347" y="1049530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9143"/>
                </a:moveTo>
                <a:lnTo>
                  <a:pt x="19811" y="9143"/>
                </a:lnTo>
                <a:lnTo>
                  <a:pt x="19811" y="1523"/>
                </a:lnTo>
                <a:lnTo>
                  <a:pt x="0" y="9143"/>
                </a:lnTo>
                <a:close/>
              </a:path>
              <a:path w="20319" h="9525">
                <a:moveTo>
                  <a:pt x="0" y="0"/>
                </a:moveTo>
                <a:lnTo>
                  <a:pt x="0" y="9143"/>
                </a:lnTo>
                <a:lnTo>
                  <a:pt x="1981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14595347" y="1051052"/>
            <a:ext cx="20320" cy="7620"/>
          </a:xfrm>
          <a:custGeom>
            <a:avLst/>
            <a:gdLst/>
            <a:ahLst/>
            <a:cxnLst/>
            <a:rect l="l" t="t" r="r" b="b"/>
            <a:pathLst>
              <a:path w="20319" h="7619">
                <a:moveTo>
                  <a:pt x="19811" y="7619"/>
                </a:moveTo>
                <a:lnTo>
                  <a:pt x="19811" y="0"/>
                </a:lnTo>
                <a:lnTo>
                  <a:pt x="0" y="7619"/>
                </a:lnTo>
                <a:lnTo>
                  <a:pt x="1981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14595347" y="1049530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19811" y="1523"/>
                </a:moveTo>
                <a:lnTo>
                  <a:pt x="0" y="9143"/>
                </a:lnTo>
                <a:lnTo>
                  <a:pt x="0" y="0"/>
                </a:lnTo>
                <a:lnTo>
                  <a:pt x="198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14595347" y="1049528"/>
            <a:ext cx="20320" cy="1905"/>
          </a:xfrm>
          <a:custGeom>
            <a:avLst/>
            <a:gdLst/>
            <a:ahLst/>
            <a:cxnLst/>
            <a:rect l="l" t="t" r="r" b="b"/>
            <a:pathLst>
              <a:path w="20319" h="1905">
                <a:moveTo>
                  <a:pt x="19811" y="1523"/>
                </a:moveTo>
                <a:lnTo>
                  <a:pt x="0" y="0"/>
                </a:lnTo>
                <a:lnTo>
                  <a:pt x="19811" y="0"/>
                </a:lnTo>
                <a:lnTo>
                  <a:pt x="198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14589252" y="109372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14589252" y="109372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417053" y="1049530"/>
            <a:ext cx="196850" cy="86996"/>
          </a:xfrm>
          <a:custGeom>
            <a:avLst/>
            <a:gdLst/>
            <a:ahLst/>
            <a:cxnLst/>
            <a:rect l="l" t="t" r="r" b="b"/>
            <a:pathLst>
              <a:path w="196850" h="86994">
                <a:moveTo>
                  <a:pt x="0" y="86867"/>
                </a:moveTo>
                <a:lnTo>
                  <a:pt x="196595" y="86867"/>
                </a:lnTo>
                <a:lnTo>
                  <a:pt x="123443" y="0"/>
                </a:lnTo>
                <a:lnTo>
                  <a:pt x="0" y="86867"/>
                </a:lnTo>
                <a:close/>
              </a:path>
              <a:path w="196850" h="86994">
                <a:moveTo>
                  <a:pt x="123443" y="0"/>
                </a:moveTo>
                <a:lnTo>
                  <a:pt x="196595" y="86867"/>
                </a:lnTo>
                <a:lnTo>
                  <a:pt x="135635" y="0"/>
                </a:lnTo>
                <a:lnTo>
                  <a:pt x="1234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540496" y="1049530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12191" y="0"/>
                </a:moveTo>
                <a:lnTo>
                  <a:pt x="0" y="0"/>
                </a:lnTo>
                <a:lnTo>
                  <a:pt x="73151" y="86867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417053" y="1049530"/>
            <a:ext cx="196850" cy="86996"/>
          </a:xfrm>
          <a:custGeom>
            <a:avLst/>
            <a:gdLst/>
            <a:ahLst/>
            <a:cxnLst/>
            <a:rect l="l" t="t" r="r" b="b"/>
            <a:pathLst>
              <a:path w="196850" h="86994">
                <a:moveTo>
                  <a:pt x="123443" y="0"/>
                </a:moveTo>
                <a:lnTo>
                  <a:pt x="196595" y="86867"/>
                </a:lnTo>
                <a:lnTo>
                  <a:pt x="0" y="86867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14595347" y="1058672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0"/>
                </a:moveTo>
                <a:lnTo>
                  <a:pt x="19811" y="9143"/>
                </a:lnTo>
                <a:lnTo>
                  <a:pt x="198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14595347" y="1058672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0"/>
                </a:moveTo>
                <a:lnTo>
                  <a:pt x="1981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14595347" y="1058672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0"/>
                </a:moveTo>
                <a:lnTo>
                  <a:pt x="19811" y="9143"/>
                </a:lnTo>
                <a:lnTo>
                  <a:pt x="1981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8417051" y="1142493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417051" y="1136398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196595" y="0"/>
                </a:moveTo>
                <a:lnTo>
                  <a:pt x="0" y="0"/>
                </a:lnTo>
                <a:lnTo>
                  <a:pt x="205739" y="12191"/>
                </a:lnTo>
                <a:lnTo>
                  <a:pt x="196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8417051" y="1136398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8417052" y="1158494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8417052" y="1148588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205739" y="0"/>
                </a:moveTo>
                <a:lnTo>
                  <a:pt x="0" y="0"/>
                </a:lnTo>
                <a:lnTo>
                  <a:pt x="219455" y="1981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417052" y="1148588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0" y="0"/>
                </a:moveTo>
                <a:lnTo>
                  <a:pt x="219455" y="19811"/>
                </a:lnTo>
                <a:lnTo>
                  <a:pt x="13715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8430768" y="1173734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8430768" y="1168407"/>
            <a:ext cx="205740" cy="10795"/>
          </a:xfrm>
          <a:custGeom>
            <a:avLst/>
            <a:gdLst/>
            <a:ahLst/>
            <a:cxnLst/>
            <a:rect l="l" t="t" r="r" b="b"/>
            <a:pathLst>
              <a:path w="205740" h="10794">
                <a:moveTo>
                  <a:pt x="205739" y="0"/>
                </a:moveTo>
                <a:lnTo>
                  <a:pt x="0" y="0"/>
                </a:lnTo>
                <a:lnTo>
                  <a:pt x="205739" y="10667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8430768" y="1168407"/>
            <a:ext cx="205740" cy="10795"/>
          </a:xfrm>
          <a:custGeom>
            <a:avLst/>
            <a:gdLst/>
            <a:ahLst/>
            <a:cxnLst/>
            <a:rect l="l" t="t" r="r" b="b"/>
            <a:pathLst>
              <a:path w="205740" h="10794">
                <a:moveTo>
                  <a:pt x="0" y="0"/>
                </a:moveTo>
                <a:lnTo>
                  <a:pt x="205739" y="10667"/>
                </a:lnTo>
                <a:lnTo>
                  <a:pt x="7619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9889235" y="866649"/>
            <a:ext cx="962025" cy="315596"/>
          </a:xfrm>
          <a:custGeom>
            <a:avLst/>
            <a:gdLst/>
            <a:ahLst/>
            <a:cxnLst/>
            <a:rect l="l" t="t" r="r" b="b"/>
            <a:pathLst>
              <a:path w="962025" h="315594">
                <a:moveTo>
                  <a:pt x="0" y="315467"/>
                </a:moveTo>
                <a:lnTo>
                  <a:pt x="961643" y="315467"/>
                </a:lnTo>
                <a:lnTo>
                  <a:pt x="781811" y="0"/>
                </a:lnTo>
                <a:lnTo>
                  <a:pt x="0" y="315467"/>
                </a:lnTo>
                <a:close/>
              </a:path>
              <a:path w="962025" h="315594">
                <a:moveTo>
                  <a:pt x="781811" y="0"/>
                </a:moveTo>
                <a:lnTo>
                  <a:pt x="961643" y="315467"/>
                </a:lnTo>
                <a:lnTo>
                  <a:pt x="818387" y="0"/>
                </a:lnTo>
                <a:lnTo>
                  <a:pt x="7818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9889235" y="866649"/>
            <a:ext cx="962025" cy="315596"/>
          </a:xfrm>
          <a:custGeom>
            <a:avLst/>
            <a:gdLst/>
            <a:ahLst/>
            <a:cxnLst/>
            <a:rect l="l" t="t" r="r" b="b"/>
            <a:pathLst>
              <a:path w="962025" h="315594">
                <a:moveTo>
                  <a:pt x="0" y="315467"/>
                </a:moveTo>
                <a:lnTo>
                  <a:pt x="961643" y="315467"/>
                </a:lnTo>
                <a:lnTo>
                  <a:pt x="781811" y="0"/>
                </a:lnTo>
                <a:lnTo>
                  <a:pt x="0" y="3154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10671047" y="866649"/>
            <a:ext cx="180340" cy="315596"/>
          </a:xfrm>
          <a:custGeom>
            <a:avLst/>
            <a:gdLst/>
            <a:ahLst/>
            <a:cxnLst/>
            <a:rect l="l" t="t" r="r" b="b"/>
            <a:pathLst>
              <a:path w="180340" h="315594">
                <a:moveTo>
                  <a:pt x="179831" y="315467"/>
                </a:moveTo>
                <a:lnTo>
                  <a:pt x="0" y="0"/>
                </a:lnTo>
                <a:lnTo>
                  <a:pt x="36575" y="0"/>
                </a:lnTo>
                <a:lnTo>
                  <a:pt x="179831" y="3154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0707622" y="866649"/>
            <a:ext cx="143511" cy="315596"/>
          </a:xfrm>
          <a:custGeom>
            <a:avLst/>
            <a:gdLst/>
            <a:ahLst/>
            <a:cxnLst/>
            <a:rect l="l" t="t" r="r" b="b"/>
            <a:pathLst>
              <a:path w="143509" h="315594">
                <a:moveTo>
                  <a:pt x="0" y="0"/>
                </a:moveTo>
                <a:lnTo>
                  <a:pt x="143255" y="315467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0707622" y="866649"/>
            <a:ext cx="143511" cy="315596"/>
          </a:xfrm>
          <a:custGeom>
            <a:avLst/>
            <a:gdLst/>
            <a:ahLst/>
            <a:cxnLst/>
            <a:rect l="l" t="t" r="r" b="b"/>
            <a:pathLst>
              <a:path w="143509" h="315594">
                <a:moveTo>
                  <a:pt x="0" y="0"/>
                </a:moveTo>
                <a:lnTo>
                  <a:pt x="15239" y="0"/>
                </a:lnTo>
                <a:lnTo>
                  <a:pt x="143255" y="3154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4535912" y="1095254"/>
            <a:ext cx="79375" cy="93345"/>
          </a:xfrm>
          <a:custGeom>
            <a:avLst/>
            <a:gdLst/>
            <a:ahLst/>
            <a:cxnLst/>
            <a:rect l="l" t="t" r="r" b="b"/>
            <a:pathLst>
              <a:path w="79375" h="93344">
                <a:moveTo>
                  <a:pt x="0" y="92963"/>
                </a:moveTo>
                <a:lnTo>
                  <a:pt x="79247" y="92963"/>
                </a:lnTo>
                <a:lnTo>
                  <a:pt x="79247" y="16763"/>
                </a:lnTo>
                <a:lnTo>
                  <a:pt x="0" y="92963"/>
                </a:lnTo>
                <a:close/>
              </a:path>
              <a:path w="79375" h="93344">
                <a:moveTo>
                  <a:pt x="0" y="92963"/>
                </a:moveTo>
                <a:lnTo>
                  <a:pt x="79247" y="16763"/>
                </a:lnTo>
                <a:lnTo>
                  <a:pt x="44195" y="0"/>
                </a:lnTo>
                <a:lnTo>
                  <a:pt x="0" y="9296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4535912" y="1112018"/>
            <a:ext cx="79375" cy="76199"/>
          </a:xfrm>
          <a:custGeom>
            <a:avLst/>
            <a:gdLst/>
            <a:ahLst/>
            <a:cxnLst/>
            <a:rect l="l" t="t" r="r" b="b"/>
            <a:pathLst>
              <a:path w="79375" h="76200">
                <a:moveTo>
                  <a:pt x="79247" y="76199"/>
                </a:moveTo>
                <a:lnTo>
                  <a:pt x="79247" y="0"/>
                </a:lnTo>
                <a:lnTo>
                  <a:pt x="0" y="76199"/>
                </a:lnTo>
                <a:lnTo>
                  <a:pt x="79247" y="761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4535912" y="1095254"/>
            <a:ext cx="79375" cy="93345"/>
          </a:xfrm>
          <a:custGeom>
            <a:avLst/>
            <a:gdLst/>
            <a:ahLst/>
            <a:cxnLst/>
            <a:rect l="l" t="t" r="r" b="b"/>
            <a:pathLst>
              <a:path w="79375" h="93344">
                <a:moveTo>
                  <a:pt x="79247" y="16763"/>
                </a:moveTo>
                <a:lnTo>
                  <a:pt x="0" y="92963"/>
                </a:lnTo>
                <a:lnTo>
                  <a:pt x="44195" y="0"/>
                </a:lnTo>
                <a:lnTo>
                  <a:pt x="7924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4580112" y="1095248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4">
                <a:moveTo>
                  <a:pt x="0" y="0"/>
                </a:moveTo>
                <a:lnTo>
                  <a:pt x="35051" y="16763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35559" h="17144">
                <a:moveTo>
                  <a:pt x="13715" y="0"/>
                </a:moveTo>
                <a:lnTo>
                  <a:pt x="35051" y="16763"/>
                </a:lnTo>
                <a:lnTo>
                  <a:pt x="35051" y="12191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4593827" y="1095248"/>
            <a:ext cx="21591" cy="17146"/>
          </a:xfrm>
          <a:custGeom>
            <a:avLst/>
            <a:gdLst/>
            <a:ahLst/>
            <a:cxnLst/>
            <a:rect l="l" t="t" r="r" b="b"/>
            <a:pathLst>
              <a:path w="21590" h="17144">
                <a:moveTo>
                  <a:pt x="21335" y="12191"/>
                </a:moveTo>
                <a:lnTo>
                  <a:pt x="0" y="0"/>
                </a:lnTo>
                <a:lnTo>
                  <a:pt x="21335" y="16763"/>
                </a:lnTo>
                <a:lnTo>
                  <a:pt x="21335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4580112" y="1095248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4">
                <a:moveTo>
                  <a:pt x="13715" y="0"/>
                </a:moveTo>
                <a:lnTo>
                  <a:pt x="35051" y="16763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4531342" y="1192023"/>
            <a:ext cx="83820" cy="0"/>
          </a:xfrm>
          <a:custGeom>
            <a:avLst/>
            <a:gdLst/>
            <a:ahLst/>
            <a:cxnLst/>
            <a:rect l="l" t="t" r="r" b="b"/>
            <a:pathLst>
              <a:path w="83819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4531342" y="1191260"/>
            <a:ext cx="83820" cy="5080"/>
          </a:xfrm>
          <a:custGeom>
            <a:avLst/>
            <a:gdLst/>
            <a:ahLst/>
            <a:cxnLst/>
            <a:rect l="l" t="t" r="r" b="b"/>
            <a:pathLst>
              <a:path w="83819" h="5080">
                <a:moveTo>
                  <a:pt x="83819" y="4571"/>
                </a:moveTo>
                <a:lnTo>
                  <a:pt x="83819" y="0"/>
                </a:lnTo>
                <a:lnTo>
                  <a:pt x="0" y="4571"/>
                </a:lnTo>
                <a:lnTo>
                  <a:pt x="8381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14531342" y="1188214"/>
            <a:ext cx="83820" cy="7620"/>
          </a:xfrm>
          <a:custGeom>
            <a:avLst/>
            <a:gdLst/>
            <a:ahLst/>
            <a:cxnLst/>
            <a:rect l="l" t="t" r="r" b="b"/>
            <a:pathLst>
              <a:path w="83819" h="7619">
                <a:moveTo>
                  <a:pt x="83819" y="3047"/>
                </a:moveTo>
                <a:lnTo>
                  <a:pt x="0" y="7619"/>
                </a:lnTo>
                <a:lnTo>
                  <a:pt x="4571" y="0"/>
                </a:lnTo>
                <a:lnTo>
                  <a:pt x="838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14535912" y="118973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4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4535912" y="1188213"/>
            <a:ext cx="79375" cy="3175"/>
          </a:xfrm>
          <a:custGeom>
            <a:avLst/>
            <a:gdLst/>
            <a:ahLst/>
            <a:cxnLst/>
            <a:rect l="l" t="t" r="r" b="b"/>
            <a:pathLst>
              <a:path w="79375" h="3175">
                <a:moveTo>
                  <a:pt x="79247" y="3047"/>
                </a:moveTo>
                <a:lnTo>
                  <a:pt x="0" y="0"/>
                </a:lnTo>
                <a:lnTo>
                  <a:pt x="79247" y="0"/>
                </a:lnTo>
                <a:lnTo>
                  <a:pt x="792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9889235" y="1189737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9889235" y="1182117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961643" y="0"/>
                </a:moveTo>
                <a:lnTo>
                  <a:pt x="0" y="0"/>
                </a:lnTo>
                <a:lnTo>
                  <a:pt x="967739" y="15239"/>
                </a:lnTo>
                <a:lnTo>
                  <a:pt x="961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9889235" y="1182117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0" y="0"/>
                </a:moveTo>
                <a:lnTo>
                  <a:pt x="96773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8438388" y="1179068"/>
            <a:ext cx="198120" cy="88900"/>
          </a:xfrm>
          <a:custGeom>
            <a:avLst/>
            <a:gdLst/>
            <a:ahLst/>
            <a:cxnLst/>
            <a:rect l="l" t="t" r="r" b="b"/>
            <a:pathLst>
              <a:path w="198120" h="88900">
                <a:moveTo>
                  <a:pt x="0" y="0"/>
                </a:moveTo>
                <a:lnTo>
                  <a:pt x="73151" y="88391"/>
                </a:lnTo>
                <a:lnTo>
                  <a:pt x="198119" y="0"/>
                </a:lnTo>
                <a:lnTo>
                  <a:pt x="0" y="0"/>
                </a:lnTo>
                <a:close/>
              </a:path>
              <a:path w="198120" h="88900">
                <a:moveTo>
                  <a:pt x="0" y="0"/>
                </a:moveTo>
                <a:lnTo>
                  <a:pt x="62483" y="88391"/>
                </a:lnTo>
                <a:lnTo>
                  <a:pt x="73151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8438388" y="1179068"/>
            <a:ext cx="198120" cy="88900"/>
          </a:xfrm>
          <a:custGeom>
            <a:avLst/>
            <a:gdLst/>
            <a:ahLst/>
            <a:cxnLst/>
            <a:rect l="l" t="t" r="r" b="b"/>
            <a:pathLst>
              <a:path w="198120" h="88900">
                <a:moveTo>
                  <a:pt x="198119" y="0"/>
                </a:moveTo>
                <a:lnTo>
                  <a:pt x="0" y="0"/>
                </a:lnTo>
                <a:lnTo>
                  <a:pt x="73151" y="88391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8438388" y="1179068"/>
            <a:ext cx="73660" cy="88900"/>
          </a:xfrm>
          <a:custGeom>
            <a:avLst/>
            <a:gdLst/>
            <a:ahLst/>
            <a:cxnLst/>
            <a:rect l="l" t="t" r="r" b="b"/>
            <a:pathLst>
              <a:path w="73659" h="88900">
                <a:moveTo>
                  <a:pt x="0" y="0"/>
                </a:moveTo>
                <a:lnTo>
                  <a:pt x="73151" y="88391"/>
                </a:lnTo>
                <a:lnTo>
                  <a:pt x="62483" y="883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14491716" y="1195832"/>
            <a:ext cx="123826" cy="83820"/>
          </a:xfrm>
          <a:custGeom>
            <a:avLst/>
            <a:gdLst/>
            <a:ahLst/>
            <a:cxnLst/>
            <a:rect l="l" t="t" r="r" b="b"/>
            <a:pathLst>
              <a:path w="123825" h="83819">
                <a:moveTo>
                  <a:pt x="0" y="83819"/>
                </a:moveTo>
                <a:lnTo>
                  <a:pt x="123443" y="83819"/>
                </a:lnTo>
                <a:lnTo>
                  <a:pt x="123443" y="35051"/>
                </a:lnTo>
                <a:lnTo>
                  <a:pt x="0" y="83819"/>
                </a:lnTo>
                <a:close/>
              </a:path>
              <a:path w="123825" h="83819">
                <a:moveTo>
                  <a:pt x="0" y="83819"/>
                </a:moveTo>
                <a:lnTo>
                  <a:pt x="123443" y="35051"/>
                </a:lnTo>
                <a:lnTo>
                  <a:pt x="39623" y="0"/>
                </a:lnTo>
                <a:lnTo>
                  <a:pt x="0" y="8381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14491716" y="1230884"/>
            <a:ext cx="123826" cy="48895"/>
          </a:xfrm>
          <a:custGeom>
            <a:avLst/>
            <a:gdLst/>
            <a:ahLst/>
            <a:cxnLst/>
            <a:rect l="l" t="t" r="r" b="b"/>
            <a:pathLst>
              <a:path w="123825" h="48894">
                <a:moveTo>
                  <a:pt x="123443" y="48767"/>
                </a:moveTo>
                <a:lnTo>
                  <a:pt x="123443" y="0"/>
                </a:lnTo>
                <a:lnTo>
                  <a:pt x="0" y="48767"/>
                </a:lnTo>
                <a:lnTo>
                  <a:pt x="123443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4491716" y="1195832"/>
            <a:ext cx="123826" cy="83820"/>
          </a:xfrm>
          <a:custGeom>
            <a:avLst/>
            <a:gdLst/>
            <a:ahLst/>
            <a:cxnLst/>
            <a:rect l="l" t="t" r="r" b="b"/>
            <a:pathLst>
              <a:path w="123825" h="83819">
                <a:moveTo>
                  <a:pt x="123443" y="35051"/>
                </a:moveTo>
                <a:lnTo>
                  <a:pt x="0" y="83819"/>
                </a:lnTo>
                <a:lnTo>
                  <a:pt x="39623" y="0"/>
                </a:lnTo>
                <a:lnTo>
                  <a:pt x="123443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14531342" y="1195832"/>
            <a:ext cx="83820" cy="35560"/>
          </a:xfrm>
          <a:custGeom>
            <a:avLst/>
            <a:gdLst/>
            <a:ahLst/>
            <a:cxnLst/>
            <a:rect l="l" t="t" r="r" b="b"/>
            <a:pathLst>
              <a:path w="83819" h="35559">
                <a:moveTo>
                  <a:pt x="0" y="0"/>
                </a:moveTo>
                <a:lnTo>
                  <a:pt x="83819" y="35051"/>
                </a:lnTo>
                <a:lnTo>
                  <a:pt x="83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14531342" y="1195832"/>
            <a:ext cx="83820" cy="35560"/>
          </a:xfrm>
          <a:custGeom>
            <a:avLst/>
            <a:gdLst/>
            <a:ahLst/>
            <a:cxnLst/>
            <a:rect l="l" t="t" r="r" b="b"/>
            <a:pathLst>
              <a:path w="83819" h="35559">
                <a:moveTo>
                  <a:pt x="83819" y="35051"/>
                </a:moveTo>
                <a:lnTo>
                  <a:pt x="0" y="0"/>
                </a:lnTo>
                <a:lnTo>
                  <a:pt x="83819" y="0"/>
                </a:lnTo>
                <a:lnTo>
                  <a:pt x="83819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14494763" y="1283462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14494763" y="1284224"/>
            <a:ext cx="120650" cy="3175"/>
          </a:xfrm>
          <a:custGeom>
            <a:avLst/>
            <a:gdLst/>
            <a:ahLst/>
            <a:cxnLst/>
            <a:rect l="l" t="t" r="r" b="b"/>
            <a:pathLst>
              <a:path w="120650" h="3175">
                <a:moveTo>
                  <a:pt x="120395" y="3047"/>
                </a:moveTo>
                <a:lnTo>
                  <a:pt x="120395" y="0"/>
                </a:lnTo>
                <a:lnTo>
                  <a:pt x="0" y="3047"/>
                </a:lnTo>
                <a:lnTo>
                  <a:pt x="12039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14494763" y="1279652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19">
                <a:moveTo>
                  <a:pt x="120395" y="4571"/>
                </a:moveTo>
                <a:lnTo>
                  <a:pt x="0" y="7619"/>
                </a:lnTo>
                <a:lnTo>
                  <a:pt x="0" y="0"/>
                </a:lnTo>
                <a:lnTo>
                  <a:pt x="12039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14494763" y="1279651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120395" y="4571"/>
                </a:moveTo>
                <a:lnTo>
                  <a:pt x="0" y="0"/>
                </a:lnTo>
                <a:lnTo>
                  <a:pt x="120395" y="0"/>
                </a:lnTo>
                <a:lnTo>
                  <a:pt x="12039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14494763" y="1287272"/>
            <a:ext cx="120650" cy="59690"/>
          </a:xfrm>
          <a:custGeom>
            <a:avLst/>
            <a:gdLst/>
            <a:ahLst/>
            <a:cxnLst/>
            <a:rect l="l" t="t" r="r" b="b"/>
            <a:pathLst>
              <a:path w="120650" h="59690">
                <a:moveTo>
                  <a:pt x="0" y="0"/>
                </a:moveTo>
                <a:lnTo>
                  <a:pt x="120395" y="59435"/>
                </a:lnTo>
                <a:lnTo>
                  <a:pt x="120395" y="56387"/>
                </a:lnTo>
                <a:lnTo>
                  <a:pt x="0" y="0"/>
                </a:lnTo>
                <a:close/>
              </a:path>
              <a:path w="120650" h="59690">
                <a:moveTo>
                  <a:pt x="0" y="0"/>
                </a:moveTo>
                <a:lnTo>
                  <a:pt x="120395" y="56387"/>
                </a:lnTo>
                <a:lnTo>
                  <a:pt x="1203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14494763" y="1287272"/>
            <a:ext cx="120650" cy="59690"/>
          </a:xfrm>
          <a:custGeom>
            <a:avLst/>
            <a:gdLst/>
            <a:ahLst/>
            <a:cxnLst/>
            <a:rect l="l" t="t" r="r" b="b"/>
            <a:pathLst>
              <a:path w="120650" h="59690">
                <a:moveTo>
                  <a:pt x="120395" y="59435"/>
                </a:moveTo>
                <a:lnTo>
                  <a:pt x="0" y="0"/>
                </a:lnTo>
                <a:lnTo>
                  <a:pt x="120395" y="56387"/>
                </a:lnTo>
                <a:lnTo>
                  <a:pt x="120395" y="5943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4494763" y="1287279"/>
            <a:ext cx="120650" cy="56515"/>
          </a:xfrm>
          <a:custGeom>
            <a:avLst/>
            <a:gdLst/>
            <a:ahLst/>
            <a:cxnLst/>
            <a:rect l="l" t="t" r="r" b="b"/>
            <a:pathLst>
              <a:path w="120650" h="56515">
                <a:moveTo>
                  <a:pt x="0" y="0"/>
                </a:moveTo>
                <a:lnTo>
                  <a:pt x="120395" y="56387"/>
                </a:lnTo>
                <a:lnTo>
                  <a:pt x="12039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14441424" y="14899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14441424" y="14899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4368275" y="1493013"/>
            <a:ext cx="247015" cy="127000"/>
          </a:xfrm>
          <a:custGeom>
            <a:avLst/>
            <a:gdLst/>
            <a:ahLst/>
            <a:cxnLst/>
            <a:rect l="l" t="t" r="r" b="b"/>
            <a:pathLst>
              <a:path w="247015" h="127000">
                <a:moveTo>
                  <a:pt x="0" y="126491"/>
                </a:moveTo>
                <a:lnTo>
                  <a:pt x="246887" y="126491"/>
                </a:lnTo>
                <a:lnTo>
                  <a:pt x="246887" y="86867"/>
                </a:lnTo>
                <a:lnTo>
                  <a:pt x="0" y="126491"/>
                </a:lnTo>
                <a:close/>
              </a:path>
              <a:path w="247015" h="127000">
                <a:moveTo>
                  <a:pt x="0" y="126491"/>
                </a:moveTo>
                <a:lnTo>
                  <a:pt x="246887" y="86867"/>
                </a:lnTo>
                <a:lnTo>
                  <a:pt x="64007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14368275" y="1579881"/>
            <a:ext cx="247015" cy="40004"/>
          </a:xfrm>
          <a:custGeom>
            <a:avLst/>
            <a:gdLst/>
            <a:ahLst/>
            <a:cxnLst/>
            <a:rect l="l" t="t" r="r" b="b"/>
            <a:pathLst>
              <a:path w="247015" h="40005">
                <a:moveTo>
                  <a:pt x="246887" y="39623"/>
                </a:moveTo>
                <a:lnTo>
                  <a:pt x="246887" y="0"/>
                </a:lnTo>
                <a:lnTo>
                  <a:pt x="0" y="39623"/>
                </a:lnTo>
                <a:lnTo>
                  <a:pt x="246887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14368275" y="1493013"/>
            <a:ext cx="247015" cy="127000"/>
          </a:xfrm>
          <a:custGeom>
            <a:avLst/>
            <a:gdLst/>
            <a:ahLst/>
            <a:cxnLst/>
            <a:rect l="l" t="t" r="r" b="b"/>
            <a:pathLst>
              <a:path w="247015" h="127000">
                <a:moveTo>
                  <a:pt x="246887" y="86867"/>
                </a:moveTo>
                <a:lnTo>
                  <a:pt x="0" y="126491"/>
                </a:lnTo>
                <a:lnTo>
                  <a:pt x="64007" y="0"/>
                </a:lnTo>
                <a:lnTo>
                  <a:pt x="246887" y="868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14432281" y="1493013"/>
            <a:ext cx="182881" cy="86996"/>
          </a:xfrm>
          <a:custGeom>
            <a:avLst/>
            <a:gdLst/>
            <a:ahLst/>
            <a:cxnLst/>
            <a:rect l="l" t="t" r="r" b="b"/>
            <a:pathLst>
              <a:path w="182880" h="86994">
                <a:moveTo>
                  <a:pt x="0" y="0"/>
                </a:moveTo>
                <a:lnTo>
                  <a:pt x="182879" y="86867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182880" h="86994">
                <a:moveTo>
                  <a:pt x="13715" y="0"/>
                </a:moveTo>
                <a:lnTo>
                  <a:pt x="182879" y="86867"/>
                </a:lnTo>
                <a:lnTo>
                  <a:pt x="182879" y="83819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14445999" y="1493013"/>
            <a:ext cx="169545" cy="86996"/>
          </a:xfrm>
          <a:custGeom>
            <a:avLst/>
            <a:gdLst/>
            <a:ahLst/>
            <a:cxnLst/>
            <a:rect l="l" t="t" r="r" b="b"/>
            <a:pathLst>
              <a:path w="169544" h="86994">
                <a:moveTo>
                  <a:pt x="169163" y="83819"/>
                </a:moveTo>
                <a:lnTo>
                  <a:pt x="0" y="0"/>
                </a:lnTo>
                <a:lnTo>
                  <a:pt x="169163" y="86867"/>
                </a:lnTo>
                <a:lnTo>
                  <a:pt x="169163" y="838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14432281" y="1493013"/>
            <a:ext cx="182881" cy="86996"/>
          </a:xfrm>
          <a:custGeom>
            <a:avLst/>
            <a:gdLst/>
            <a:ahLst/>
            <a:cxnLst/>
            <a:rect l="l" t="t" r="r" b="b"/>
            <a:pathLst>
              <a:path w="182880" h="86994">
                <a:moveTo>
                  <a:pt x="13715" y="0"/>
                </a:moveTo>
                <a:lnTo>
                  <a:pt x="182879" y="86867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4365223" y="1623314"/>
            <a:ext cx="250189" cy="0"/>
          </a:xfrm>
          <a:custGeom>
            <a:avLst/>
            <a:gdLst/>
            <a:ahLst/>
            <a:cxnLst/>
            <a:rect l="l" t="t" r="r" b="b"/>
            <a:pathLst>
              <a:path w="250190">
                <a:moveTo>
                  <a:pt x="0" y="0"/>
                </a:moveTo>
                <a:lnTo>
                  <a:pt x="2499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14365223" y="1626362"/>
            <a:ext cx="250189" cy="0"/>
          </a:xfrm>
          <a:custGeom>
            <a:avLst/>
            <a:gdLst/>
            <a:ahLst/>
            <a:cxnLst/>
            <a:rect l="l" t="t" r="r" b="b"/>
            <a:pathLst>
              <a:path w="250190">
                <a:moveTo>
                  <a:pt x="0" y="0"/>
                </a:moveTo>
                <a:lnTo>
                  <a:pt x="2499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14365223" y="1619505"/>
            <a:ext cx="250189" cy="7620"/>
          </a:xfrm>
          <a:custGeom>
            <a:avLst/>
            <a:gdLst/>
            <a:ahLst/>
            <a:cxnLst/>
            <a:rect l="l" t="t" r="r" b="b"/>
            <a:pathLst>
              <a:path w="250190" h="7619">
                <a:moveTo>
                  <a:pt x="249935" y="6095"/>
                </a:moveTo>
                <a:lnTo>
                  <a:pt x="0" y="7619"/>
                </a:lnTo>
                <a:lnTo>
                  <a:pt x="3047" y="0"/>
                </a:lnTo>
                <a:lnTo>
                  <a:pt x="24993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368275" y="1619506"/>
            <a:ext cx="247015" cy="6349"/>
          </a:xfrm>
          <a:custGeom>
            <a:avLst/>
            <a:gdLst/>
            <a:ahLst/>
            <a:cxnLst/>
            <a:rect l="l" t="t" r="r" b="b"/>
            <a:pathLst>
              <a:path w="247015" h="6350">
                <a:moveTo>
                  <a:pt x="246887" y="6095"/>
                </a:moveTo>
                <a:lnTo>
                  <a:pt x="0" y="0"/>
                </a:lnTo>
                <a:lnTo>
                  <a:pt x="246887" y="0"/>
                </a:lnTo>
                <a:lnTo>
                  <a:pt x="2468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14330173" y="1627124"/>
            <a:ext cx="285115" cy="70485"/>
          </a:xfrm>
          <a:custGeom>
            <a:avLst/>
            <a:gdLst/>
            <a:ahLst/>
            <a:cxnLst/>
            <a:rect l="l" t="t" r="r" b="b"/>
            <a:pathLst>
              <a:path w="285115" h="70485">
                <a:moveTo>
                  <a:pt x="0" y="70103"/>
                </a:moveTo>
                <a:lnTo>
                  <a:pt x="284987" y="70103"/>
                </a:lnTo>
                <a:lnTo>
                  <a:pt x="284987" y="57911"/>
                </a:lnTo>
                <a:lnTo>
                  <a:pt x="0" y="70103"/>
                </a:lnTo>
                <a:close/>
              </a:path>
              <a:path w="285115" h="70485">
                <a:moveTo>
                  <a:pt x="0" y="70103"/>
                </a:moveTo>
                <a:lnTo>
                  <a:pt x="284987" y="57911"/>
                </a:lnTo>
                <a:lnTo>
                  <a:pt x="35051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14330173" y="1685036"/>
            <a:ext cx="285115" cy="12700"/>
          </a:xfrm>
          <a:custGeom>
            <a:avLst/>
            <a:gdLst/>
            <a:ahLst/>
            <a:cxnLst/>
            <a:rect l="l" t="t" r="r" b="b"/>
            <a:pathLst>
              <a:path w="285115" h="12700">
                <a:moveTo>
                  <a:pt x="284987" y="12191"/>
                </a:moveTo>
                <a:lnTo>
                  <a:pt x="284987" y="0"/>
                </a:lnTo>
                <a:lnTo>
                  <a:pt x="0" y="12191"/>
                </a:lnTo>
                <a:lnTo>
                  <a:pt x="284987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14330173" y="1627124"/>
            <a:ext cx="285115" cy="70485"/>
          </a:xfrm>
          <a:custGeom>
            <a:avLst/>
            <a:gdLst/>
            <a:ahLst/>
            <a:cxnLst/>
            <a:rect l="l" t="t" r="r" b="b"/>
            <a:pathLst>
              <a:path w="285115" h="70485">
                <a:moveTo>
                  <a:pt x="284987" y="57911"/>
                </a:moveTo>
                <a:lnTo>
                  <a:pt x="0" y="70103"/>
                </a:lnTo>
                <a:lnTo>
                  <a:pt x="35051" y="0"/>
                </a:lnTo>
                <a:lnTo>
                  <a:pt x="284987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14365223" y="1627126"/>
            <a:ext cx="250189" cy="58419"/>
          </a:xfrm>
          <a:custGeom>
            <a:avLst/>
            <a:gdLst/>
            <a:ahLst/>
            <a:cxnLst/>
            <a:rect l="l" t="t" r="r" b="b"/>
            <a:pathLst>
              <a:path w="250190" h="58419">
                <a:moveTo>
                  <a:pt x="0" y="0"/>
                </a:moveTo>
                <a:lnTo>
                  <a:pt x="249935" y="57911"/>
                </a:lnTo>
                <a:lnTo>
                  <a:pt x="2499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14365223" y="1627126"/>
            <a:ext cx="250189" cy="58419"/>
          </a:xfrm>
          <a:custGeom>
            <a:avLst/>
            <a:gdLst/>
            <a:ahLst/>
            <a:cxnLst/>
            <a:rect l="l" t="t" r="r" b="b"/>
            <a:pathLst>
              <a:path w="250190" h="58419">
                <a:moveTo>
                  <a:pt x="249935" y="57911"/>
                </a:moveTo>
                <a:lnTo>
                  <a:pt x="0" y="0"/>
                </a:lnTo>
                <a:lnTo>
                  <a:pt x="249935" y="0"/>
                </a:lnTo>
                <a:lnTo>
                  <a:pt x="249935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14328647" y="1698752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>
                <a:moveTo>
                  <a:pt x="0" y="0"/>
                </a:moveTo>
                <a:lnTo>
                  <a:pt x="28651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14328647" y="1697230"/>
            <a:ext cx="287020" cy="3175"/>
          </a:xfrm>
          <a:custGeom>
            <a:avLst/>
            <a:gdLst/>
            <a:ahLst/>
            <a:cxnLst/>
            <a:rect l="l" t="t" r="r" b="b"/>
            <a:pathLst>
              <a:path w="287019" h="3175">
                <a:moveTo>
                  <a:pt x="0" y="3047"/>
                </a:moveTo>
                <a:lnTo>
                  <a:pt x="1523" y="0"/>
                </a:lnTo>
                <a:lnTo>
                  <a:pt x="286511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14330173" y="1697230"/>
            <a:ext cx="285115" cy="3175"/>
          </a:xfrm>
          <a:custGeom>
            <a:avLst/>
            <a:gdLst/>
            <a:ahLst/>
            <a:cxnLst/>
            <a:rect l="l" t="t" r="r" b="b"/>
            <a:pathLst>
              <a:path w="285115" h="3175">
                <a:moveTo>
                  <a:pt x="0" y="0"/>
                </a:moveTo>
                <a:lnTo>
                  <a:pt x="284987" y="3047"/>
                </a:lnTo>
                <a:lnTo>
                  <a:pt x="28498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14290552" y="1700276"/>
            <a:ext cx="325119" cy="73659"/>
          </a:xfrm>
          <a:custGeom>
            <a:avLst/>
            <a:gdLst/>
            <a:ahLst/>
            <a:cxnLst/>
            <a:rect l="l" t="t" r="r" b="b"/>
            <a:pathLst>
              <a:path w="325119" h="73660">
                <a:moveTo>
                  <a:pt x="0" y="73151"/>
                </a:moveTo>
                <a:lnTo>
                  <a:pt x="324611" y="73151"/>
                </a:lnTo>
                <a:lnTo>
                  <a:pt x="324611" y="70103"/>
                </a:lnTo>
                <a:lnTo>
                  <a:pt x="0" y="73151"/>
                </a:lnTo>
                <a:close/>
              </a:path>
              <a:path w="325119" h="73660">
                <a:moveTo>
                  <a:pt x="0" y="73151"/>
                </a:moveTo>
                <a:lnTo>
                  <a:pt x="324611" y="70103"/>
                </a:lnTo>
                <a:lnTo>
                  <a:pt x="38099" y="0"/>
                </a:lnTo>
                <a:lnTo>
                  <a:pt x="0" y="7315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14290552" y="1770381"/>
            <a:ext cx="325119" cy="3175"/>
          </a:xfrm>
          <a:custGeom>
            <a:avLst/>
            <a:gdLst/>
            <a:ahLst/>
            <a:cxnLst/>
            <a:rect l="l" t="t" r="r" b="b"/>
            <a:pathLst>
              <a:path w="325119" h="3175">
                <a:moveTo>
                  <a:pt x="324611" y="3047"/>
                </a:moveTo>
                <a:lnTo>
                  <a:pt x="324611" y="0"/>
                </a:lnTo>
                <a:lnTo>
                  <a:pt x="0" y="3047"/>
                </a:lnTo>
                <a:lnTo>
                  <a:pt x="32461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14290552" y="1700276"/>
            <a:ext cx="325119" cy="73659"/>
          </a:xfrm>
          <a:custGeom>
            <a:avLst/>
            <a:gdLst/>
            <a:ahLst/>
            <a:cxnLst/>
            <a:rect l="l" t="t" r="r" b="b"/>
            <a:pathLst>
              <a:path w="325119" h="73660">
                <a:moveTo>
                  <a:pt x="324611" y="70103"/>
                </a:moveTo>
                <a:lnTo>
                  <a:pt x="0" y="73151"/>
                </a:lnTo>
                <a:lnTo>
                  <a:pt x="38099" y="0"/>
                </a:lnTo>
                <a:lnTo>
                  <a:pt x="324611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14328647" y="1700277"/>
            <a:ext cx="287020" cy="70485"/>
          </a:xfrm>
          <a:custGeom>
            <a:avLst/>
            <a:gdLst/>
            <a:ahLst/>
            <a:cxnLst/>
            <a:rect l="l" t="t" r="r" b="b"/>
            <a:pathLst>
              <a:path w="287019" h="70485">
                <a:moveTo>
                  <a:pt x="0" y="0"/>
                </a:moveTo>
                <a:lnTo>
                  <a:pt x="286511" y="70103"/>
                </a:lnTo>
                <a:lnTo>
                  <a:pt x="2865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14328647" y="1700277"/>
            <a:ext cx="287020" cy="70485"/>
          </a:xfrm>
          <a:custGeom>
            <a:avLst/>
            <a:gdLst/>
            <a:ahLst/>
            <a:cxnLst/>
            <a:rect l="l" t="t" r="r" b="b"/>
            <a:pathLst>
              <a:path w="287019" h="70485">
                <a:moveTo>
                  <a:pt x="286511" y="70103"/>
                </a:moveTo>
                <a:lnTo>
                  <a:pt x="0" y="0"/>
                </a:lnTo>
                <a:lnTo>
                  <a:pt x="286511" y="0"/>
                </a:lnTo>
                <a:lnTo>
                  <a:pt x="286511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14293595" y="177800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4">
                <a:moveTo>
                  <a:pt x="0" y="0"/>
                </a:moveTo>
                <a:lnTo>
                  <a:pt x="32156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14293595" y="1773430"/>
            <a:ext cx="321945" cy="9526"/>
          </a:xfrm>
          <a:custGeom>
            <a:avLst/>
            <a:gdLst/>
            <a:ahLst/>
            <a:cxnLst/>
            <a:rect l="l" t="t" r="r" b="b"/>
            <a:pathLst>
              <a:path w="321944" h="9525">
                <a:moveTo>
                  <a:pt x="0" y="9143"/>
                </a:moveTo>
                <a:lnTo>
                  <a:pt x="0" y="0"/>
                </a:lnTo>
                <a:lnTo>
                  <a:pt x="321563" y="9143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14293595" y="1773430"/>
            <a:ext cx="321945" cy="9526"/>
          </a:xfrm>
          <a:custGeom>
            <a:avLst/>
            <a:gdLst/>
            <a:ahLst/>
            <a:cxnLst/>
            <a:rect l="l" t="t" r="r" b="b"/>
            <a:pathLst>
              <a:path w="321944" h="9525">
                <a:moveTo>
                  <a:pt x="0" y="0"/>
                </a:moveTo>
                <a:lnTo>
                  <a:pt x="321563" y="9143"/>
                </a:lnTo>
                <a:lnTo>
                  <a:pt x="32156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9889239" y="1197362"/>
            <a:ext cx="1226821" cy="643255"/>
          </a:xfrm>
          <a:custGeom>
            <a:avLst/>
            <a:gdLst/>
            <a:ahLst/>
            <a:cxnLst/>
            <a:rect l="l" t="t" r="r" b="b"/>
            <a:pathLst>
              <a:path w="1226820" h="643255">
                <a:moveTo>
                  <a:pt x="0" y="0"/>
                </a:moveTo>
                <a:lnTo>
                  <a:pt x="259079" y="643127"/>
                </a:lnTo>
                <a:lnTo>
                  <a:pt x="1226819" y="643127"/>
                </a:lnTo>
                <a:lnTo>
                  <a:pt x="0" y="0"/>
                </a:lnTo>
                <a:close/>
              </a:path>
              <a:path w="1226820" h="643255">
                <a:moveTo>
                  <a:pt x="0" y="0"/>
                </a:moveTo>
                <a:lnTo>
                  <a:pt x="1226819" y="643127"/>
                </a:lnTo>
                <a:lnTo>
                  <a:pt x="967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9889239" y="1197362"/>
            <a:ext cx="1226821" cy="643255"/>
          </a:xfrm>
          <a:custGeom>
            <a:avLst/>
            <a:gdLst/>
            <a:ahLst/>
            <a:cxnLst/>
            <a:rect l="l" t="t" r="r" b="b"/>
            <a:pathLst>
              <a:path w="1226820" h="643255">
                <a:moveTo>
                  <a:pt x="967739" y="0"/>
                </a:moveTo>
                <a:lnTo>
                  <a:pt x="0" y="0"/>
                </a:lnTo>
                <a:lnTo>
                  <a:pt x="1226819" y="643127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9889239" y="1197362"/>
            <a:ext cx="1226821" cy="643255"/>
          </a:xfrm>
          <a:custGeom>
            <a:avLst/>
            <a:gdLst/>
            <a:ahLst/>
            <a:cxnLst/>
            <a:rect l="l" t="t" r="r" b="b"/>
            <a:pathLst>
              <a:path w="1226820" h="643255">
                <a:moveTo>
                  <a:pt x="0" y="0"/>
                </a:moveTo>
                <a:lnTo>
                  <a:pt x="1226819" y="643127"/>
                </a:lnTo>
                <a:lnTo>
                  <a:pt x="259079" y="6431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10148316" y="1848104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10148316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967739" y="0"/>
                </a:moveTo>
                <a:lnTo>
                  <a:pt x="0" y="0"/>
                </a:lnTo>
                <a:lnTo>
                  <a:pt x="967739" y="15239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10148316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0" y="0"/>
                </a:moveTo>
                <a:lnTo>
                  <a:pt x="967739" y="15239"/>
                </a:lnTo>
                <a:lnTo>
                  <a:pt x="761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8554214" y="1462532"/>
            <a:ext cx="1001394" cy="394970"/>
          </a:xfrm>
          <a:custGeom>
            <a:avLst/>
            <a:gdLst/>
            <a:ahLst/>
            <a:cxnLst/>
            <a:rect l="l" t="t" r="r" b="b"/>
            <a:pathLst>
              <a:path w="1001395" h="394969">
                <a:moveTo>
                  <a:pt x="0" y="394715"/>
                </a:moveTo>
                <a:lnTo>
                  <a:pt x="1001267" y="394715"/>
                </a:lnTo>
                <a:lnTo>
                  <a:pt x="792479" y="0"/>
                </a:lnTo>
                <a:lnTo>
                  <a:pt x="0" y="394715"/>
                </a:lnTo>
                <a:close/>
              </a:path>
              <a:path w="1001395" h="394969">
                <a:moveTo>
                  <a:pt x="792479" y="0"/>
                </a:moveTo>
                <a:lnTo>
                  <a:pt x="1001267" y="394715"/>
                </a:lnTo>
                <a:lnTo>
                  <a:pt x="804671" y="0"/>
                </a:lnTo>
                <a:lnTo>
                  <a:pt x="79247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9346697" y="1462532"/>
            <a:ext cx="208915" cy="394970"/>
          </a:xfrm>
          <a:custGeom>
            <a:avLst/>
            <a:gdLst/>
            <a:ahLst/>
            <a:cxnLst/>
            <a:rect l="l" t="t" r="r" b="b"/>
            <a:pathLst>
              <a:path w="208915" h="394969">
                <a:moveTo>
                  <a:pt x="12191" y="0"/>
                </a:moveTo>
                <a:lnTo>
                  <a:pt x="0" y="0"/>
                </a:lnTo>
                <a:lnTo>
                  <a:pt x="208787" y="394715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8554214" y="1462532"/>
            <a:ext cx="1001394" cy="394970"/>
          </a:xfrm>
          <a:custGeom>
            <a:avLst/>
            <a:gdLst/>
            <a:ahLst/>
            <a:cxnLst/>
            <a:rect l="l" t="t" r="r" b="b"/>
            <a:pathLst>
              <a:path w="1001395" h="394969">
                <a:moveTo>
                  <a:pt x="792479" y="0"/>
                </a:moveTo>
                <a:lnTo>
                  <a:pt x="1001267" y="394715"/>
                </a:lnTo>
                <a:lnTo>
                  <a:pt x="0" y="394715"/>
                </a:lnTo>
                <a:lnTo>
                  <a:pt x="792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8554211" y="1864105"/>
            <a:ext cx="1009015" cy="0"/>
          </a:xfrm>
          <a:custGeom>
            <a:avLst/>
            <a:gdLst/>
            <a:ahLst/>
            <a:cxnLst/>
            <a:rect l="l" t="t" r="r" b="b"/>
            <a:pathLst>
              <a:path w="1009015">
                <a:moveTo>
                  <a:pt x="0" y="0"/>
                </a:moveTo>
                <a:lnTo>
                  <a:pt x="1008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8554211" y="1857253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1001267" y="0"/>
                </a:moveTo>
                <a:lnTo>
                  <a:pt x="0" y="0"/>
                </a:lnTo>
                <a:lnTo>
                  <a:pt x="1008887" y="13715"/>
                </a:lnTo>
                <a:lnTo>
                  <a:pt x="1001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8554211" y="1857253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0" y="0"/>
                </a:moveTo>
                <a:lnTo>
                  <a:pt x="100888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4583159" y="181914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80">
                <a:moveTo>
                  <a:pt x="0" y="68579"/>
                </a:moveTo>
                <a:lnTo>
                  <a:pt x="32003" y="68579"/>
                </a:lnTo>
                <a:lnTo>
                  <a:pt x="32003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4583159" y="181914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80">
                <a:moveTo>
                  <a:pt x="32003" y="0"/>
                </a:moveTo>
                <a:lnTo>
                  <a:pt x="32003" y="68579"/>
                </a:lnTo>
                <a:lnTo>
                  <a:pt x="0" y="68579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4586204" y="1887732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19">
                <a:moveTo>
                  <a:pt x="0" y="7619"/>
                </a:moveTo>
                <a:lnTo>
                  <a:pt x="28955" y="7619"/>
                </a:lnTo>
                <a:lnTo>
                  <a:pt x="28955" y="1523"/>
                </a:lnTo>
                <a:lnTo>
                  <a:pt x="0" y="7619"/>
                </a:lnTo>
                <a:close/>
              </a:path>
              <a:path w="29209" h="7619">
                <a:moveTo>
                  <a:pt x="0" y="0"/>
                </a:moveTo>
                <a:lnTo>
                  <a:pt x="0" y="7619"/>
                </a:lnTo>
                <a:lnTo>
                  <a:pt x="28955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4586204" y="1889253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28955" y="6095"/>
                </a:moveTo>
                <a:lnTo>
                  <a:pt x="28955" y="0"/>
                </a:lnTo>
                <a:lnTo>
                  <a:pt x="0" y="6095"/>
                </a:lnTo>
                <a:lnTo>
                  <a:pt x="2895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4586204" y="1887732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19">
                <a:moveTo>
                  <a:pt x="28955" y="1523"/>
                </a:moveTo>
                <a:lnTo>
                  <a:pt x="0" y="7619"/>
                </a:lnTo>
                <a:lnTo>
                  <a:pt x="0" y="0"/>
                </a:lnTo>
                <a:lnTo>
                  <a:pt x="2895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4586204" y="1887728"/>
            <a:ext cx="29209" cy="1905"/>
          </a:xfrm>
          <a:custGeom>
            <a:avLst/>
            <a:gdLst/>
            <a:ahLst/>
            <a:cxnLst/>
            <a:rect l="l" t="t" r="r" b="b"/>
            <a:pathLst>
              <a:path w="29209" h="1905">
                <a:moveTo>
                  <a:pt x="0" y="761"/>
                </a:moveTo>
                <a:lnTo>
                  <a:pt x="28955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4586204" y="1887728"/>
            <a:ext cx="29209" cy="1905"/>
          </a:xfrm>
          <a:custGeom>
            <a:avLst/>
            <a:gdLst/>
            <a:ahLst/>
            <a:cxnLst/>
            <a:rect l="l" t="t" r="r" b="b"/>
            <a:pathLst>
              <a:path w="29209" h="1905">
                <a:moveTo>
                  <a:pt x="28955" y="1523"/>
                </a:moveTo>
                <a:lnTo>
                  <a:pt x="0" y="0"/>
                </a:lnTo>
                <a:lnTo>
                  <a:pt x="28955" y="0"/>
                </a:lnTo>
                <a:lnTo>
                  <a:pt x="2895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4293595" y="1782571"/>
            <a:ext cx="266700" cy="131446"/>
          </a:xfrm>
          <a:custGeom>
            <a:avLst/>
            <a:gdLst/>
            <a:ahLst/>
            <a:cxnLst/>
            <a:rect l="l" t="t" r="r" b="b"/>
            <a:pathLst>
              <a:path w="266700" h="131444">
                <a:moveTo>
                  <a:pt x="0" y="0"/>
                </a:moveTo>
                <a:lnTo>
                  <a:pt x="237743" y="131063"/>
                </a:lnTo>
                <a:lnTo>
                  <a:pt x="266699" y="1310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4293595" y="1782571"/>
            <a:ext cx="266700" cy="131446"/>
          </a:xfrm>
          <a:custGeom>
            <a:avLst/>
            <a:gdLst/>
            <a:ahLst/>
            <a:cxnLst/>
            <a:rect l="l" t="t" r="r" b="b"/>
            <a:pathLst>
              <a:path w="266700" h="131444">
                <a:moveTo>
                  <a:pt x="0" y="0"/>
                </a:moveTo>
                <a:lnTo>
                  <a:pt x="266699" y="131063"/>
                </a:lnTo>
                <a:lnTo>
                  <a:pt x="237743" y="1310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4293595" y="1782571"/>
            <a:ext cx="321945" cy="131446"/>
          </a:xfrm>
          <a:custGeom>
            <a:avLst/>
            <a:gdLst/>
            <a:ahLst/>
            <a:cxnLst/>
            <a:rect l="l" t="t" r="r" b="b"/>
            <a:pathLst>
              <a:path w="321944" h="131444">
                <a:moveTo>
                  <a:pt x="266699" y="131063"/>
                </a:moveTo>
                <a:lnTo>
                  <a:pt x="321563" y="19811"/>
                </a:lnTo>
                <a:lnTo>
                  <a:pt x="321563" y="0"/>
                </a:lnTo>
                <a:lnTo>
                  <a:pt x="266699" y="131063"/>
                </a:lnTo>
                <a:close/>
              </a:path>
              <a:path w="321944" h="131444">
                <a:moveTo>
                  <a:pt x="0" y="0"/>
                </a:moveTo>
                <a:lnTo>
                  <a:pt x="266699" y="131063"/>
                </a:lnTo>
                <a:lnTo>
                  <a:pt x="3215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4560298" y="1782571"/>
            <a:ext cx="55244" cy="131446"/>
          </a:xfrm>
          <a:custGeom>
            <a:avLst/>
            <a:gdLst/>
            <a:ahLst/>
            <a:cxnLst/>
            <a:rect l="l" t="t" r="r" b="b"/>
            <a:pathLst>
              <a:path w="55244" h="131444">
                <a:moveTo>
                  <a:pt x="54863" y="19811"/>
                </a:moveTo>
                <a:lnTo>
                  <a:pt x="54863" y="0"/>
                </a:lnTo>
                <a:lnTo>
                  <a:pt x="0" y="131063"/>
                </a:lnTo>
                <a:lnTo>
                  <a:pt x="54863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4293595" y="1782571"/>
            <a:ext cx="321945" cy="131446"/>
          </a:xfrm>
          <a:custGeom>
            <a:avLst/>
            <a:gdLst/>
            <a:ahLst/>
            <a:cxnLst/>
            <a:rect l="l" t="t" r="r" b="b"/>
            <a:pathLst>
              <a:path w="321944" h="131444">
                <a:moveTo>
                  <a:pt x="321563" y="0"/>
                </a:moveTo>
                <a:lnTo>
                  <a:pt x="266699" y="131063"/>
                </a:lnTo>
                <a:lnTo>
                  <a:pt x="0" y="0"/>
                </a:lnTo>
                <a:lnTo>
                  <a:pt x="3215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4531339" y="1913636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19">
                <a:moveTo>
                  <a:pt x="0" y="0"/>
                </a:moveTo>
                <a:lnTo>
                  <a:pt x="24383" y="7619"/>
                </a:lnTo>
                <a:lnTo>
                  <a:pt x="28955" y="0"/>
                </a:lnTo>
                <a:lnTo>
                  <a:pt x="0" y="0"/>
                </a:lnTo>
                <a:close/>
              </a:path>
              <a:path w="29209" h="7619">
                <a:moveTo>
                  <a:pt x="0" y="0"/>
                </a:moveTo>
                <a:lnTo>
                  <a:pt x="12191" y="7619"/>
                </a:lnTo>
                <a:lnTo>
                  <a:pt x="24383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4531339" y="1913636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19">
                <a:moveTo>
                  <a:pt x="28955" y="0"/>
                </a:moveTo>
                <a:lnTo>
                  <a:pt x="0" y="0"/>
                </a:lnTo>
                <a:lnTo>
                  <a:pt x="24383" y="761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4531339" y="1913636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19">
                <a:moveTo>
                  <a:pt x="0" y="0"/>
                </a:moveTo>
                <a:lnTo>
                  <a:pt x="24383" y="7619"/>
                </a:lnTo>
                <a:lnTo>
                  <a:pt x="1219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4543535" y="1921257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3047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4546580" y="1922780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4543535" y="1921257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4571" y="1523"/>
                </a:moveTo>
                <a:lnTo>
                  <a:pt x="3047" y="1523"/>
                </a:lnTo>
                <a:lnTo>
                  <a:pt x="0" y="0"/>
                </a:lnTo>
                <a:lnTo>
                  <a:pt x="45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4543535" y="1921257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4543535" y="1921257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4586204" y="1895354"/>
            <a:ext cx="29209" cy="13969"/>
          </a:xfrm>
          <a:custGeom>
            <a:avLst/>
            <a:gdLst/>
            <a:ahLst/>
            <a:cxnLst/>
            <a:rect l="l" t="t" r="r" b="b"/>
            <a:pathLst>
              <a:path w="29209" h="13969">
                <a:moveTo>
                  <a:pt x="0" y="0"/>
                </a:moveTo>
                <a:lnTo>
                  <a:pt x="28955" y="13715"/>
                </a:lnTo>
                <a:lnTo>
                  <a:pt x="28955" y="12191"/>
                </a:lnTo>
                <a:lnTo>
                  <a:pt x="0" y="0"/>
                </a:lnTo>
                <a:close/>
              </a:path>
              <a:path w="29209" h="13969">
                <a:moveTo>
                  <a:pt x="0" y="0"/>
                </a:moveTo>
                <a:lnTo>
                  <a:pt x="28955" y="1219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4586204" y="1895354"/>
            <a:ext cx="29209" cy="13969"/>
          </a:xfrm>
          <a:custGeom>
            <a:avLst/>
            <a:gdLst/>
            <a:ahLst/>
            <a:cxnLst/>
            <a:rect l="l" t="t" r="r" b="b"/>
            <a:pathLst>
              <a:path w="29209" h="13969">
                <a:moveTo>
                  <a:pt x="28955" y="13715"/>
                </a:moveTo>
                <a:lnTo>
                  <a:pt x="0" y="0"/>
                </a:lnTo>
                <a:lnTo>
                  <a:pt x="28955" y="12191"/>
                </a:lnTo>
                <a:lnTo>
                  <a:pt x="2895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4586204" y="1895349"/>
            <a:ext cx="29209" cy="12700"/>
          </a:xfrm>
          <a:custGeom>
            <a:avLst/>
            <a:gdLst/>
            <a:ahLst/>
            <a:cxnLst/>
            <a:rect l="l" t="t" r="r" b="b"/>
            <a:pathLst>
              <a:path w="29209" h="12700">
                <a:moveTo>
                  <a:pt x="0" y="0"/>
                </a:moveTo>
                <a:lnTo>
                  <a:pt x="28955" y="1219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8554211" y="1870970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0" y="0"/>
                </a:moveTo>
                <a:lnTo>
                  <a:pt x="118871" y="239267"/>
                </a:lnTo>
                <a:lnTo>
                  <a:pt x="1127759" y="239267"/>
                </a:lnTo>
                <a:lnTo>
                  <a:pt x="0" y="0"/>
                </a:lnTo>
                <a:close/>
              </a:path>
              <a:path w="1127759" h="239394">
                <a:moveTo>
                  <a:pt x="0" y="0"/>
                </a:moveTo>
                <a:lnTo>
                  <a:pt x="1127759" y="239267"/>
                </a:lnTo>
                <a:lnTo>
                  <a:pt x="1008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8554211" y="1870970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1008887" y="0"/>
                </a:moveTo>
                <a:lnTo>
                  <a:pt x="0" y="0"/>
                </a:lnTo>
                <a:lnTo>
                  <a:pt x="1127759" y="239267"/>
                </a:lnTo>
                <a:lnTo>
                  <a:pt x="1008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8554211" y="1870970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0" y="0"/>
                </a:moveTo>
                <a:lnTo>
                  <a:pt x="1127759" y="239267"/>
                </a:lnTo>
                <a:lnTo>
                  <a:pt x="118871" y="2392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8682231" y="2115566"/>
            <a:ext cx="1004569" cy="0"/>
          </a:xfrm>
          <a:custGeom>
            <a:avLst/>
            <a:gdLst/>
            <a:ahLst/>
            <a:cxnLst/>
            <a:rect l="l" t="t" r="r" b="b"/>
            <a:pathLst>
              <a:path w="1004570">
                <a:moveTo>
                  <a:pt x="0" y="0"/>
                </a:moveTo>
                <a:lnTo>
                  <a:pt x="100431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8682231" y="2110238"/>
            <a:ext cx="1004569" cy="10795"/>
          </a:xfrm>
          <a:custGeom>
            <a:avLst/>
            <a:gdLst/>
            <a:ahLst/>
            <a:cxnLst/>
            <a:rect l="l" t="t" r="r" b="b"/>
            <a:pathLst>
              <a:path w="1004570" h="10794">
                <a:moveTo>
                  <a:pt x="999743" y="0"/>
                </a:moveTo>
                <a:lnTo>
                  <a:pt x="0" y="0"/>
                </a:lnTo>
                <a:lnTo>
                  <a:pt x="1004315" y="10667"/>
                </a:lnTo>
                <a:lnTo>
                  <a:pt x="999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8682231" y="2110238"/>
            <a:ext cx="1004569" cy="10795"/>
          </a:xfrm>
          <a:custGeom>
            <a:avLst/>
            <a:gdLst/>
            <a:ahLst/>
            <a:cxnLst/>
            <a:rect l="l" t="t" r="r" b="b"/>
            <a:pathLst>
              <a:path w="1004570" h="10794">
                <a:moveTo>
                  <a:pt x="0" y="0"/>
                </a:moveTo>
                <a:lnTo>
                  <a:pt x="100431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11510770" y="2154429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1510771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1510771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1510771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8552693" y="2120901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0" y="54863"/>
                </a:moveTo>
                <a:lnTo>
                  <a:pt x="1161287" y="54863"/>
                </a:lnTo>
                <a:lnTo>
                  <a:pt x="112775" y="0"/>
                </a:lnTo>
                <a:lnTo>
                  <a:pt x="0" y="54863"/>
                </a:lnTo>
                <a:close/>
              </a:path>
              <a:path w="1161415" h="55244">
                <a:moveTo>
                  <a:pt x="112775" y="0"/>
                </a:moveTo>
                <a:lnTo>
                  <a:pt x="1161287" y="54863"/>
                </a:lnTo>
                <a:lnTo>
                  <a:pt x="1133855" y="0"/>
                </a:lnTo>
                <a:lnTo>
                  <a:pt x="1127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8665464" y="2120901"/>
            <a:ext cx="1049020" cy="55245"/>
          </a:xfrm>
          <a:custGeom>
            <a:avLst/>
            <a:gdLst/>
            <a:ahLst/>
            <a:cxnLst/>
            <a:rect l="l" t="t" r="r" b="b"/>
            <a:pathLst>
              <a:path w="1049020" h="55244">
                <a:moveTo>
                  <a:pt x="1021079" y="0"/>
                </a:moveTo>
                <a:lnTo>
                  <a:pt x="0" y="0"/>
                </a:lnTo>
                <a:lnTo>
                  <a:pt x="1048511" y="54863"/>
                </a:lnTo>
                <a:lnTo>
                  <a:pt x="10210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8552693" y="2120901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112775" y="0"/>
                </a:moveTo>
                <a:lnTo>
                  <a:pt x="1161287" y="54863"/>
                </a:lnTo>
                <a:lnTo>
                  <a:pt x="0" y="54863"/>
                </a:lnTo>
                <a:lnTo>
                  <a:pt x="1127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0155938" y="1855724"/>
            <a:ext cx="960118" cy="329565"/>
          </a:xfrm>
          <a:custGeom>
            <a:avLst/>
            <a:gdLst/>
            <a:ahLst/>
            <a:cxnLst/>
            <a:rect l="l" t="t" r="r" b="b"/>
            <a:pathLst>
              <a:path w="960120" h="329564">
                <a:moveTo>
                  <a:pt x="0" y="0"/>
                </a:moveTo>
                <a:lnTo>
                  <a:pt x="147827" y="329183"/>
                </a:lnTo>
                <a:lnTo>
                  <a:pt x="960119" y="0"/>
                </a:lnTo>
                <a:lnTo>
                  <a:pt x="0" y="0"/>
                </a:lnTo>
                <a:close/>
              </a:path>
              <a:path w="960120" h="329564">
                <a:moveTo>
                  <a:pt x="0" y="0"/>
                </a:moveTo>
                <a:lnTo>
                  <a:pt x="132587" y="329183"/>
                </a:lnTo>
                <a:lnTo>
                  <a:pt x="147827" y="3291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10155938" y="1855724"/>
            <a:ext cx="960118" cy="329565"/>
          </a:xfrm>
          <a:custGeom>
            <a:avLst/>
            <a:gdLst/>
            <a:ahLst/>
            <a:cxnLst/>
            <a:rect l="l" t="t" r="r" b="b"/>
            <a:pathLst>
              <a:path w="960120" h="329564">
                <a:moveTo>
                  <a:pt x="960119" y="0"/>
                </a:moveTo>
                <a:lnTo>
                  <a:pt x="0" y="0"/>
                </a:lnTo>
                <a:lnTo>
                  <a:pt x="147827" y="329183"/>
                </a:lnTo>
                <a:lnTo>
                  <a:pt x="960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10155936" y="1855724"/>
            <a:ext cx="147954" cy="329565"/>
          </a:xfrm>
          <a:custGeom>
            <a:avLst/>
            <a:gdLst/>
            <a:ahLst/>
            <a:cxnLst/>
            <a:rect l="l" t="t" r="r" b="b"/>
            <a:pathLst>
              <a:path w="147954" h="329564">
                <a:moveTo>
                  <a:pt x="0" y="0"/>
                </a:moveTo>
                <a:lnTo>
                  <a:pt x="147827" y="329183"/>
                </a:lnTo>
                <a:lnTo>
                  <a:pt x="132587" y="3291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8552693" y="2182621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4">
                <a:moveTo>
                  <a:pt x="0" y="0"/>
                </a:moveTo>
                <a:lnTo>
                  <a:pt x="11689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8552693" y="2175770"/>
            <a:ext cx="1169035" cy="13969"/>
          </a:xfrm>
          <a:custGeom>
            <a:avLst/>
            <a:gdLst/>
            <a:ahLst/>
            <a:cxnLst/>
            <a:rect l="l" t="t" r="r" b="b"/>
            <a:pathLst>
              <a:path w="1169034" h="13969">
                <a:moveTo>
                  <a:pt x="1161287" y="0"/>
                </a:moveTo>
                <a:lnTo>
                  <a:pt x="0" y="0"/>
                </a:lnTo>
                <a:lnTo>
                  <a:pt x="1168907" y="13715"/>
                </a:lnTo>
                <a:lnTo>
                  <a:pt x="1161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8552693" y="2175770"/>
            <a:ext cx="1169035" cy="13969"/>
          </a:xfrm>
          <a:custGeom>
            <a:avLst/>
            <a:gdLst/>
            <a:ahLst/>
            <a:cxnLst/>
            <a:rect l="l" t="t" r="r" b="b"/>
            <a:pathLst>
              <a:path w="1169034" h="13969">
                <a:moveTo>
                  <a:pt x="0" y="0"/>
                </a:moveTo>
                <a:lnTo>
                  <a:pt x="116890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8552693" y="2189480"/>
            <a:ext cx="1184275" cy="32384"/>
          </a:xfrm>
          <a:custGeom>
            <a:avLst/>
            <a:gdLst/>
            <a:ahLst/>
            <a:cxnLst/>
            <a:rect l="l" t="t" r="r" b="b"/>
            <a:pathLst>
              <a:path w="1184275" h="32385">
                <a:moveTo>
                  <a:pt x="0" y="0"/>
                </a:moveTo>
                <a:lnTo>
                  <a:pt x="16763" y="32003"/>
                </a:lnTo>
                <a:lnTo>
                  <a:pt x="1184147" y="32003"/>
                </a:lnTo>
                <a:lnTo>
                  <a:pt x="0" y="0"/>
                </a:lnTo>
                <a:close/>
              </a:path>
              <a:path w="1184275" h="32385">
                <a:moveTo>
                  <a:pt x="0" y="0"/>
                </a:moveTo>
                <a:lnTo>
                  <a:pt x="1184147" y="32003"/>
                </a:lnTo>
                <a:lnTo>
                  <a:pt x="1168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8552693" y="2189480"/>
            <a:ext cx="1184275" cy="32384"/>
          </a:xfrm>
          <a:custGeom>
            <a:avLst/>
            <a:gdLst/>
            <a:ahLst/>
            <a:cxnLst/>
            <a:rect l="l" t="t" r="r" b="b"/>
            <a:pathLst>
              <a:path w="1184275" h="32385">
                <a:moveTo>
                  <a:pt x="1168907" y="0"/>
                </a:moveTo>
                <a:lnTo>
                  <a:pt x="0" y="0"/>
                </a:lnTo>
                <a:lnTo>
                  <a:pt x="1184147" y="32003"/>
                </a:lnTo>
                <a:lnTo>
                  <a:pt x="1168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8552693" y="2189480"/>
            <a:ext cx="1184275" cy="32384"/>
          </a:xfrm>
          <a:custGeom>
            <a:avLst/>
            <a:gdLst/>
            <a:ahLst/>
            <a:cxnLst/>
            <a:rect l="l" t="t" r="r" b="b"/>
            <a:pathLst>
              <a:path w="1184275" h="32385">
                <a:moveTo>
                  <a:pt x="0" y="0"/>
                </a:moveTo>
                <a:lnTo>
                  <a:pt x="1184147" y="32003"/>
                </a:lnTo>
                <a:lnTo>
                  <a:pt x="16763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11466581" y="2155952"/>
            <a:ext cx="184785" cy="71756"/>
          </a:xfrm>
          <a:custGeom>
            <a:avLst/>
            <a:gdLst/>
            <a:ahLst/>
            <a:cxnLst/>
            <a:rect l="l" t="t" r="r" b="b"/>
            <a:pathLst>
              <a:path w="184784" h="71755">
                <a:moveTo>
                  <a:pt x="0" y="71627"/>
                </a:moveTo>
                <a:lnTo>
                  <a:pt x="184403" y="71627"/>
                </a:lnTo>
                <a:lnTo>
                  <a:pt x="35051" y="0"/>
                </a:lnTo>
                <a:lnTo>
                  <a:pt x="0" y="71627"/>
                </a:lnTo>
                <a:close/>
              </a:path>
              <a:path w="184784" h="71755">
                <a:moveTo>
                  <a:pt x="35051" y="0"/>
                </a:moveTo>
                <a:lnTo>
                  <a:pt x="184403" y="71627"/>
                </a:lnTo>
                <a:lnTo>
                  <a:pt x="48767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11501628" y="2155952"/>
            <a:ext cx="149860" cy="71756"/>
          </a:xfrm>
          <a:custGeom>
            <a:avLst/>
            <a:gdLst/>
            <a:ahLst/>
            <a:cxnLst/>
            <a:rect l="l" t="t" r="r" b="b"/>
            <a:pathLst>
              <a:path w="149859" h="71755">
                <a:moveTo>
                  <a:pt x="13715" y="0"/>
                </a:moveTo>
                <a:lnTo>
                  <a:pt x="0" y="0"/>
                </a:lnTo>
                <a:lnTo>
                  <a:pt x="149351" y="7162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11466581" y="2155952"/>
            <a:ext cx="184785" cy="71756"/>
          </a:xfrm>
          <a:custGeom>
            <a:avLst/>
            <a:gdLst/>
            <a:ahLst/>
            <a:cxnLst/>
            <a:rect l="l" t="t" r="r" b="b"/>
            <a:pathLst>
              <a:path w="184784" h="71755">
                <a:moveTo>
                  <a:pt x="35051" y="0"/>
                </a:moveTo>
                <a:lnTo>
                  <a:pt x="184403" y="71627"/>
                </a:lnTo>
                <a:lnTo>
                  <a:pt x="0" y="71627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8578597" y="2226819"/>
            <a:ext cx="1164590" cy="0"/>
          </a:xfrm>
          <a:custGeom>
            <a:avLst/>
            <a:gdLst/>
            <a:ahLst/>
            <a:cxnLst/>
            <a:rect l="l" t="t" r="r" b="b"/>
            <a:pathLst>
              <a:path w="1164590">
                <a:moveTo>
                  <a:pt x="0" y="0"/>
                </a:moveTo>
                <a:lnTo>
                  <a:pt x="11643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8578597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1158239" y="0"/>
                </a:moveTo>
                <a:lnTo>
                  <a:pt x="0" y="0"/>
                </a:lnTo>
                <a:lnTo>
                  <a:pt x="1164335" y="10667"/>
                </a:lnTo>
                <a:lnTo>
                  <a:pt x="1158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8578597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0" y="0"/>
                </a:moveTo>
                <a:lnTo>
                  <a:pt x="116433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1462004" y="2231390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11466581" y="2227580"/>
            <a:ext cx="184785" cy="7620"/>
          </a:xfrm>
          <a:custGeom>
            <a:avLst/>
            <a:gdLst/>
            <a:ahLst/>
            <a:cxnLst/>
            <a:rect l="l" t="t" r="r" b="b"/>
            <a:pathLst>
              <a:path w="184784" h="7619">
                <a:moveTo>
                  <a:pt x="184403" y="0"/>
                </a:moveTo>
                <a:lnTo>
                  <a:pt x="0" y="0"/>
                </a:lnTo>
                <a:lnTo>
                  <a:pt x="184403" y="7619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11462004" y="2227580"/>
            <a:ext cx="189230" cy="7620"/>
          </a:xfrm>
          <a:custGeom>
            <a:avLst/>
            <a:gdLst/>
            <a:ahLst/>
            <a:cxnLst/>
            <a:rect l="l" t="t" r="r" b="b"/>
            <a:pathLst>
              <a:path w="189229" h="7619">
                <a:moveTo>
                  <a:pt x="4571" y="0"/>
                </a:moveTo>
                <a:lnTo>
                  <a:pt x="188975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8441435" y="2232158"/>
            <a:ext cx="1332230" cy="60959"/>
          </a:xfrm>
          <a:custGeom>
            <a:avLst/>
            <a:gdLst/>
            <a:ahLst/>
            <a:cxnLst/>
            <a:rect l="l" t="t" r="r" b="b"/>
            <a:pathLst>
              <a:path w="1332229" h="60960">
                <a:moveTo>
                  <a:pt x="0" y="60959"/>
                </a:moveTo>
                <a:lnTo>
                  <a:pt x="1331975" y="60959"/>
                </a:lnTo>
                <a:lnTo>
                  <a:pt x="120395" y="0"/>
                </a:lnTo>
                <a:lnTo>
                  <a:pt x="0" y="60959"/>
                </a:lnTo>
                <a:close/>
              </a:path>
              <a:path w="1332229" h="60960">
                <a:moveTo>
                  <a:pt x="120395" y="0"/>
                </a:moveTo>
                <a:lnTo>
                  <a:pt x="1331975" y="60959"/>
                </a:lnTo>
                <a:lnTo>
                  <a:pt x="1301495" y="0"/>
                </a:lnTo>
                <a:lnTo>
                  <a:pt x="1203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8561835" y="2232158"/>
            <a:ext cx="1211579" cy="60959"/>
          </a:xfrm>
          <a:custGeom>
            <a:avLst/>
            <a:gdLst/>
            <a:ahLst/>
            <a:cxnLst/>
            <a:rect l="l" t="t" r="r" b="b"/>
            <a:pathLst>
              <a:path w="1211579" h="60960">
                <a:moveTo>
                  <a:pt x="1181099" y="0"/>
                </a:moveTo>
                <a:lnTo>
                  <a:pt x="0" y="0"/>
                </a:lnTo>
                <a:lnTo>
                  <a:pt x="1211579" y="60959"/>
                </a:lnTo>
                <a:lnTo>
                  <a:pt x="11810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8441435" y="2232158"/>
            <a:ext cx="1332230" cy="60959"/>
          </a:xfrm>
          <a:custGeom>
            <a:avLst/>
            <a:gdLst/>
            <a:ahLst/>
            <a:cxnLst/>
            <a:rect l="l" t="t" r="r" b="b"/>
            <a:pathLst>
              <a:path w="1332229" h="60960">
                <a:moveTo>
                  <a:pt x="120395" y="0"/>
                </a:moveTo>
                <a:lnTo>
                  <a:pt x="1331975" y="60959"/>
                </a:lnTo>
                <a:lnTo>
                  <a:pt x="0" y="60959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8414009" y="2299970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4">
                <a:moveTo>
                  <a:pt x="0" y="0"/>
                </a:moveTo>
                <a:lnTo>
                  <a:pt x="13594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8441435" y="2293118"/>
            <a:ext cx="1332230" cy="13969"/>
          </a:xfrm>
          <a:custGeom>
            <a:avLst/>
            <a:gdLst/>
            <a:ahLst/>
            <a:cxnLst/>
            <a:rect l="l" t="t" r="r" b="b"/>
            <a:pathLst>
              <a:path w="1332229" h="13969">
                <a:moveTo>
                  <a:pt x="1331975" y="0"/>
                </a:moveTo>
                <a:lnTo>
                  <a:pt x="0" y="0"/>
                </a:lnTo>
                <a:lnTo>
                  <a:pt x="1331975" y="13715"/>
                </a:lnTo>
                <a:lnTo>
                  <a:pt x="1331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8414009" y="2293118"/>
            <a:ext cx="1359535" cy="13969"/>
          </a:xfrm>
          <a:custGeom>
            <a:avLst/>
            <a:gdLst/>
            <a:ahLst/>
            <a:cxnLst/>
            <a:rect l="l" t="t" r="r" b="b"/>
            <a:pathLst>
              <a:path w="1359534" h="13969">
                <a:moveTo>
                  <a:pt x="27431" y="0"/>
                </a:moveTo>
                <a:lnTo>
                  <a:pt x="1359407" y="13715"/>
                </a:lnTo>
                <a:lnTo>
                  <a:pt x="0" y="13715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14171677" y="2349500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8327135" y="2306833"/>
            <a:ext cx="1446530" cy="43181"/>
          </a:xfrm>
          <a:custGeom>
            <a:avLst/>
            <a:gdLst/>
            <a:ahLst/>
            <a:cxnLst/>
            <a:rect l="l" t="t" r="r" b="b"/>
            <a:pathLst>
              <a:path w="1446529" h="43180">
                <a:moveTo>
                  <a:pt x="86867" y="0"/>
                </a:moveTo>
                <a:lnTo>
                  <a:pt x="1357883" y="42671"/>
                </a:lnTo>
                <a:lnTo>
                  <a:pt x="1446275" y="0"/>
                </a:lnTo>
                <a:lnTo>
                  <a:pt x="86867" y="0"/>
                </a:lnTo>
                <a:close/>
              </a:path>
              <a:path w="1446529" h="43180">
                <a:moveTo>
                  <a:pt x="0" y="42671"/>
                </a:moveTo>
                <a:lnTo>
                  <a:pt x="1357883" y="42671"/>
                </a:lnTo>
                <a:lnTo>
                  <a:pt x="86867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8414009" y="2306833"/>
            <a:ext cx="1359535" cy="43181"/>
          </a:xfrm>
          <a:custGeom>
            <a:avLst/>
            <a:gdLst/>
            <a:ahLst/>
            <a:cxnLst/>
            <a:rect l="l" t="t" r="r" b="b"/>
            <a:pathLst>
              <a:path w="1359534" h="43180">
                <a:moveTo>
                  <a:pt x="1359407" y="0"/>
                </a:moveTo>
                <a:lnTo>
                  <a:pt x="0" y="0"/>
                </a:lnTo>
                <a:lnTo>
                  <a:pt x="1271015" y="42671"/>
                </a:lnTo>
                <a:lnTo>
                  <a:pt x="1359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8327140" y="2306833"/>
            <a:ext cx="1358265" cy="43181"/>
          </a:xfrm>
          <a:custGeom>
            <a:avLst/>
            <a:gdLst/>
            <a:ahLst/>
            <a:cxnLst/>
            <a:rect l="l" t="t" r="r" b="b"/>
            <a:pathLst>
              <a:path w="1358265" h="43180">
                <a:moveTo>
                  <a:pt x="86867" y="0"/>
                </a:moveTo>
                <a:lnTo>
                  <a:pt x="1357883" y="42671"/>
                </a:lnTo>
                <a:lnTo>
                  <a:pt x="0" y="42671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8327140" y="2350262"/>
            <a:ext cx="1358265" cy="0"/>
          </a:xfrm>
          <a:custGeom>
            <a:avLst/>
            <a:gdLst/>
            <a:ahLst/>
            <a:cxnLst/>
            <a:rect l="l" t="t" r="r" b="b"/>
            <a:pathLst>
              <a:path w="1358265">
                <a:moveTo>
                  <a:pt x="0" y="0"/>
                </a:moveTo>
                <a:lnTo>
                  <a:pt x="13578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1417167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1417167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1417167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8327135" y="2356357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8327135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1339595" y="0"/>
                </a:moveTo>
                <a:lnTo>
                  <a:pt x="0" y="0"/>
                </a:lnTo>
                <a:lnTo>
                  <a:pt x="1339595" y="10667"/>
                </a:lnTo>
                <a:lnTo>
                  <a:pt x="1339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8327135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0" y="0"/>
                </a:moveTo>
                <a:lnTo>
                  <a:pt x="133959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8327134" y="2362454"/>
            <a:ext cx="1348741" cy="0"/>
          </a:xfrm>
          <a:custGeom>
            <a:avLst/>
            <a:gdLst/>
            <a:ahLst/>
            <a:cxnLst/>
            <a:rect l="l" t="t" r="r" b="b"/>
            <a:pathLst>
              <a:path w="1348740">
                <a:moveTo>
                  <a:pt x="0" y="0"/>
                </a:moveTo>
                <a:lnTo>
                  <a:pt x="13487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11344656" y="2235201"/>
            <a:ext cx="309880" cy="231775"/>
          </a:xfrm>
          <a:custGeom>
            <a:avLst/>
            <a:gdLst/>
            <a:ahLst/>
            <a:cxnLst/>
            <a:rect l="l" t="t" r="r" b="b"/>
            <a:pathLst>
              <a:path w="309879" h="231775">
                <a:moveTo>
                  <a:pt x="117347" y="0"/>
                </a:moveTo>
                <a:lnTo>
                  <a:pt x="188975" y="231647"/>
                </a:lnTo>
                <a:lnTo>
                  <a:pt x="309371" y="0"/>
                </a:lnTo>
                <a:lnTo>
                  <a:pt x="117347" y="0"/>
                </a:lnTo>
                <a:close/>
              </a:path>
              <a:path w="309879" h="231775">
                <a:moveTo>
                  <a:pt x="0" y="231647"/>
                </a:moveTo>
                <a:lnTo>
                  <a:pt x="188975" y="231647"/>
                </a:lnTo>
                <a:lnTo>
                  <a:pt x="117347" y="0"/>
                </a:lnTo>
                <a:lnTo>
                  <a:pt x="0" y="2316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11462008" y="2235201"/>
            <a:ext cx="192405" cy="231775"/>
          </a:xfrm>
          <a:custGeom>
            <a:avLst/>
            <a:gdLst/>
            <a:ahLst/>
            <a:cxnLst/>
            <a:rect l="l" t="t" r="r" b="b"/>
            <a:pathLst>
              <a:path w="192404" h="231775">
                <a:moveTo>
                  <a:pt x="192023" y="0"/>
                </a:moveTo>
                <a:lnTo>
                  <a:pt x="0" y="0"/>
                </a:lnTo>
                <a:lnTo>
                  <a:pt x="71627" y="231647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1344656" y="2235201"/>
            <a:ext cx="189230" cy="231775"/>
          </a:xfrm>
          <a:custGeom>
            <a:avLst/>
            <a:gdLst/>
            <a:ahLst/>
            <a:cxnLst/>
            <a:rect l="l" t="t" r="r" b="b"/>
            <a:pathLst>
              <a:path w="189229" h="231775">
                <a:moveTo>
                  <a:pt x="117347" y="0"/>
                </a:moveTo>
                <a:lnTo>
                  <a:pt x="188975" y="231647"/>
                </a:lnTo>
                <a:lnTo>
                  <a:pt x="0" y="231647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11346180" y="2470659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45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11346180" y="2466850"/>
            <a:ext cx="187960" cy="7620"/>
          </a:xfrm>
          <a:custGeom>
            <a:avLst/>
            <a:gdLst/>
            <a:ahLst/>
            <a:cxnLst/>
            <a:rect l="l" t="t" r="r" b="b"/>
            <a:pathLst>
              <a:path w="187959" h="7619">
                <a:moveTo>
                  <a:pt x="187451" y="0"/>
                </a:moveTo>
                <a:lnTo>
                  <a:pt x="0" y="0"/>
                </a:lnTo>
                <a:lnTo>
                  <a:pt x="182879" y="7619"/>
                </a:lnTo>
                <a:lnTo>
                  <a:pt x="187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11346179" y="2466850"/>
            <a:ext cx="182881" cy="7620"/>
          </a:xfrm>
          <a:custGeom>
            <a:avLst/>
            <a:gdLst/>
            <a:ahLst/>
            <a:cxnLst/>
            <a:rect l="l" t="t" r="r" b="b"/>
            <a:pathLst>
              <a:path w="182879" h="7619">
                <a:moveTo>
                  <a:pt x="0" y="0"/>
                </a:moveTo>
                <a:lnTo>
                  <a:pt x="18287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8327134" y="2363217"/>
            <a:ext cx="1424940" cy="152400"/>
          </a:xfrm>
          <a:custGeom>
            <a:avLst/>
            <a:gdLst/>
            <a:ahLst/>
            <a:cxnLst/>
            <a:rect l="l" t="t" r="r" b="b"/>
            <a:pathLst>
              <a:path w="1424940" h="152400">
                <a:moveTo>
                  <a:pt x="0" y="0"/>
                </a:moveTo>
                <a:lnTo>
                  <a:pt x="79247" y="152399"/>
                </a:lnTo>
                <a:lnTo>
                  <a:pt x="1424939" y="152399"/>
                </a:lnTo>
                <a:lnTo>
                  <a:pt x="0" y="0"/>
                </a:lnTo>
                <a:close/>
              </a:path>
              <a:path w="1424940" h="152400">
                <a:moveTo>
                  <a:pt x="0" y="0"/>
                </a:moveTo>
                <a:lnTo>
                  <a:pt x="1424939" y="152399"/>
                </a:lnTo>
                <a:lnTo>
                  <a:pt x="134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8327134" y="2363217"/>
            <a:ext cx="1424940" cy="152400"/>
          </a:xfrm>
          <a:custGeom>
            <a:avLst/>
            <a:gdLst/>
            <a:ahLst/>
            <a:cxnLst/>
            <a:rect l="l" t="t" r="r" b="b"/>
            <a:pathLst>
              <a:path w="1424940" h="152400">
                <a:moveTo>
                  <a:pt x="1348739" y="0"/>
                </a:moveTo>
                <a:lnTo>
                  <a:pt x="0" y="0"/>
                </a:lnTo>
                <a:lnTo>
                  <a:pt x="1424939" y="152399"/>
                </a:lnTo>
                <a:lnTo>
                  <a:pt x="1348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8327134" y="2363217"/>
            <a:ext cx="1424940" cy="152400"/>
          </a:xfrm>
          <a:custGeom>
            <a:avLst/>
            <a:gdLst/>
            <a:ahLst/>
            <a:cxnLst/>
            <a:rect l="l" t="t" r="r" b="b"/>
            <a:pathLst>
              <a:path w="1424940" h="152400">
                <a:moveTo>
                  <a:pt x="0" y="0"/>
                </a:moveTo>
                <a:lnTo>
                  <a:pt x="1424939" y="152399"/>
                </a:lnTo>
                <a:lnTo>
                  <a:pt x="79247" y="1523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8406383" y="2522475"/>
            <a:ext cx="1346200" cy="0"/>
          </a:xfrm>
          <a:custGeom>
            <a:avLst/>
            <a:gdLst/>
            <a:ahLst/>
            <a:cxnLst/>
            <a:rect l="l" t="t" r="r" b="b"/>
            <a:pathLst>
              <a:path w="1346200">
                <a:moveTo>
                  <a:pt x="0" y="0"/>
                </a:moveTo>
                <a:lnTo>
                  <a:pt x="1345691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8406383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1345691" y="0"/>
                </a:moveTo>
                <a:lnTo>
                  <a:pt x="0" y="0"/>
                </a:lnTo>
                <a:lnTo>
                  <a:pt x="1345691" y="13715"/>
                </a:lnTo>
                <a:lnTo>
                  <a:pt x="13456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8406383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0" y="0"/>
                </a:moveTo>
                <a:lnTo>
                  <a:pt x="134569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11480294" y="254304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11480294" y="254304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11346179" y="2474468"/>
            <a:ext cx="182881" cy="68579"/>
          </a:xfrm>
          <a:custGeom>
            <a:avLst/>
            <a:gdLst/>
            <a:ahLst/>
            <a:cxnLst/>
            <a:rect l="l" t="t" r="r" b="b"/>
            <a:pathLst>
              <a:path w="182879" h="68580">
                <a:moveTo>
                  <a:pt x="0" y="0"/>
                </a:moveTo>
                <a:lnTo>
                  <a:pt x="147827" y="68579"/>
                </a:lnTo>
                <a:lnTo>
                  <a:pt x="182879" y="0"/>
                </a:lnTo>
                <a:lnTo>
                  <a:pt x="0" y="0"/>
                </a:lnTo>
                <a:close/>
              </a:path>
              <a:path w="182879" h="68580">
                <a:moveTo>
                  <a:pt x="0" y="0"/>
                </a:moveTo>
                <a:lnTo>
                  <a:pt x="134111" y="68579"/>
                </a:lnTo>
                <a:lnTo>
                  <a:pt x="147827" y="685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11346179" y="2474468"/>
            <a:ext cx="182881" cy="68579"/>
          </a:xfrm>
          <a:custGeom>
            <a:avLst/>
            <a:gdLst/>
            <a:ahLst/>
            <a:cxnLst/>
            <a:rect l="l" t="t" r="r" b="b"/>
            <a:pathLst>
              <a:path w="182879" h="68580">
                <a:moveTo>
                  <a:pt x="182879" y="0"/>
                </a:moveTo>
                <a:lnTo>
                  <a:pt x="0" y="0"/>
                </a:lnTo>
                <a:lnTo>
                  <a:pt x="147827" y="68579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11346181" y="2474468"/>
            <a:ext cx="147954" cy="68579"/>
          </a:xfrm>
          <a:custGeom>
            <a:avLst/>
            <a:gdLst/>
            <a:ahLst/>
            <a:cxnLst/>
            <a:rect l="l" t="t" r="r" b="b"/>
            <a:pathLst>
              <a:path w="147954" h="68580">
                <a:moveTo>
                  <a:pt x="0" y="0"/>
                </a:moveTo>
                <a:lnTo>
                  <a:pt x="147827" y="68579"/>
                </a:lnTo>
                <a:lnTo>
                  <a:pt x="134111" y="685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14045184" y="2351026"/>
            <a:ext cx="570230" cy="215265"/>
          </a:xfrm>
          <a:custGeom>
            <a:avLst/>
            <a:gdLst/>
            <a:ahLst/>
            <a:cxnLst/>
            <a:rect l="l" t="t" r="r" b="b"/>
            <a:pathLst>
              <a:path w="570230" h="215264">
                <a:moveTo>
                  <a:pt x="0" y="214883"/>
                </a:moveTo>
                <a:lnTo>
                  <a:pt x="569975" y="214883"/>
                </a:lnTo>
                <a:lnTo>
                  <a:pt x="569975" y="207263"/>
                </a:lnTo>
                <a:lnTo>
                  <a:pt x="0" y="214883"/>
                </a:lnTo>
                <a:close/>
              </a:path>
              <a:path w="570230" h="215264">
                <a:moveTo>
                  <a:pt x="0" y="214883"/>
                </a:moveTo>
                <a:lnTo>
                  <a:pt x="569975" y="207263"/>
                </a:lnTo>
                <a:lnTo>
                  <a:pt x="117347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14045184" y="2558288"/>
            <a:ext cx="570230" cy="7620"/>
          </a:xfrm>
          <a:custGeom>
            <a:avLst/>
            <a:gdLst/>
            <a:ahLst/>
            <a:cxnLst/>
            <a:rect l="l" t="t" r="r" b="b"/>
            <a:pathLst>
              <a:path w="570230" h="7619">
                <a:moveTo>
                  <a:pt x="569975" y="7619"/>
                </a:moveTo>
                <a:lnTo>
                  <a:pt x="569975" y="0"/>
                </a:lnTo>
                <a:lnTo>
                  <a:pt x="0" y="7619"/>
                </a:lnTo>
                <a:lnTo>
                  <a:pt x="56997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14045184" y="2351026"/>
            <a:ext cx="570230" cy="215265"/>
          </a:xfrm>
          <a:custGeom>
            <a:avLst/>
            <a:gdLst/>
            <a:ahLst/>
            <a:cxnLst/>
            <a:rect l="l" t="t" r="r" b="b"/>
            <a:pathLst>
              <a:path w="570230" h="215264">
                <a:moveTo>
                  <a:pt x="569975" y="207263"/>
                </a:moveTo>
                <a:lnTo>
                  <a:pt x="0" y="214883"/>
                </a:lnTo>
                <a:lnTo>
                  <a:pt x="117347" y="0"/>
                </a:lnTo>
                <a:lnTo>
                  <a:pt x="569975" y="2072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14162536" y="2351030"/>
            <a:ext cx="452755" cy="207645"/>
          </a:xfrm>
          <a:custGeom>
            <a:avLst/>
            <a:gdLst/>
            <a:ahLst/>
            <a:cxnLst/>
            <a:rect l="l" t="t" r="r" b="b"/>
            <a:pathLst>
              <a:path w="452755" h="207644">
                <a:moveTo>
                  <a:pt x="0" y="0"/>
                </a:moveTo>
                <a:lnTo>
                  <a:pt x="452627" y="207263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14162536" y="2351030"/>
            <a:ext cx="452755" cy="207645"/>
          </a:xfrm>
          <a:custGeom>
            <a:avLst/>
            <a:gdLst/>
            <a:ahLst/>
            <a:cxnLst/>
            <a:rect l="l" t="t" r="r" b="b"/>
            <a:pathLst>
              <a:path w="452755" h="207644">
                <a:moveTo>
                  <a:pt x="452627" y="207263"/>
                </a:moveTo>
                <a:lnTo>
                  <a:pt x="0" y="0"/>
                </a:lnTo>
                <a:lnTo>
                  <a:pt x="15239" y="0"/>
                </a:lnTo>
                <a:lnTo>
                  <a:pt x="452627" y="2072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14046707" y="2575705"/>
            <a:ext cx="568961" cy="0"/>
          </a:xfrm>
          <a:custGeom>
            <a:avLst/>
            <a:gdLst/>
            <a:ahLst/>
            <a:cxnLst/>
            <a:rect l="l" t="t" r="r" b="b"/>
            <a:pathLst>
              <a:path w="568959">
                <a:moveTo>
                  <a:pt x="0" y="0"/>
                </a:moveTo>
                <a:lnTo>
                  <a:pt x="56845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14046707" y="2576576"/>
            <a:ext cx="568961" cy="0"/>
          </a:xfrm>
          <a:custGeom>
            <a:avLst/>
            <a:gdLst/>
            <a:ahLst/>
            <a:cxnLst/>
            <a:rect l="l" t="t" r="r" b="b"/>
            <a:pathLst>
              <a:path w="568959">
                <a:moveTo>
                  <a:pt x="0" y="0"/>
                </a:moveTo>
                <a:lnTo>
                  <a:pt x="568451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14046707" y="2565908"/>
            <a:ext cx="568961" cy="9526"/>
          </a:xfrm>
          <a:custGeom>
            <a:avLst/>
            <a:gdLst/>
            <a:ahLst/>
            <a:cxnLst/>
            <a:rect l="l" t="t" r="r" b="b"/>
            <a:pathLst>
              <a:path w="568959" h="9525">
                <a:moveTo>
                  <a:pt x="568451" y="7619"/>
                </a:moveTo>
                <a:lnTo>
                  <a:pt x="0" y="9143"/>
                </a:lnTo>
                <a:lnTo>
                  <a:pt x="0" y="0"/>
                </a:lnTo>
                <a:lnTo>
                  <a:pt x="56845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14046707" y="2565910"/>
            <a:ext cx="568961" cy="7620"/>
          </a:xfrm>
          <a:custGeom>
            <a:avLst/>
            <a:gdLst/>
            <a:ahLst/>
            <a:cxnLst/>
            <a:rect l="l" t="t" r="r" b="b"/>
            <a:pathLst>
              <a:path w="568959" h="7619">
                <a:moveTo>
                  <a:pt x="568451" y="7619"/>
                </a:moveTo>
                <a:lnTo>
                  <a:pt x="0" y="0"/>
                </a:lnTo>
                <a:lnTo>
                  <a:pt x="568451" y="0"/>
                </a:lnTo>
                <a:lnTo>
                  <a:pt x="56845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14046708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14046708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14046708" y="2575053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14052804" y="2576581"/>
            <a:ext cx="562610" cy="10795"/>
          </a:xfrm>
          <a:custGeom>
            <a:avLst/>
            <a:gdLst/>
            <a:ahLst/>
            <a:cxnLst/>
            <a:rect l="l" t="t" r="r" b="b"/>
            <a:pathLst>
              <a:path w="562609" h="10794">
                <a:moveTo>
                  <a:pt x="21335" y="10667"/>
                </a:moveTo>
                <a:lnTo>
                  <a:pt x="0" y="0"/>
                </a:lnTo>
                <a:lnTo>
                  <a:pt x="562355" y="10667"/>
                </a:lnTo>
                <a:lnTo>
                  <a:pt x="21335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14052804" y="2576581"/>
            <a:ext cx="562610" cy="10795"/>
          </a:xfrm>
          <a:custGeom>
            <a:avLst/>
            <a:gdLst/>
            <a:ahLst/>
            <a:cxnLst/>
            <a:rect l="l" t="t" r="r" b="b"/>
            <a:pathLst>
              <a:path w="562609" h="10794">
                <a:moveTo>
                  <a:pt x="0" y="0"/>
                </a:moveTo>
                <a:lnTo>
                  <a:pt x="562355" y="10667"/>
                </a:lnTo>
                <a:lnTo>
                  <a:pt x="56235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14034517" y="2576581"/>
            <a:ext cx="40005" cy="10795"/>
          </a:xfrm>
          <a:custGeom>
            <a:avLst/>
            <a:gdLst/>
            <a:ahLst/>
            <a:cxnLst/>
            <a:rect l="l" t="t" r="r" b="b"/>
            <a:pathLst>
              <a:path w="40005" h="10794">
                <a:moveTo>
                  <a:pt x="0" y="10667"/>
                </a:moveTo>
                <a:lnTo>
                  <a:pt x="39623" y="10667"/>
                </a:lnTo>
                <a:lnTo>
                  <a:pt x="4571" y="0"/>
                </a:lnTo>
                <a:lnTo>
                  <a:pt x="0" y="10667"/>
                </a:lnTo>
                <a:close/>
              </a:path>
              <a:path w="40005" h="10794">
                <a:moveTo>
                  <a:pt x="4571" y="0"/>
                </a:moveTo>
                <a:lnTo>
                  <a:pt x="39623" y="10667"/>
                </a:lnTo>
                <a:lnTo>
                  <a:pt x="18287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14039088" y="2576581"/>
            <a:ext cx="35560" cy="10795"/>
          </a:xfrm>
          <a:custGeom>
            <a:avLst/>
            <a:gdLst/>
            <a:ahLst/>
            <a:cxnLst/>
            <a:rect l="l" t="t" r="r" b="b"/>
            <a:pathLst>
              <a:path w="35559" h="10794">
                <a:moveTo>
                  <a:pt x="13715" y="0"/>
                </a:moveTo>
                <a:lnTo>
                  <a:pt x="0" y="0"/>
                </a:lnTo>
                <a:lnTo>
                  <a:pt x="35051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14034517" y="2576581"/>
            <a:ext cx="40005" cy="10795"/>
          </a:xfrm>
          <a:custGeom>
            <a:avLst/>
            <a:gdLst/>
            <a:ahLst/>
            <a:cxnLst/>
            <a:rect l="l" t="t" r="r" b="b"/>
            <a:pathLst>
              <a:path w="40005" h="10794">
                <a:moveTo>
                  <a:pt x="4571" y="0"/>
                </a:moveTo>
                <a:lnTo>
                  <a:pt x="39623" y="10667"/>
                </a:lnTo>
                <a:lnTo>
                  <a:pt x="0" y="1066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14032991" y="2588768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6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14074142" y="2587244"/>
            <a:ext cx="541020" cy="3175"/>
          </a:xfrm>
          <a:custGeom>
            <a:avLst/>
            <a:gdLst/>
            <a:ahLst/>
            <a:cxnLst/>
            <a:rect l="l" t="t" r="r" b="b"/>
            <a:pathLst>
              <a:path w="541019" h="3175">
                <a:moveTo>
                  <a:pt x="4571" y="3047"/>
                </a:moveTo>
                <a:lnTo>
                  <a:pt x="0" y="0"/>
                </a:lnTo>
                <a:lnTo>
                  <a:pt x="541019" y="3047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14074142" y="2587244"/>
            <a:ext cx="541020" cy="3175"/>
          </a:xfrm>
          <a:custGeom>
            <a:avLst/>
            <a:gdLst/>
            <a:ahLst/>
            <a:cxnLst/>
            <a:rect l="l" t="t" r="r" b="b"/>
            <a:pathLst>
              <a:path w="541019" h="3175">
                <a:moveTo>
                  <a:pt x="0" y="0"/>
                </a:moveTo>
                <a:lnTo>
                  <a:pt x="541019" y="3047"/>
                </a:lnTo>
                <a:lnTo>
                  <a:pt x="5410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14034515" y="2587244"/>
            <a:ext cx="44450" cy="3175"/>
          </a:xfrm>
          <a:custGeom>
            <a:avLst/>
            <a:gdLst/>
            <a:ahLst/>
            <a:cxnLst/>
            <a:rect l="l" t="t" r="r" b="b"/>
            <a:pathLst>
              <a:path w="44450" h="3175">
                <a:moveTo>
                  <a:pt x="39623" y="0"/>
                </a:moveTo>
                <a:lnTo>
                  <a:pt x="0" y="0"/>
                </a:lnTo>
                <a:lnTo>
                  <a:pt x="44195" y="3047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14032991" y="2587244"/>
            <a:ext cx="45720" cy="3175"/>
          </a:xfrm>
          <a:custGeom>
            <a:avLst/>
            <a:gdLst/>
            <a:ahLst/>
            <a:cxnLst/>
            <a:rect l="l" t="t" r="r" b="b"/>
            <a:pathLst>
              <a:path w="45719" h="3175">
                <a:moveTo>
                  <a:pt x="1523" y="0"/>
                </a:moveTo>
                <a:lnTo>
                  <a:pt x="45719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8414004" y="2529332"/>
            <a:ext cx="1338580" cy="120649"/>
          </a:xfrm>
          <a:custGeom>
            <a:avLst/>
            <a:gdLst/>
            <a:ahLst/>
            <a:cxnLst/>
            <a:rect l="l" t="t" r="r" b="b"/>
            <a:pathLst>
              <a:path w="1338579" h="120650">
                <a:moveTo>
                  <a:pt x="0" y="0"/>
                </a:moveTo>
                <a:lnTo>
                  <a:pt x="1097279" y="120395"/>
                </a:lnTo>
                <a:lnTo>
                  <a:pt x="1338071" y="0"/>
                </a:lnTo>
                <a:lnTo>
                  <a:pt x="0" y="0"/>
                </a:lnTo>
                <a:close/>
              </a:path>
              <a:path w="1338579" h="120650">
                <a:moveTo>
                  <a:pt x="0" y="0"/>
                </a:moveTo>
                <a:lnTo>
                  <a:pt x="62483" y="120395"/>
                </a:lnTo>
                <a:lnTo>
                  <a:pt x="1097279" y="1203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8414004" y="2529332"/>
            <a:ext cx="1338580" cy="120649"/>
          </a:xfrm>
          <a:custGeom>
            <a:avLst/>
            <a:gdLst/>
            <a:ahLst/>
            <a:cxnLst/>
            <a:rect l="l" t="t" r="r" b="b"/>
            <a:pathLst>
              <a:path w="1338579" h="120650">
                <a:moveTo>
                  <a:pt x="1338071" y="0"/>
                </a:moveTo>
                <a:lnTo>
                  <a:pt x="0" y="0"/>
                </a:lnTo>
                <a:lnTo>
                  <a:pt x="1097279" y="120395"/>
                </a:lnTo>
                <a:lnTo>
                  <a:pt x="1338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8414009" y="2529332"/>
            <a:ext cx="1097279" cy="120649"/>
          </a:xfrm>
          <a:custGeom>
            <a:avLst/>
            <a:gdLst/>
            <a:ahLst/>
            <a:cxnLst/>
            <a:rect l="l" t="t" r="r" b="b"/>
            <a:pathLst>
              <a:path w="1097279" h="120650">
                <a:moveTo>
                  <a:pt x="0" y="0"/>
                </a:moveTo>
                <a:lnTo>
                  <a:pt x="1097279" y="120395"/>
                </a:lnTo>
                <a:lnTo>
                  <a:pt x="62483" y="1203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14078712" y="2590293"/>
            <a:ext cx="536575" cy="64135"/>
          </a:xfrm>
          <a:custGeom>
            <a:avLst/>
            <a:gdLst/>
            <a:ahLst/>
            <a:cxnLst/>
            <a:rect l="l" t="t" r="r" b="b"/>
            <a:pathLst>
              <a:path w="536575" h="64135">
                <a:moveTo>
                  <a:pt x="128015" y="64007"/>
                </a:moveTo>
                <a:lnTo>
                  <a:pt x="536447" y="64007"/>
                </a:lnTo>
                <a:lnTo>
                  <a:pt x="536447" y="47243"/>
                </a:lnTo>
                <a:lnTo>
                  <a:pt x="128015" y="64007"/>
                </a:lnTo>
                <a:close/>
              </a:path>
              <a:path w="536575" h="64135">
                <a:moveTo>
                  <a:pt x="0" y="0"/>
                </a:moveTo>
                <a:lnTo>
                  <a:pt x="128015" y="64007"/>
                </a:lnTo>
                <a:lnTo>
                  <a:pt x="536447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14206728" y="2637537"/>
            <a:ext cx="408940" cy="17146"/>
          </a:xfrm>
          <a:custGeom>
            <a:avLst/>
            <a:gdLst/>
            <a:ahLst/>
            <a:cxnLst/>
            <a:rect l="l" t="t" r="r" b="b"/>
            <a:pathLst>
              <a:path w="408940" h="17144">
                <a:moveTo>
                  <a:pt x="408431" y="16763"/>
                </a:moveTo>
                <a:lnTo>
                  <a:pt x="408431" y="0"/>
                </a:lnTo>
                <a:lnTo>
                  <a:pt x="0" y="16763"/>
                </a:lnTo>
                <a:lnTo>
                  <a:pt x="408431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14078712" y="2590293"/>
            <a:ext cx="536575" cy="64135"/>
          </a:xfrm>
          <a:custGeom>
            <a:avLst/>
            <a:gdLst/>
            <a:ahLst/>
            <a:cxnLst/>
            <a:rect l="l" t="t" r="r" b="b"/>
            <a:pathLst>
              <a:path w="536575" h="64135">
                <a:moveTo>
                  <a:pt x="536447" y="47243"/>
                </a:moveTo>
                <a:lnTo>
                  <a:pt x="128015" y="64007"/>
                </a:lnTo>
                <a:lnTo>
                  <a:pt x="0" y="0"/>
                </a:lnTo>
                <a:lnTo>
                  <a:pt x="536447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14078712" y="2590297"/>
            <a:ext cx="536575" cy="47624"/>
          </a:xfrm>
          <a:custGeom>
            <a:avLst/>
            <a:gdLst/>
            <a:ahLst/>
            <a:cxnLst/>
            <a:rect l="l" t="t" r="r" b="b"/>
            <a:pathLst>
              <a:path w="536575" h="47625">
                <a:moveTo>
                  <a:pt x="0" y="0"/>
                </a:moveTo>
                <a:lnTo>
                  <a:pt x="536447" y="47243"/>
                </a:lnTo>
                <a:lnTo>
                  <a:pt x="536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14078712" y="2590297"/>
            <a:ext cx="536575" cy="47624"/>
          </a:xfrm>
          <a:custGeom>
            <a:avLst/>
            <a:gdLst/>
            <a:ahLst/>
            <a:cxnLst/>
            <a:rect l="l" t="t" r="r" b="b"/>
            <a:pathLst>
              <a:path w="536575" h="47625">
                <a:moveTo>
                  <a:pt x="536447" y="47243"/>
                </a:moveTo>
                <a:lnTo>
                  <a:pt x="0" y="0"/>
                </a:lnTo>
                <a:lnTo>
                  <a:pt x="536447" y="0"/>
                </a:lnTo>
                <a:lnTo>
                  <a:pt x="536447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8476491" y="2653538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4">
                <a:moveTo>
                  <a:pt x="0" y="0"/>
                </a:moveTo>
                <a:lnTo>
                  <a:pt x="9540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8476491" y="2649728"/>
            <a:ext cx="954405" cy="7620"/>
          </a:xfrm>
          <a:custGeom>
            <a:avLst/>
            <a:gdLst/>
            <a:ahLst/>
            <a:cxnLst/>
            <a:rect l="l" t="t" r="r" b="b"/>
            <a:pathLst>
              <a:path w="954404" h="7619">
                <a:moveTo>
                  <a:pt x="954023" y="0"/>
                </a:moveTo>
                <a:lnTo>
                  <a:pt x="0" y="0"/>
                </a:lnTo>
                <a:lnTo>
                  <a:pt x="954023" y="7619"/>
                </a:lnTo>
                <a:lnTo>
                  <a:pt x="954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8476491" y="2649728"/>
            <a:ext cx="954405" cy="7620"/>
          </a:xfrm>
          <a:custGeom>
            <a:avLst/>
            <a:gdLst/>
            <a:ahLst/>
            <a:cxnLst/>
            <a:rect l="l" t="t" r="r" b="b"/>
            <a:pathLst>
              <a:path w="954404" h="7619">
                <a:moveTo>
                  <a:pt x="0" y="0"/>
                </a:moveTo>
                <a:lnTo>
                  <a:pt x="954023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14206728" y="265887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14221967" y="2660397"/>
            <a:ext cx="393700" cy="3175"/>
          </a:xfrm>
          <a:custGeom>
            <a:avLst/>
            <a:gdLst/>
            <a:ahLst/>
            <a:cxnLst/>
            <a:rect l="l" t="t" r="r" b="b"/>
            <a:pathLst>
              <a:path w="393700" h="3175">
                <a:moveTo>
                  <a:pt x="393191" y="3047"/>
                </a:moveTo>
                <a:lnTo>
                  <a:pt x="393191" y="0"/>
                </a:lnTo>
                <a:lnTo>
                  <a:pt x="0" y="3047"/>
                </a:lnTo>
                <a:lnTo>
                  <a:pt x="3931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14206728" y="2654301"/>
            <a:ext cx="408940" cy="9526"/>
          </a:xfrm>
          <a:custGeom>
            <a:avLst/>
            <a:gdLst/>
            <a:ahLst/>
            <a:cxnLst/>
            <a:rect l="l" t="t" r="r" b="b"/>
            <a:pathLst>
              <a:path w="408940" h="9525">
                <a:moveTo>
                  <a:pt x="408431" y="6095"/>
                </a:moveTo>
                <a:lnTo>
                  <a:pt x="15239" y="9143"/>
                </a:lnTo>
                <a:lnTo>
                  <a:pt x="0" y="0"/>
                </a:lnTo>
                <a:lnTo>
                  <a:pt x="40843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14206728" y="2654302"/>
            <a:ext cx="408940" cy="6349"/>
          </a:xfrm>
          <a:custGeom>
            <a:avLst/>
            <a:gdLst/>
            <a:ahLst/>
            <a:cxnLst/>
            <a:rect l="l" t="t" r="r" b="b"/>
            <a:pathLst>
              <a:path w="408940" h="6350">
                <a:moveTo>
                  <a:pt x="408431" y="6095"/>
                </a:moveTo>
                <a:lnTo>
                  <a:pt x="0" y="0"/>
                </a:lnTo>
                <a:lnTo>
                  <a:pt x="408431" y="0"/>
                </a:lnTo>
                <a:lnTo>
                  <a:pt x="40843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9441181" y="2649729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0" y="0"/>
                </a:moveTo>
                <a:lnTo>
                  <a:pt x="36575" y="16763"/>
                </a:lnTo>
                <a:lnTo>
                  <a:pt x="70103" y="0"/>
                </a:lnTo>
                <a:lnTo>
                  <a:pt x="0" y="0"/>
                </a:lnTo>
                <a:close/>
              </a:path>
              <a:path w="70484" h="17144">
                <a:moveTo>
                  <a:pt x="0" y="0"/>
                </a:moveTo>
                <a:lnTo>
                  <a:pt x="0" y="16763"/>
                </a:lnTo>
                <a:lnTo>
                  <a:pt x="36575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9441181" y="2649729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70103" y="0"/>
                </a:moveTo>
                <a:lnTo>
                  <a:pt x="0" y="0"/>
                </a:lnTo>
                <a:lnTo>
                  <a:pt x="36575" y="16763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9441183" y="2649729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4">
                <a:moveTo>
                  <a:pt x="0" y="0"/>
                </a:moveTo>
                <a:lnTo>
                  <a:pt x="365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9441183" y="2666494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18287" y="9143"/>
                </a:lnTo>
                <a:lnTo>
                  <a:pt x="36575" y="0"/>
                </a:lnTo>
                <a:lnTo>
                  <a:pt x="0" y="0"/>
                </a:lnTo>
                <a:close/>
              </a:path>
              <a:path w="36829" h="9525">
                <a:moveTo>
                  <a:pt x="0" y="0"/>
                </a:moveTo>
                <a:lnTo>
                  <a:pt x="4571" y="9143"/>
                </a:lnTo>
                <a:lnTo>
                  <a:pt x="18287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9441183" y="2666494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18287" y="914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9441185" y="2666494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0"/>
                </a:moveTo>
                <a:lnTo>
                  <a:pt x="18287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8481062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0" y="0"/>
                </a:moveTo>
                <a:lnTo>
                  <a:pt x="871727" y="38099"/>
                </a:lnTo>
                <a:lnTo>
                  <a:pt x="949451" y="0"/>
                </a:lnTo>
                <a:lnTo>
                  <a:pt x="0" y="0"/>
                </a:lnTo>
                <a:close/>
              </a:path>
              <a:path w="949959" h="38100">
                <a:moveTo>
                  <a:pt x="0" y="0"/>
                </a:moveTo>
                <a:lnTo>
                  <a:pt x="19811" y="38099"/>
                </a:lnTo>
                <a:lnTo>
                  <a:pt x="871727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8481062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949451" y="0"/>
                </a:moveTo>
                <a:lnTo>
                  <a:pt x="0" y="0"/>
                </a:lnTo>
                <a:lnTo>
                  <a:pt x="871727" y="38099"/>
                </a:lnTo>
                <a:lnTo>
                  <a:pt x="949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8481063" y="2657353"/>
            <a:ext cx="871855" cy="38101"/>
          </a:xfrm>
          <a:custGeom>
            <a:avLst/>
            <a:gdLst/>
            <a:ahLst/>
            <a:cxnLst/>
            <a:rect l="l" t="t" r="r" b="b"/>
            <a:pathLst>
              <a:path w="871854" h="38100">
                <a:moveTo>
                  <a:pt x="0" y="0"/>
                </a:moveTo>
                <a:lnTo>
                  <a:pt x="871727" y="38099"/>
                </a:lnTo>
                <a:lnTo>
                  <a:pt x="19811" y="380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8508491" y="2701545"/>
            <a:ext cx="844551" cy="0"/>
          </a:xfrm>
          <a:custGeom>
            <a:avLst/>
            <a:gdLst/>
            <a:ahLst/>
            <a:cxnLst/>
            <a:rect l="l" t="t" r="r" b="b"/>
            <a:pathLst>
              <a:path w="844550">
                <a:moveTo>
                  <a:pt x="0" y="0"/>
                </a:moveTo>
                <a:lnTo>
                  <a:pt x="84429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8508491" y="2695450"/>
            <a:ext cx="844551" cy="12700"/>
          </a:xfrm>
          <a:custGeom>
            <a:avLst/>
            <a:gdLst/>
            <a:ahLst/>
            <a:cxnLst/>
            <a:rect l="l" t="t" r="r" b="b"/>
            <a:pathLst>
              <a:path w="844550" h="12700">
                <a:moveTo>
                  <a:pt x="844295" y="0"/>
                </a:moveTo>
                <a:lnTo>
                  <a:pt x="0" y="0"/>
                </a:lnTo>
                <a:lnTo>
                  <a:pt x="822959" y="12191"/>
                </a:lnTo>
                <a:lnTo>
                  <a:pt x="844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8508492" y="2695450"/>
            <a:ext cx="822960" cy="12700"/>
          </a:xfrm>
          <a:custGeom>
            <a:avLst/>
            <a:gdLst/>
            <a:ahLst/>
            <a:cxnLst/>
            <a:rect l="l" t="t" r="r" b="b"/>
            <a:pathLst>
              <a:path w="822959" h="12700">
                <a:moveTo>
                  <a:pt x="0" y="0"/>
                </a:moveTo>
                <a:lnTo>
                  <a:pt x="82295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14221967" y="2663444"/>
            <a:ext cx="393700" cy="48895"/>
          </a:xfrm>
          <a:custGeom>
            <a:avLst/>
            <a:gdLst/>
            <a:ahLst/>
            <a:cxnLst/>
            <a:rect l="l" t="t" r="r" b="b"/>
            <a:pathLst>
              <a:path w="393700" h="48894">
                <a:moveTo>
                  <a:pt x="97535" y="48767"/>
                </a:moveTo>
                <a:lnTo>
                  <a:pt x="393191" y="48767"/>
                </a:lnTo>
                <a:lnTo>
                  <a:pt x="393191" y="33527"/>
                </a:lnTo>
                <a:lnTo>
                  <a:pt x="97535" y="48767"/>
                </a:lnTo>
                <a:close/>
              </a:path>
              <a:path w="393700" h="48894">
                <a:moveTo>
                  <a:pt x="0" y="0"/>
                </a:moveTo>
                <a:lnTo>
                  <a:pt x="97535" y="48767"/>
                </a:lnTo>
                <a:lnTo>
                  <a:pt x="393191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14319504" y="2696971"/>
            <a:ext cx="295910" cy="15240"/>
          </a:xfrm>
          <a:custGeom>
            <a:avLst/>
            <a:gdLst/>
            <a:ahLst/>
            <a:cxnLst/>
            <a:rect l="l" t="t" r="r" b="b"/>
            <a:pathLst>
              <a:path w="295909" h="15239">
                <a:moveTo>
                  <a:pt x="295655" y="15239"/>
                </a:moveTo>
                <a:lnTo>
                  <a:pt x="295655" y="0"/>
                </a:lnTo>
                <a:lnTo>
                  <a:pt x="0" y="15239"/>
                </a:lnTo>
                <a:lnTo>
                  <a:pt x="295655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14221967" y="2663444"/>
            <a:ext cx="393700" cy="48895"/>
          </a:xfrm>
          <a:custGeom>
            <a:avLst/>
            <a:gdLst/>
            <a:ahLst/>
            <a:cxnLst/>
            <a:rect l="l" t="t" r="r" b="b"/>
            <a:pathLst>
              <a:path w="393700" h="48894">
                <a:moveTo>
                  <a:pt x="393191" y="33527"/>
                </a:moveTo>
                <a:lnTo>
                  <a:pt x="97535" y="48767"/>
                </a:lnTo>
                <a:lnTo>
                  <a:pt x="0" y="0"/>
                </a:lnTo>
                <a:lnTo>
                  <a:pt x="393191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14221967" y="2663444"/>
            <a:ext cx="393700" cy="33655"/>
          </a:xfrm>
          <a:custGeom>
            <a:avLst/>
            <a:gdLst/>
            <a:ahLst/>
            <a:cxnLst/>
            <a:rect l="l" t="t" r="r" b="b"/>
            <a:pathLst>
              <a:path w="393700" h="33655">
                <a:moveTo>
                  <a:pt x="0" y="0"/>
                </a:moveTo>
                <a:lnTo>
                  <a:pt x="393191" y="33527"/>
                </a:lnTo>
                <a:lnTo>
                  <a:pt x="3931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14221967" y="2663444"/>
            <a:ext cx="393700" cy="33655"/>
          </a:xfrm>
          <a:custGeom>
            <a:avLst/>
            <a:gdLst/>
            <a:ahLst/>
            <a:cxnLst/>
            <a:rect l="l" t="t" r="r" b="b"/>
            <a:pathLst>
              <a:path w="393700" h="33655">
                <a:moveTo>
                  <a:pt x="393191" y="33527"/>
                </a:moveTo>
                <a:lnTo>
                  <a:pt x="0" y="0"/>
                </a:lnTo>
                <a:lnTo>
                  <a:pt x="393191" y="0"/>
                </a:lnTo>
                <a:lnTo>
                  <a:pt x="393191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14319504" y="2717546"/>
            <a:ext cx="295910" cy="0"/>
          </a:xfrm>
          <a:custGeom>
            <a:avLst/>
            <a:gdLst/>
            <a:ahLst/>
            <a:cxnLst/>
            <a:rect l="l" t="t" r="r" b="b"/>
            <a:pathLst>
              <a:path w="295909">
                <a:moveTo>
                  <a:pt x="0" y="0"/>
                </a:moveTo>
                <a:lnTo>
                  <a:pt x="29565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14340839" y="2719833"/>
            <a:ext cx="274320" cy="3175"/>
          </a:xfrm>
          <a:custGeom>
            <a:avLst/>
            <a:gdLst/>
            <a:ahLst/>
            <a:cxnLst/>
            <a:rect l="l" t="t" r="r" b="b"/>
            <a:pathLst>
              <a:path w="274319" h="3175">
                <a:moveTo>
                  <a:pt x="274319" y="3047"/>
                </a:moveTo>
                <a:lnTo>
                  <a:pt x="274319" y="0"/>
                </a:lnTo>
                <a:lnTo>
                  <a:pt x="0" y="3047"/>
                </a:lnTo>
                <a:lnTo>
                  <a:pt x="2743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14319504" y="2712218"/>
            <a:ext cx="295910" cy="10795"/>
          </a:xfrm>
          <a:custGeom>
            <a:avLst/>
            <a:gdLst/>
            <a:ahLst/>
            <a:cxnLst/>
            <a:rect l="l" t="t" r="r" b="b"/>
            <a:pathLst>
              <a:path w="295909" h="10794">
                <a:moveTo>
                  <a:pt x="295655" y="7619"/>
                </a:moveTo>
                <a:lnTo>
                  <a:pt x="21335" y="10667"/>
                </a:lnTo>
                <a:lnTo>
                  <a:pt x="0" y="0"/>
                </a:lnTo>
                <a:lnTo>
                  <a:pt x="29565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14319504" y="2712212"/>
            <a:ext cx="295910" cy="7620"/>
          </a:xfrm>
          <a:custGeom>
            <a:avLst/>
            <a:gdLst/>
            <a:ahLst/>
            <a:cxnLst/>
            <a:rect l="l" t="t" r="r" b="b"/>
            <a:pathLst>
              <a:path w="295909" h="7619">
                <a:moveTo>
                  <a:pt x="295655" y="7619"/>
                </a:moveTo>
                <a:lnTo>
                  <a:pt x="0" y="0"/>
                </a:lnTo>
                <a:lnTo>
                  <a:pt x="295655" y="0"/>
                </a:lnTo>
                <a:lnTo>
                  <a:pt x="29565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8449056" y="2719071"/>
            <a:ext cx="882650" cy="0"/>
          </a:xfrm>
          <a:custGeom>
            <a:avLst/>
            <a:gdLst/>
            <a:ahLst/>
            <a:cxnLst/>
            <a:rect l="l" t="t" r="r" b="b"/>
            <a:pathLst>
              <a:path w="882650">
                <a:moveTo>
                  <a:pt x="0" y="0"/>
                </a:moveTo>
                <a:lnTo>
                  <a:pt x="882395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8493252" y="2707642"/>
            <a:ext cx="838200" cy="22860"/>
          </a:xfrm>
          <a:custGeom>
            <a:avLst/>
            <a:gdLst/>
            <a:ahLst/>
            <a:cxnLst/>
            <a:rect l="l" t="t" r="r" b="b"/>
            <a:pathLst>
              <a:path w="838200" h="22860">
                <a:moveTo>
                  <a:pt x="838199" y="0"/>
                </a:moveTo>
                <a:lnTo>
                  <a:pt x="0" y="0"/>
                </a:lnTo>
                <a:lnTo>
                  <a:pt x="792479" y="22859"/>
                </a:lnTo>
                <a:lnTo>
                  <a:pt x="838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8449058" y="2707642"/>
            <a:ext cx="836931" cy="22860"/>
          </a:xfrm>
          <a:custGeom>
            <a:avLst/>
            <a:gdLst/>
            <a:ahLst/>
            <a:cxnLst/>
            <a:rect l="l" t="t" r="r" b="b"/>
            <a:pathLst>
              <a:path w="836929" h="22860">
                <a:moveTo>
                  <a:pt x="44195" y="0"/>
                </a:moveTo>
                <a:lnTo>
                  <a:pt x="836675" y="22859"/>
                </a:lnTo>
                <a:lnTo>
                  <a:pt x="0" y="22859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13962887" y="2590292"/>
            <a:ext cx="394970" cy="142240"/>
          </a:xfrm>
          <a:custGeom>
            <a:avLst/>
            <a:gdLst/>
            <a:ahLst/>
            <a:cxnLst/>
            <a:rect l="l" t="t" r="r" b="b"/>
            <a:pathLst>
              <a:path w="394969" h="142239">
                <a:moveTo>
                  <a:pt x="0" y="141731"/>
                </a:moveTo>
                <a:lnTo>
                  <a:pt x="394715" y="141731"/>
                </a:lnTo>
                <a:lnTo>
                  <a:pt x="70103" y="0"/>
                </a:lnTo>
                <a:lnTo>
                  <a:pt x="0" y="141731"/>
                </a:lnTo>
                <a:close/>
              </a:path>
              <a:path w="394969" h="142239">
                <a:moveTo>
                  <a:pt x="70103" y="0"/>
                </a:moveTo>
                <a:lnTo>
                  <a:pt x="394715" y="141731"/>
                </a:lnTo>
                <a:lnTo>
                  <a:pt x="115823" y="0"/>
                </a:lnTo>
                <a:lnTo>
                  <a:pt x="701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14032996" y="2590292"/>
            <a:ext cx="325119" cy="142240"/>
          </a:xfrm>
          <a:custGeom>
            <a:avLst/>
            <a:gdLst/>
            <a:ahLst/>
            <a:cxnLst/>
            <a:rect l="l" t="t" r="r" b="b"/>
            <a:pathLst>
              <a:path w="325119" h="142239">
                <a:moveTo>
                  <a:pt x="45719" y="0"/>
                </a:moveTo>
                <a:lnTo>
                  <a:pt x="0" y="0"/>
                </a:lnTo>
                <a:lnTo>
                  <a:pt x="324611" y="14173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13962887" y="2590292"/>
            <a:ext cx="394970" cy="142240"/>
          </a:xfrm>
          <a:custGeom>
            <a:avLst/>
            <a:gdLst/>
            <a:ahLst/>
            <a:cxnLst/>
            <a:rect l="l" t="t" r="r" b="b"/>
            <a:pathLst>
              <a:path w="394969" h="142239">
                <a:moveTo>
                  <a:pt x="70103" y="0"/>
                </a:moveTo>
                <a:lnTo>
                  <a:pt x="394715" y="141731"/>
                </a:lnTo>
                <a:lnTo>
                  <a:pt x="0" y="141731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8449058" y="2734309"/>
            <a:ext cx="836931" cy="0"/>
          </a:xfrm>
          <a:custGeom>
            <a:avLst/>
            <a:gdLst/>
            <a:ahLst/>
            <a:cxnLst/>
            <a:rect l="l" t="t" r="r" b="b"/>
            <a:pathLst>
              <a:path w="836929">
                <a:moveTo>
                  <a:pt x="0" y="0"/>
                </a:moveTo>
                <a:lnTo>
                  <a:pt x="8366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8449058" y="2730502"/>
            <a:ext cx="836931" cy="7620"/>
          </a:xfrm>
          <a:custGeom>
            <a:avLst/>
            <a:gdLst/>
            <a:ahLst/>
            <a:cxnLst/>
            <a:rect l="l" t="t" r="r" b="b"/>
            <a:pathLst>
              <a:path w="836929" h="7619">
                <a:moveTo>
                  <a:pt x="836675" y="0"/>
                </a:moveTo>
                <a:lnTo>
                  <a:pt x="0" y="0"/>
                </a:lnTo>
                <a:lnTo>
                  <a:pt x="819911" y="7619"/>
                </a:lnTo>
                <a:lnTo>
                  <a:pt x="836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8449061" y="2730502"/>
            <a:ext cx="820419" cy="7620"/>
          </a:xfrm>
          <a:custGeom>
            <a:avLst/>
            <a:gdLst/>
            <a:ahLst/>
            <a:cxnLst/>
            <a:rect l="l" t="t" r="r" b="b"/>
            <a:pathLst>
              <a:path w="820420" h="7619">
                <a:moveTo>
                  <a:pt x="0" y="0"/>
                </a:moveTo>
                <a:lnTo>
                  <a:pt x="81991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13965936" y="2735834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13965936" y="2732024"/>
            <a:ext cx="408940" cy="7620"/>
          </a:xfrm>
          <a:custGeom>
            <a:avLst/>
            <a:gdLst/>
            <a:ahLst/>
            <a:cxnLst/>
            <a:rect l="l" t="t" r="r" b="b"/>
            <a:pathLst>
              <a:path w="408940" h="7619">
                <a:moveTo>
                  <a:pt x="391667" y="0"/>
                </a:moveTo>
                <a:lnTo>
                  <a:pt x="0" y="0"/>
                </a:lnTo>
                <a:lnTo>
                  <a:pt x="408431" y="7619"/>
                </a:lnTo>
                <a:lnTo>
                  <a:pt x="391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13965936" y="2732024"/>
            <a:ext cx="408940" cy="7620"/>
          </a:xfrm>
          <a:custGeom>
            <a:avLst/>
            <a:gdLst/>
            <a:ahLst/>
            <a:cxnLst/>
            <a:rect l="l" t="t" r="r" b="b"/>
            <a:pathLst>
              <a:path w="408940" h="7619">
                <a:moveTo>
                  <a:pt x="0" y="0"/>
                </a:moveTo>
                <a:lnTo>
                  <a:pt x="40843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10479023" y="274116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3047"/>
                </a:moveTo>
                <a:lnTo>
                  <a:pt x="9143" y="3047"/>
                </a:lnTo>
                <a:lnTo>
                  <a:pt x="9143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10479023" y="274116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0"/>
                </a:moveTo>
                <a:lnTo>
                  <a:pt x="9143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13865352" y="2751837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80" h="18414">
                <a:moveTo>
                  <a:pt x="0" y="18287"/>
                </a:moveTo>
                <a:lnTo>
                  <a:pt x="42671" y="18287"/>
                </a:lnTo>
                <a:lnTo>
                  <a:pt x="9143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13874497" y="2751837"/>
            <a:ext cx="33654" cy="18415"/>
          </a:xfrm>
          <a:custGeom>
            <a:avLst/>
            <a:gdLst/>
            <a:ahLst/>
            <a:cxnLst/>
            <a:rect l="l" t="t" r="r" b="b"/>
            <a:pathLst>
              <a:path w="33655" h="18414">
                <a:moveTo>
                  <a:pt x="33527" y="18287"/>
                </a:moveTo>
                <a:lnTo>
                  <a:pt x="0" y="0"/>
                </a:lnTo>
                <a:lnTo>
                  <a:pt x="3352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13865352" y="2751837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80" h="18414">
                <a:moveTo>
                  <a:pt x="9143" y="0"/>
                </a:moveTo>
                <a:lnTo>
                  <a:pt x="42671" y="18287"/>
                </a:lnTo>
                <a:lnTo>
                  <a:pt x="0" y="1828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13961363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13961363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13865357" y="2770126"/>
            <a:ext cx="131445" cy="47624"/>
          </a:xfrm>
          <a:custGeom>
            <a:avLst/>
            <a:gdLst/>
            <a:ahLst/>
            <a:cxnLst/>
            <a:rect l="l" t="t" r="r" b="b"/>
            <a:pathLst>
              <a:path w="131444" h="47625">
                <a:moveTo>
                  <a:pt x="0" y="0"/>
                </a:moveTo>
                <a:lnTo>
                  <a:pt x="96011" y="47243"/>
                </a:lnTo>
                <a:lnTo>
                  <a:pt x="131063" y="47243"/>
                </a:lnTo>
                <a:lnTo>
                  <a:pt x="0" y="0"/>
                </a:lnTo>
                <a:close/>
              </a:path>
              <a:path w="131444" h="47625">
                <a:moveTo>
                  <a:pt x="0" y="0"/>
                </a:moveTo>
                <a:lnTo>
                  <a:pt x="131063" y="47243"/>
                </a:lnTo>
                <a:lnTo>
                  <a:pt x="42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13865357" y="2770126"/>
            <a:ext cx="131445" cy="47624"/>
          </a:xfrm>
          <a:custGeom>
            <a:avLst/>
            <a:gdLst/>
            <a:ahLst/>
            <a:cxnLst/>
            <a:rect l="l" t="t" r="r" b="b"/>
            <a:pathLst>
              <a:path w="131444" h="47625">
                <a:moveTo>
                  <a:pt x="42671" y="0"/>
                </a:moveTo>
                <a:lnTo>
                  <a:pt x="0" y="0"/>
                </a:lnTo>
                <a:lnTo>
                  <a:pt x="131063" y="47243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13865357" y="2770126"/>
            <a:ext cx="131445" cy="47624"/>
          </a:xfrm>
          <a:custGeom>
            <a:avLst/>
            <a:gdLst/>
            <a:ahLst/>
            <a:cxnLst/>
            <a:rect l="l" t="t" r="r" b="b"/>
            <a:pathLst>
              <a:path w="131444" h="47625">
                <a:moveTo>
                  <a:pt x="0" y="0"/>
                </a:moveTo>
                <a:lnTo>
                  <a:pt x="131063" y="47243"/>
                </a:lnTo>
                <a:lnTo>
                  <a:pt x="96011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13978128" y="281737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0" y="0"/>
                </a:moveTo>
                <a:lnTo>
                  <a:pt x="0" y="12191"/>
                </a:lnTo>
                <a:lnTo>
                  <a:pt x="38099" y="12191"/>
                </a:lnTo>
                <a:lnTo>
                  <a:pt x="0" y="0"/>
                </a:lnTo>
                <a:close/>
              </a:path>
              <a:path w="38100" h="12700">
                <a:moveTo>
                  <a:pt x="0" y="0"/>
                </a:moveTo>
                <a:lnTo>
                  <a:pt x="38099" y="12191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13978128" y="281737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18287" y="0"/>
                </a:moveTo>
                <a:lnTo>
                  <a:pt x="0" y="0"/>
                </a:lnTo>
                <a:lnTo>
                  <a:pt x="38099" y="12191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13978128" y="2817370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0" y="0"/>
                </a:moveTo>
                <a:lnTo>
                  <a:pt x="3809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14340839" y="2722880"/>
            <a:ext cx="274320" cy="116205"/>
          </a:xfrm>
          <a:custGeom>
            <a:avLst/>
            <a:gdLst/>
            <a:ahLst/>
            <a:cxnLst/>
            <a:rect l="l" t="t" r="r" b="b"/>
            <a:pathLst>
              <a:path w="274319" h="116205">
                <a:moveTo>
                  <a:pt x="227075" y="115823"/>
                </a:moveTo>
                <a:lnTo>
                  <a:pt x="274319" y="115823"/>
                </a:lnTo>
                <a:lnTo>
                  <a:pt x="274319" y="45719"/>
                </a:lnTo>
                <a:lnTo>
                  <a:pt x="227075" y="115823"/>
                </a:lnTo>
                <a:close/>
              </a:path>
              <a:path w="274319" h="116205">
                <a:moveTo>
                  <a:pt x="0" y="0"/>
                </a:moveTo>
                <a:lnTo>
                  <a:pt x="227075" y="115823"/>
                </a:lnTo>
                <a:lnTo>
                  <a:pt x="274319" y="457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14567915" y="2768600"/>
            <a:ext cx="47625" cy="70485"/>
          </a:xfrm>
          <a:custGeom>
            <a:avLst/>
            <a:gdLst/>
            <a:ahLst/>
            <a:cxnLst/>
            <a:rect l="l" t="t" r="r" b="b"/>
            <a:pathLst>
              <a:path w="47625" h="70485">
                <a:moveTo>
                  <a:pt x="47243" y="70103"/>
                </a:moveTo>
                <a:lnTo>
                  <a:pt x="47243" y="0"/>
                </a:lnTo>
                <a:lnTo>
                  <a:pt x="0" y="70103"/>
                </a:lnTo>
                <a:lnTo>
                  <a:pt x="47243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14340839" y="2722880"/>
            <a:ext cx="274320" cy="116205"/>
          </a:xfrm>
          <a:custGeom>
            <a:avLst/>
            <a:gdLst/>
            <a:ahLst/>
            <a:cxnLst/>
            <a:rect l="l" t="t" r="r" b="b"/>
            <a:pathLst>
              <a:path w="274319" h="116205">
                <a:moveTo>
                  <a:pt x="274319" y="45719"/>
                </a:moveTo>
                <a:lnTo>
                  <a:pt x="227075" y="115823"/>
                </a:lnTo>
                <a:lnTo>
                  <a:pt x="0" y="0"/>
                </a:lnTo>
                <a:lnTo>
                  <a:pt x="274319" y="457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14340839" y="2722881"/>
            <a:ext cx="274320" cy="45721"/>
          </a:xfrm>
          <a:custGeom>
            <a:avLst/>
            <a:gdLst/>
            <a:ahLst/>
            <a:cxnLst/>
            <a:rect l="l" t="t" r="r" b="b"/>
            <a:pathLst>
              <a:path w="274319" h="45719">
                <a:moveTo>
                  <a:pt x="0" y="0"/>
                </a:moveTo>
                <a:lnTo>
                  <a:pt x="274319" y="45719"/>
                </a:lnTo>
                <a:lnTo>
                  <a:pt x="274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14340839" y="2722881"/>
            <a:ext cx="274320" cy="45721"/>
          </a:xfrm>
          <a:custGeom>
            <a:avLst/>
            <a:gdLst/>
            <a:ahLst/>
            <a:cxnLst/>
            <a:rect l="l" t="t" r="r" b="b"/>
            <a:pathLst>
              <a:path w="274319" h="45719">
                <a:moveTo>
                  <a:pt x="274319" y="45719"/>
                </a:moveTo>
                <a:lnTo>
                  <a:pt x="0" y="0"/>
                </a:lnTo>
                <a:lnTo>
                  <a:pt x="274319" y="0"/>
                </a:lnTo>
                <a:lnTo>
                  <a:pt x="274319" y="457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13965938" y="2739643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0" y="0"/>
                </a:moveTo>
                <a:lnTo>
                  <a:pt x="192023" y="99059"/>
                </a:lnTo>
                <a:lnTo>
                  <a:pt x="601979" y="99059"/>
                </a:lnTo>
                <a:lnTo>
                  <a:pt x="0" y="0"/>
                </a:lnTo>
                <a:close/>
              </a:path>
              <a:path w="601980" h="99060">
                <a:moveTo>
                  <a:pt x="0" y="0"/>
                </a:moveTo>
                <a:lnTo>
                  <a:pt x="601979" y="99059"/>
                </a:lnTo>
                <a:lnTo>
                  <a:pt x="40843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13965938" y="2739643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408431" y="0"/>
                </a:moveTo>
                <a:lnTo>
                  <a:pt x="0" y="0"/>
                </a:lnTo>
                <a:lnTo>
                  <a:pt x="601979" y="99059"/>
                </a:lnTo>
                <a:lnTo>
                  <a:pt x="408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13965938" y="2739643"/>
            <a:ext cx="601980" cy="99060"/>
          </a:xfrm>
          <a:custGeom>
            <a:avLst/>
            <a:gdLst/>
            <a:ahLst/>
            <a:cxnLst/>
            <a:rect l="l" t="t" r="r" b="b"/>
            <a:pathLst>
              <a:path w="601980" h="99060">
                <a:moveTo>
                  <a:pt x="0" y="0"/>
                </a:moveTo>
                <a:lnTo>
                  <a:pt x="601979" y="99059"/>
                </a:lnTo>
                <a:lnTo>
                  <a:pt x="192023" y="990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14567915" y="2838704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19">
                <a:moveTo>
                  <a:pt x="16763" y="7619"/>
                </a:moveTo>
                <a:lnTo>
                  <a:pt x="47243" y="7619"/>
                </a:lnTo>
                <a:lnTo>
                  <a:pt x="47243" y="0"/>
                </a:lnTo>
                <a:lnTo>
                  <a:pt x="16763" y="7619"/>
                </a:lnTo>
                <a:close/>
              </a:path>
              <a:path w="47625" h="7619">
                <a:moveTo>
                  <a:pt x="0" y="0"/>
                </a:moveTo>
                <a:lnTo>
                  <a:pt x="16763" y="7619"/>
                </a:lnTo>
                <a:lnTo>
                  <a:pt x="47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14584679" y="2838704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80" h="7619">
                <a:moveTo>
                  <a:pt x="30479" y="7619"/>
                </a:moveTo>
                <a:lnTo>
                  <a:pt x="30479" y="0"/>
                </a:lnTo>
                <a:lnTo>
                  <a:pt x="0" y="7619"/>
                </a:lnTo>
                <a:lnTo>
                  <a:pt x="3047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14567915" y="2838704"/>
            <a:ext cx="47625" cy="7620"/>
          </a:xfrm>
          <a:custGeom>
            <a:avLst/>
            <a:gdLst/>
            <a:ahLst/>
            <a:cxnLst/>
            <a:rect l="l" t="t" r="r" b="b"/>
            <a:pathLst>
              <a:path w="47625" h="7619">
                <a:moveTo>
                  <a:pt x="47243" y="0"/>
                </a:moveTo>
                <a:lnTo>
                  <a:pt x="16763" y="7619"/>
                </a:lnTo>
                <a:lnTo>
                  <a:pt x="0" y="0"/>
                </a:lnTo>
                <a:lnTo>
                  <a:pt x="47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14567915" y="283870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14157960" y="2843277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14157961" y="2838704"/>
            <a:ext cx="426720" cy="7620"/>
          </a:xfrm>
          <a:custGeom>
            <a:avLst/>
            <a:gdLst/>
            <a:ahLst/>
            <a:cxnLst/>
            <a:rect l="l" t="t" r="r" b="b"/>
            <a:pathLst>
              <a:path w="426719" h="7619">
                <a:moveTo>
                  <a:pt x="409955" y="0"/>
                </a:moveTo>
                <a:lnTo>
                  <a:pt x="0" y="0"/>
                </a:lnTo>
                <a:lnTo>
                  <a:pt x="426719" y="7619"/>
                </a:lnTo>
                <a:lnTo>
                  <a:pt x="409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14157961" y="2838704"/>
            <a:ext cx="426720" cy="7620"/>
          </a:xfrm>
          <a:custGeom>
            <a:avLst/>
            <a:gdLst/>
            <a:ahLst/>
            <a:cxnLst/>
            <a:rect l="l" t="t" r="r" b="b"/>
            <a:pathLst>
              <a:path w="426719" h="7619">
                <a:moveTo>
                  <a:pt x="0" y="0"/>
                </a:moveTo>
                <a:lnTo>
                  <a:pt x="426719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14584679" y="2846330"/>
            <a:ext cx="30480" cy="10795"/>
          </a:xfrm>
          <a:custGeom>
            <a:avLst/>
            <a:gdLst/>
            <a:ahLst/>
            <a:cxnLst/>
            <a:rect l="l" t="t" r="r" b="b"/>
            <a:pathLst>
              <a:path w="30480" h="10794">
                <a:moveTo>
                  <a:pt x="21335" y="10667"/>
                </a:moveTo>
                <a:lnTo>
                  <a:pt x="30479" y="10667"/>
                </a:lnTo>
                <a:lnTo>
                  <a:pt x="30479" y="1523"/>
                </a:lnTo>
                <a:lnTo>
                  <a:pt x="21335" y="10667"/>
                </a:lnTo>
                <a:close/>
              </a:path>
              <a:path w="30480" h="10794">
                <a:moveTo>
                  <a:pt x="0" y="0"/>
                </a:moveTo>
                <a:lnTo>
                  <a:pt x="21335" y="10667"/>
                </a:lnTo>
                <a:lnTo>
                  <a:pt x="30479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14606016" y="2847850"/>
            <a:ext cx="9526" cy="9526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9143"/>
                </a:moveTo>
                <a:lnTo>
                  <a:pt x="9143" y="0"/>
                </a:lnTo>
                <a:lnTo>
                  <a:pt x="0" y="9143"/>
                </a:lnTo>
                <a:lnTo>
                  <a:pt x="914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14584679" y="2846330"/>
            <a:ext cx="30480" cy="10795"/>
          </a:xfrm>
          <a:custGeom>
            <a:avLst/>
            <a:gdLst/>
            <a:ahLst/>
            <a:cxnLst/>
            <a:rect l="l" t="t" r="r" b="b"/>
            <a:pathLst>
              <a:path w="30480" h="10794">
                <a:moveTo>
                  <a:pt x="30479" y="1523"/>
                </a:moveTo>
                <a:lnTo>
                  <a:pt x="21335" y="10667"/>
                </a:lnTo>
                <a:lnTo>
                  <a:pt x="0" y="0"/>
                </a:lnTo>
                <a:lnTo>
                  <a:pt x="3047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14584679" y="2846325"/>
            <a:ext cx="30480" cy="1905"/>
          </a:xfrm>
          <a:custGeom>
            <a:avLst/>
            <a:gdLst/>
            <a:ahLst/>
            <a:cxnLst/>
            <a:rect l="l" t="t" r="r" b="b"/>
            <a:pathLst>
              <a:path w="30480" h="1905">
                <a:moveTo>
                  <a:pt x="30479" y="1523"/>
                </a:moveTo>
                <a:lnTo>
                  <a:pt x="0" y="0"/>
                </a:lnTo>
                <a:lnTo>
                  <a:pt x="30479" y="0"/>
                </a:lnTo>
                <a:lnTo>
                  <a:pt x="3047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14173200" y="2851658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14173200" y="2846330"/>
            <a:ext cx="433070" cy="10795"/>
          </a:xfrm>
          <a:custGeom>
            <a:avLst/>
            <a:gdLst/>
            <a:ahLst/>
            <a:cxnLst/>
            <a:rect l="l" t="t" r="r" b="b"/>
            <a:pathLst>
              <a:path w="433069" h="10794">
                <a:moveTo>
                  <a:pt x="411479" y="0"/>
                </a:moveTo>
                <a:lnTo>
                  <a:pt x="0" y="0"/>
                </a:lnTo>
                <a:lnTo>
                  <a:pt x="432815" y="10667"/>
                </a:lnTo>
                <a:lnTo>
                  <a:pt x="411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14173200" y="2846330"/>
            <a:ext cx="433070" cy="10795"/>
          </a:xfrm>
          <a:custGeom>
            <a:avLst/>
            <a:gdLst/>
            <a:ahLst/>
            <a:cxnLst/>
            <a:rect l="l" t="t" r="r" b="b"/>
            <a:pathLst>
              <a:path w="433069" h="10794">
                <a:moveTo>
                  <a:pt x="0" y="0"/>
                </a:moveTo>
                <a:lnTo>
                  <a:pt x="432815" y="10667"/>
                </a:lnTo>
                <a:lnTo>
                  <a:pt x="22859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14606016" y="2856992"/>
            <a:ext cx="9526" cy="6349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0" y="0"/>
                </a:moveTo>
                <a:lnTo>
                  <a:pt x="9143" y="6095"/>
                </a:lnTo>
                <a:lnTo>
                  <a:pt x="9143" y="3047"/>
                </a:lnTo>
                <a:lnTo>
                  <a:pt x="0" y="0"/>
                </a:lnTo>
                <a:close/>
              </a:path>
              <a:path w="9525" h="6350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14606016" y="2856992"/>
            <a:ext cx="9526" cy="6349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9143" y="6095"/>
                </a:moveTo>
                <a:lnTo>
                  <a:pt x="0" y="0"/>
                </a:lnTo>
                <a:lnTo>
                  <a:pt x="9143" y="3047"/>
                </a:lnTo>
                <a:lnTo>
                  <a:pt x="914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14606016" y="2856993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14196060" y="2856993"/>
            <a:ext cx="419100" cy="97791"/>
          </a:xfrm>
          <a:custGeom>
            <a:avLst/>
            <a:gdLst/>
            <a:ahLst/>
            <a:cxnLst/>
            <a:rect l="l" t="t" r="r" b="b"/>
            <a:pathLst>
              <a:path w="419100" h="97789">
                <a:moveTo>
                  <a:pt x="187451" y="97535"/>
                </a:moveTo>
                <a:lnTo>
                  <a:pt x="419099" y="97535"/>
                </a:lnTo>
                <a:lnTo>
                  <a:pt x="419099" y="68579"/>
                </a:lnTo>
                <a:lnTo>
                  <a:pt x="187451" y="97535"/>
                </a:lnTo>
                <a:close/>
              </a:path>
              <a:path w="419100" h="97789">
                <a:moveTo>
                  <a:pt x="0" y="0"/>
                </a:moveTo>
                <a:lnTo>
                  <a:pt x="187451" y="97535"/>
                </a:lnTo>
                <a:lnTo>
                  <a:pt x="419099" y="685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14383516" y="2925573"/>
            <a:ext cx="231775" cy="29210"/>
          </a:xfrm>
          <a:custGeom>
            <a:avLst/>
            <a:gdLst/>
            <a:ahLst/>
            <a:cxnLst/>
            <a:rect l="l" t="t" r="r" b="b"/>
            <a:pathLst>
              <a:path w="231775" h="29210">
                <a:moveTo>
                  <a:pt x="231647" y="28955"/>
                </a:moveTo>
                <a:lnTo>
                  <a:pt x="231647" y="0"/>
                </a:lnTo>
                <a:lnTo>
                  <a:pt x="0" y="28955"/>
                </a:lnTo>
                <a:lnTo>
                  <a:pt x="231647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14196060" y="2856993"/>
            <a:ext cx="419100" cy="97791"/>
          </a:xfrm>
          <a:custGeom>
            <a:avLst/>
            <a:gdLst/>
            <a:ahLst/>
            <a:cxnLst/>
            <a:rect l="l" t="t" r="r" b="b"/>
            <a:pathLst>
              <a:path w="419100" h="97789">
                <a:moveTo>
                  <a:pt x="419099" y="68579"/>
                </a:moveTo>
                <a:lnTo>
                  <a:pt x="187451" y="97535"/>
                </a:lnTo>
                <a:lnTo>
                  <a:pt x="0" y="0"/>
                </a:lnTo>
                <a:lnTo>
                  <a:pt x="419099" y="6857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14196060" y="2856992"/>
            <a:ext cx="419100" cy="68579"/>
          </a:xfrm>
          <a:custGeom>
            <a:avLst/>
            <a:gdLst/>
            <a:ahLst/>
            <a:cxnLst/>
            <a:rect l="l" t="t" r="r" b="b"/>
            <a:pathLst>
              <a:path w="419100" h="68580">
                <a:moveTo>
                  <a:pt x="0" y="0"/>
                </a:moveTo>
                <a:lnTo>
                  <a:pt x="419099" y="68579"/>
                </a:lnTo>
                <a:lnTo>
                  <a:pt x="409955" y="0"/>
                </a:lnTo>
                <a:lnTo>
                  <a:pt x="0" y="0"/>
                </a:lnTo>
                <a:close/>
              </a:path>
              <a:path w="419100" h="68580">
                <a:moveTo>
                  <a:pt x="409955" y="0"/>
                </a:moveTo>
                <a:lnTo>
                  <a:pt x="419099" y="68579"/>
                </a:lnTo>
                <a:lnTo>
                  <a:pt x="419099" y="6095"/>
                </a:lnTo>
                <a:lnTo>
                  <a:pt x="40995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14606016" y="2856992"/>
            <a:ext cx="9526" cy="68579"/>
          </a:xfrm>
          <a:custGeom>
            <a:avLst/>
            <a:gdLst/>
            <a:ahLst/>
            <a:cxnLst/>
            <a:rect l="l" t="t" r="r" b="b"/>
            <a:pathLst>
              <a:path w="9525" h="68580">
                <a:moveTo>
                  <a:pt x="9143" y="6095"/>
                </a:moveTo>
                <a:lnTo>
                  <a:pt x="0" y="0"/>
                </a:lnTo>
                <a:lnTo>
                  <a:pt x="9143" y="68579"/>
                </a:lnTo>
                <a:lnTo>
                  <a:pt x="914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14196060" y="2856992"/>
            <a:ext cx="419100" cy="68579"/>
          </a:xfrm>
          <a:custGeom>
            <a:avLst/>
            <a:gdLst/>
            <a:ahLst/>
            <a:cxnLst/>
            <a:rect l="l" t="t" r="r" b="b"/>
            <a:pathLst>
              <a:path w="419100" h="68580">
                <a:moveTo>
                  <a:pt x="409955" y="0"/>
                </a:moveTo>
                <a:lnTo>
                  <a:pt x="419099" y="68579"/>
                </a:lnTo>
                <a:lnTo>
                  <a:pt x="0" y="0"/>
                </a:lnTo>
                <a:lnTo>
                  <a:pt x="409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14383516" y="2955291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14389608" y="2960623"/>
            <a:ext cx="226060" cy="0"/>
          </a:xfrm>
          <a:custGeom>
            <a:avLst/>
            <a:gdLst/>
            <a:ahLst/>
            <a:cxnLst/>
            <a:rect l="l" t="t" r="r" b="b"/>
            <a:pathLst>
              <a:path w="226059">
                <a:moveTo>
                  <a:pt x="0" y="0"/>
                </a:moveTo>
                <a:lnTo>
                  <a:pt x="22555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14404847" y="2960623"/>
            <a:ext cx="210819" cy="5080"/>
          </a:xfrm>
          <a:custGeom>
            <a:avLst/>
            <a:gdLst/>
            <a:ahLst/>
            <a:cxnLst/>
            <a:rect l="l" t="t" r="r" b="b"/>
            <a:pathLst>
              <a:path w="210819" h="5080">
                <a:moveTo>
                  <a:pt x="210311" y="4571"/>
                </a:moveTo>
                <a:lnTo>
                  <a:pt x="210311" y="0"/>
                </a:lnTo>
                <a:lnTo>
                  <a:pt x="0" y="4571"/>
                </a:lnTo>
                <a:lnTo>
                  <a:pt x="2103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14389608" y="2956052"/>
            <a:ext cx="226060" cy="9526"/>
          </a:xfrm>
          <a:custGeom>
            <a:avLst/>
            <a:gdLst/>
            <a:ahLst/>
            <a:cxnLst/>
            <a:rect l="l" t="t" r="r" b="b"/>
            <a:pathLst>
              <a:path w="226059" h="9525">
                <a:moveTo>
                  <a:pt x="225551" y="4571"/>
                </a:moveTo>
                <a:lnTo>
                  <a:pt x="15239" y="9143"/>
                </a:lnTo>
                <a:lnTo>
                  <a:pt x="0" y="0"/>
                </a:lnTo>
                <a:lnTo>
                  <a:pt x="22555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14389608" y="2956052"/>
            <a:ext cx="226060" cy="5080"/>
          </a:xfrm>
          <a:custGeom>
            <a:avLst/>
            <a:gdLst/>
            <a:ahLst/>
            <a:cxnLst/>
            <a:rect l="l" t="t" r="r" b="b"/>
            <a:pathLst>
              <a:path w="226059" h="5080">
                <a:moveTo>
                  <a:pt x="225551" y="4571"/>
                </a:moveTo>
                <a:lnTo>
                  <a:pt x="0" y="0"/>
                </a:lnTo>
                <a:lnTo>
                  <a:pt x="225551" y="0"/>
                </a:lnTo>
                <a:lnTo>
                  <a:pt x="22555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13898879" y="2829562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0" y="141731"/>
                </a:moveTo>
                <a:lnTo>
                  <a:pt x="377951" y="141731"/>
                </a:lnTo>
                <a:lnTo>
                  <a:pt x="70103" y="0"/>
                </a:lnTo>
                <a:lnTo>
                  <a:pt x="0" y="141731"/>
                </a:lnTo>
                <a:close/>
              </a:path>
              <a:path w="378459" h="142239">
                <a:moveTo>
                  <a:pt x="70103" y="0"/>
                </a:moveTo>
                <a:lnTo>
                  <a:pt x="377951" y="141731"/>
                </a:lnTo>
                <a:lnTo>
                  <a:pt x="117347" y="0"/>
                </a:lnTo>
                <a:lnTo>
                  <a:pt x="701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3968986" y="2829562"/>
            <a:ext cx="307975" cy="142240"/>
          </a:xfrm>
          <a:custGeom>
            <a:avLst/>
            <a:gdLst/>
            <a:ahLst/>
            <a:cxnLst/>
            <a:rect l="l" t="t" r="r" b="b"/>
            <a:pathLst>
              <a:path w="307975" h="142239">
                <a:moveTo>
                  <a:pt x="47243" y="0"/>
                </a:moveTo>
                <a:lnTo>
                  <a:pt x="0" y="0"/>
                </a:lnTo>
                <a:lnTo>
                  <a:pt x="307847" y="141731"/>
                </a:lnTo>
                <a:lnTo>
                  <a:pt x="47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13898879" y="2829562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70103" y="0"/>
                </a:moveTo>
                <a:lnTo>
                  <a:pt x="377951" y="141731"/>
                </a:lnTo>
                <a:lnTo>
                  <a:pt x="0" y="141731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13891260" y="2987294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5" y="0"/>
                </a:lnTo>
              </a:path>
            </a:pathLst>
          </a:custGeom>
          <a:ln w="3327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3898879" y="2971294"/>
            <a:ext cx="378460" cy="7620"/>
          </a:xfrm>
          <a:custGeom>
            <a:avLst/>
            <a:gdLst/>
            <a:ahLst/>
            <a:cxnLst/>
            <a:rect l="l" t="t" r="r" b="b"/>
            <a:pathLst>
              <a:path w="378459" h="7619">
                <a:moveTo>
                  <a:pt x="377951" y="0"/>
                </a:moveTo>
                <a:lnTo>
                  <a:pt x="0" y="0"/>
                </a:lnTo>
                <a:lnTo>
                  <a:pt x="377951" y="7619"/>
                </a:lnTo>
                <a:lnTo>
                  <a:pt x="3779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3894313" y="2971294"/>
            <a:ext cx="382905" cy="7620"/>
          </a:xfrm>
          <a:custGeom>
            <a:avLst/>
            <a:gdLst/>
            <a:ahLst/>
            <a:cxnLst/>
            <a:rect l="l" t="t" r="r" b="b"/>
            <a:pathLst>
              <a:path w="382905" h="7619">
                <a:moveTo>
                  <a:pt x="4571" y="0"/>
                </a:moveTo>
                <a:lnTo>
                  <a:pt x="382523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3894309" y="2978912"/>
            <a:ext cx="384174" cy="6349"/>
          </a:xfrm>
          <a:custGeom>
            <a:avLst/>
            <a:gdLst/>
            <a:ahLst/>
            <a:cxnLst/>
            <a:rect l="l" t="t" r="r" b="b"/>
            <a:pathLst>
              <a:path w="384175" h="6350">
                <a:moveTo>
                  <a:pt x="384047" y="0"/>
                </a:moveTo>
                <a:lnTo>
                  <a:pt x="0" y="0"/>
                </a:lnTo>
                <a:lnTo>
                  <a:pt x="382523" y="6095"/>
                </a:lnTo>
                <a:lnTo>
                  <a:pt x="384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3891260" y="2978912"/>
            <a:ext cx="386080" cy="6349"/>
          </a:xfrm>
          <a:custGeom>
            <a:avLst/>
            <a:gdLst/>
            <a:ahLst/>
            <a:cxnLst/>
            <a:rect l="l" t="t" r="r" b="b"/>
            <a:pathLst>
              <a:path w="386080" h="6350">
                <a:moveTo>
                  <a:pt x="3047" y="0"/>
                </a:moveTo>
                <a:lnTo>
                  <a:pt x="385571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8446008" y="2738125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0" y="0"/>
                </a:moveTo>
                <a:lnTo>
                  <a:pt x="312419" y="254507"/>
                </a:lnTo>
                <a:lnTo>
                  <a:pt x="822959" y="0"/>
                </a:lnTo>
                <a:lnTo>
                  <a:pt x="0" y="0"/>
                </a:lnTo>
                <a:close/>
              </a:path>
              <a:path w="822959" h="254635">
                <a:moveTo>
                  <a:pt x="0" y="0"/>
                </a:moveTo>
                <a:lnTo>
                  <a:pt x="77723" y="254507"/>
                </a:lnTo>
                <a:lnTo>
                  <a:pt x="312419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8446008" y="2738125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822959" y="0"/>
                </a:moveTo>
                <a:lnTo>
                  <a:pt x="0" y="0"/>
                </a:lnTo>
                <a:lnTo>
                  <a:pt x="312419" y="254507"/>
                </a:lnTo>
                <a:lnTo>
                  <a:pt x="822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8446008" y="2738125"/>
            <a:ext cx="312420" cy="254635"/>
          </a:xfrm>
          <a:custGeom>
            <a:avLst/>
            <a:gdLst/>
            <a:ahLst/>
            <a:cxnLst/>
            <a:rect l="l" t="t" r="r" b="b"/>
            <a:pathLst>
              <a:path w="312420" h="254635">
                <a:moveTo>
                  <a:pt x="0" y="0"/>
                </a:moveTo>
                <a:lnTo>
                  <a:pt x="312419" y="254507"/>
                </a:lnTo>
                <a:lnTo>
                  <a:pt x="77723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8523732" y="2996438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8523732" y="2992629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126491" y="0"/>
                </a:moveTo>
                <a:lnTo>
                  <a:pt x="0" y="0"/>
                </a:lnTo>
                <a:lnTo>
                  <a:pt x="126491" y="7619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8523732" y="2992629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0" y="0"/>
                </a:moveTo>
                <a:lnTo>
                  <a:pt x="126491" y="7619"/>
                </a:lnTo>
                <a:lnTo>
                  <a:pt x="152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13894313" y="2985008"/>
            <a:ext cx="382905" cy="18415"/>
          </a:xfrm>
          <a:custGeom>
            <a:avLst/>
            <a:gdLst/>
            <a:ahLst/>
            <a:cxnLst/>
            <a:rect l="l" t="t" r="r" b="b"/>
            <a:pathLst>
              <a:path w="382905" h="18414">
                <a:moveTo>
                  <a:pt x="382523" y="0"/>
                </a:moveTo>
                <a:lnTo>
                  <a:pt x="0" y="0"/>
                </a:lnTo>
                <a:lnTo>
                  <a:pt x="371855" y="18287"/>
                </a:lnTo>
                <a:lnTo>
                  <a:pt x="382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3894310" y="2985008"/>
            <a:ext cx="372111" cy="18415"/>
          </a:xfrm>
          <a:custGeom>
            <a:avLst/>
            <a:gdLst/>
            <a:ahLst/>
            <a:cxnLst/>
            <a:rect l="l" t="t" r="r" b="b"/>
            <a:pathLst>
              <a:path w="372109" h="18414">
                <a:moveTo>
                  <a:pt x="0" y="0"/>
                </a:moveTo>
                <a:lnTo>
                  <a:pt x="371855" y="18287"/>
                </a:lnTo>
                <a:lnTo>
                  <a:pt x="0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8660894" y="2992629"/>
            <a:ext cx="97790" cy="15240"/>
          </a:xfrm>
          <a:custGeom>
            <a:avLst/>
            <a:gdLst/>
            <a:ahLst/>
            <a:cxnLst/>
            <a:rect l="l" t="t" r="r" b="b"/>
            <a:pathLst>
              <a:path w="97790" h="15239">
                <a:moveTo>
                  <a:pt x="0" y="0"/>
                </a:moveTo>
                <a:lnTo>
                  <a:pt x="64007" y="15239"/>
                </a:lnTo>
                <a:lnTo>
                  <a:pt x="97535" y="0"/>
                </a:lnTo>
                <a:lnTo>
                  <a:pt x="0" y="0"/>
                </a:lnTo>
                <a:close/>
              </a:path>
              <a:path w="97790" h="15239">
                <a:moveTo>
                  <a:pt x="0" y="0"/>
                </a:moveTo>
                <a:lnTo>
                  <a:pt x="0" y="15239"/>
                </a:lnTo>
                <a:lnTo>
                  <a:pt x="64007" y="1523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8660894" y="2992629"/>
            <a:ext cx="97790" cy="15240"/>
          </a:xfrm>
          <a:custGeom>
            <a:avLst/>
            <a:gdLst/>
            <a:ahLst/>
            <a:cxnLst/>
            <a:rect l="l" t="t" r="r" b="b"/>
            <a:pathLst>
              <a:path w="97790" h="15239">
                <a:moveTo>
                  <a:pt x="97535" y="0"/>
                </a:moveTo>
                <a:lnTo>
                  <a:pt x="0" y="0"/>
                </a:lnTo>
                <a:lnTo>
                  <a:pt x="64007" y="15239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8660895" y="2992629"/>
            <a:ext cx="64135" cy="15240"/>
          </a:xfrm>
          <a:custGeom>
            <a:avLst/>
            <a:gdLst/>
            <a:ahLst/>
            <a:cxnLst/>
            <a:rect l="l" t="t" r="r" b="b"/>
            <a:pathLst>
              <a:path w="64134" h="15239">
                <a:moveTo>
                  <a:pt x="0" y="0"/>
                </a:moveTo>
                <a:lnTo>
                  <a:pt x="64007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8660895" y="3007869"/>
            <a:ext cx="64135" cy="21590"/>
          </a:xfrm>
          <a:custGeom>
            <a:avLst/>
            <a:gdLst/>
            <a:ahLst/>
            <a:cxnLst/>
            <a:rect l="l" t="t" r="r" b="b"/>
            <a:pathLst>
              <a:path w="64134" h="21589">
                <a:moveTo>
                  <a:pt x="0" y="0"/>
                </a:moveTo>
                <a:lnTo>
                  <a:pt x="24383" y="21335"/>
                </a:lnTo>
                <a:lnTo>
                  <a:pt x="64007" y="0"/>
                </a:lnTo>
                <a:lnTo>
                  <a:pt x="0" y="0"/>
                </a:lnTo>
                <a:close/>
              </a:path>
              <a:path w="64134" h="21589">
                <a:moveTo>
                  <a:pt x="0" y="0"/>
                </a:moveTo>
                <a:lnTo>
                  <a:pt x="10667" y="21335"/>
                </a:lnTo>
                <a:lnTo>
                  <a:pt x="24383" y="2133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8660895" y="3007869"/>
            <a:ext cx="64135" cy="21590"/>
          </a:xfrm>
          <a:custGeom>
            <a:avLst/>
            <a:gdLst/>
            <a:ahLst/>
            <a:cxnLst/>
            <a:rect l="l" t="t" r="r" b="b"/>
            <a:pathLst>
              <a:path w="64134" h="21589">
                <a:moveTo>
                  <a:pt x="64007" y="0"/>
                </a:moveTo>
                <a:lnTo>
                  <a:pt x="0" y="0"/>
                </a:lnTo>
                <a:lnTo>
                  <a:pt x="24383" y="21335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8660895" y="3007869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89">
                <a:moveTo>
                  <a:pt x="0" y="0"/>
                </a:moveTo>
                <a:lnTo>
                  <a:pt x="24383" y="21335"/>
                </a:lnTo>
                <a:lnTo>
                  <a:pt x="10667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8525256" y="3000249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0" y="0"/>
                </a:moveTo>
                <a:lnTo>
                  <a:pt x="27431" y="48767"/>
                </a:lnTo>
                <a:lnTo>
                  <a:pt x="124967" y="0"/>
                </a:lnTo>
                <a:lnTo>
                  <a:pt x="0" y="0"/>
                </a:lnTo>
                <a:close/>
              </a:path>
              <a:path w="125095" h="48894">
                <a:moveTo>
                  <a:pt x="0" y="0"/>
                </a:moveTo>
                <a:lnTo>
                  <a:pt x="15239" y="48767"/>
                </a:lnTo>
                <a:lnTo>
                  <a:pt x="27431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8525256" y="3000249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124967" y="0"/>
                </a:moveTo>
                <a:lnTo>
                  <a:pt x="0" y="0"/>
                </a:lnTo>
                <a:lnTo>
                  <a:pt x="27431" y="48767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8525258" y="3000249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4">
                <a:moveTo>
                  <a:pt x="0" y="0"/>
                </a:moveTo>
                <a:lnTo>
                  <a:pt x="27431" y="48767"/>
                </a:lnTo>
                <a:lnTo>
                  <a:pt x="15239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14404847" y="2965202"/>
            <a:ext cx="210819" cy="108585"/>
          </a:xfrm>
          <a:custGeom>
            <a:avLst/>
            <a:gdLst/>
            <a:ahLst/>
            <a:cxnLst/>
            <a:rect l="l" t="t" r="r" b="b"/>
            <a:pathLst>
              <a:path w="210819" h="108585">
                <a:moveTo>
                  <a:pt x="0" y="0"/>
                </a:moveTo>
                <a:lnTo>
                  <a:pt x="210311" y="108203"/>
                </a:lnTo>
                <a:lnTo>
                  <a:pt x="210311" y="103631"/>
                </a:lnTo>
                <a:lnTo>
                  <a:pt x="0" y="0"/>
                </a:lnTo>
                <a:close/>
              </a:path>
              <a:path w="210819" h="108585">
                <a:moveTo>
                  <a:pt x="0" y="0"/>
                </a:moveTo>
                <a:lnTo>
                  <a:pt x="210311" y="103631"/>
                </a:lnTo>
                <a:lnTo>
                  <a:pt x="2103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14404847" y="2965202"/>
            <a:ext cx="210819" cy="108585"/>
          </a:xfrm>
          <a:custGeom>
            <a:avLst/>
            <a:gdLst/>
            <a:ahLst/>
            <a:cxnLst/>
            <a:rect l="l" t="t" r="r" b="b"/>
            <a:pathLst>
              <a:path w="210819" h="108585">
                <a:moveTo>
                  <a:pt x="210311" y="108203"/>
                </a:moveTo>
                <a:lnTo>
                  <a:pt x="0" y="0"/>
                </a:lnTo>
                <a:lnTo>
                  <a:pt x="210311" y="103631"/>
                </a:lnTo>
                <a:lnTo>
                  <a:pt x="210311" y="1082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14404847" y="2965197"/>
            <a:ext cx="210819" cy="104138"/>
          </a:xfrm>
          <a:custGeom>
            <a:avLst/>
            <a:gdLst/>
            <a:ahLst/>
            <a:cxnLst/>
            <a:rect l="l" t="t" r="r" b="b"/>
            <a:pathLst>
              <a:path w="210819" h="104139">
                <a:moveTo>
                  <a:pt x="0" y="0"/>
                </a:moveTo>
                <a:lnTo>
                  <a:pt x="210311" y="103631"/>
                </a:lnTo>
                <a:lnTo>
                  <a:pt x="21031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13894310" y="3003296"/>
            <a:ext cx="372111" cy="142240"/>
          </a:xfrm>
          <a:custGeom>
            <a:avLst/>
            <a:gdLst/>
            <a:ahLst/>
            <a:cxnLst/>
            <a:rect l="l" t="t" r="r" b="b"/>
            <a:pathLst>
              <a:path w="372109" h="142239">
                <a:moveTo>
                  <a:pt x="0" y="0"/>
                </a:moveTo>
                <a:lnTo>
                  <a:pt x="301751" y="141731"/>
                </a:lnTo>
                <a:lnTo>
                  <a:pt x="371855" y="0"/>
                </a:lnTo>
                <a:lnTo>
                  <a:pt x="0" y="0"/>
                </a:lnTo>
                <a:close/>
              </a:path>
              <a:path w="372109" h="142239">
                <a:moveTo>
                  <a:pt x="0" y="0"/>
                </a:moveTo>
                <a:lnTo>
                  <a:pt x="56387" y="141731"/>
                </a:lnTo>
                <a:lnTo>
                  <a:pt x="301751" y="1417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13894310" y="3003296"/>
            <a:ext cx="372111" cy="142240"/>
          </a:xfrm>
          <a:custGeom>
            <a:avLst/>
            <a:gdLst/>
            <a:ahLst/>
            <a:cxnLst/>
            <a:rect l="l" t="t" r="r" b="b"/>
            <a:pathLst>
              <a:path w="372109" h="142239">
                <a:moveTo>
                  <a:pt x="371855" y="0"/>
                </a:moveTo>
                <a:lnTo>
                  <a:pt x="0" y="0"/>
                </a:lnTo>
                <a:lnTo>
                  <a:pt x="301751" y="141731"/>
                </a:lnTo>
                <a:lnTo>
                  <a:pt x="371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13894308" y="3003296"/>
            <a:ext cx="302260" cy="142240"/>
          </a:xfrm>
          <a:custGeom>
            <a:avLst/>
            <a:gdLst/>
            <a:ahLst/>
            <a:cxnLst/>
            <a:rect l="l" t="t" r="r" b="b"/>
            <a:pathLst>
              <a:path w="302259" h="142239">
                <a:moveTo>
                  <a:pt x="0" y="0"/>
                </a:moveTo>
                <a:lnTo>
                  <a:pt x="301751" y="141731"/>
                </a:lnTo>
                <a:lnTo>
                  <a:pt x="56387" y="1417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3958315" y="3148838"/>
            <a:ext cx="238126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74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3958315" y="3145028"/>
            <a:ext cx="238126" cy="7620"/>
          </a:xfrm>
          <a:custGeom>
            <a:avLst/>
            <a:gdLst/>
            <a:ahLst/>
            <a:cxnLst/>
            <a:rect l="l" t="t" r="r" b="b"/>
            <a:pathLst>
              <a:path w="238125" h="7619">
                <a:moveTo>
                  <a:pt x="237743" y="0"/>
                </a:moveTo>
                <a:lnTo>
                  <a:pt x="0" y="0"/>
                </a:lnTo>
                <a:lnTo>
                  <a:pt x="233171" y="7619"/>
                </a:lnTo>
                <a:lnTo>
                  <a:pt x="237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13958315" y="3145028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19">
                <a:moveTo>
                  <a:pt x="0" y="0"/>
                </a:moveTo>
                <a:lnTo>
                  <a:pt x="23317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13993367" y="3170936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13993367" y="3170936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13958315" y="3161793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13958315" y="3152649"/>
            <a:ext cx="233679" cy="18415"/>
          </a:xfrm>
          <a:custGeom>
            <a:avLst/>
            <a:gdLst/>
            <a:ahLst/>
            <a:cxnLst/>
            <a:rect l="l" t="t" r="r" b="b"/>
            <a:pathLst>
              <a:path w="233680" h="18414">
                <a:moveTo>
                  <a:pt x="233171" y="0"/>
                </a:moveTo>
                <a:lnTo>
                  <a:pt x="0" y="0"/>
                </a:lnTo>
                <a:lnTo>
                  <a:pt x="224027" y="18287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13958315" y="3152649"/>
            <a:ext cx="224154" cy="18415"/>
          </a:xfrm>
          <a:custGeom>
            <a:avLst/>
            <a:gdLst/>
            <a:ahLst/>
            <a:cxnLst/>
            <a:rect l="l" t="t" r="r" b="b"/>
            <a:pathLst>
              <a:path w="224155" h="18414">
                <a:moveTo>
                  <a:pt x="0" y="0"/>
                </a:moveTo>
                <a:lnTo>
                  <a:pt x="224027" y="18287"/>
                </a:lnTo>
                <a:lnTo>
                  <a:pt x="35051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14008608" y="3176270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14008608" y="3170941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4">
                <a:moveTo>
                  <a:pt x="173735" y="0"/>
                </a:moveTo>
                <a:lnTo>
                  <a:pt x="0" y="0"/>
                </a:lnTo>
                <a:lnTo>
                  <a:pt x="169163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14008613" y="3170941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4" h="10794">
                <a:moveTo>
                  <a:pt x="0" y="0"/>
                </a:moveTo>
                <a:lnTo>
                  <a:pt x="16916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13985752" y="3181605"/>
            <a:ext cx="192405" cy="32384"/>
          </a:xfrm>
          <a:custGeom>
            <a:avLst/>
            <a:gdLst/>
            <a:ahLst/>
            <a:cxnLst/>
            <a:rect l="l" t="t" r="r" b="b"/>
            <a:pathLst>
              <a:path w="192405" h="32385">
                <a:moveTo>
                  <a:pt x="15239" y="0"/>
                </a:moveTo>
                <a:lnTo>
                  <a:pt x="175259" y="32003"/>
                </a:lnTo>
                <a:lnTo>
                  <a:pt x="192023" y="0"/>
                </a:lnTo>
                <a:lnTo>
                  <a:pt x="15239" y="0"/>
                </a:lnTo>
                <a:close/>
              </a:path>
              <a:path w="192405" h="32385">
                <a:moveTo>
                  <a:pt x="0" y="32003"/>
                </a:moveTo>
                <a:lnTo>
                  <a:pt x="175259" y="32003"/>
                </a:lnTo>
                <a:lnTo>
                  <a:pt x="15239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14000992" y="3181605"/>
            <a:ext cx="177165" cy="32384"/>
          </a:xfrm>
          <a:custGeom>
            <a:avLst/>
            <a:gdLst/>
            <a:ahLst/>
            <a:cxnLst/>
            <a:rect l="l" t="t" r="r" b="b"/>
            <a:pathLst>
              <a:path w="177165" h="32385">
                <a:moveTo>
                  <a:pt x="176783" y="0"/>
                </a:moveTo>
                <a:lnTo>
                  <a:pt x="0" y="0"/>
                </a:lnTo>
                <a:lnTo>
                  <a:pt x="160019" y="32003"/>
                </a:lnTo>
                <a:lnTo>
                  <a:pt x="1767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13985749" y="3181605"/>
            <a:ext cx="175261" cy="32384"/>
          </a:xfrm>
          <a:custGeom>
            <a:avLst/>
            <a:gdLst/>
            <a:ahLst/>
            <a:cxnLst/>
            <a:rect l="l" t="t" r="r" b="b"/>
            <a:pathLst>
              <a:path w="175259" h="32385">
                <a:moveTo>
                  <a:pt x="15239" y="0"/>
                </a:moveTo>
                <a:lnTo>
                  <a:pt x="175259" y="32003"/>
                </a:lnTo>
                <a:lnTo>
                  <a:pt x="0" y="3200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13988795" y="3217418"/>
            <a:ext cx="172720" cy="0"/>
          </a:xfrm>
          <a:custGeom>
            <a:avLst/>
            <a:gdLst/>
            <a:ahLst/>
            <a:cxnLst/>
            <a:rect l="l" t="t" r="r" b="b"/>
            <a:pathLst>
              <a:path w="172719">
                <a:moveTo>
                  <a:pt x="0" y="0"/>
                </a:moveTo>
                <a:lnTo>
                  <a:pt x="17221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13988795" y="3213609"/>
            <a:ext cx="172720" cy="7620"/>
          </a:xfrm>
          <a:custGeom>
            <a:avLst/>
            <a:gdLst/>
            <a:ahLst/>
            <a:cxnLst/>
            <a:rect l="l" t="t" r="r" b="b"/>
            <a:pathLst>
              <a:path w="172719" h="7619">
                <a:moveTo>
                  <a:pt x="172211" y="0"/>
                </a:moveTo>
                <a:lnTo>
                  <a:pt x="0" y="0"/>
                </a:lnTo>
                <a:lnTo>
                  <a:pt x="169163" y="7619"/>
                </a:lnTo>
                <a:lnTo>
                  <a:pt x="1722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13988799" y="3213609"/>
            <a:ext cx="169545" cy="7620"/>
          </a:xfrm>
          <a:custGeom>
            <a:avLst/>
            <a:gdLst/>
            <a:ahLst/>
            <a:cxnLst/>
            <a:rect l="l" t="t" r="r" b="b"/>
            <a:pathLst>
              <a:path w="169544" h="7619">
                <a:moveTo>
                  <a:pt x="0" y="0"/>
                </a:moveTo>
                <a:lnTo>
                  <a:pt x="16916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14113765" y="328371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4113765" y="328371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3988799" y="3221234"/>
            <a:ext cx="169545" cy="62865"/>
          </a:xfrm>
          <a:custGeom>
            <a:avLst/>
            <a:gdLst/>
            <a:ahLst/>
            <a:cxnLst/>
            <a:rect l="l" t="t" r="r" b="b"/>
            <a:pathLst>
              <a:path w="169544" h="62864">
                <a:moveTo>
                  <a:pt x="0" y="0"/>
                </a:moveTo>
                <a:lnTo>
                  <a:pt x="138683" y="62483"/>
                </a:lnTo>
                <a:lnTo>
                  <a:pt x="169163" y="0"/>
                </a:lnTo>
                <a:lnTo>
                  <a:pt x="0" y="0"/>
                </a:lnTo>
                <a:close/>
              </a:path>
              <a:path w="169544" h="62864">
                <a:moveTo>
                  <a:pt x="0" y="0"/>
                </a:moveTo>
                <a:lnTo>
                  <a:pt x="124967" y="62483"/>
                </a:lnTo>
                <a:lnTo>
                  <a:pt x="138683" y="624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13988799" y="3221234"/>
            <a:ext cx="169545" cy="62865"/>
          </a:xfrm>
          <a:custGeom>
            <a:avLst/>
            <a:gdLst/>
            <a:ahLst/>
            <a:cxnLst/>
            <a:rect l="l" t="t" r="r" b="b"/>
            <a:pathLst>
              <a:path w="169544" h="62864">
                <a:moveTo>
                  <a:pt x="169163" y="0"/>
                </a:moveTo>
                <a:lnTo>
                  <a:pt x="0" y="0"/>
                </a:lnTo>
                <a:lnTo>
                  <a:pt x="138683" y="62483"/>
                </a:lnTo>
                <a:lnTo>
                  <a:pt x="1691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13988800" y="3221234"/>
            <a:ext cx="139065" cy="62865"/>
          </a:xfrm>
          <a:custGeom>
            <a:avLst/>
            <a:gdLst/>
            <a:ahLst/>
            <a:cxnLst/>
            <a:rect l="l" t="t" r="r" b="b"/>
            <a:pathLst>
              <a:path w="139065" h="62864">
                <a:moveTo>
                  <a:pt x="0" y="0"/>
                </a:moveTo>
                <a:lnTo>
                  <a:pt x="138683" y="62483"/>
                </a:lnTo>
                <a:lnTo>
                  <a:pt x="124967" y="62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8805671" y="2744215"/>
            <a:ext cx="1920239" cy="622300"/>
          </a:xfrm>
          <a:custGeom>
            <a:avLst/>
            <a:gdLst/>
            <a:ahLst/>
            <a:cxnLst/>
            <a:rect l="l" t="t" r="r" b="b"/>
            <a:pathLst>
              <a:path w="1920240" h="622300">
                <a:moveTo>
                  <a:pt x="0" y="621791"/>
                </a:moveTo>
                <a:lnTo>
                  <a:pt x="1920239" y="621791"/>
                </a:lnTo>
                <a:lnTo>
                  <a:pt x="1673351" y="0"/>
                </a:lnTo>
                <a:lnTo>
                  <a:pt x="0" y="621791"/>
                </a:lnTo>
                <a:close/>
              </a:path>
              <a:path w="1920240" h="622300">
                <a:moveTo>
                  <a:pt x="1673351" y="0"/>
                </a:moveTo>
                <a:lnTo>
                  <a:pt x="1920239" y="621791"/>
                </a:lnTo>
                <a:lnTo>
                  <a:pt x="1690115" y="0"/>
                </a:lnTo>
                <a:lnTo>
                  <a:pt x="16733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0479028" y="2744215"/>
            <a:ext cx="247015" cy="622300"/>
          </a:xfrm>
          <a:custGeom>
            <a:avLst/>
            <a:gdLst/>
            <a:ahLst/>
            <a:cxnLst/>
            <a:rect l="l" t="t" r="r" b="b"/>
            <a:pathLst>
              <a:path w="247015" h="622300">
                <a:moveTo>
                  <a:pt x="16763" y="0"/>
                </a:moveTo>
                <a:lnTo>
                  <a:pt x="0" y="0"/>
                </a:lnTo>
                <a:lnTo>
                  <a:pt x="246887" y="621791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8805671" y="2744215"/>
            <a:ext cx="1920239" cy="622300"/>
          </a:xfrm>
          <a:custGeom>
            <a:avLst/>
            <a:gdLst/>
            <a:ahLst/>
            <a:cxnLst/>
            <a:rect l="l" t="t" r="r" b="b"/>
            <a:pathLst>
              <a:path w="1920240" h="622300">
                <a:moveTo>
                  <a:pt x="1673351" y="0"/>
                </a:moveTo>
                <a:lnTo>
                  <a:pt x="1920239" y="621791"/>
                </a:lnTo>
                <a:lnTo>
                  <a:pt x="0" y="621791"/>
                </a:lnTo>
                <a:lnTo>
                  <a:pt x="16733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8805674" y="3369056"/>
            <a:ext cx="1923414" cy="0"/>
          </a:xfrm>
          <a:custGeom>
            <a:avLst/>
            <a:gdLst/>
            <a:ahLst/>
            <a:cxnLst/>
            <a:rect l="l" t="t" r="r" b="b"/>
            <a:pathLst>
              <a:path w="1923415">
                <a:moveTo>
                  <a:pt x="0" y="0"/>
                </a:moveTo>
                <a:lnTo>
                  <a:pt x="1923287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8805674" y="3366009"/>
            <a:ext cx="1923414" cy="6349"/>
          </a:xfrm>
          <a:custGeom>
            <a:avLst/>
            <a:gdLst/>
            <a:ahLst/>
            <a:cxnLst/>
            <a:rect l="l" t="t" r="r" b="b"/>
            <a:pathLst>
              <a:path w="1923415" h="6350">
                <a:moveTo>
                  <a:pt x="1920239" y="0"/>
                </a:moveTo>
                <a:lnTo>
                  <a:pt x="0" y="0"/>
                </a:lnTo>
                <a:lnTo>
                  <a:pt x="1923287" y="6095"/>
                </a:lnTo>
                <a:lnTo>
                  <a:pt x="1920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8805674" y="3366009"/>
            <a:ext cx="1923414" cy="6349"/>
          </a:xfrm>
          <a:custGeom>
            <a:avLst/>
            <a:gdLst/>
            <a:ahLst/>
            <a:cxnLst/>
            <a:rect l="l" t="t" r="r" b="b"/>
            <a:pathLst>
              <a:path w="1923415" h="6350">
                <a:moveTo>
                  <a:pt x="0" y="0"/>
                </a:moveTo>
                <a:lnTo>
                  <a:pt x="1923287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10837164" y="36007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3"/>
                </a:moveTo>
                <a:lnTo>
                  <a:pt x="1523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10837164" y="36007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3" y="0"/>
                </a:moveTo>
                <a:lnTo>
                  <a:pt x="1523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8802623" y="3372104"/>
            <a:ext cx="2011680" cy="231775"/>
          </a:xfrm>
          <a:custGeom>
            <a:avLst/>
            <a:gdLst/>
            <a:ahLst/>
            <a:cxnLst/>
            <a:rect l="l" t="t" r="r" b="b"/>
            <a:pathLst>
              <a:path w="2011679" h="231775">
                <a:moveTo>
                  <a:pt x="0" y="0"/>
                </a:moveTo>
                <a:lnTo>
                  <a:pt x="86867" y="231647"/>
                </a:lnTo>
                <a:lnTo>
                  <a:pt x="2011679" y="231647"/>
                </a:lnTo>
                <a:lnTo>
                  <a:pt x="0" y="0"/>
                </a:lnTo>
                <a:close/>
              </a:path>
              <a:path w="2011679" h="231775">
                <a:moveTo>
                  <a:pt x="0" y="0"/>
                </a:moveTo>
                <a:lnTo>
                  <a:pt x="2011679" y="231647"/>
                </a:lnTo>
                <a:lnTo>
                  <a:pt x="1926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8802623" y="3372104"/>
            <a:ext cx="2011680" cy="231775"/>
          </a:xfrm>
          <a:custGeom>
            <a:avLst/>
            <a:gdLst/>
            <a:ahLst/>
            <a:cxnLst/>
            <a:rect l="l" t="t" r="r" b="b"/>
            <a:pathLst>
              <a:path w="2011679" h="231775">
                <a:moveTo>
                  <a:pt x="1926335" y="0"/>
                </a:moveTo>
                <a:lnTo>
                  <a:pt x="0" y="0"/>
                </a:lnTo>
                <a:lnTo>
                  <a:pt x="2011679" y="231647"/>
                </a:lnTo>
                <a:lnTo>
                  <a:pt x="1926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8802623" y="3372104"/>
            <a:ext cx="2011680" cy="231775"/>
          </a:xfrm>
          <a:custGeom>
            <a:avLst/>
            <a:gdLst/>
            <a:ahLst/>
            <a:cxnLst/>
            <a:rect l="l" t="t" r="r" b="b"/>
            <a:pathLst>
              <a:path w="2011679" h="231775">
                <a:moveTo>
                  <a:pt x="0" y="0"/>
                </a:moveTo>
                <a:lnTo>
                  <a:pt x="2011679" y="231647"/>
                </a:lnTo>
                <a:lnTo>
                  <a:pt x="86867" y="2316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10829544" y="3602229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3"/>
                </a:moveTo>
                <a:lnTo>
                  <a:pt x="9143" y="1523"/>
                </a:lnTo>
                <a:lnTo>
                  <a:pt x="7619" y="0"/>
                </a:lnTo>
                <a:lnTo>
                  <a:pt x="0" y="1523"/>
                </a:lnTo>
                <a:close/>
              </a:path>
              <a:path w="9525" h="1904">
                <a:moveTo>
                  <a:pt x="7619" y="0"/>
                </a:moveTo>
                <a:lnTo>
                  <a:pt x="9143" y="1523"/>
                </a:lnTo>
                <a:lnTo>
                  <a:pt x="914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10837164" y="3602229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3" y="0"/>
                </a:moveTo>
                <a:lnTo>
                  <a:pt x="0" y="0"/>
                </a:lnTo>
                <a:lnTo>
                  <a:pt x="1523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10829544" y="3602229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7619" y="0"/>
                </a:moveTo>
                <a:lnTo>
                  <a:pt x="9143" y="1523"/>
                </a:lnTo>
                <a:lnTo>
                  <a:pt x="0" y="1523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10821926" y="3603752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0" y="3047"/>
                </a:moveTo>
                <a:lnTo>
                  <a:pt x="25907" y="3047"/>
                </a:lnTo>
                <a:lnTo>
                  <a:pt x="7619" y="0"/>
                </a:lnTo>
                <a:lnTo>
                  <a:pt x="0" y="3047"/>
                </a:lnTo>
                <a:close/>
              </a:path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2438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10829549" y="3603752"/>
            <a:ext cx="18415" cy="3175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6763" y="0"/>
                </a:moveTo>
                <a:lnTo>
                  <a:pt x="0" y="0"/>
                </a:lnTo>
                <a:lnTo>
                  <a:pt x="18287" y="304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10821926" y="3603752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10821926" y="3606801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0" y="0"/>
                </a:moveTo>
                <a:lnTo>
                  <a:pt x="0" y="7619"/>
                </a:lnTo>
                <a:lnTo>
                  <a:pt x="28955" y="7619"/>
                </a:lnTo>
                <a:lnTo>
                  <a:pt x="0" y="0"/>
                </a:lnTo>
                <a:close/>
              </a:path>
              <a:path w="29209" h="7620">
                <a:moveTo>
                  <a:pt x="0" y="0"/>
                </a:moveTo>
                <a:lnTo>
                  <a:pt x="28955" y="7619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10821926" y="3606801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25907" y="0"/>
                </a:moveTo>
                <a:lnTo>
                  <a:pt x="0" y="0"/>
                </a:lnTo>
                <a:lnTo>
                  <a:pt x="28955" y="7619"/>
                </a:lnTo>
                <a:lnTo>
                  <a:pt x="25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10821926" y="3606801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0" y="0"/>
                </a:moveTo>
                <a:lnTo>
                  <a:pt x="2895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8889492" y="3609086"/>
            <a:ext cx="1922145" cy="0"/>
          </a:xfrm>
          <a:custGeom>
            <a:avLst/>
            <a:gdLst/>
            <a:ahLst/>
            <a:cxnLst/>
            <a:rect l="l" t="t" r="r" b="b"/>
            <a:pathLst>
              <a:path w="1922145">
                <a:moveTo>
                  <a:pt x="0" y="0"/>
                </a:moveTo>
                <a:lnTo>
                  <a:pt x="19217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8889492" y="3603758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1921763" y="0"/>
                </a:moveTo>
                <a:lnTo>
                  <a:pt x="0" y="0"/>
                </a:lnTo>
                <a:lnTo>
                  <a:pt x="1921763" y="10667"/>
                </a:lnTo>
                <a:lnTo>
                  <a:pt x="1921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8889492" y="3603758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0" y="0"/>
                </a:moveTo>
                <a:lnTo>
                  <a:pt x="192176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8894068" y="3614423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51815" y="137159"/>
                </a:lnTo>
                <a:lnTo>
                  <a:pt x="2008631" y="137159"/>
                </a:lnTo>
                <a:lnTo>
                  <a:pt x="0" y="0"/>
                </a:lnTo>
                <a:close/>
              </a:path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1956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8894068" y="3614423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1956815" y="0"/>
                </a:moveTo>
                <a:lnTo>
                  <a:pt x="0" y="0"/>
                </a:lnTo>
                <a:lnTo>
                  <a:pt x="2008631" y="137159"/>
                </a:lnTo>
                <a:lnTo>
                  <a:pt x="1956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8894068" y="3614423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51815" y="1371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8945880" y="3755390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8945880" y="3751580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1953767" y="0"/>
                </a:moveTo>
                <a:lnTo>
                  <a:pt x="0" y="0"/>
                </a:lnTo>
                <a:lnTo>
                  <a:pt x="1953767" y="7619"/>
                </a:lnTo>
                <a:lnTo>
                  <a:pt x="1953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8945880" y="3751580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0" y="0"/>
                </a:moveTo>
                <a:lnTo>
                  <a:pt x="19537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14537436" y="3801872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5" h="35560">
                <a:moveTo>
                  <a:pt x="0" y="35051"/>
                </a:moveTo>
                <a:lnTo>
                  <a:pt x="77723" y="35051"/>
                </a:lnTo>
                <a:lnTo>
                  <a:pt x="77723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14537436" y="3801872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5" h="35560">
                <a:moveTo>
                  <a:pt x="77723" y="0"/>
                </a:moveTo>
                <a:lnTo>
                  <a:pt x="77723" y="35051"/>
                </a:lnTo>
                <a:lnTo>
                  <a:pt x="0" y="35051"/>
                </a:lnTo>
                <a:lnTo>
                  <a:pt x="777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14420087" y="3836929"/>
            <a:ext cx="195580" cy="53341"/>
          </a:xfrm>
          <a:custGeom>
            <a:avLst/>
            <a:gdLst/>
            <a:ahLst/>
            <a:cxnLst/>
            <a:rect l="l" t="t" r="r" b="b"/>
            <a:pathLst>
              <a:path w="195580" h="53339">
                <a:moveTo>
                  <a:pt x="0" y="53339"/>
                </a:moveTo>
                <a:lnTo>
                  <a:pt x="195071" y="53339"/>
                </a:lnTo>
                <a:lnTo>
                  <a:pt x="195071" y="13715"/>
                </a:lnTo>
                <a:lnTo>
                  <a:pt x="0" y="53339"/>
                </a:lnTo>
                <a:close/>
              </a:path>
              <a:path w="195580" h="53339">
                <a:moveTo>
                  <a:pt x="0" y="53339"/>
                </a:moveTo>
                <a:lnTo>
                  <a:pt x="195071" y="13715"/>
                </a:lnTo>
                <a:lnTo>
                  <a:pt x="117347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14420087" y="3850641"/>
            <a:ext cx="195580" cy="40004"/>
          </a:xfrm>
          <a:custGeom>
            <a:avLst/>
            <a:gdLst/>
            <a:ahLst/>
            <a:cxnLst/>
            <a:rect l="l" t="t" r="r" b="b"/>
            <a:pathLst>
              <a:path w="195580" h="40004">
                <a:moveTo>
                  <a:pt x="195071" y="39623"/>
                </a:moveTo>
                <a:lnTo>
                  <a:pt x="195071" y="0"/>
                </a:lnTo>
                <a:lnTo>
                  <a:pt x="0" y="39623"/>
                </a:lnTo>
                <a:lnTo>
                  <a:pt x="195071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14420087" y="3836929"/>
            <a:ext cx="195580" cy="53341"/>
          </a:xfrm>
          <a:custGeom>
            <a:avLst/>
            <a:gdLst/>
            <a:ahLst/>
            <a:cxnLst/>
            <a:rect l="l" t="t" r="r" b="b"/>
            <a:pathLst>
              <a:path w="195580" h="53339">
                <a:moveTo>
                  <a:pt x="195071" y="13715"/>
                </a:moveTo>
                <a:lnTo>
                  <a:pt x="0" y="53339"/>
                </a:lnTo>
                <a:lnTo>
                  <a:pt x="117347" y="0"/>
                </a:lnTo>
                <a:lnTo>
                  <a:pt x="195071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14537436" y="3836929"/>
            <a:ext cx="78105" cy="13969"/>
          </a:xfrm>
          <a:custGeom>
            <a:avLst/>
            <a:gdLst/>
            <a:ahLst/>
            <a:cxnLst/>
            <a:rect l="l" t="t" r="r" b="b"/>
            <a:pathLst>
              <a:path w="78105" h="13970">
                <a:moveTo>
                  <a:pt x="0" y="0"/>
                </a:moveTo>
                <a:lnTo>
                  <a:pt x="77723" y="13715"/>
                </a:lnTo>
                <a:lnTo>
                  <a:pt x="777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14537436" y="3836929"/>
            <a:ext cx="78105" cy="13969"/>
          </a:xfrm>
          <a:custGeom>
            <a:avLst/>
            <a:gdLst/>
            <a:ahLst/>
            <a:cxnLst/>
            <a:rect l="l" t="t" r="r" b="b"/>
            <a:pathLst>
              <a:path w="78105" h="13970">
                <a:moveTo>
                  <a:pt x="77723" y="13715"/>
                </a:moveTo>
                <a:lnTo>
                  <a:pt x="0" y="0"/>
                </a:lnTo>
                <a:lnTo>
                  <a:pt x="77723" y="0"/>
                </a:lnTo>
                <a:lnTo>
                  <a:pt x="77723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14413996" y="3891788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4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14413996" y="3890264"/>
            <a:ext cx="201295" cy="3175"/>
          </a:xfrm>
          <a:custGeom>
            <a:avLst/>
            <a:gdLst/>
            <a:ahLst/>
            <a:cxnLst/>
            <a:rect l="l" t="t" r="r" b="b"/>
            <a:pathLst>
              <a:path w="201294" h="3175">
                <a:moveTo>
                  <a:pt x="201167" y="1523"/>
                </a:moveTo>
                <a:lnTo>
                  <a:pt x="0" y="3047"/>
                </a:lnTo>
                <a:lnTo>
                  <a:pt x="6095" y="0"/>
                </a:lnTo>
                <a:lnTo>
                  <a:pt x="20116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14406376" y="3896360"/>
            <a:ext cx="208915" cy="0"/>
          </a:xfrm>
          <a:custGeom>
            <a:avLst/>
            <a:gdLst/>
            <a:ahLst/>
            <a:cxnLst/>
            <a:rect l="l" t="t" r="r" b="b"/>
            <a:pathLst>
              <a:path w="208915">
                <a:moveTo>
                  <a:pt x="0" y="0"/>
                </a:moveTo>
                <a:lnTo>
                  <a:pt x="208787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14406376" y="3893311"/>
            <a:ext cx="208915" cy="3175"/>
          </a:xfrm>
          <a:custGeom>
            <a:avLst/>
            <a:gdLst/>
            <a:ahLst/>
            <a:cxnLst/>
            <a:rect l="l" t="t" r="r" b="b"/>
            <a:pathLst>
              <a:path w="208915" h="3175">
                <a:moveTo>
                  <a:pt x="208787" y="1523"/>
                </a:moveTo>
                <a:lnTo>
                  <a:pt x="0" y="3047"/>
                </a:lnTo>
                <a:lnTo>
                  <a:pt x="7619" y="0"/>
                </a:lnTo>
                <a:lnTo>
                  <a:pt x="2087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14388087" y="3901694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4388087" y="3899408"/>
            <a:ext cx="227328" cy="5080"/>
          </a:xfrm>
          <a:custGeom>
            <a:avLst/>
            <a:gdLst/>
            <a:ahLst/>
            <a:cxnLst/>
            <a:rect l="l" t="t" r="r" b="b"/>
            <a:pathLst>
              <a:path w="227330" h="5079">
                <a:moveTo>
                  <a:pt x="227075" y="4571"/>
                </a:moveTo>
                <a:lnTo>
                  <a:pt x="227075" y="0"/>
                </a:lnTo>
                <a:lnTo>
                  <a:pt x="0" y="4571"/>
                </a:lnTo>
                <a:lnTo>
                  <a:pt x="22707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14388087" y="38963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20">
                <a:moveTo>
                  <a:pt x="227075" y="3047"/>
                </a:moveTo>
                <a:lnTo>
                  <a:pt x="0" y="7619"/>
                </a:lnTo>
                <a:lnTo>
                  <a:pt x="18287" y="0"/>
                </a:lnTo>
                <a:lnTo>
                  <a:pt x="2270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14406376" y="3896361"/>
            <a:ext cx="208915" cy="3175"/>
          </a:xfrm>
          <a:custGeom>
            <a:avLst/>
            <a:gdLst/>
            <a:ahLst/>
            <a:cxnLst/>
            <a:rect l="l" t="t" r="r" b="b"/>
            <a:pathLst>
              <a:path w="208915" h="3175">
                <a:moveTo>
                  <a:pt x="208787" y="3047"/>
                </a:moveTo>
                <a:lnTo>
                  <a:pt x="0" y="0"/>
                </a:lnTo>
                <a:lnTo>
                  <a:pt x="208787" y="0"/>
                </a:lnTo>
                <a:lnTo>
                  <a:pt x="20878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14365223" y="3910519"/>
            <a:ext cx="250189" cy="0"/>
          </a:xfrm>
          <a:custGeom>
            <a:avLst/>
            <a:gdLst/>
            <a:ahLst/>
            <a:cxnLst/>
            <a:rect l="l" t="t" r="r" b="b"/>
            <a:pathLst>
              <a:path w="250190">
                <a:moveTo>
                  <a:pt x="0" y="0"/>
                </a:moveTo>
                <a:lnTo>
                  <a:pt x="249935" y="0"/>
                </a:lnTo>
              </a:path>
            </a:pathLst>
          </a:custGeom>
          <a:ln w="14350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14371319" y="3907028"/>
            <a:ext cx="243840" cy="5080"/>
          </a:xfrm>
          <a:custGeom>
            <a:avLst/>
            <a:gdLst/>
            <a:ahLst/>
            <a:cxnLst/>
            <a:rect l="l" t="t" r="r" b="b"/>
            <a:pathLst>
              <a:path w="243840" h="5079">
                <a:moveTo>
                  <a:pt x="243839" y="4571"/>
                </a:moveTo>
                <a:lnTo>
                  <a:pt x="243839" y="0"/>
                </a:lnTo>
                <a:lnTo>
                  <a:pt x="0" y="4571"/>
                </a:lnTo>
                <a:lnTo>
                  <a:pt x="24383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14371319" y="3903982"/>
            <a:ext cx="243840" cy="7620"/>
          </a:xfrm>
          <a:custGeom>
            <a:avLst/>
            <a:gdLst/>
            <a:ahLst/>
            <a:cxnLst/>
            <a:rect l="l" t="t" r="r" b="b"/>
            <a:pathLst>
              <a:path w="243840" h="7620">
                <a:moveTo>
                  <a:pt x="243839" y="3047"/>
                </a:moveTo>
                <a:lnTo>
                  <a:pt x="0" y="7619"/>
                </a:lnTo>
                <a:lnTo>
                  <a:pt x="16763" y="0"/>
                </a:lnTo>
                <a:lnTo>
                  <a:pt x="2438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14388087" y="3903981"/>
            <a:ext cx="227328" cy="3175"/>
          </a:xfrm>
          <a:custGeom>
            <a:avLst/>
            <a:gdLst/>
            <a:ahLst/>
            <a:cxnLst/>
            <a:rect l="l" t="t" r="r" b="b"/>
            <a:pathLst>
              <a:path w="227330" h="3175">
                <a:moveTo>
                  <a:pt x="227075" y="3047"/>
                </a:moveTo>
                <a:lnTo>
                  <a:pt x="0" y="0"/>
                </a:lnTo>
                <a:lnTo>
                  <a:pt x="227075" y="0"/>
                </a:lnTo>
                <a:lnTo>
                  <a:pt x="2270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14365223" y="3911601"/>
            <a:ext cx="250189" cy="3175"/>
          </a:xfrm>
          <a:custGeom>
            <a:avLst/>
            <a:gdLst/>
            <a:ahLst/>
            <a:cxnLst/>
            <a:rect l="l" t="t" r="r" b="b"/>
            <a:pathLst>
              <a:path w="250190" h="3175">
                <a:moveTo>
                  <a:pt x="249935" y="1523"/>
                </a:moveTo>
                <a:lnTo>
                  <a:pt x="0" y="3047"/>
                </a:lnTo>
                <a:lnTo>
                  <a:pt x="6095" y="0"/>
                </a:lnTo>
                <a:lnTo>
                  <a:pt x="2499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14327124" y="3923029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14327124" y="3923794"/>
            <a:ext cx="288290" cy="7620"/>
          </a:xfrm>
          <a:custGeom>
            <a:avLst/>
            <a:gdLst/>
            <a:ahLst/>
            <a:cxnLst/>
            <a:rect l="l" t="t" r="r" b="b"/>
            <a:pathLst>
              <a:path w="288290" h="7620">
                <a:moveTo>
                  <a:pt x="288035" y="7619"/>
                </a:moveTo>
                <a:lnTo>
                  <a:pt x="288035" y="0"/>
                </a:lnTo>
                <a:lnTo>
                  <a:pt x="0" y="7619"/>
                </a:lnTo>
                <a:lnTo>
                  <a:pt x="28803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14327124" y="3914648"/>
            <a:ext cx="288290" cy="17146"/>
          </a:xfrm>
          <a:custGeom>
            <a:avLst/>
            <a:gdLst/>
            <a:ahLst/>
            <a:cxnLst/>
            <a:rect l="l" t="t" r="r" b="b"/>
            <a:pathLst>
              <a:path w="288290" h="17145">
                <a:moveTo>
                  <a:pt x="288035" y="9143"/>
                </a:moveTo>
                <a:lnTo>
                  <a:pt x="0" y="16763"/>
                </a:lnTo>
                <a:lnTo>
                  <a:pt x="38099" y="0"/>
                </a:lnTo>
                <a:lnTo>
                  <a:pt x="288035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14365223" y="3914650"/>
            <a:ext cx="250189" cy="9526"/>
          </a:xfrm>
          <a:custGeom>
            <a:avLst/>
            <a:gdLst/>
            <a:ahLst/>
            <a:cxnLst/>
            <a:rect l="l" t="t" r="r" b="b"/>
            <a:pathLst>
              <a:path w="250190" h="9525">
                <a:moveTo>
                  <a:pt x="249935" y="9143"/>
                </a:moveTo>
                <a:lnTo>
                  <a:pt x="0" y="0"/>
                </a:lnTo>
                <a:lnTo>
                  <a:pt x="249935" y="0"/>
                </a:lnTo>
                <a:lnTo>
                  <a:pt x="249935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14327124" y="3935223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14327124" y="3935985"/>
            <a:ext cx="288290" cy="3175"/>
          </a:xfrm>
          <a:custGeom>
            <a:avLst/>
            <a:gdLst/>
            <a:ahLst/>
            <a:cxnLst/>
            <a:rect l="l" t="t" r="r" b="b"/>
            <a:pathLst>
              <a:path w="288290" h="3175">
                <a:moveTo>
                  <a:pt x="288035" y="3047"/>
                </a:moveTo>
                <a:lnTo>
                  <a:pt x="288035" y="0"/>
                </a:lnTo>
                <a:lnTo>
                  <a:pt x="0" y="3047"/>
                </a:lnTo>
                <a:lnTo>
                  <a:pt x="28803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14327124" y="3931411"/>
            <a:ext cx="288290" cy="7620"/>
          </a:xfrm>
          <a:custGeom>
            <a:avLst/>
            <a:gdLst/>
            <a:ahLst/>
            <a:cxnLst/>
            <a:rect l="l" t="t" r="r" b="b"/>
            <a:pathLst>
              <a:path w="288290" h="7620">
                <a:moveTo>
                  <a:pt x="288035" y="4571"/>
                </a:moveTo>
                <a:lnTo>
                  <a:pt x="0" y="7619"/>
                </a:lnTo>
                <a:lnTo>
                  <a:pt x="0" y="0"/>
                </a:lnTo>
                <a:lnTo>
                  <a:pt x="2880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14327124" y="3931410"/>
            <a:ext cx="288290" cy="5080"/>
          </a:xfrm>
          <a:custGeom>
            <a:avLst/>
            <a:gdLst/>
            <a:ahLst/>
            <a:cxnLst/>
            <a:rect l="l" t="t" r="r" b="b"/>
            <a:pathLst>
              <a:path w="288290" h="5079">
                <a:moveTo>
                  <a:pt x="288035" y="4571"/>
                </a:moveTo>
                <a:lnTo>
                  <a:pt x="0" y="0"/>
                </a:lnTo>
                <a:lnTo>
                  <a:pt x="288035" y="0"/>
                </a:lnTo>
                <a:lnTo>
                  <a:pt x="2880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10309859" y="3978657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10309859" y="3978657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8948929" y="3759205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0" y="0"/>
                </a:moveTo>
                <a:lnTo>
                  <a:pt x="1370075" y="219455"/>
                </a:lnTo>
                <a:lnTo>
                  <a:pt x="1950719" y="0"/>
                </a:lnTo>
                <a:lnTo>
                  <a:pt x="0" y="0"/>
                </a:lnTo>
                <a:close/>
              </a:path>
              <a:path w="1950720" h="219710">
                <a:moveTo>
                  <a:pt x="0" y="0"/>
                </a:moveTo>
                <a:lnTo>
                  <a:pt x="82295" y="219455"/>
                </a:lnTo>
                <a:lnTo>
                  <a:pt x="1370075" y="2194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8948929" y="3759205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1950719" y="0"/>
                </a:moveTo>
                <a:lnTo>
                  <a:pt x="0" y="0"/>
                </a:lnTo>
                <a:lnTo>
                  <a:pt x="1370075" y="219455"/>
                </a:lnTo>
                <a:lnTo>
                  <a:pt x="1950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8948928" y="3759205"/>
            <a:ext cx="1370330" cy="219711"/>
          </a:xfrm>
          <a:custGeom>
            <a:avLst/>
            <a:gdLst/>
            <a:ahLst/>
            <a:cxnLst/>
            <a:rect l="l" t="t" r="r" b="b"/>
            <a:pathLst>
              <a:path w="1370329" h="219710">
                <a:moveTo>
                  <a:pt x="0" y="0"/>
                </a:moveTo>
                <a:lnTo>
                  <a:pt x="1370075" y="219455"/>
                </a:lnTo>
                <a:lnTo>
                  <a:pt x="82295" y="2194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14324076" y="3939032"/>
            <a:ext cx="291465" cy="50801"/>
          </a:xfrm>
          <a:custGeom>
            <a:avLst/>
            <a:gdLst/>
            <a:ahLst/>
            <a:cxnLst/>
            <a:rect l="l" t="t" r="r" b="b"/>
            <a:pathLst>
              <a:path w="291465" h="50800">
                <a:moveTo>
                  <a:pt x="22859" y="50291"/>
                </a:moveTo>
                <a:lnTo>
                  <a:pt x="291083" y="50291"/>
                </a:lnTo>
                <a:lnTo>
                  <a:pt x="291083" y="25907"/>
                </a:lnTo>
                <a:lnTo>
                  <a:pt x="22859" y="50291"/>
                </a:lnTo>
                <a:close/>
              </a:path>
              <a:path w="291465" h="50800">
                <a:moveTo>
                  <a:pt x="0" y="0"/>
                </a:moveTo>
                <a:lnTo>
                  <a:pt x="22859" y="50291"/>
                </a:lnTo>
                <a:lnTo>
                  <a:pt x="291083" y="259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14346936" y="3964941"/>
            <a:ext cx="268605" cy="24766"/>
          </a:xfrm>
          <a:custGeom>
            <a:avLst/>
            <a:gdLst/>
            <a:ahLst/>
            <a:cxnLst/>
            <a:rect l="l" t="t" r="r" b="b"/>
            <a:pathLst>
              <a:path w="268605" h="24764">
                <a:moveTo>
                  <a:pt x="268223" y="24383"/>
                </a:moveTo>
                <a:lnTo>
                  <a:pt x="268223" y="0"/>
                </a:lnTo>
                <a:lnTo>
                  <a:pt x="0" y="24383"/>
                </a:lnTo>
                <a:lnTo>
                  <a:pt x="268223" y="2438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14324076" y="3939032"/>
            <a:ext cx="291465" cy="50801"/>
          </a:xfrm>
          <a:custGeom>
            <a:avLst/>
            <a:gdLst/>
            <a:ahLst/>
            <a:cxnLst/>
            <a:rect l="l" t="t" r="r" b="b"/>
            <a:pathLst>
              <a:path w="291465" h="50800">
                <a:moveTo>
                  <a:pt x="291083" y="25907"/>
                </a:moveTo>
                <a:lnTo>
                  <a:pt x="22859" y="50291"/>
                </a:lnTo>
                <a:lnTo>
                  <a:pt x="0" y="0"/>
                </a:lnTo>
                <a:lnTo>
                  <a:pt x="291083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14324076" y="3951986"/>
            <a:ext cx="291465" cy="0"/>
          </a:xfrm>
          <a:custGeom>
            <a:avLst/>
            <a:gdLst/>
            <a:ahLst/>
            <a:cxnLst/>
            <a:rect l="l" t="t" r="r" b="b"/>
            <a:pathLst>
              <a:path w="291465">
                <a:moveTo>
                  <a:pt x="0" y="0"/>
                </a:moveTo>
                <a:lnTo>
                  <a:pt x="291083" y="0"/>
                </a:lnTo>
              </a:path>
            </a:pathLst>
          </a:custGeom>
          <a:ln w="2717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14324076" y="3939032"/>
            <a:ext cx="291465" cy="26033"/>
          </a:xfrm>
          <a:custGeom>
            <a:avLst/>
            <a:gdLst/>
            <a:ahLst/>
            <a:cxnLst/>
            <a:rect l="l" t="t" r="r" b="b"/>
            <a:pathLst>
              <a:path w="291465" h="26035">
                <a:moveTo>
                  <a:pt x="291083" y="25907"/>
                </a:moveTo>
                <a:lnTo>
                  <a:pt x="0" y="0"/>
                </a:lnTo>
                <a:lnTo>
                  <a:pt x="291083" y="0"/>
                </a:lnTo>
                <a:lnTo>
                  <a:pt x="291083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9031224" y="3983990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9031224" y="3978661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1267967" y="0"/>
                </a:moveTo>
                <a:lnTo>
                  <a:pt x="0" y="0"/>
                </a:lnTo>
                <a:lnTo>
                  <a:pt x="1267967" y="10667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9031224" y="3978661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0" y="0"/>
                </a:moveTo>
                <a:lnTo>
                  <a:pt x="1267967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14346936" y="3989324"/>
            <a:ext cx="268605" cy="36830"/>
          </a:xfrm>
          <a:custGeom>
            <a:avLst/>
            <a:gdLst/>
            <a:ahLst/>
            <a:cxnLst/>
            <a:rect l="l" t="t" r="r" b="b"/>
            <a:pathLst>
              <a:path w="268605" h="36829">
                <a:moveTo>
                  <a:pt x="16763" y="36575"/>
                </a:moveTo>
                <a:lnTo>
                  <a:pt x="268223" y="36575"/>
                </a:lnTo>
                <a:lnTo>
                  <a:pt x="268223" y="18287"/>
                </a:lnTo>
                <a:lnTo>
                  <a:pt x="16763" y="36575"/>
                </a:lnTo>
                <a:close/>
              </a:path>
              <a:path w="268605" h="36829">
                <a:moveTo>
                  <a:pt x="0" y="0"/>
                </a:moveTo>
                <a:lnTo>
                  <a:pt x="16763" y="36575"/>
                </a:lnTo>
                <a:lnTo>
                  <a:pt x="268223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14363701" y="4007611"/>
            <a:ext cx="251460" cy="18415"/>
          </a:xfrm>
          <a:custGeom>
            <a:avLst/>
            <a:gdLst/>
            <a:ahLst/>
            <a:cxnLst/>
            <a:rect l="l" t="t" r="r" b="b"/>
            <a:pathLst>
              <a:path w="251459" h="18414">
                <a:moveTo>
                  <a:pt x="251459" y="18287"/>
                </a:moveTo>
                <a:lnTo>
                  <a:pt x="251459" y="0"/>
                </a:lnTo>
                <a:lnTo>
                  <a:pt x="0" y="18287"/>
                </a:lnTo>
                <a:lnTo>
                  <a:pt x="251459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14346936" y="3989324"/>
            <a:ext cx="268605" cy="36830"/>
          </a:xfrm>
          <a:custGeom>
            <a:avLst/>
            <a:gdLst/>
            <a:ahLst/>
            <a:cxnLst/>
            <a:rect l="l" t="t" r="r" b="b"/>
            <a:pathLst>
              <a:path w="268605" h="36829">
                <a:moveTo>
                  <a:pt x="268223" y="18287"/>
                </a:moveTo>
                <a:lnTo>
                  <a:pt x="16763" y="36575"/>
                </a:lnTo>
                <a:lnTo>
                  <a:pt x="0" y="0"/>
                </a:lnTo>
                <a:lnTo>
                  <a:pt x="268223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14346936" y="3998468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>
                <a:moveTo>
                  <a:pt x="0" y="0"/>
                </a:moveTo>
                <a:lnTo>
                  <a:pt x="268223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14346936" y="3989324"/>
            <a:ext cx="268605" cy="18415"/>
          </a:xfrm>
          <a:custGeom>
            <a:avLst/>
            <a:gdLst/>
            <a:ahLst/>
            <a:cxnLst/>
            <a:rect l="l" t="t" r="r" b="b"/>
            <a:pathLst>
              <a:path w="268605" h="18414">
                <a:moveTo>
                  <a:pt x="268223" y="18287"/>
                </a:moveTo>
                <a:lnTo>
                  <a:pt x="0" y="0"/>
                </a:lnTo>
                <a:lnTo>
                  <a:pt x="268223" y="0"/>
                </a:lnTo>
                <a:lnTo>
                  <a:pt x="268223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14363701" y="4031234"/>
            <a:ext cx="251460" cy="0"/>
          </a:xfrm>
          <a:custGeom>
            <a:avLst/>
            <a:gdLst/>
            <a:ahLst/>
            <a:cxnLst/>
            <a:rect l="l" t="t" r="r" b="b"/>
            <a:pathLst>
              <a:path w="251459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14368275" y="4030473"/>
            <a:ext cx="247015" cy="6349"/>
          </a:xfrm>
          <a:custGeom>
            <a:avLst/>
            <a:gdLst/>
            <a:ahLst/>
            <a:cxnLst/>
            <a:rect l="l" t="t" r="r" b="b"/>
            <a:pathLst>
              <a:path w="247015" h="6350">
                <a:moveTo>
                  <a:pt x="246887" y="6095"/>
                </a:moveTo>
                <a:lnTo>
                  <a:pt x="246887" y="0"/>
                </a:lnTo>
                <a:lnTo>
                  <a:pt x="0" y="6095"/>
                </a:lnTo>
                <a:lnTo>
                  <a:pt x="2468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14363701" y="4025907"/>
            <a:ext cx="251460" cy="10795"/>
          </a:xfrm>
          <a:custGeom>
            <a:avLst/>
            <a:gdLst/>
            <a:ahLst/>
            <a:cxnLst/>
            <a:rect l="l" t="t" r="r" b="b"/>
            <a:pathLst>
              <a:path w="251459" h="10795">
                <a:moveTo>
                  <a:pt x="251459" y="4571"/>
                </a:moveTo>
                <a:lnTo>
                  <a:pt x="4571" y="10667"/>
                </a:lnTo>
                <a:lnTo>
                  <a:pt x="0" y="0"/>
                </a:lnTo>
                <a:lnTo>
                  <a:pt x="2514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14363701" y="4025900"/>
            <a:ext cx="251460" cy="5080"/>
          </a:xfrm>
          <a:custGeom>
            <a:avLst/>
            <a:gdLst/>
            <a:ahLst/>
            <a:cxnLst/>
            <a:rect l="l" t="t" r="r" b="b"/>
            <a:pathLst>
              <a:path w="251459" h="5079">
                <a:moveTo>
                  <a:pt x="251459" y="4571"/>
                </a:moveTo>
                <a:lnTo>
                  <a:pt x="0" y="0"/>
                </a:lnTo>
                <a:lnTo>
                  <a:pt x="251459" y="0"/>
                </a:lnTo>
                <a:lnTo>
                  <a:pt x="2514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14368275" y="4036574"/>
            <a:ext cx="247015" cy="41275"/>
          </a:xfrm>
          <a:custGeom>
            <a:avLst/>
            <a:gdLst/>
            <a:ahLst/>
            <a:cxnLst/>
            <a:rect l="l" t="t" r="r" b="b"/>
            <a:pathLst>
              <a:path w="247015" h="41275">
                <a:moveTo>
                  <a:pt x="18287" y="41147"/>
                </a:moveTo>
                <a:lnTo>
                  <a:pt x="246887" y="41147"/>
                </a:lnTo>
                <a:lnTo>
                  <a:pt x="246887" y="18287"/>
                </a:lnTo>
                <a:lnTo>
                  <a:pt x="18287" y="41147"/>
                </a:lnTo>
                <a:close/>
              </a:path>
              <a:path w="247015" h="41275">
                <a:moveTo>
                  <a:pt x="0" y="0"/>
                </a:moveTo>
                <a:lnTo>
                  <a:pt x="18287" y="41147"/>
                </a:lnTo>
                <a:lnTo>
                  <a:pt x="246887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14386560" y="4054856"/>
            <a:ext cx="228600" cy="22860"/>
          </a:xfrm>
          <a:custGeom>
            <a:avLst/>
            <a:gdLst/>
            <a:ahLst/>
            <a:cxnLst/>
            <a:rect l="l" t="t" r="r" b="b"/>
            <a:pathLst>
              <a:path w="228600" h="22860">
                <a:moveTo>
                  <a:pt x="228599" y="22859"/>
                </a:moveTo>
                <a:lnTo>
                  <a:pt x="228599" y="0"/>
                </a:lnTo>
                <a:lnTo>
                  <a:pt x="0" y="22859"/>
                </a:lnTo>
                <a:lnTo>
                  <a:pt x="228599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14368275" y="4036574"/>
            <a:ext cx="247015" cy="41275"/>
          </a:xfrm>
          <a:custGeom>
            <a:avLst/>
            <a:gdLst/>
            <a:ahLst/>
            <a:cxnLst/>
            <a:rect l="l" t="t" r="r" b="b"/>
            <a:pathLst>
              <a:path w="247015" h="41275">
                <a:moveTo>
                  <a:pt x="246887" y="18287"/>
                </a:moveTo>
                <a:lnTo>
                  <a:pt x="18287" y="41147"/>
                </a:lnTo>
                <a:lnTo>
                  <a:pt x="0" y="0"/>
                </a:lnTo>
                <a:lnTo>
                  <a:pt x="24688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14368275" y="4045712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14368275" y="4036568"/>
            <a:ext cx="247015" cy="18415"/>
          </a:xfrm>
          <a:custGeom>
            <a:avLst/>
            <a:gdLst/>
            <a:ahLst/>
            <a:cxnLst/>
            <a:rect l="l" t="t" r="r" b="b"/>
            <a:pathLst>
              <a:path w="247015" h="18414">
                <a:moveTo>
                  <a:pt x="246887" y="18287"/>
                </a:moveTo>
                <a:lnTo>
                  <a:pt x="0" y="0"/>
                </a:lnTo>
                <a:lnTo>
                  <a:pt x="246887" y="0"/>
                </a:lnTo>
                <a:lnTo>
                  <a:pt x="24688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9035794" y="3989326"/>
            <a:ext cx="1308100" cy="96520"/>
          </a:xfrm>
          <a:custGeom>
            <a:avLst/>
            <a:gdLst/>
            <a:ahLst/>
            <a:cxnLst/>
            <a:rect l="l" t="t" r="r" b="b"/>
            <a:pathLst>
              <a:path w="1308100" h="96520">
                <a:moveTo>
                  <a:pt x="0" y="0"/>
                </a:moveTo>
                <a:lnTo>
                  <a:pt x="36575" y="96011"/>
                </a:lnTo>
                <a:lnTo>
                  <a:pt x="1307591" y="96011"/>
                </a:lnTo>
                <a:lnTo>
                  <a:pt x="0" y="0"/>
                </a:lnTo>
                <a:close/>
              </a:path>
              <a:path w="1308100" h="96520">
                <a:moveTo>
                  <a:pt x="0" y="0"/>
                </a:moveTo>
                <a:lnTo>
                  <a:pt x="1307591" y="96011"/>
                </a:lnTo>
                <a:lnTo>
                  <a:pt x="1271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9035794" y="3989326"/>
            <a:ext cx="1308100" cy="96520"/>
          </a:xfrm>
          <a:custGeom>
            <a:avLst/>
            <a:gdLst/>
            <a:ahLst/>
            <a:cxnLst/>
            <a:rect l="l" t="t" r="r" b="b"/>
            <a:pathLst>
              <a:path w="1308100" h="96520">
                <a:moveTo>
                  <a:pt x="1271015" y="0"/>
                </a:moveTo>
                <a:lnTo>
                  <a:pt x="0" y="0"/>
                </a:lnTo>
                <a:lnTo>
                  <a:pt x="1307591" y="96011"/>
                </a:lnTo>
                <a:lnTo>
                  <a:pt x="1271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9035794" y="3989326"/>
            <a:ext cx="1308100" cy="96520"/>
          </a:xfrm>
          <a:custGeom>
            <a:avLst/>
            <a:gdLst/>
            <a:ahLst/>
            <a:cxnLst/>
            <a:rect l="l" t="t" r="r" b="b"/>
            <a:pathLst>
              <a:path w="1308100" h="96520">
                <a:moveTo>
                  <a:pt x="0" y="0"/>
                </a:moveTo>
                <a:lnTo>
                  <a:pt x="1307591" y="96011"/>
                </a:lnTo>
                <a:lnTo>
                  <a:pt x="36575" y="960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14381987" y="408533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523"/>
                </a:moveTo>
                <a:lnTo>
                  <a:pt x="1523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14381987" y="408533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523" y="0"/>
                </a:moveTo>
                <a:lnTo>
                  <a:pt x="1523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14394185" y="4083050"/>
            <a:ext cx="220979" cy="0"/>
          </a:xfrm>
          <a:custGeom>
            <a:avLst/>
            <a:gdLst/>
            <a:ahLst/>
            <a:cxnLst/>
            <a:rect l="l" t="t" r="r" b="b"/>
            <a:pathLst>
              <a:path w="220980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14394185" y="4082289"/>
            <a:ext cx="220979" cy="6349"/>
          </a:xfrm>
          <a:custGeom>
            <a:avLst/>
            <a:gdLst/>
            <a:ahLst/>
            <a:cxnLst/>
            <a:rect l="l" t="t" r="r" b="b"/>
            <a:pathLst>
              <a:path w="220980" h="6350">
                <a:moveTo>
                  <a:pt x="220979" y="6095"/>
                </a:moveTo>
                <a:lnTo>
                  <a:pt x="220979" y="0"/>
                </a:lnTo>
                <a:lnTo>
                  <a:pt x="0" y="6095"/>
                </a:lnTo>
                <a:lnTo>
                  <a:pt x="22097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14394185" y="4077722"/>
            <a:ext cx="220979" cy="10795"/>
          </a:xfrm>
          <a:custGeom>
            <a:avLst/>
            <a:gdLst/>
            <a:ahLst/>
            <a:cxnLst/>
            <a:rect l="l" t="t" r="r" b="b"/>
            <a:pathLst>
              <a:path w="220980" h="10795">
                <a:moveTo>
                  <a:pt x="220979" y="4571"/>
                </a:moveTo>
                <a:lnTo>
                  <a:pt x="0" y="10667"/>
                </a:lnTo>
                <a:lnTo>
                  <a:pt x="0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14394185" y="4077716"/>
            <a:ext cx="220979" cy="5080"/>
          </a:xfrm>
          <a:custGeom>
            <a:avLst/>
            <a:gdLst/>
            <a:ahLst/>
            <a:cxnLst/>
            <a:rect l="l" t="t" r="r" b="b"/>
            <a:pathLst>
              <a:path w="220980" h="5079">
                <a:moveTo>
                  <a:pt x="220979" y="4571"/>
                </a:moveTo>
                <a:lnTo>
                  <a:pt x="0" y="0"/>
                </a:lnTo>
                <a:lnTo>
                  <a:pt x="220979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14377416" y="4086861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1523"/>
                </a:lnTo>
                <a:lnTo>
                  <a:pt x="4571" y="0"/>
                </a:lnTo>
                <a:lnTo>
                  <a:pt x="0" y="1523"/>
                </a:lnTo>
                <a:close/>
              </a:path>
              <a:path w="6350" h="1904">
                <a:moveTo>
                  <a:pt x="4571" y="0"/>
                </a:moveTo>
                <a:lnTo>
                  <a:pt x="6095" y="1523"/>
                </a:lnTo>
                <a:lnTo>
                  <a:pt x="6095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14381987" y="408686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523" y="0"/>
                </a:moveTo>
                <a:lnTo>
                  <a:pt x="0" y="0"/>
                </a:lnTo>
                <a:lnTo>
                  <a:pt x="1523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14377416" y="4086861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4571" y="0"/>
                </a:moveTo>
                <a:lnTo>
                  <a:pt x="6095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14375895" y="4092956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>
                <a:moveTo>
                  <a:pt x="0" y="0"/>
                </a:moveTo>
                <a:lnTo>
                  <a:pt x="2392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9072373" y="4089146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9072373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1267967" y="0"/>
                </a:moveTo>
                <a:lnTo>
                  <a:pt x="0" y="0"/>
                </a:lnTo>
                <a:lnTo>
                  <a:pt x="1267967" y="7619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9072373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0" y="0"/>
                </a:moveTo>
                <a:lnTo>
                  <a:pt x="12679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14375895" y="4092954"/>
            <a:ext cx="239395" cy="5080"/>
          </a:xfrm>
          <a:custGeom>
            <a:avLst/>
            <a:gdLst/>
            <a:ahLst/>
            <a:cxnLst/>
            <a:rect l="l" t="t" r="r" b="b"/>
            <a:pathLst>
              <a:path w="239394" h="5079">
                <a:moveTo>
                  <a:pt x="239267" y="4571"/>
                </a:moveTo>
                <a:lnTo>
                  <a:pt x="239267" y="0"/>
                </a:lnTo>
                <a:lnTo>
                  <a:pt x="0" y="4571"/>
                </a:lnTo>
                <a:lnTo>
                  <a:pt x="2392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14375895" y="4089908"/>
            <a:ext cx="239395" cy="7620"/>
          </a:xfrm>
          <a:custGeom>
            <a:avLst/>
            <a:gdLst/>
            <a:ahLst/>
            <a:cxnLst/>
            <a:rect l="l" t="t" r="r" b="b"/>
            <a:pathLst>
              <a:path w="239394" h="7620">
                <a:moveTo>
                  <a:pt x="239267" y="3047"/>
                </a:moveTo>
                <a:lnTo>
                  <a:pt x="0" y="7619"/>
                </a:lnTo>
                <a:lnTo>
                  <a:pt x="0" y="0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14375895" y="4089909"/>
            <a:ext cx="239395" cy="3175"/>
          </a:xfrm>
          <a:custGeom>
            <a:avLst/>
            <a:gdLst/>
            <a:ahLst/>
            <a:cxnLst/>
            <a:rect l="l" t="t" r="r" b="b"/>
            <a:pathLst>
              <a:path w="239394" h="3175">
                <a:moveTo>
                  <a:pt x="239267" y="3047"/>
                </a:moveTo>
                <a:lnTo>
                  <a:pt x="0" y="0"/>
                </a:lnTo>
                <a:lnTo>
                  <a:pt x="239267" y="0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14372843" y="4097534"/>
            <a:ext cx="242569" cy="140335"/>
          </a:xfrm>
          <a:custGeom>
            <a:avLst/>
            <a:gdLst/>
            <a:ahLst/>
            <a:cxnLst/>
            <a:rect l="l" t="t" r="r" b="b"/>
            <a:pathLst>
              <a:path w="242569" h="140335">
                <a:moveTo>
                  <a:pt x="59435" y="140207"/>
                </a:moveTo>
                <a:lnTo>
                  <a:pt x="242315" y="140207"/>
                </a:lnTo>
                <a:lnTo>
                  <a:pt x="242315" y="56387"/>
                </a:lnTo>
                <a:lnTo>
                  <a:pt x="59435" y="140207"/>
                </a:lnTo>
                <a:close/>
              </a:path>
              <a:path w="242569" h="140335">
                <a:moveTo>
                  <a:pt x="0" y="0"/>
                </a:moveTo>
                <a:lnTo>
                  <a:pt x="59435" y="140207"/>
                </a:lnTo>
                <a:lnTo>
                  <a:pt x="242315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14432281" y="4153916"/>
            <a:ext cx="182881" cy="83820"/>
          </a:xfrm>
          <a:custGeom>
            <a:avLst/>
            <a:gdLst/>
            <a:ahLst/>
            <a:cxnLst/>
            <a:rect l="l" t="t" r="r" b="b"/>
            <a:pathLst>
              <a:path w="182880" h="83820">
                <a:moveTo>
                  <a:pt x="182879" y="83819"/>
                </a:moveTo>
                <a:lnTo>
                  <a:pt x="182879" y="0"/>
                </a:lnTo>
                <a:lnTo>
                  <a:pt x="0" y="83819"/>
                </a:lnTo>
                <a:lnTo>
                  <a:pt x="182879" y="838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4372843" y="4097534"/>
            <a:ext cx="242569" cy="140335"/>
          </a:xfrm>
          <a:custGeom>
            <a:avLst/>
            <a:gdLst/>
            <a:ahLst/>
            <a:cxnLst/>
            <a:rect l="l" t="t" r="r" b="b"/>
            <a:pathLst>
              <a:path w="242569" h="140335">
                <a:moveTo>
                  <a:pt x="242315" y="56387"/>
                </a:moveTo>
                <a:lnTo>
                  <a:pt x="59435" y="140207"/>
                </a:lnTo>
                <a:lnTo>
                  <a:pt x="0" y="0"/>
                </a:lnTo>
                <a:lnTo>
                  <a:pt x="242315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4372843" y="4097535"/>
            <a:ext cx="242569" cy="56515"/>
          </a:xfrm>
          <a:custGeom>
            <a:avLst/>
            <a:gdLst/>
            <a:ahLst/>
            <a:cxnLst/>
            <a:rect l="l" t="t" r="r" b="b"/>
            <a:pathLst>
              <a:path w="242569" h="56514">
                <a:moveTo>
                  <a:pt x="0" y="0"/>
                </a:moveTo>
                <a:lnTo>
                  <a:pt x="242315" y="56387"/>
                </a:lnTo>
                <a:lnTo>
                  <a:pt x="2423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14372843" y="4097535"/>
            <a:ext cx="242569" cy="56515"/>
          </a:xfrm>
          <a:custGeom>
            <a:avLst/>
            <a:gdLst/>
            <a:ahLst/>
            <a:cxnLst/>
            <a:rect l="l" t="t" r="r" b="b"/>
            <a:pathLst>
              <a:path w="242569" h="56514">
                <a:moveTo>
                  <a:pt x="242315" y="56387"/>
                </a:moveTo>
                <a:lnTo>
                  <a:pt x="0" y="0"/>
                </a:lnTo>
                <a:lnTo>
                  <a:pt x="242315" y="0"/>
                </a:lnTo>
                <a:lnTo>
                  <a:pt x="242315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9075423" y="4092954"/>
            <a:ext cx="1264920" cy="149860"/>
          </a:xfrm>
          <a:custGeom>
            <a:avLst/>
            <a:gdLst/>
            <a:ahLst/>
            <a:cxnLst/>
            <a:rect l="l" t="t" r="r" b="b"/>
            <a:pathLst>
              <a:path w="1264920" h="149860">
                <a:moveTo>
                  <a:pt x="0" y="0"/>
                </a:moveTo>
                <a:lnTo>
                  <a:pt x="873251" y="149351"/>
                </a:lnTo>
                <a:lnTo>
                  <a:pt x="1264919" y="0"/>
                </a:lnTo>
                <a:lnTo>
                  <a:pt x="0" y="0"/>
                </a:lnTo>
                <a:close/>
              </a:path>
              <a:path w="1264920" h="149860">
                <a:moveTo>
                  <a:pt x="0" y="0"/>
                </a:moveTo>
                <a:lnTo>
                  <a:pt x="56387" y="149351"/>
                </a:lnTo>
                <a:lnTo>
                  <a:pt x="873251" y="14935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9075423" y="4092954"/>
            <a:ext cx="1264920" cy="149860"/>
          </a:xfrm>
          <a:custGeom>
            <a:avLst/>
            <a:gdLst/>
            <a:ahLst/>
            <a:cxnLst/>
            <a:rect l="l" t="t" r="r" b="b"/>
            <a:pathLst>
              <a:path w="1264920" h="149860">
                <a:moveTo>
                  <a:pt x="1264919" y="0"/>
                </a:moveTo>
                <a:lnTo>
                  <a:pt x="0" y="0"/>
                </a:lnTo>
                <a:lnTo>
                  <a:pt x="873251" y="149351"/>
                </a:lnTo>
                <a:lnTo>
                  <a:pt x="1264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9075420" y="4092954"/>
            <a:ext cx="873760" cy="149860"/>
          </a:xfrm>
          <a:custGeom>
            <a:avLst/>
            <a:gdLst/>
            <a:ahLst/>
            <a:cxnLst/>
            <a:rect l="l" t="t" r="r" b="b"/>
            <a:pathLst>
              <a:path w="873759" h="149860">
                <a:moveTo>
                  <a:pt x="0" y="0"/>
                </a:moveTo>
                <a:lnTo>
                  <a:pt x="873251" y="149351"/>
                </a:lnTo>
                <a:lnTo>
                  <a:pt x="56387" y="1493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14432281" y="4241545"/>
            <a:ext cx="182881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8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14435328" y="4240784"/>
            <a:ext cx="180340" cy="5080"/>
          </a:xfrm>
          <a:custGeom>
            <a:avLst/>
            <a:gdLst/>
            <a:ahLst/>
            <a:cxnLst/>
            <a:rect l="l" t="t" r="r" b="b"/>
            <a:pathLst>
              <a:path w="180340" h="5079">
                <a:moveTo>
                  <a:pt x="179831" y="4571"/>
                </a:moveTo>
                <a:lnTo>
                  <a:pt x="179831" y="0"/>
                </a:lnTo>
                <a:lnTo>
                  <a:pt x="0" y="4571"/>
                </a:lnTo>
                <a:lnTo>
                  <a:pt x="17983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14432281" y="4237738"/>
            <a:ext cx="182881" cy="7620"/>
          </a:xfrm>
          <a:custGeom>
            <a:avLst/>
            <a:gdLst/>
            <a:ahLst/>
            <a:cxnLst/>
            <a:rect l="l" t="t" r="r" b="b"/>
            <a:pathLst>
              <a:path w="182880" h="7620">
                <a:moveTo>
                  <a:pt x="182879" y="3047"/>
                </a:moveTo>
                <a:lnTo>
                  <a:pt x="3047" y="7619"/>
                </a:lnTo>
                <a:lnTo>
                  <a:pt x="0" y="0"/>
                </a:lnTo>
                <a:lnTo>
                  <a:pt x="18287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14432281" y="4237736"/>
            <a:ext cx="182881" cy="3175"/>
          </a:xfrm>
          <a:custGeom>
            <a:avLst/>
            <a:gdLst/>
            <a:ahLst/>
            <a:cxnLst/>
            <a:rect l="l" t="t" r="r" b="b"/>
            <a:pathLst>
              <a:path w="182880" h="3175">
                <a:moveTo>
                  <a:pt x="182879" y="3047"/>
                </a:moveTo>
                <a:lnTo>
                  <a:pt x="0" y="0"/>
                </a:lnTo>
                <a:lnTo>
                  <a:pt x="182879" y="0"/>
                </a:lnTo>
                <a:lnTo>
                  <a:pt x="18287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9139429" y="4247642"/>
            <a:ext cx="809624" cy="0"/>
          </a:xfrm>
          <a:custGeom>
            <a:avLst/>
            <a:gdLst/>
            <a:ahLst/>
            <a:cxnLst/>
            <a:rect l="l" t="t" r="r" b="b"/>
            <a:pathLst>
              <a:path w="809625">
                <a:moveTo>
                  <a:pt x="0" y="0"/>
                </a:moveTo>
                <a:lnTo>
                  <a:pt x="80924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9139429" y="4242313"/>
            <a:ext cx="809624" cy="10795"/>
          </a:xfrm>
          <a:custGeom>
            <a:avLst/>
            <a:gdLst/>
            <a:ahLst/>
            <a:cxnLst/>
            <a:rect l="l" t="t" r="r" b="b"/>
            <a:pathLst>
              <a:path w="809625" h="10795">
                <a:moveTo>
                  <a:pt x="809243" y="0"/>
                </a:moveTo>
                <a:lnTo>
                  <a:pt x="0" y="0"/>
                </a:lnTo>
                <a:lnTo>
                  <a:pt x="780287" y="10667"/>
                </a:lnTo>
                <a:lnTo>
                  <a:pt x="809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9139429" y="4242313"/>
            <a:ext cx="780415" cy="10795"/>
          </a:xfrm>
          <a:custGeom>
            <a:avLst/>
            <a:gdLst/>
            <a:ahLst/>
            <a:cxnLst/>
            <a:rect l="l" t="t" r="r" b="b"/>
            <a:pathLst>
              <a:path w="780415" h="10795">
                <a:moveTo>
                  <a:pt x="0" y="0"/>
                </a:moveTo>
                <a:lnTo>
                  <a:pt x="780287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9130287" y="4254500"/>
            <a:ext cx="789939" cy="0"/>
          </a:xfrm>
          <a:custGeom>
            <a:avLst/>
            <a:gdLst/>
            <a:ahLst/>
            <a:cxnLst/>
            <a:rect l="l" t="t" r="r" b="b"/>
            <a:pathLst>
              <a:path w="789940">
                <a:moveTo>
                  <a:pt x="0" y="0"/>
                </a:moveTo>
                <a:lnTo>
                  <a:pt x="78943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9139429" y="4252976"/>
            <a:ext cx="780415" cy="3175"/>
          </a:xfrm>
          <a:custGeom>
            <a:avLst/>
            <a:gdLst/>
            <a:ahLst/>
            <a:cxnLst/>
            <a:rect l="l" t="t" r="r" b="b"/>
            <a:pathLst>
              <a:path w="780415" h="3175">
                <a:moveTo>
                  <a:pt x="780287" y="0"/>
                </a:moveTo>
                <a:lnTo>
                  <a:pt x="0" y="0"/>
                </a:lnTo>
                <a:lnTo>
                  <a:pt x="772667" y="3047"/>
                </a:lnTo>
                <a:lnTo>
                  <a:pt x="780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9130283" y="4252976"/>
            <a:ext cx="782320" cy="3175"/>
          </a:xfrm>
          <a:custGeom>
            <a:avLst/>
            <a:gdLst/>
            <a:ahLst/>
            <a:cxnLst/>
            <a:rect l="l" t="t" r="r" b="b"/>
            <a:pathLst>
              <a:path w="782320" h="3175">
                <a:moveTo>
                  <a:pt x="9143" y="0"/>
                </a:moveTo>
                <a:lnTo>
                  <a:pt x="781811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14522195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14522195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14435328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79247" y="182879"/>
                </a:lnTo>
                <a:lnTo>
                  <a:pt x="94487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14435328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94487" y="182879"/>
                </a:lnTo>
                <a:lnTo>
                  <a:pt x="79247" y="1828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14435328" y="4245355"/>
            <a:ext cx="180340" cy="182879"/>
          </a:xfrm>
          <a:custGeom>
            <a:avLst/>
            <a:gdLst/>
            <a:ahLst/>
            <a:cxnLst/>
            <a:rect l="l" t="t" r="r" b="b"/>
            <a:pathLst>
              <a:path w="180340" h="182879">
                <a:moveTo>
                  <a:pt x="94487" y="182879"/>
                </a:moveTo>
                <a:lnTo>
                  <a:pt x="179831" y="147827"/>
                </a:lnTo>
                <a:lnTo>
                  <a:pt x="179831" y="0"/>
                </a:lnTo>
                <a:lnTo>
                  <a:pt x="94487" y="182879"/>
                </a:lnTo>
                <a:close/>
              </a:path>
              <a:path w="180340" h="182879">
                <a:moveTo>
                  <a:pt x="0" y="0"/>
                </a:moveTo>
                <a:lnTo>
                  <a:pt x="94487" y="182879"/>
                </a:lnTo>
                <a:lnTo>
                  <a:pt x="17983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14529815" y="4245355"/>
            <a:ext cx="85725" cy="182879"/>
          </a:xfrm>
          <a:custGeom>
            <a:avLst/>
            <a:gdLst/>
            <a:ahLst/>
            <a:cxnLst/>
            <a:rect l="l" t="t" r="r" b="b"/>
            <a:pathLst>
              <a:path w="85725" h="182879">
                <a:moveTo>
                  <a:pt x="85343" y="147827"/>
                </a:moveTo>
                <a:lnTo>
                  <a:pt x="85343" y="0"/>
                </a:lnTo>
                <a:lnTo>
                  <a:pt x="0" y="182879"/>
                </a:lnTo>
                <a:lnTo>
                  <a:pt x="85343" y="1478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14435328" y="4245355"/>
            <a:ext cx="180340" cy="182879"/>
          </a:xfrm>
          <a:custGeom>
            <a:avLst/>
            <a:gdLst/>
            <a:ahLst/>
            <a:cxnLst/>
            <a:rect l="l" t="t" r="r" b="b"/>
            <a:pathLst>
              <a:path w="180340" h="182879">
                <a:moveTo>
                  <a:pt x="179831" y="0"/>
                </a:moveTo>
                <a:lnTo>
                  <a:pt x="94487" y="182879"/>
                </a:lnTo>
                <a:lnTo>
                  <a:pt x="0" y="0"/>
                </a:lnTo>
                <a:lnTo>
                  <a:pt x="1798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9233916" y="4509008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0" y="4571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9233916" y="4509008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0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9130283" y="4256025"/>
            <a:ext cx="782320" cy="253366"/>
          </a:xfrm>
          <a:custGeom>
            <a:avLst/>
            <a:gdLst/>
            <a:ahLst/>
            <a:cxnLst/>
            <a:rect l="l" t="t" r="r" b="b"/>
            <a:pathLst>
              <a:path w="782320" h="253364">
                <a:moveTo>
                  <a:pt x="0" y="0"/>
                </a:moveTo>
                <a:lnTo>
                  <a:pt x="112775" y="252983"/>
                </a:lnTo>
                <a:lnTo>
                  <a:pt x="781811" y="0"/>
                </a:lnTo>
                <a:lnTo>
                  <a:pt x="0" y="0"/>
                </a:lnTo>
                <a:close/>
              </a:path>
              <a:path w="782320" h="253364">
                <a:moveTo>
                  <a:pt x="0" y="0"/>
                </a:moveTo>
                <a:lnTo>
                  <a:pt x="96011" y="252983"/>
                </a:lnTo>
                <a:lnTo>
                  <a:pt x="112775" y="2529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9130283" y="4256025"/>
            <a:ext cx="782320" cy="253366"/>
          </a:xfrm>
          <a:custGeom>
            <a:avLst/>
            <a:gdLst/>
            <a:ahLst/>
            <a:cxnLst/>
            <a:rect l="l" t="t" r="r" b="b"/>
            <a:pathLst>
              <a:path w="782320" h="253364">
                <a:moveTo>
                  <a:pt x="781811" y="0"/>
                </a:moveTo>
                <a:lnTo>
                  <a:pt x="0" y="0"/>
                </a:lnTo>
                <a:lnTo>
                  <a:pt x="112775" y="252983"/>
                </a:lnTo>
                <a:lnTo>
                  <a:pt x="781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9130283" y="4256025"/>
            <a:ext cx="113030" cy="253366"/>
          </a:xfrm>
          <a:custGeom>
            <a:avLst/>
            <a:gdLst/>
            <a:ahLst/>
            <a:cxnLst/>
            <a:rect l="l" t="t" r="r" b="b"/>
            <a:pathLst>
              <a:path w="113029" h="253364">
                <a:moveTo>
                  <a:pt x="0" y="0"/>
                </a:moveTo>
                <a:lnTo>
                  <a:pt x="112775" y="252983"/>
                </a:lnTo>
                <a:lnTo>
                  <a:pt x="96011" y="2529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10049256" y="4783327"/>
            <a:ext cx="4571110" cy="5031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14385041" y="518566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14385041" y="518566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14385035" y="51871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14385035" y="51871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14385035" y="51871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14362180" y="5188711"/>
            <a:ext cx="96519" cy="30480"/>
          </a:xfrm>
          <a:custGeom>
            <a:avLst/>
            <a:gdLst/>
            <a:ahLst/>
            <a:cxnLst/>
            <a:rect l="l" t="t" r="r" b="b"/>
            <a:pathLst>
              <a:path w="96519" h="30479">
                <a:moveTo>
                  <a:pt x="0" y="30479"/>
                </a:moveTo>
                <a:lnTo>
                  <a:pt x="96011" y="30479"/>
                </a:lnTo>
                <a:lnTo>
                  <a:pt x="15239" y="0"/>
                </a:lnTo>
                <a:lnTo>
                  <a:pt x="0" y="30479"/>
                </a:lnTo>
                <a:close/>
              </a:path>
              <a:path w="96519" h="30479">
                <a:moveTo>
                  <a:pt x="15239" y="0"/>
                </a:moveTo>
                <a:lnTo>
                  <a:pt x="96011" y="30479"/>
                </a:lnTo>
                <a:lnTo>
                  <a:pt x="28955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4377416" y="5188711"/>
            <a:ext cx="81280" cy="30480"/>
          </a:xfrm>
          <a:custGeom>
            <a:avLst/>
            <a:gdLst/>
            <a:ahLst/>
            <a:cxnLst/>
            <a:rect l="l" t="t" r="r" b="b"/>
            <a:pathLst>
              <a:path w="81280" h="30479">
                <a:moveTo>
                  <a:pt x="13715" y="0"/>
                </a:moveTo>
                <a:lnTo>
                  <a:pt x="0" y="0"/>
                </a:lnTo>
                <a:lnTo>
                  <a:pt x="80771" y="30479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14362180" y="5188711"/>
            <a:ext cx="96519" cy="30480"/>
          </a:xfrm>
          <a:custGeom>
            <a:avLst/>
            <a:gdLst/>
            <a:ahLst/>
            <a:cxnLst/>
            <a:rect l="l" t="t" r="r" b="b"/>
            <a:pathLst>
              <a:path w="96519" h="30479">
                <a:moveTo>
                  <a:pt x="15239" y="0"/>
                </a:moveTo>
                <a:lnTo>
                  <a:pt x="96011" y="30479"/>
                </a:lnTo>
                <a:lnTo>
                  <a:pt x="0" y="30479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14359128" y="5223763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14362180" y="5219192"/>
            <a:ext cx="96519" cy="9526"/>
          </a:xfrm>
          <a:custGeom>
            <a:avLst/>
            <a:gdLst/>
            <a:ahLst/>
            <a:cxnLst/>
            <a:rect l="l" t="t" r="r" b="b"/>
            <a:pathLst>
              <a:path w="96519" h="9525">
                <a:moveTo>
                  <a:pt x="96011" y="0"/>
                </a:moveTo>
                <a:lnTo>
                  <a:pt x="0" y="0"/>
                </a:lnTo>
                <a:lnTo>
                  <a:pt x="96011" y="914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4359128" y="5219192"/>
            <a:ext cx="99060" cy="9526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3047" y="0"/>
                </a:moveTo>
                <a:lnTo>
                  <a:pt x="99059" y="9143"/>
                </a:lnTo>
                <a:lnTo>
                  <a:pt x="0" y="914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4293600" y="5228337"/>
            <a:ext cx="167639" cy="139066"/>
          </a:xfrm>
          <a:custGeom>
            <a:avLst/>
            <a:gdLst/>
            <a:ahLst/>
            <a:cxnLst/>
            <a:rect l="l" t="t" r="r" b="b"/>
            <a:pathLst>
              <a:path w="167640" h="139064">
                <a:moveTo>
                  <a:pt x="65531" y="0"/>
                </a:moveTo>
                <a:lnTo>
                  <a:pt x="102107" y="138683"/>
                </a:lnTo>
                <a:lnTo>
                  <a:pt x="167639" y="0"/>
                </a:lnTo>
                <a:lnTo>
                  <a:pt x="65531" y="0"/>
                </a:lnTo>
                <a:close/>
              </a:path>
              <a:path w="167640" h="139064">
                <a:moveTo>
                  <a:pt x="0" y="138683"/>
                </a:moveTo>
                <a:lnTo>
                  <a:pt x="102107" y="138683"/>
                </a:lnTo>
                <a:lnTo>
                  <a:pt x="65531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14359129" y="5228337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102107" y="0"/>
                </a:moveTo>
                <a:lnTo>
                  <a:pt x="0" y="0"/>
                </a:lnTo>
                <a:lnTo>
                  <a:pt x="36575" y="138683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14293595" y="5228337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65531" y="0"/>
                </a:moveTo>
                <a:lnTo>
                  <a:pt x="102107" y="138683"/>
                </a:lnTo>
                <a:lnTo>
                  <a:pt x="0" y="138683"/>
                </a:lnTo>
                <a:lnTo>
                  <a:pt x="65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4295120" y="5370830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14295120" y="5367021"/>
            <a:ext cx="100965" cy="7620"/>
          </a:xfrm>
          <a:custGeom>
            <a:avLst/>
            <a:gdLst/>
            <a:ahLst/>
            <a:cxnLst/>
            <a:rect l="l" t="t" r="r" b="b"/>
            <a:pathLst>
              <a:path w="100965" h="7620">
                <a:moveTo>
                  <a:pt x="100583" y="0"/>
                </a:moveTo>
                <a:lnTo>
                  <a:pt x="0" y="0"/>
                </a:lnTo>
                <a:lnTo>
                  <a:pt x="96011" y="7619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14295123" y="5367021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0" y="0"/>
                </a:moveTo>
                <a:lnTo>
                  <a:pt x="9601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4362176" y="54066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4362176" y="54066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14295123" y="5374641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0" y="0"/>
                </a:moveTo>
                <a:lnTo>
                  <a:pt x="82295" y="32003"/>
                </a:lnTo>
                <a:lnTo>
                  <a:pt x="96011" y="0"/>
                </a:lnTo>
                <a:lnTo>
                  <a:pt x="0" y="0"/>
                </a:lnTo>
                <a:close/>
              </a:path>
              <a:path w="96519" h="32385">
                <a:moveTo>
                  <a:pt x="0" y="0"/>
                </a:moveTo>
                <a:lnTo>
                  <a:pt x="67055" y="32003"/>
                </a:lnTo>
                <a:lnTo>
                  <a:pt x="82295" y="3200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14295123" y="5374641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96011" y="0"/>
                </a:moveTo>
                <a:lnTo>
                  <a:pt x="0" y="0"/>
                </a:lnTo>
                <a:lnTo>
                  <a:pt x="82295" y="3200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14295122" y="5374641"/>
            <a:ext cx="82550" cy="32384"/>
          </a:xfrm>
          <a:custGeom>
            <a:avLst/>
            <a:gdLst/>
            <a:ahLst/>
            <a:cxnLst/>
            <a:rect l="l" t="t" r="r" b="b"/>
            <a:pathLst>
              <a:path w="82550" h="32385">
                <a:moveTo>
                  <a:pt x="0" y="0"/>
                </a:moveTo>
                <a:lnTo>
                  <a:pt x="82295" y="32003"/>
                </a:lnTo>
                <a:lnTo>
                  <a:pt x="67055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4872233" y="5946140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0" y="54863"/>
                </a:moveTo>
                <a:lnTo>
                  <a:pt x="153923" y="54863"/>
                </a:lnTo>
                <a:lnTo>
                  <a:pt x="114299" y="0"/>
                </a:lnTo>
                <a:lnTo>
                  <a:pt x="0" y="54863"/>
                </a:lnTo>
                <a:close/>
              </a:path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128015" y="0"/>
                </a:lnTo>
                <a:lnTo>
                  <a:pt x="1142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4986531" y="5946140"/>
            <a:ext cx="40005" cy="55245"/>
          </a:xfrm>
          <a:custGeom>
            <a:avLst/>
            <a:gdLst/>
            <a:ahLst/>
            <a:cxnLst/>
            <a:rect l="l" t="t" r="r" b="b"/>
            <a:pathLst>
              <a:path w="40004" h="55245">
                <a:moveTo>
                  <a:pt x="13715" y="0"/>
                </a:moveTo>
                <a:lnTo>
                  <a:pt x="0" y="0"/>
                </a:lnTo>
                <a:lnTo>
                  <a:pt x="39623" y="5486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4872233" y="5946140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0" y="54863"/>
                </a:lnTo>
                <a:lnTo>
                  <a:pt x="1142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4872230" y="6007860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4872230" y="6001010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153923" y="0"/>
                </a:moveTo>
                <a:lnTo>
                  <a:pt x="0" y="0"/>
                </a:lnTo>
                <a:lnTo>
                  <a:pt x="160019" y="13715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4872230" y="6001010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0" y="0"/>
                </a:moveTo>
                <a:lnTo>
                  <a:pt x="16001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4872228" y="6014721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9811" y="39623"/>
                </a:lnTo>
                <a:lnTo>
                  <a:pt x="179831" y="39623"/>
                </a:lnTo>
                <a:lnTo>
                  <a:pt x="0" y="0"/>
                </a:lnTo>
                <a:close/>
              </a:path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60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4872228" y="6014721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160019" y="0"/>
                </a:moveTo>
                <a:lnTo>
                  <a:pt x="0" y="0"/>
                </a:lnTo>
                <a:lnTo>
                  <a:pt x="179831" y="39623"/>
                </a:lnTo>
                <a:lnTo>
                  <a:pt x="160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4872228" y="6014721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981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4899660" y="6059678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697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4899660" y="6054350"/>
            <a:ext cx="157480" cy="10795"/>
          </a:xfrm>
          <a:custGeom>
            <a:avLst/>
            <a:gdLst/>
            <a:ahLst/>
            <a:cxnLst/>
            <a:rect l="l" t="t" r="r" b="b"/>
            <a:pathLst>
              <a:path w="157479" h="10795">
                <a:moveTo>
                  <a:pt x="152399" y="0"/>
                </a:moveTo>
                <a:lnTo>
                  <a:pt x="0" y="0"/>
                </a:lnTo>
                <a:lnTo>
                  <a:pt x="156971" y="10667"/>
                </a:lnTo>
                <a:lnTo>
                  <a:pt x="1523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4899660" y="6054350"/>
            <a:ext cx="157480" cy="10795"/>
          </a:xfrm>
          <a:custGeom>
            <a:avLst/>
            <a:gdLst/>
            <a:ahLst/>
            <a:cxnLst/>
            <a:rect l="l" t="t" r="r" b="b"/>
            <a:pathLst>
              <a:path w="157479" h="10795">
                <a:moveTo>
                  <a:pt x="0" y="0"/>
                </a:moveTo>
                <a:lnTo>
                  <a:pt x="156971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4413504" y="6065011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0" y="224027"/>
                </a:moveTo>
                <a:lnTo>
                  <a:pt x="752855" y="224027"/>
                </a:lnTo>
                <a:lnTo>
                  <a:pt x="469391" y="0"/>
                </a:lnTo>
                <a:lnTo>
                  <a:pt x="0" y="224027"/>
                </a:lnTo>
                <a:close/>
              </a:path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643127" y="0"/>
                </a:lnTo>
                <a:lnTo>
                  <a:pt x="4693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4882899" y="6065011"/>
            <a:ext cx="283845" cy="224154"/>
          </a:xfrm>
          <a:custGeom>
            <a:avLst/>
            <a:gdLst/>
            <a:ahLst/>
            <a:cxnLst/>
            <a:rect l="l" t="t" r="r" b="b"/>
            <a:pathLst>
              <a:path w="283845" h="224154">
                <a:moveTo>
                  <a:pt x="173735" y="0"/>
                </a:moveTo>
                <a:lnTo>
                  <a:pt x="0" y="0"/>
                </a:lnTo>
                <a:lnTo>
                  <a:pt x="283463" y="22402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4413504" y="6065011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0" y="224027"/>
                </a:lnTo>
                <a:lnTo>
                  <a:pt x="469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4413504" y="6295898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47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4413504" y="6289046"/>
            <a:ext cx="760730" cy="13969"/>
          </a:xfrm>
          <a:custGeom>
            <a:avLst/>
            <a:gdLst/>
            <a:ahLst/>
            <a:cxnLst/>
            <a:rect l="l" t="t" r="r" b="b"/>
            <a:pathLst>
              <a:path w="760729" h="13970">
                <a:moveTo>
                  <a:pt x="752855" y="0"/>
                </a:moveTo>
                <a:lnTo>
                  <a:pt x="0" y="0"/>
                </a:lnTo>
                <a:lnTo>
                  <a:pt x="760475" y="13715"/>
                </a:lnTo>
                <a:lnTo>
                  <a:pt x="752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4413504" y="6289046"/>
            <a:ext cx="760730" cy="13969"/>
          </a:xfrm>
          <a:custGeom>
            <a:avLst/>
            <a:gdLst/>
            <a:ahLst/>
            <a:cxnLst/>
            <a:rect l="l" t="t" r="r" b="b"/>
            <a:pathLst>
              <a:path w="760729" h="13970">
                <a:moveTo>
                  <a:pt x="0" y="0"/>
                </a:moveTo>
                <a:lnTo>
                  <a:pt x="76047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4413506" y="6302757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57911" y="121919"/>
                </a:lnTo>
                <a:lnTo>
                  <a:pt x="818387" y="121919"/>
                </a:lnTo>
                <a:lnTo>
                  <a:pt x="0" y="0"/>
                </a:lnTo>
                <a:close/>
              </a:path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4413506" y="6302757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760475" y="0"/>
                </a:moveTo>
                <a:lnTo>
                  <a:pt x="0" y="0"/>
                </a:lnTo>
                <a:lnTo>
                  <a:pt x="818387" y="121919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4413506" y="6302757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57911" y="1219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4471416" y="6424682"/>
            <a:ext cx="824866" cy="129539"/>
          </a:xfrm>
          <a:custGeom>
            <a:avLst/>
            <a:gdLst/>
            <a:ahLst/>
            <a:cxnLst/>
            <a:rect l="l" t="t" r="r" b="b"/>
            <a:pathLst>
              <a:path w="824864" h="129540">
                <a:moveTo>
                  <a:pt x="0" y="0"/>
                </a:moveTo>
                <a:lnTo>
                  <a:pt x="62483" y="129539"/>
                </a:lnTo>
                <a:lnTo>
                  <a:pt x="824483" y="129539"/>
                </a:lnTo>
                <a:lnTo>
                  <a:pt x="0" y="0"/>
                </a:lnTo>
                <a:close/>
              </a:path>
              <a:path w="824864" h="129540">
                <a:moveTo>
                  <a:pt x="0" y="0"/>
                </a:moveTo>
                <a:lnTo>
                  <a:pt x="824483" y="129539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4471416" y="6424682"/>
            <a:ext cx="824866" cy="129539"/>
          </a:xfrm>
          <a:custGeom>
            <a:avLst/>
            <a:gdLst/>
            <a:ahLst/>
            <a:cxnLst/>
            <a:rect l="l" t="t" r="r" b="b"/>
            <a:pathLst>
              <a:path w="824864" h="129540">
                <a:moveTo>
                  <a:pt x="760475" y="0"/>
                </a:moveTo>
                <a:lnTo>
                  <a:pt x="0" y="0"/>
                </a:lnTo>
                <a:lnTo>
                  <a:pt x="824483" y="129539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4471416" y="6424682"/>
            <a:ext cx="824866" cy="129539"/>
          </a:xfrm>
          <a:custGeom>
            <a:avLst/>
            <a:gdLst/>
            <a:ahLst/>
            <a:cxnLst/>
            <a:rect l="l" t="t" r="r" b="b"/>
            <a:pathLst>
              <a:path w="824864" h="129540">
                <a:moveTo>
                  <a:pt x="0" y="0"/>
                </a:moveTo>
                <a:lnTo>
                  <a:pt x="824483" y="129539"/>
                </a:lnTo>
                <a:lnTo>
                  <a:pt x="62483" y="1295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4533903" y="6558789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4533903" y="6554217"/>
            <a:ext cx="303530" cy="9526"/>
          </a:xfrm>
          <a:custGeom>
            <a:avLst/>
            <a:gdLst/>
            <a:ahLst/>
            <a:cxnLst/>
            <a:rect l="l" t="t" r="r" b="b"/>
            <a:pathLst>
              <a:path w="303529" h="9525">
                <a:moveTo>
                  <a:pt x="303275" y="0"/>
                </a:moveTo>
                <a:lnTo>
                  <a:pt x="0" y="0"/>
                </a:lnTo>
                <a:lnTo>
                  <a:pt x="303275" y="9143"/>
                </a:lnTo>
                <a:lnTo>
                  <a:pt x="3032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4533903" y="6554217"/>
            <a:ext cx="303530" cy="9526"/>
          </a:xfrm>
          <a:custGeom>
            <a:avLst/>
            <a:gdLst/>
            <a:ahLst/>
            <a:cxnLst/>
            <a:rect l="l" t="t" r="r" b="b"/>
            <a:pathLst>
              <a:path w="303529" h="9525">
                <a:moveTo>
                  <a:pt x="0" y="0"/>
                </a:moveTo>
                <a:lnTo>
                  <a:pt x="303275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0410444" y="656640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0410444" y="656640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609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0405875" y="656793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66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0405875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0" y="1523"/>
                </a:lnTo>
                <a:lnTo>
                  <a:pt x="10667" y="1523"/>
                </a:lnTo>
                <a:lnTo>
                  <a:pt x="0" y="0"/>
                </a:lnTo>
                <a:close/>
              </a:path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10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10405875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10667" y="0"/>
                </a:moveTo>
                <a:lnTo>
                  <a:pt x="0" y="0"/>
                </a:lnTo>
                <a:lnTo>
                  <a:pt x="10667" y="1523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10405875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4847844" y="6562596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4847844" y="6554217"/>
            <a:ext cx="455930" cy="17146"/>
          </a:xfrm>
          <a:custGeom>
            <a:avLst/>
            <a:gdLst/>
            <a:ahLst/>
            <a:cxnLst/>
            <a:rect l="l" t="t" r="r" b="b"/>
            <a:pathLst>
              <a:path w="455929" h="17145">
                <a:moveTo>
                  <a:pt x="448055" y="0"/>
                </a:moveTo>
                <a:lnTo>
                  <a:pt x="0" y="0"/>
                </a:lnTo>
                <a:lnTo>
                  <a:pt x="455675" y="16763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4847844" y="6554217"/>
            <a:ext cx="455930" cy="17146"/>
          </a:xfrm>
          <a:custGeom>
            <a:avLst/>
            <a:gdLst/>
            <a:ahLst/>
            <a:cxnLst/>
            <a:rect l="l" t="t" r="r" b="b"/>
            <a:pathLst>
              <a:path w="455929" h="17145">
                <a:moveTo>
                  <a:pt x="0" y="0"/>
                </a:moveTo>
                <a:lnTo>
                  <a:pt x="4556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10405875" y="6569457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0"/>
                </a:moveTo>
                <a:lnTo>
                  <a:pt x="0" y="6095"/>
                </a:lnTo>
                <a:lnTo>
                  <a:pt x="21335" y="6095"/>
                </a:lnTo>
                <a:lnTo>
                  <a:pt x="0" y="0"/>
                </a:lnTo>
                <a:close/>
              </a:path>
              <a:path w="21590" h="6350">
                <a:moveTo>
                  <a:pt x="0" y="0"/>
                </a:moveTo>
                <a:lnTo>
                  <a:pt x="21335" y="6095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0405875" y="6569457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18287" y="0"/>
                </a:moveTo>
                <a:lnTo>
                  <a:pt x="0" y="0"/>
                </a:lnTo>
                <a:lnTo>
                  <a:pt x="21335" y="6095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10405875" y="6569457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0"/>
                </a:moveTo>
                <a:lnTo>
                  <a:pt x="2133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4847844" y="6570981"/>
            <a:ext cx="481965" cy="52068"/>
          </a:xfrm>
          <a:custGeom>
            <a:avLst/>
            <a:gdLst/>
            <a:ahLst/>
            <a:cxnLst/>
            <a:rect l="l" t="t" r="r" b="b"/>
            <a:pathLst>
              <a:path w="481964" h="52070">
                <a:moveTo>
                  <a:pt x="0" y="0"/>
                </a:moveTo>
                <a:lnTo>
                  <a:pt x="24383" y="51815"/>
                </a:lnTo>
                <a:lnTo>
                  <a:pt x="481583" y="51815"/>
                </a:lnTo>
                <a:lnTo>
                  <a:pt x="0" y="0"/>
                </a:lnTo>
                <a:close/>
              </a:path>
              <a:path w="481964" h="52070">
                <a:moveTo>
                  <a:pt x="0" y="0"/>
                </a:moveTo>
                <a:lnTo>
                  <a:pt x="481583" y="51815"/>
                </a:lnTo>
                <a:lnTo>
                  <a:pt x="455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4847844" y="6570981"/>
            <a:ext cx="481965" cy="52068"/>
          </a:xfrm>
          <a:custGeom>
            <a:avLst/>
            <a:gdLst/>
            <a:ahLst/>
            <a:cxnLst/>
            <a:rect l="l" t="t" r="r" b="b"/>
            <a:pathLst>
              <a:path w="481964" h="52070">
                <a:moveTo>
                  <a:pt x="455675" y="0"/>
                </a:moveTo>
                <a:lnTo>
                  <a:pt x="0" y="0"/>
                </a:lnTo>
                <a:lnTo>
                  <a:pt x="481583" y="51815"/>
                </a:lnTo>
                <a:lnTo>
                  <a:pt x="455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4847844" y="6570981"/>
            <a:ext cx="481965" cy="52068"/>
          </a:xfrm>
          <a:custGeom>
            <a:avLst/>
            <a:gdLst/>
            <a:ahLst/>
            <a:cxnLst/>
            <a:rect l="l" t="t" r="r" b="b"/>
            <a:pathLst>
              <a:path w="481964" h="52070">
                <a:moveTo>
                  <a:pt x="0" y="0"/>
                </a:moveTo>
                <a:lnTo>
                  <a:pt x="481583" y="51815"/>
                </a:lnTo>
                <a:lnTo>
                  <a:pt x="24383" y="518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4538473" y="6563359"/>
            <a:ext cx="299085" cy="64135"/>
          </a:xfrm>
          <a:custGeom>
            <a:avLst/>
            <a:gdLst/>
            <a:ahLst/>
            <a:cxnLst/>
            <a:rect l="l" t="t" r="r" b="b"/>
            <a:pathLst>
              <a:path w="299085" h="64134">
                <a:moveTo>
                  <a:pt x="0" y="0"/>
                </a:moveTo>
                <a:lnTo>
                  <a:pt x="166115" y="64007"/>
                </a:lnTo>
                <a:lnTo>
                  <a:pt x="298703" y="0"/>
                </a:lnTo>
                <a:lnTo>
                  <a:pt x="0" y="0"/>
                </a:lnTo>
                <a:close/>
              </a:path>
              <a:path w="299085" h="64134">
                <a:moveTo>
                  <a:pt x="0" y="0"/>
                </a:moveTo>
                <a:lnTo>
                  <a:pt x="32003" y="64007"/>
                </a:lnTo>
                <a:lnTo>
                  <a:pt x="166115" y="640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4538473" y="6563359"/>
            <a:ext cx="299085" cy="64135"/>
          </a:xfrm>
          <a:custGeom>
            <a:avLst/>
            <a:gdLst/>
            <a:ahLst/>
            <a:cxnLst/>
            <a:rect l="l" t="t" r="r" b="b"/>
            <a:pathLst>
              <a:path w="299085" h="64134">
                <a:moveTo>
                  <a:pt x="298703" y="0"/>
                </a:moveTo>
                <a:lnTo>
                  <a:pt x="0" y="0"/>
                </a:lnTo>
                <a:lnTo>
                  <a:pt x="166115" y="64007"/>
                </a:lnTo>
                <a:lnTo>
                  <a:pt x="2987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4538472" y="6563359"/>
            <a:ext cx="166370" cy="64135"/>
          </a:xfrm>
          <a:custGeom>
            <a:avLst/>
            <a:gdLst/>
            <a:ahLst/>
            <a:cxnLst/>
            <a:rect l="l" t="t" r="r" b="b"/>
            <a:pathLst>
              <a:path w="166370" h="64134">
                <a:moveTo>
                  <a:pt x="0" y="0"/>
                </a:moveTo>
                <a:lnTo>
                  <a:pt x="166115" y="64007"/>
                </a:lnTo>
                <a:lnTo>
                  <a:pt x="32003" y="640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4872228" y="6629654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4872228" y="6622800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457199" y="0"/>
                </a:moveTo>
                <a:lnTo>
                  <a:pt x="0" y="0"/>
                </a:lnTo>
                <a:lnTo>
                  <a:pt x="457199" y="13715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4872228" y="6622800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0" y="0"/>
                </a:moveTo>
                <a:lnTo>
                  <a:pt x="457199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4879848" y="6638035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5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4879848" y="6636511"/>
            <a:ext cx="449580" cy="3175"/>
          </a:xfrm>
          <a:custGeom>
            <a:avLst/>
            <a:gdLst/>
            <a:ahLst/>
            <a:cxnLst/>
            <a:rect l="l" t="t" r="r" b="b"/>
            <a:pathLst>
              <a:path w="449579" h="3175">
                <a:moveTo>
                  <a:pt x="449579" y="0"/>
                </a:moveTo>
                <a:lnTo>
                  <a:pt x="0" y="0"/>
                </a:lnTo>
                <a:lnTo>
                  <a:pt x="443483" y="3047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4879852" y="6636511"/>
            <a:ext cx="443865" cy="3175"/>
          </a:xfrm>
          <a:custGeom>
            <a:avLst/>
            <a:gdLst/>
            <a:ahLst/>
            <a:cxnLst/>
            <a:rect l="l" t="t" r="r" b="b"/>
            <a:pathLst>
              <a:path w="443864" h="3175">
                <a:moveTo>
                  <a:pt x="0" y="0"/>
                </a:moveTo>
                <a:lnTo>
                  <a:pt x="443483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0357104" y="6575552"/>
            <a:ext cx="111760" cy="83820"/>
          </a:xfrm>
          <a:custGeom>
            <a:avLst/>
            <a:gdLst/>
            <a:ahLst/>
            <a:cxnLst/>
            <a:rect l="l" t="t" r="r" b="b"/>
            <a:pathLst>
              <a:path w="111759" h="83820">
                <a:moveTo>
                  <a:pt x="0" y="83819"/>
                </a:moveTo>
                <a:lnTo>
                  <a:pt x="111251" y="83819"/>
                </a:lnTo>
                <a:lnTo>
                  <a:pt x="39623" y="0"/>
                </a:lnTo>
                <a:lnTo>
                  <a:pt x="0" y="83819"/>
                </a:lnTo>
                <a:close/>
              </a:path>
              <a:path w="111759" h="83820">
                <a:moveTo>
                  <a:pt x="39623" y="0"/>
                </a:moveTo>
                <a:lnTo>
                  <a:pt x="111251" y="83819"/>
                </a:lnTo>
                <a:lnTo>
                  <a:pt x="70103" y="0"/>
                </a:lnTo>
                <a:lnTo>
                  <a:pt x="396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10396728" y="6575552"/>
            <a:ext cx="71755" cy="83820"/>
          </a:xfrm>
          <a:custGeom>
            <a:avLst/>
            <a:gdLst/>
            <a:ahLst/>
            <a:cxnLst/>
            <a:rect l="l" t="t" r="r" b="b"/>
            <a:pathLst>
              <a:path w="71754" h="83820">
                <a:moveTo>
                  <a:pt x="30479" y="0"/>
                </a:moveTo>
                <a:lnTo>
                  <a:pt x="0" y="0"/>
                </a:lnTo>
                <a:lnTo>
                  <a:pt x="71627" y="83819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10357104" y="6575552"/>
            <a:ext cx="111760" cy="83820"/>
          </a:xfrm>
          <a:custGeom>
            <a:avLst/>
            <a:gdLst/>
            <a:ahLst/>
            <a:cxnLst/>
            <a:rect l="l" t="t" r="r" b="b"/>
            <a:pathLst>
              <a:path w="111759" h="83820">
                <a:moveTo>
                  <a:pt x="39623" y="0"/>
                </a:moveTo>
                <a:lnTo>
                  <a:pt x="111251" y="83819"/>
                </a:lnTo>
                <a:lnTo>
                  <a:pt x="0" y="83819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10479024" y="66730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10479024" y="66730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4570476" y="6627368"/>
            <a:ext cx="134620" cy="48895"/>
          </a:xfrm>
          <a:custGeom>
            <a:avLst/>
            <a:gdLst/>
            <a:ahLst/>
            <a:cxnLst/>
            <a:rect l="l" t="t" r="r" b="b"/>
            <a:pathLst>
              <a:path w="134620" h="48895">
                <a:moveTo>
                  <a:pt x="0" y="0"/>
                </a:moveTo>
                <a:lnTo>
                  <a:pt x="36575" y="48767"/>
                </a:lnTo>
                <a:lnTo>
                  <a:pt x="134111" y="0"/>
                </a:lnTo>
                <a:lnTo>
                  <a:pt x="0" y="0"/>
                </a:lnTo>
                <a:close/>
              </a:path>
              <a:path w="134620" h="48895">
                <a:moveTo>
                  <a:pt x="0" y="0"/>
                </a:moveTo>
                <a:lnTo>
                  <a:pt x="22859" y="48767"/>
                </a:lnTo>
                <a:lnTo>
                  <a:pt x="36575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4570476" y="6627368"/>
            <a:ext cx="134620" cy="48895"/>
          </a:xfrm>
          <a:custGeom>
            <a:avLst/>
            <a:gdLst/>
            <a:ahLst/>
            <a:cxnLst/>
            <a:rect l="l" t="t" r="r" b="b"/>
            <a:pathLst>
              <a:path w="134620" h="48895">
                <a:moveTo>
                  <a:pt x="134111" y="0"/>
                </a:moveTo>
                <a:lnTo>
                  <a:pt x="0" y="0"/>
                </a:lnTo>
                <a:lnTo>
                  <a:pt x="36575" y="4876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4570478" y="6627368"/>
            <a:ext cx="36830" cy="48895"/>
          </a:xfrm>
          <a:custGeom>
            <a:avLst/>
            <a:gdLst/>
            <a:ahLst/>
            <a:cxnLst/>
            <a:rect l="l" t="t" r="r" b="b"/>
            <a:pathLst>
              <a:path w="36829" h="48895">
                <a:moveTo>
                  <a:pt x="0" y="0"/>
                </a:moveTo>
                <a:lnTo>
                  <a:pt x="36575" y="48767"/>
                </a:lnTo>
                <a:lnTo>
                  <a:pt x="22859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10479024" y="667613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10349483" y="6659372"/>
            <a:ext cx="119380" cy="17146"/>
          </a:xfrm>
          <a:custGeom>
            <a:avLst/>
            <a:gdLst/>
            <a:ahLst/>
            <a:cxnLst/>
            <a:rect l="l" t="t" r="r" b="b"/>
            <a:pathLst>
              <a:path w="119379" h="17145">
                <a:moveTo>
                  <a:pt x="0" y="16763"/>
                </a:moveTo>
                <a:lnTo>
                  <a:pt x="118871" y="16763"/>
                </a:lnTo>
                <a:lnTo>
                  <a:pt x="7619" y="0"/>
                </a:lnTo>
                <a:lnTo>
                  <a:pt x="0" y="16763"/>
                </a:lnTo>
                <a:close/>
              </a:path>
              <a:path w="119379" h="17145">
                <a:moveTo>
                  <a:pt x="7619" y="0"/>
                </a:moveTo>
                <a:lnTo>
                  <a:pt x="118871" y="16763"/>
                </a:lnTo>
                <a:lnTo>
                  <a:pt x="118871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10357104" y="6659372"/>
            <a:ext cx="111760" cy="17146"/>
          </a:xfrm>
          <a:custGeom>
            <a:avLst/>
            <a:gdLst/>
            <a:ahLst/>
            <a:cxnLst/>
            <a:rect l="l" t="t" r="r" b="b"/>
            <a:pathLst>
              <a:path w="111759" h="17145">
                <a:moveTo>
                  <a:pt x="111251" y="0"/>
                </a:moveTo>
                <a:lnTo>
                  <a:pt x="0" y="0"/>
                </a:lnTo>
                <a:lnTo>
                  <a:pt x="111251" y="16763"/>
                </a:lnTo>
                <a:lnTo>
                  <a:pt x="1112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10349483" y="6659372"/>
            <a:ext cx="119380" cy="17146"/>
          </a:xfrm>
          <a:custGeom>
            <a:avLst/>
            <a:gdLst/>
            <a:ahLst/>
            <a:cxnLst/>
            <a:rect l="l" t="t" r="r" b="b"/>
            <a:pathLst>
              <a:path w="119379" h="17145">
                <a:moveTo>
                  <a:pt x="7619" y="0"/>
                </a:moveTo>
                <a:lnTo>
                  <a:pt x="118871" y="16763"/>
                </a:lnTo>
                <a:lnTo>
                  <a:pt x="0" y="16763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461136" y="6455161"/>
            <a:ext cx="1817877" cy="3357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10329672" y="6676141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79" h="41275">
                <a:moveTo>
                  <a:pt x="0" y="41147"/>
                </a:moveTo>
                <a:lnTo>
                  <a:pt x="233171" y="41147"/>
                </a:lnTo>
                <a:lnTo>
                  <a:pt x="19811" y="0"/>
                </a:lnTo>
                <a:lnTo>
                  <a:pt x="0" y="41147"/>
                </a:lnTo>
                <a:close/>
              </a:path>
              <a:path w="233679" h="41275">
                <a:moveTo>
                  <a:pt x="19811" y="0"/>
                </a:moveTo>
                <a:lnTo>
                  <a:pt x="233171" y="41147"/>
                </a:lnTo>
                <a:lnTo>
                  <a:pt x="153923" y="0"/>
                </a:lnTo>
                <a:lnTo>
                  <a:pt x="198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10349482" y="6676141"/>
            <a:ext cx="213360" cy="41275"/>
          </a:xfrm>
          <a:custGeom>
            <a:avLst/>
            <a:gdLst/>
            <a:ahLst/>
            <a:cxnLst/>
            <a:rect l="l" t="t" r="r" b="b"/>
            <a:pathLst>
              <a:path w="213359" h="41275">
                <a:moveTo>
                  <a:pt x="134111" y="0"/>
                </a:moveTo>
                <a:lnTo>
                  <a:pt x="0" y="0"/>
                </a:lnTo>
                <a:lnTo>
                  <a:pt x="213359" y="4114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10329672" y="6676141"/>
            <a:ext cx="233679" cy="41275"/>
          </a:xfrm>
          <a:custGeom>
            <a:avLst/>
            <a:gdLst/>
            <a:ahLst/>
            <a:cxnLst/>
            <a:rect l="l" t="t" r="r" b="b"/>
            <a:pathLst>
              <a:path w="233679" h="41275">
                <a:moveTo>
                  <a:pt x="19811" y="0"/>
                </a:moveTo>
                <a:lnTo>
                  <a:pt x="233171" y="41147"/>
                </a:lnTo>
                <a:lnTo>
                  <a:pt x="0" y="41147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10322052" y="6726428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10329672" y="6717283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79" h="7620">
                <a:moveTo>
                  <a:pt x="233171" y="0"/>
                </a:moveTo>
                <a:lnTo>
                  <a:pt x="0" y="0"/>
                </a:lnTo>
                <a:lnTo>
                  <a:pt x="233171" y="7619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10326623" y="6717283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3047" y="0"/>
                </a:moveTo>
                <a:lnTo>
                  <a:pt x="23621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10326628" y="6724910"/>
            <a:ext cx="239395" cy="10795"/>
          </a:xfrm>
          <a:custGeom>
            <a:avLst/>
            <a:gdLst/>
            <a:ahLst/>
            <a:cxnLst/>
            <a:rect l="l" t="t" r="r" b="b"/>
            <a:pathLst>
              <a:path w="239395" h="10795">
                <a:moveTo>
                  <a:pt x="239267" y="0"/>
                </a:moveTo>
                <a:lnTo>
                  <a:pt x="0" y="0"/>
                </a:lnTo>
                <a:lnTo>
                  <a:pt x="233171" y="10667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10322052" y="6724910"/>
            <a:ext cx="238126" cy="10795"/>
          </a:xfrm>
          <a:custGeom>
            <a:avLst/>
            <a:gdLst/>
            <a:ahLst/>
            <a:cxnLst/>
            <a:rect l="l" t="t" r="r" b="b"/>
            <a:pathLst>
              <a:path w="238125" h="10795">
                <a:moveTo>
                  <a:pt x="4571" y="0"/>
                </a:moveTo>
                <a:lnTo>
                  <a:pt x="237743" y="10667"/>
                </a:lnTo>
                <a:lnTo>
                  <a:pt x="0" y="1066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10323576" y="6744716"/>
            <a:ext cx="236220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10323576" y="6735572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236219" y="0"/>
                </a:moveTo>
                <a:lnTo>
                  <a:pt x="0" y="0"/>
                </a:lnTo>
                <a:lnTo>
                  <a:pt x="231647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10323581" y="6735572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0" y="0"/>
                </a:moveTo>
                <a:lnTo>
                  <a:pt x="23164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10323581" y="6743198"/>
            <a:ext cx="231775" cy="10795"/>
          </a:xfrm>
          <a:custGeom>
            <a:avLst/>
            <a:gdLst/>
            <a:ahLst/>
            <a:cxnLst/>
            <a:rect l="l" t="t" r="r" b="b"/>
            <a:pathLst>
              <a:path w="231775" h="10795">
                <a:moveTo>
                  <a:pt x="231647" y="0"/>
                </a:moveTo>
                <a:lnTo>
                  <a:pt x="0" y="0"/>
                </a:lnTo>
                <a:lnTo>
                  <a:pt x="227075" y="10667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10323580" y="6743198"/>
            <a:ext cx="227328" cy="10795"/>
          </a:xfrm>
          <a:custGeom>
            <a:avLst/>
            <a:gdLst/>
            <a:ahLst/>
            <a:cxnLst/>
            <a:rect l="l" t="t" r="r" b="b"/>
            <a:pathLst>
              <a:path w="227329" h="10795">
                <a:moveTo>
                  <a:pt x="0" y="0"/>
                </a:moveTo>
                <a:lnTo>
                  <a:pt x="227075" y="10667"/>
                </a:lnTo>
                <a:lnTo>
                  <a:pt x="25907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10349484" y="675386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6095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10355580" y="6756907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10349484" y="675386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19" y="3047"/>
                </a:moveTo>
                <a:lnTo>
                  <a:pt x="6095" y="3047"/>
                </a:lnTo>
                <a:lnTo>
                  <a:pt x="0" y="0"/>
                </a:lnTo>
                <a:lnTo>
                  <a:pt x="7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10349484" y="675386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10349484" y="675386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0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10367770" y="6759194"/>
            <a:ext cx="182881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7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10367770" y="6753865"/>
            <a:ext cx="182881" cy="10795"/>
          </a:xfrm>
          <a:custGeom>
            <a:avLst/>
            <a:gdLst/>
            <a:ahLst/>
            <a:cxnLst/>
            <a:rect l="l" t="t" r="r" b="b"/>
            <a:pathLst>
              <a:path w="182879" h="10795">
                <a:moveTo>
                  <a:pt x="182879" y="0"/>
                </a:moveTo>
                <a:lnTo>
                  <a:pt x="0" y="0"/>
                </a:lnTo>
                <a:lnTo>
                  <a:pt x="176783" y="10667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10367776" y="6753865"/>
            <a:ext cx="177165" cy="10795"/>
          </a:xfrm>
          <a:custGeom>
            <a:avLst/>
            <a:gdLst/>
            <a:ahLst/>
            <a:cxnLst/>
            <a:rect l="l" t="t" r="r" b="b"/>
            <a:pathLst>
              <a:path w="177165" h="10795">
                <a:moveTo>
                  <a:pt x="0" y="0"/>
                </a:moveTo>
                <a:lnTo>
                  <a:pt x="1767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4972812" y="6639558"/>
            <a:ext cx="445134" cy="165101"/>
          </a:xfrm>
          <a:custGeom>
            <a:avLst/>
            <a:gdLst/>
            <a:ahLst/>
            <a:cxnLst/>
            <a:rect l="l" t="t" r="r" b="b"/>
            <a:pathLst>
              <a:path w="445135" h="165100">
                <a:moveTo>
                  <a:pt x="0" y="164591"/>
                </a:moveTo>
                <a:lnTo>
                  <a:pt x="445007" y="164591"/>
                </a:lnTo>
                <a:lnTo>
                  <a:pt x="350519" y="0"/>
                </a:lnTo>
                <a:lnTo>
                  <a:pt x="0" y="164591"/>
                </a:lnTo>
                <a:close/>
              </a:path>
              <a:path w="445135" h="165100">
                <a:moveTo>
                  <a:pt x="350519" y="0"/>
                </a:moveTo>
                <a:lnTo>
                  <a:pt x="445007" y="164591"/>
                </a:lnTo>
                <a:lnTo>
                  <a:pt x="364235" y="0"/>
                </a:lnTo>
                <a:lnTo>
                  <a:pt x="3505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5323332" y="6639558"/>
            <a:ext cx="94615" cy="165101"/>
          </a:xfrm>
          <a:custGeom>
            <a:avLst/>
            <a:gdLst/>
            <a:ahLst/>
            <a:cxnLst/>
            <a:rect l="l" t="t" r="r" b="b"/>
            <a:pathLst>
              <a:path w="94614" h="165100">
                <a:moveTo>
                  <a:pt x="13715" y="0"/>
                </a:moveTo>
                <a:lnTo>
                  <a:pt x="0" y="0"/>
                </a:lnTo>
                <a:lnTo>
                  <a:pt x="94487" y="16459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4972812" y="6639558"/>
            <a:ext cx="445134" cy="165101"/>
          </a:xfrm>
          <a:custGeom>
            <a:avLst/>
            <a:gdLst/>
            <a:ahLst/>
            <a:cxnLst/>
            <a:rect l="l" t="t" r="r" b="b"/>
            <a:pathLst>
              <a:path w="445135" h="165100">
                <a:moveTo>
                  <a:pt x="350519" y="0"/>
                </a:moveTo>
                <a:lnTo>
                  <a:pt x="445007" y="164591"/>
                </a:lnTo>
                <a:lnTo>
                  <a:pt x="0" y="164591"/>
                </a:lnTo>
                <a:lnTo>
                  <a:pt x="3505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4879852" y="6639558"/>
            <a:ext cx="443865" cy="165101"/>
          </a:xfrm>
          <a:custGeom>
            <a:avLst/>
            <a:gdLst/>
            <a:ahLst/>
            <a:cxnLst/>
            <a:rect l="l" t="t" r="r" b="b"/>
            <a:pathLst>
              <a:path w="443864" h="165100">
                <a:moveTo>
                  <a:pt x="0" y="0"/>
                </a:moveTo>
                <a:lnTo>
                  <a:pt x="92963" y="164591"/>
                </a:lnTo>
                <a:lnTo>
                  <a:pt x="443483" y="0"/>
                </a:lnTo>
                <a:lnTo>
                  <a:pt x="0" y="0"/>
                </a:lnTo>
                <a:close/>
              </a:path>
              <a:path w="443864" h="165100">
                <a:moveTo>
                  <a:pt x="0" y="0"/>
                </a:moveTo>
                <a:lnTo>
                  <a:pt x="79247" y="164591"/>
                </a:lnTo>
                <a:lnTo>
                  <a:pt x="92963" y="1645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4879852" y="6639558"/>
            <a:ext cx="443865" cy="165101"/>
          </a:xfrm>
          <a:custGeom>
            <a:avLst/>
            <a:gdLst/>
            <a:ahLst/>
            <a:cxnLst/>
            <a:rect l="l" t="t" r="r" b="b"/>
            <a:pathLst>
              <a:path w="443864" h="165100">
                <a:moveTo>
                  <a:pt x="443483" y="0"/>
                </a:moveTo>
                <a:lnTo>
                  <a:pt x="0" y="0"/>
                </a:lnTo>
                <a:lnTo>
                  <a:pt x="92963" y="164591"/>
                </a:lnTo>
                <a:lnTo>
                  <a:pt x="4434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4879848" y="6639558"/>
            <a:ext cx="93345" cy="165101"/>
          </a:xfrm>
          <a:custGeom>
            <a:avLst/>
            <a:gdLst/>
            <a:ahLst/>
            <a:cxnLst/>
            <a:rect l="l" t="t" r="r" b="b"/>
            <a:pathLst>
              <a:path w="93345" h="165100">
                <a:moveTo>
                  <a:pt x="0" y="0"/>
                </a:moveTo>
                <a:lnTo>
                  <a:pt x="92963" y="164591"/>
                </a:lnTo>
                <a:lnTo>
                  <a:pt x="79247" y="1645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4966715" y="6809485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4972816" y="6804152"/>
            <a:ext cx="447041" cy="3175"/>
          </a:xfrm>
          <a:custGeom>
            <a:avLst/>
            <a:gdLst/>
            <a:ahLst/>
            <a:cxnLst/>
            <a:rect l="l" t="t" r="r" b="b"/>
            <a:pathLst>
              <a:path w="447039" h="3175">
                <a:moveTo>
                  <a:pt x="445007" y="0"/>
                </a:moveTo>
                <a:lnTo>
                  <a:pt x="0" y="0"/>
                </a:lnTo>
                <a:lnTo>
                  <a:pt x="446531" y="3047"/>
                </a:lnTo>
                <a:lnTo>
                  <a:pt x="445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4966721" y="6804152"/>
            <a:ext cx="452755" cy="3175"/>
          </a:xfrm>
          <a:custGeom>
            <a:avLst/>
            <a:gdLst/>
            <a:ahLst/>
            <a:cxnLst/>
            <a:rect l="l" t="t" r="r" b="b"/>
            <a:pathLst>
              <a:path w="452754" h="3175">
                <a:moveTo>
                  <a:pt x="6095" y="0"/>
                </a:moveTo>
                <a:lnTo>
                  <a:pt x="452627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4966715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452627" y="0"/>
                </a:moveTo>
                <a:lnTo>
                  <a:pt x="0" y="0"/>
                </a:lnTo>
                <a:lnTo>
                  <a:pt x="455675" y="7619"/>
                </a:lnTo>
                <a:lnTo>
                  <a:pt x="452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4966715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0" y="0"/>
                </a:moveTo>
                <a:lnTo>
                  <a:pt x="4556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4948429" y="6815581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10328152" y="6764533"/>
            <a:ext cx="216535" cy="62865"/>
          </a:xfrm>
          <a:custGeom>
            <a:avLst/>
            <a:gdLst/>
            <a:ahLst/>
            <a:cxnLst/>
            <a:rect l="l" t="t" r="r" b="b"/>
            <a:pathLst>
              <a:path w="216534" h="62865">
                <a:moveTo>
                  <a:pt x="32003" y="0"/>
                </a:moveTo>
                <a:lnTo>
                  <a:pt x="182879" y="62483"/>
                </a:lnTo>
                <a:lnTo>
                  <a:pt x="216407" y="0"/>
                </a:lnTo>
                <a:lnTo>
                  <a:pt x="32003" y="0"/>
                </a:lnTo>
                <a:close/>
              </a:path>
              <a:path w="216534" h="62865">
                <a:moveTo>
                  <a:pt x="0" y="62483"/>
                </a:moveTo>
                <a:lnTo>
                  <a:pt x="182879" y="62483"/>
                </a:lnTo>
                <a:lnTo>
                  <a:pt x="32003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10360157" y="6764533"/>
            <a:ext cx="184785" cy="62865"/>
          </a:xfrm>
          <a:custGeom>
            <a:avLst/>
            <a:gdLst/>
            <a:ahLst/>
            <a:cxnLst/>
            <a:rect l="l" t="t" r="r" b="b"/>
            <a:pathLst>
              <a:path w="184784" h="62865">
                <a:moveTo>
                  <a:pt x="184403" y="0"/>
                </a:moveTo>
                <a:lnTo>
                  <a:pt x="0" y="0"/>
                </a:lnTo>
                <a:lnTo>
                  <a:pt x="150875" y="62483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10328147" y="6764533"/>
            <a:ext cx="182881" cy="62865"/>
          </a:xfrm>
          <a:custGeom>
            <a:avLst/>
            <a:gdLst/>
            <a:ahLst/>
            <a:cxnLst/>
            <a:rect l="l" t="t" r="r" b="b"/>
            <a:pathLst>
              <a:path w="182879" h="62865">
                <a:moveTo>
                  <a:pt x="32003" y="0"/>
                </a:moveTo>
                <a:lnTo>
                  <a:pt x="182879" y="62483"/>
                </a:lnTo>
                <a:lnTo>
                  <a:pt x="0" y="62483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4948429" y="6823202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4948429" y="6816350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73963" y="0"/>
                </a:moveTo>
                <a:lnTo>
                  <a:pt x="0" y="0"/>
                </a:lnTo>
                <a:lnTo>
                  <a:pt x="481583" y="13715"/>
                </a:lnTo>
                <a:lnTo>
                  <a:pt x="473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4948429" y="6816350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0512553" y="683463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10512553" y="683463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10322052" y="683234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7983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0328147" y="6827018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5">
                <a:moveTo>
                  <a:pt x="173735" y="0"/>
                </a:moveTo>
                <a:lnTo>
                  <a:pt x="0" y="0"/>
                </a:lnTo>
                <a:lnTo>
                  <a:pt x="173735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10322052" y="6827018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6095" y="0"/>
                </a:moveTo>
                <a:lnTo>
                  <a:pt x="179831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0273283" y="6837681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0" y="96011"/>
                </a:moveTo>
                <a:lnTo>
                  <a:pt x="457199" y="96011"/>
                </a:lnTo>
                <a:lnTo>
                  <a:pt x="48767" y="0"/>
                </a:lnTo>
                <a:lnTo>
                  <a:pt x="0" y="96011"/>
                </a:lnTo>
                <a:close/>
              </a:path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246887" y="0"/>
                </a:lnTo>
                <a:lnTo>
                  <a:pt x="487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0322052" y="6837681"/>
            <a:ext cx="408940" cy="96520"/>
          </a:xfrm>
          <a:custGeom>
            <a:avLst/>
            <a:gdLst/>
            <a:ahLst/>
            <a:cxnLst/>
            <a:rect l="l" t="t" r="r" b="b"/>
            <a:pathLst>
              <a:path w="408940" h="96520">
                <a:moveTo>
                  <a:pt x="198119" y="0"/>
                </a:moveTo>
                <a:lnTo>
                  <a:pt x="0" y="0"/>
                </a:lnTo>
                <a:lnTo>
                  <a:pt x="408431" y="96011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0273283" y="6837681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0" y="96011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10273283" y="693369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10270240" y="6937502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10273283" y="6933693"/>
            <a:ext cx="457200" cy="7620"/>
          </a:xfrm>
          <a:custGeom>
            <a:avLst/>
            <a:gdLst/>
            <a:ahLst/>
            <a:cxnLst/>
            <a:rect l="l" t="t" r="r" b="b"/>
            <a:pathLst>
              <a:path w="457200" h="7620">
                <a:moveTo>
                  <a:pt x="457199" y="0"/>
                </a:moveTo>
                <a:lnTo>
                  <a:pt x="0" y="0"/>
                </a:lnTo>
                <a:lnTo>
                  <a:pt x="457199" y="7619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10270240" y="6933693"/>
            <a:ext cx="460375" cy="7620"/>
          </a:xfrm>
          <a:custGeom>
            <a:avLst/>
            <a:gdLst/>
            <a:ahLst/>
            <a:cxnLst/>
            <a:rect l="l" t="t" r="r" b="b"/>
            <a:pathLst>
              <a:path w="460375" h="7620">
                <a:moveTo>
                  <a:pt x="3047" y="0"/>
                </a:moveTo>
                <a:lnTo>
                  <a:pt x="460247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10254995" y="6941311"/>
            <a:ext cx="478789" cy="29210"/>
          </a:xfrm>
          <a:custGeom>
            <a:avLst/>
            <a:gdLst/>
            <a:ahLst/>
            <a:cxnLst/>
            <a:rect l="l" t="t" r="r" b="b"/>
            <a:pathLst>
              <a:path w="478790" h="29209">
                <a:moveTo>
                  <a:pt x="15239" y="0"/>
                </a:moveTo>
                <a:lnTo>
                  <a:pt x="463295" y="28955"/>
                </a:lnTo>
                <a:lnTo>
                  <a:pt x="478535" y="0"/>
                </a:lnTo>
                <a:lnTo>
                  <a:pt x="15239" y="0"/>
                </a:lnTo>
                <a:close/>
              </a:path>
              <a:path w="478790" h="29209">
                <a:moveTo>
                  <a:pt x="0" y="28955"/>
                </a:moveTo>
                <a:lnTo>
                  <a:pt x="463295" y="28955"/>
                </a:lnTo>
                <a:lnTo>
                  <a:pt x="15239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10270235" y="6941311"/>
            <a:ext cx="463550" cy="29210"/>
          </a:xfrm>
          <a:custGeom>
            <a:avLst/>
            <a:gdLst/>
            <a:ahLst/>
            <a:cxnLst/>
            <a:rect l="l" t="t" r="r" b="b"/>
            <a:pathLst>
              <a:path w="463550" h="29209">
                <a:moveTo>
                  <a:pt x="463295" y="0"/>
                </a:moveTo>
                <a:lnTo>
                  <a:pt x="0" y="0"/>
                </a:lnTo>
                <a:lnTo>
                  <a:pt x="448055" y="28955"/>
                </a:lnTo>
                <a:lnTo>
                  <a:pt x="463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0254995" y="6941311"/>
            <a:ext cx="463550" cy="29210"/>
          </a:xfrm>
          <a:custGeom>
            <a:avLst/>
            <a:gdLst/>
            <a:ahLst/>
            <a:cxnLst/>
            <a:rect l="l" t="t" r="r" b="b"/>
            <a:pathLst>
              <a:path w="463550" h="29209">
                <a:moveTo>
                  <a:pt x="15239" y="0"/>
                </a:moveTo>
                <a:lnTo>
                  <a:pt x="463295" y="28955"/>
                </a:lnTo>
                <a:lnTo>
                  <a:pt x="0" y="28955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10258044" y="697788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10258044" y="697788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10258049" y="6978650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10258049" y="6970270"/>
            <a:ext cx="460375" cy="7620"/>
          </a:xfrm>
          <a:custGeom>
            <a:avLst/>
            <a:gdLst/>
            <a:ahLst/>
            <a:cxnLst/>
            <a:rect l="l" t="t" r="r" b="b"/>
            <a:pathLst>
              <a:path w="460375" h="7620">
                <a:moveTo>
                  <a:pt x="460247" y="0"/>
                </a:moveTo>
                <a:lnTo>
                  <a:pt x="0" y="0"/>
                </a:lnTo>
                <a:lnTo>
                  <a:pt x="457199" y="7619"/>
                </a:lnTo>
                <a:lnTo>
                  <a:pt x="460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10258045" y="6970270"/>
            <a:ext cx="457200" cy="7620"/>
          </a:xfrm>
          <a:custGeom>
            <a:avLst/>
            <a:gdLst/>
            <a:ahLst/>
            <a:cxnLst/>
            <a:rect l="l" t="t" r="r" b="b"/>
            <a:pathLst>
              <a:path w="457200" h="7620">
                <a:moveTo>
                  <a:pt x="0" y="0"/>
                </a:moveTo>
                <a:lnTo>
                  <a:pt x="45719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10258045" y="6977889"/>
            <a:ext cx="457200" cy="3175"/>
          </a:xfrm>
          <a:custGeom>
            <a:avLst/>
            <a:gdLst/>
            <a:ahLst/>
            <a:cxnLst/>
            <a:rect l="l" t="t" r="r" b="b"/>
            <a:pathLst>
              <a:path w="457200" h="3175">
                <a:moveTo>
                  <a:pt x="457199" y="0"/>
                </a:moveTo>
                <a:lnTo>
                  <a:pt x="0" y="0"/>
                </a:lnTo>
                <a:lnTo>
                  <a:pt x="455675" y="3047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10258044" y="6977889"/>
            <a:ext cx="455930" cy="3175"/>
          </a:xfrm>
          <a:custGeom>
            <a:avLst/>
            <a:gdLst/>
            <a:ahLst/>
            <a:cxnLst/>
            <a:rect l="l" t="t" r="r" b="b"/>
            <a:pathLst>
              <a:path w="455929" h="3175">
                <a:moveTo>
                  <a:pt x="0" y="0"/>
                </a:moveTo>
                <a:lnTo>
                  <a:pt x="455675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10264140" y="6980935"/>
            <a:ext cx="449580" cy="6349"/>
          </a:xfrm>
          <a:custGeom>
            <a:avLst/>
            <a:gdLst/>
            <a:ahLst/>
            <a:cxnLst/>
            <a:rect l="l" t="t" r="r" b="b"/>
            <a:pathLst>
              <a:path w="449579" h="6350">
                <a:moveTo>
                  <a:pt x="449579" y="0"/>
                </a:moveTo>
                <a:lnTo>
                  <a:pt x="0" y="0"/>
                </a:lnTo>
                <a:lnTo>
                  <a:pt x="446531" y="6095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0264144" y="6980935"/>
            <a:ext cx="447041" cy="6349"/>
          </a:xfrm>
          <a:custGeom>
            <a:avLst/>
            <a:gdLst/>
            <a:ahLst/>
            <a:cxnLst/>
            <a:rect l="l" t="t" r="r" b="b"/>
            <a:pathLst>
              <a:path w="447040" h="6350">
                <a:moveTo>
                  <a:pt x="0" y="0"/>
                </a:moveTo>
                <a:lnTo>
                  <a:pt x="446531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10247379" y="6980935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6095"/>
                </a:moveTo>
                <a:lnTo>
                  <a:pt x="28955" y="6095"/>
                </a:lnTo>
                <a:lnTo>
                  <a:pt x="3047" y="0"/>
                </a:lnTo>
                <a:lnTo>
                  <a:pt x="0" y="6095"/>
                </a:lnTo>
                <a:close/>
              </a:path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16763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0250426" y="6980935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13715" y="0"/>
                </a:moveTo>
                <a:lnTo>
                  <a:pt x="0" y="0"/>
                </a:lnTo>
                <a:lnTo>
                  <a:pt x="25907" y="609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10247379" y="6980935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10276332" y="6994651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10276332" y="6987031"/>
            <a:ext cx="434340" cy="15240"/>
          </a:xfrm>
          <a:custGeom>
            <a:avLst/>
            <a:gdLst/>
            <a:ahLst/>
            <a:cxnLst/>
            <a:rect l="l" t="t" r="r" b="b"/>
            <a:pathLst>
              <a:path w="434340" h="15240">
                <a:moveTo>
                  <a:pt x="434339" y="0"/>
                </a:moveTo>
                <a:lnTo>
                  <a:pt x="0" y="0"/>
                </a:lnTo>
                <a:lnTo>
                  <a:pt x="426719" y="15239"/>
                </a:lnTo>
                <a:lnTo>
                  <a:pt x="434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0276332" y="6987031"/>
            <a:ext cx="426720" cy="15240"/>
          </a:xfrm>
          <a:custGeom>
            <a:avLst/>
            <a:gdLst/>
            <a:ahLst/>
            <a:cxnLst/>
            <a:rect l="l" t="t" r="r" b="b"/>
            <a:pathLst>
              <a:path w="426720" h="15240">
                <a:moveTo>
                  <a:pt x="0" y="0"/>
                </a:moveTo>
                <a:lnTo>
                  <a:pt x="426719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10239757" y="6987031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0" y="15239"/>
                </a:moveTo>
                <a:lnTo>
                  <a:pt x="67055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36575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10247377" y="698703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40">
                <a:moveTo>
                  <a:pt x="28955" y="0"/>
                </a:moveTo>
                <a:lnTo>
                  <a:pt x="0" y="0"/>
                </a:lnTo>
                <a:lnTo>
                  <a:pt x="59435" y="1523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10239757" y="6987031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10306816" y="7002271"/>
            <a:ext cx="396239" cy="88900"/>
          </a:xfrm>
          <a:custGeom>
            <a:avLst/>
            <a:gdLst/>
            <a:ahLst/>
            <a:cxnLst/>
            <a:rect l="l" t="t" r="r" b="b"/>
            <a:pathLst>
              <a:path w="396240" h="88900">
                <a:moveTo>
                  <a:pt x="0" y="0"/>
                </a:moveTo>
                <a:lnTo>
                  <a:pt x="350519" y="88391"/>
                </a:lnTo>
                <a:lnTo>
                  <a:pt x="396239" y="0"/>
                </a:lnTo>
                <a:lnTo>
                  <a:pt x="0" y="0"/>
                </a:lnTo>
                <a:close/>
              </a:path>
              <a:path w="396240" h="88900">
                <a:moveTo>
                  <a:pt x="0" y="0"/>
                </a:moveTo>
                <a:lnTo>
                  <a:pt x="179831" y="88391"/>
                </a:lnTo>
                <a:lnTo>
                  <a:pt x="350519" y="883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10306816" y="7002271"/>
            <a:ext cx="396239" cy="88900"/>
          </a:xfrm>
          <a:custGeom>
            <a:avLst/>
            <a:gdLst/>
            <a:ahLst/>
            <a:cxnLst/>
            <a:rect l="l" t="t" r="r" b="b"/>
            <a:pathLst>
              <a:path w="396240" h="88900">
                <a:moveTo>
                  <a:pt x="396239" y="0"/>
                </a:moveTo>
                <a:lnTo>
                  <a:pt x="0" y="0"/>
                </a:lnTo>
                <a:lnTo>
                  <a:pt x="350519" y="88391"/>
                </a:lnTo>
                <a:lnTo>
                  <a:pt x="396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10306814" y="7002271"/>
            <a:ext cx="350520" cy="88900"/>
          </a:xfrm>
          <a:custGeom>
            <a:avLst/>
            <a:gdLst/>
            <a:ahLst/>
            <a:cxnLst/>
            <a:rect l="l" t="t" r="r" b="b"/>
            <a:pathLst>
              <a:path w="350520" h="88900">
                <a:moveTo>
                  <a:pt x="0" y="0"/>
                </a:moveTo>
                <a:lnTo>
                  <a:pt x="350519" y="88391"/>
                </a:lnTo>
                <a:lnTo>
                  <a:pt x="179831" y="883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10194036" y="7002271"/>
            <a:ext cx="292735" cy="88900"/>
          </a:xfrm>
          <a:custGeom>
            <a:avLst/>
            <a:gdLst/>
            <a:ahLst/>
            <a:cxnLst/>
            <a:rect l="l" t="t" r="r" b="b"/>
            <a:pathLst>
              <a:path w="292734" h="88900">
                <a:moveTo>
                  <a:pt x="0" y="88391"/>
                </a:moveTo>
                <a:lnTo>
                  <a:pt x="292607" y="88391"/>
                </a:lnTo>
                <a:lnTo>
                  <a:pt x="45719" y="0"/>
                </a:lnTo>
                <a:lnTo>
                  <a:pt x="0" y="88391"/>
                </a:lnTo>
                <a:close/>
              </a:path>
              <a:path w="292734" h="88900">
                <a:moveTo>
                  <a:pt x="45719" y="0"/>
                </a:moveTo>
                <a:lnTo>
                  <a:pt x="292607" y="88391"/>
                </a:lnTo>
                <a:lnTo>
                  <a:pt x="112775" y="0"/>
                </a:lnTo>
                <a:lnTo>
                  <a:pt x="457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10239761" y="7002271"/>
            <a:ext cx="247015" cy="88900"/>
          </a:xfrm>
          <a:custGeom>
            <a:avLst/>
            <a:gdLst/>
            <a:ahLst/>
            <a:cxnLst/>
            <a:rect l="l" t="t" r="r" b="b"/>
            <a:pathLst>
              <a:path w="247015" h="88900">
                <a:moveTo>
                  <a:pt x="67055" y="0"/>
                </a:moveTo>
                <a:lnTo>
                  <a:pt x="0" y="0"/>
                </a:lnTo>
                <a:lnTo>
                  <a:pt x="246887" y="88391"/>
                </a:lnTo>
                <a:lnTo>
                  <a:pt x="67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0194036" y="7002271"/>
            <a:ext cx="292735" cy="88900"/>
          </a:xfrm>
          <a:custGeom>
            <a:avLst/>
            <a:gdLst/>
            <a:ahLst/>
            <a:cxnLst/>
            <a:rect l="l" t="t" r="r" b="b"/>
            <a:pathLst>
              <a:path w="292734" h="88900">
                <a:moveTo>
                  <a:pt x="45719" y="0"/>
                </a:moveTo>
                <a:lnTo>
                  <a:pt x="292607" y="88391"/>
                </a:lnTo>
                <a:lnTo>
                  <a:pt x="0" y="8839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10192511" y="7092950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10486649" y="7090664"/>
            <a:ext cx="170815" cy="5080"/>
          </a:xfrm>
          <a:custGeom>
            <a:avLst/>
            <a:gdLst/>
            <a:ahLst/>
            <a:cxnLst/>
            <a:rect l="l" t="t" r="r" b="b"/>
            <a:pathLst>
              <a:path w="170815" h="5079">
                <a:moveTo>
                  <a:pt x="170687" y="0"/>
                </a:moveTo>
                <a:lnTo>
                  <a:pt x="0" y="0"/>
                </a:lnTo>
                <a:lnTo>
                  <a:pt x="169163" y="45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0486649" y="7090664"/>
            <a:ext cx="169545" cy="5080"/>
          </a:xfrm>
          <a:custGeom>
            <a:avLst/>
            <a:gdLst/>
            <a:ahLst/>
            <a:cxnLst/>
            <a:rect l="l" t="t" r="r" b="b"/>
            <a:pathLst>
              <a:path w="169545" h="5079">
                <a:moveTo>
                  <a:pt x="0" y="0"/>
                </a:moveTo>
                <a:lnTo>
                  <a:pt x="169163" y="4571"/>
                </a:lnTo>
                <a:lnTo>
                  <a:pt x="914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10194036" y="7090664"/>
            <a:ext cx="302260" cy="5080"/>
          </a:xfrm>
          <a:custGeom>
            <a:avLst/>
            <a:gdLst/>
            <a:ahLst/>
            <a:cxnLst/>
            <a:rect l="l" t="t" r="r" b="b"/>
            <a:pathLst>
              <a:path w="302259" h="5079">
                <a:moveTo>
                  <a:pt x="292607" y="0"/>
                </a:moveTo>
                <a:lnTo>
                  <a:pt x="0" y="0"/>
                </a:lnTo>
                <a:lnTo>
                  <a:pt x="301751" y="4571"/>
                </a:lnTo>
                <a:lnTo>
                  <a:pt x="2926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10192514" y="7090664"/>
            <a:ext cx="303530" cy="5080"/>
          </a:xfrm>
          <a:custGeom>
            <a:avLst/>
            <a:gdLst/>
            <a:ahLst/>
            <a:cxnLst/>
            <a:rect l="l" t="t" r="r" b="b"/>
            <a:pathLst>
              <a:path w="303529" h="5079">
                <a:moveTo>
                  <a:pt x="1523" y="0"/>
                </a:moveTo>
                <a:lnTo>
                  <a:pt x="303275" y="4571"/>
                </a:lnTo>
                <a:lnTo>
                  <a:pt x="0" y="4571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10190988" y="7095997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10186421" y="7100570"/>
            <a:ext cx="467995" cy="0"/>
          </a:xfrm>
          <a:custGeom>
            <a:avLst/>
            <a:gdLst/>
            <a:ahLst/>
            <a:cxnLst/>
            <a:rect l="l" t="t" r="r" b="b"/>
            <a:pathLst>
              <a:path w="467995">
                <a:moveTo>
                  <a:pt x="0" y="0"/>
                </a:moveTo>
                <a:lnTo>
                  <a:pt x="4678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0498835" y="7096760"/>
            <a:ext cx="155576" cy="7620"/>
          </a:xfrm>
          <a:custGeom>
            <a:avLst/>
            <a:gdLst/>
            <a:ahLst/>
            <a:cxnLst/>
            <a:rect l="l" t="t" r="r" b="b"/>
            <a:pathLst>
              <a:path w="155575" h="7620">
                <a:moveTo>
                  <a:pt x="155447" y="0"/>
                </a:moveTo>
                <a:lnTo>
                  <a:pt x="0" y="0"/>
                </a:lnTo>
                <a:lnTo>
                  <a:pt x="152399" y="7619"/>
                </a:lnTo>
                <a:lnTo>
                  <a:pt x="1554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0498835" y="7096760"/>
            <a:ext cx="152400" cy="7620"/>
          </a:xfrm>
          <a:custGeom>
            <a:avLst/>
            <a:gdLst/>
            <a:ahLst/>
            <a:cxnLst/>
            <a:rect l="l" t="t" r="r" b="b"/>
            <a:pathLst>
              <a:path w="152400" h="7620">
                <a:moveTo>
                  <a:pt x="0" y="0"/>
                </a:moveTo>
                <a:lnTo>
                  <a:pt x="152399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0190990" y="7096760"/>
            <a:ext cx="323215" cy="7620"/>
          </a:xfrm>
          <a:custGeom>
            <a:avLst/>
            <a:gdLst/>
            <a:ahLst/>
            <a:cxnLst/>
            <a:rect l="l" t="t" r="r" b="b"/>
            <a:pathLst>
              <a:path w="323215" h="7620">
                <a:moveTo>
                  <a:pt x="307847" y="0"/>
                </a:moveTo>
                <a:lnTo>
                  <a:pt x="0" y="0"/>
                </a:lnTo>
                <a:lnTo>
                  <a:pt x="323087" y="7619"/>
                </a:lnTo>
                <a:lnTo>
                  <a:pt x="3078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0186419" y="7096760"/>
            <a:ext cx="327660" cy="7620"/>
          </a:xfrm>
          <a:custGeom>
            <a:avLst/>
            <a:gdLst/>
            <a:ahLst/>
            <a:cxnLst/>
            <a:rect l="l" t="t" r="r" b="b"/>
            <a:pathLst>
              <a:path w="327659" h="7620">
                <a:moveTo>
                  <a:pt x="4571" y="0"/>
                </a:moveTo>
                <a:lnTo>
                  <a:pt x="327659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0186416" y="7105142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0514079" y="7104380"/>
            <a:ext cx="137160" cy="1905"/>
          </a:xfrm>
          <a:custGeom>
            <a:avLst/>
            <a:gdLst/>
            <a:ahLst/>
            <a:cxnLst/>
            <a:rect l="l" t="t" r="r" b="b"/>
            <a:pathLst>
              <a:path w="137159" h="1904">
                <a:moveTo>
                  <a:pt x="137159" y="0"/>
                </a:moveTo>
                <a:lnTo>
                  <a:pt x="0" y="0"/>
                </a:lnTo>
                <a:lnTo>
                  <a:pt x="135635" y="1523"/>
                </a:lnTo>
                <a:lnTo>
                  <a:pt x="1371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10514077" y="7104380"/>
            <a:ext cx="135891" cy="1905"/>
          </a:xfrm>
          <a:custGeom>
            <a:avLst/>
            <a:gdLst/>
            <a:ahLst/>
            <a:cxnLst/>
            <a:rect l="l" t="t" r="r" b="b"/>
            <a:pathLst>
              <a:path w="135890" h="1904">
                <a:moveTo>
                  <a:pt x="0" y="0"/>
                </a:moveTo>
                <a:lnTo>
                  <a:pt x="135635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0189468" y="7106666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0517124" y="7105905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0"/>
                </a:moveTo>
                <a:lnTo>
                  <a:pt x="0" y="0"/>
                </a:lnTo>
                <a:lnTo>
                  <a:pt x="132587" y="1523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10517124" y="7105905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0" y="0"/>
                </a:moveTo>
                <a:lnTo>
                  <a:pt x="132587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0189465" y="7111237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10189465" y="7107430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329183" y="0"/>
                </a:moveTo>
                <a:lnTo>
                  <a:pt x="0" y="0"/>
                </a:lnTo>
                <a:lnTo>
                  <a:pt x="344423" y="7619"/>
                </a:lnTo>
                <a:lnTo>
                  <a:pt x="3291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0189465" y="7107430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0" y="0"/>
                </a:moveTo>
                <a:lnTo>
                  <a:pt x="34442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4948433" y="6830059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152399" y="313943"/>
                </a:lnTo>
                <a:lnTo>
                  <a:pt x="633983" y="313943"/>
                </a:lnTo>
                <a:lnTo>
                  <a:pt x="0" y="0"/>
                </a:lnTo>
                <a:close/>
              </a:path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481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4948433" y="6830059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481583" y="0"/>
                </a:moveTo>
                <a:lnTo>
                  <a:pt x="0" y="0"/>
                </a:lnTo>
                <a:lnTo>
                  <a:pt x="633983" y="313943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4948433" y="6830059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152399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10518652" y="7107430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0" y="0"/>
                </a:moveTo>
                <a:lnTo>
                  <a:pt x="111251" y="39623"/>
                </a:lnTo>
                <a:lnTo>
                  <a:pt x="131063" y="0"/>
                </a:lnTo>
                <a:lnTo>
                  <a:pt x="0" y="0"/>
                </a:lnTo>
                <a:close/>
              </a:path>
              <a:path w="131445" h="40004">
                <a:moveTo>
                  <a:pt x="0" y="0"/>
                </a:moveTo>
                <a:lnTo>
                  <a:pt x="80771" y="39623"/>
                </a:lnTo>
                <a:lnTo>
                  <a:pt x="111251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0518652" y="7107430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131063" y="0"/>
                </a:moveTo>
                <a:lnTo>
                  <a:pt x="0" y="0"/>
                </a:lnTo>
                <a:lnTo>
                  <a:pt x="111251" y="39623"/>
                </a:lnTo>
                <a:lnTo>
                  <a:pt x="1310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10518647" y="7107430"/>
            <a:ext cx="111760" cy="40004"/>
          </a:xfrm>
          <a:custGeom>
            <a:avLst/>
            <a:gdLst/>
            <a:ahLst/>
            <a:cxnLst/>
            <a:rect l="l" t="t" r="r" b="b"/>
            <a:pathLst>
              <a:path w="111759" h="40004">
                <a:moveTo>
                  <a:pt x="0" y="0"/>
                </a:moveTo>
                <a:lnTo>
                  <a:pt x="111251" y="39623"/>
                </a:lnTo>
                <a:lnTo>
                  <a:pt x="8077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10189468" y="7115047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57911" y="32003"/>
                </a:lnTo>
                <a:lnTo>
                  <a:pt x="409955" y="32003"/>
                </a:lnTo>
                <a:lnTo>
                  <a:pt x="0" y="0"/>
                </a:lnTo>
                <a:close/>
              </a:path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3444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0189468" y="7115047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344423" y="0"/>
                </a:moveTo>
                <a:lnTo>
                  <a:pt x="0" y="0"/>
                </a:lnTo>
                <a:lnTo>
                  <a:pt x="409955" y="32003"/>
                </a:lnTo>
                <a:lnTo>
                  <a:pt x="3444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10189468" y="7115047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57911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0613137" y="7153147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0613137" y="7153147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0599420" y="7147052"/>
            <a:ext cx="30480" cy="6349"/>
          </a:xfrm>
          <a:custGeom>
            <a:avLst/>
            <a:gdLst/>
            <a:ahLst/>
            <a:cxnLst/>
            <a:rect l="l" t="t" r="r" b="b"/>
            <a:pathLst>
              <a:path w="30479" h="6350">
                <a:moveTo>
                  <a:pt x="0" y="0"/>
                </a:moveTo>
                <a:lnTo>
                  <a:pt x="27431" y="6095"/>
                </a:lnTo>
                <a:lnTo>
                  <a:pt x="30479" y="0"/>
                </a:lnTo>
                <a:lnTo>
                  <a:pt x="0" y="0"/>
                </a:lnTo>
                <a:close/>
              </a:path>
              <a:path w="30479" h="6350">
                <a:moveTo>
                  <a:pt x="0" y="0"/>
                </a:moveTo>
                <a:lnTo>
                  <a:pt x="13715" y="6095"/>
                </a:lnTo>
                <a:lnTo>
                  <a:pt x="27431" y="60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10599420" y="7147052"/>
            <a:ext cx="30480" cy="6349"/>
          </a:xfrm>
          <a:custGeom>
            <a:avLst/>
            <a:gdLst/>
            <a:ahLst/>
            <a:cxnLst/>
            <a:rect l="l" t="t" r="r" b="b"/>
            <a:pathLst>
              <a:path w="30479" h="6350">
                <a:moveTo>
                  <a:pt x="30479" y="0"/>
                </a:moveTo>
                <a:lnTo>
                  <a:pt x="0" y="0"/>
                </a:lnTo>
                <a:lnTo>
                  <a:pt x="27431" y="6095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0599423" y="7147052"/>
            <a:ext cx="27940" cy="6349"/>
          </a:xfrm>
          <a:custGeom>
            <a:avLst/>
            <a:gdLst/>
            <a:ahLst/>
            <a:cxnLst/>
            <a:rect l="l" t="t" r="r" b="b"/>
            <a:pathLst>
              <a:path w="27940" h="6350">
                <a:moveTo>
                  <a:pt x="0" y="0"/>
                </a:moveTo>
                <a:lnTo>
                  <a:pt x="27431" y="6095"/>
                </a:lnTo>
                <a:lnTo>
                  <a:pt x="13715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0247378" y="7150100"/>
            <a:ext cx="365760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9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0247378" y="7147052"/>
            <a:ext cx="365760" cy="6349"/>
          </a:xfrm>
          <a:custGeom>
            <a:avLst/>
            <a:gdLst/>
            <a:ahLst/>
            <a:cxnLst/>
            <a:rect l="l" t="t" r="r" b="b"/>
            <a:pathLst>
              <a:path w="365759" h="6350">
                <a:moveTo>
                  <a:pt x="352043" y="0"/>
                </a:moveTo>
                <a:lnTo>
                  <a:pt x="0" y="0"/>
                </a:lnTo>
                <a:lnTo>
                  <a:pt x="365759" y="6095"/>
                </a:lnTo>
                <a:lnTo>
                  <a:pt x="3520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0247378" y="7147052"/>
            <a:ext cx="365760" cy="6349"/>
          </a:xfrm>
          <a:custGeom>
            <a:avLst/>
            <a:gdLst/>
            <a:ahLst/>
            <a:cxnLst/>
            <a:rect l="l" t="t" r="r" b="b"/>
            <a:pathLst>
              <a:path w="365759" h="6350">
                <a:moveTo>
                  <a:pt x="0" y="0"/>
                </a:moveTo>
                <a:lnTo>
                  <a:pt x="365759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0259571" y="7158481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81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10259571" y="7153147"/>
            <a:ext cx="358140" cy="3175"/>
          </a:xfrm>
          <a:custGeom>
            <a:avLst/>
            <a:gdLst/>
            <a:ahLst/>
            <a:cxnLst/>
            <a:rect l="l" t="t" r="r" b="b"/>
            <a:pathLst>
              <a:path w="358140" h="3175">
                <a:moveTo>
                  <a:pt x="353567" y="0"/>
                </a:moveTo>
                <a:lnTo>
                  <a:pt x="0" y="0"/>
                </a:lnTo>
                <a:lnTo>
                  <a:pt x="358139" y="3047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0259571" y="7153147"/>
            <a:ext cx="358140" cy="3175"/>
          </a:xfrm>
          <a:custGeom>
            <a:avLst/>
            <a:gdLst/>
            <a:ahLst/>
            <a:cxnLst/>
            <a:rect l="l" t="t" r="r" b="b"/>
            <a:pathLst>
              <a:path w="358140" h="3175">
                <a:moveTo>
                  <a:pt x="0" y="0"/>
                </a:moveTo>
                <a:lnTo>
                  <a:pt x="358139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5100830" y="7150861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5100830" y="7144009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81583" y="0"/>
                </a:moveTo>
                <a:lnTo>
                  <a:pt x="0" y="0"/>
                </a:lnTo>
                <a:lnTo>
                  <a:pt x="481583" y="13715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5100830" y="7144009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0264142" y="7156196"/>
            <a:ext cx="353695" cy="7620"/>
          </a:xfrm>
          <a:custGeom>
            <a:avLst/>
            <a:gdLst/>
            <a:ahLst/>
            <a:cxnLst/>
            <a:rect l="l" t="t" r="r" b="b"/>
            <a:pathLst>
              <a:path w="353695" h="7620">
                <a:moveTo>
                  <a:pt x="353567" y="0"/>
                </a:moveTo>
                <a:lnTo>
                  <a:pt x="0" y="0"/>
                </a:lnTo>
                <a:lnTo>
                  <a:pt x="353567" y="7619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0264142" y="7156196"/>
            <a:ext cx="353695" cy="7620"/>
          </a:xfrm>
          <a:custGeom>
            <a:avLst/>
            <a:gdLst/>
            <a:ahLst/>
            <a:cxnLst/>
            <a:rect l="l" t="t" r="r" b="b"/>
            <a:pathLst>
              <a:path w="353695" h="7620">
                <a:moveTo>
                  <a:pt x="0" y="0"/>
                </a:moveTo>
                <a:lnTo>
                  <a:pt x="353567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0299193" y="717448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0299193" y="717448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0279380" y="7169150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3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0279380" y="7163822"/>
            <a:ext cx="341630" cy="10795"/>
          </a:xfrm>
          <a:custGeom>
            <a:avLst/>
            <a:gdLst/>
            <a:ahLst/>
            <a:cxnLst/>
            <a:rect l="l" t="t" r="r" b="b"/>
            <a:pathLst>
              <a:path w="341629" h="10795">
                <a:moveTo>
                  <a:pt x="341375" y="0"/>
                </a:moveTo>
                <a:lnTo>
                  <a:pt x="0" y="0"/>
                </a:lnTo>
                <a:lnTo>
                  <a:pt x="335279" y="10667"/>
                </a:lnTo>
                <a:lnTo>
                  <a:pt x="341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0279380" y="7163822"/>
            <a:ext cx="335280" cy="10795"/>
          </a:xfrm>
          <a:custGeom>
            <a:avLst/>
            <a:gdLst/>
            <a:ahLst/>
            <a:cxnLst/>
            <a:rect l="l" t="t" r="r" b="b"/>
            <a:pathLst>
              <a:path w="335279" h="10795">
                <a:moveTo>
                  <a:pt x="0" y="0"/>
                </a:moveTo>
                <a:lnTo>
                  <a:pt x="335279" y="10667"/>
                </a:lnTo>
                <a:lnTo>
                  <a:pt x="1981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0314432" y="7180581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4">
                <a:moveTo>
                  <a:pt x="0" y="0"/>
                </a:moveTo>
                <a:lnTo>
                  <a:pt x="300227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0314432" y="7174483"/>
            <a:ext cx="300355" cy="12700"/>
          </a:xfrm>
          <a:custGeom>
            <a:avLst/>
            <a:gdLst/>
            <a:ahLst/>
            <a:cxnLst/>
            <a:rect l="l" t="t" r="r" b="b"/>
            <a:pathLst>
              <a:path w="300354" h="12700">
                <a:moveTo>
                  <a:pt x="300227" y="0"/>
                </a:moveTo>
                <a:lnTo>
                  <a:pt x="0" y="0"/>
                </a:lnTo>
                <a:lnTo>
                  <a:pt x="295655" y="12191"/>
                </a:lnTo>
                <a:lnTo>
                  <a:pt x="3002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0314434" y="7174483"/>
            <a:ext cx="295910" cy="12700"/>
          </a:xfrm>
          <a:custGeom>
            <a:avLst/>
            <a:gdLst/>
            <a:ahLst/>
            <a:cxnLst/>
            <a:rect l="l" t="t" r="r" b="b"/>
            <a:pathLst>
              <a:path w="295909" h="12700">
                <a:moveTo>
                  <a:pt x="0" y="0"/>
                </a:moveTo>
                <a:lnTo>
                  <a:pt x="29565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5106929" y="7157726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0" y="0"/>
                </a:moveTo>
                <a:lnTo>
                  <a:pt x="358139" y="56387"/>
                </a:lnTo>
                <a:lnTo>
                  <a:pt x="475487" y="0"/>
                </a:lnTo>
                <a:lnTo>
                  <a:pt x="0" y="0"/>
                </a:lnTo>
                <a:close/>
              </a:path>
              <a:path w="475614" h="56515">
                <a:moveTo>
                  <a:pt x="0" y="0"/>
                </a:moveTo>
                <a:lnTo>
                  <a:pt x="27431" y="56387"/>
                </a:lnTo>
                <a:lnTo>
                  <a:pt x="358139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5106929" y="7157726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475487" y="0"/>
                </a:moveTo>
                <a:lnTo>
                  <a:pt x="0" y="0"/>
                </a:lnTo>
                <a:lnTo>
                  <a:pt x="358139" y="56387"/>
                </a:lnTo>
                <a:lnTo>
                  <a:pt x="475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5106924" y="7157726"/>
            <a:ext cx="358140" cy="56515"/>
          </a:xfrm>
          <a:custGeom>
            <a:avLst/>
            <a:gdLst/>
            <a:ahLst/>
            <a:cxnLst/>
            <a:rect l="l" t="t" r="r" b="b"/>
            <a:pathLst>
              <a:path w="358139" h="56515">
                <a:moveTo>
                  <a:pt x="0" y="0"/>
                </a:moveTo>
                <a:lnTo>
                  <a:pt x="358139" y="56387"/>
                </a:lnTo>
                <a:lnTo>
                  <a:pt x="27431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5134361" y="7213472"/>
            <a:ext cx="325119" cy="30480"/>
          </a:xfrm>
          <a:custGeom>
            <a:avLst/>
            <a:gdLst/>
            <a:ahLst/>
            <a:cxnLst/>
            <a:rect l="l" t="t" r="r" b="b"/>
            <a:pathLst>
              <a:path w="325120" h="30479">
                <a:moveTo>
                  <a:pt x="0" y="30225"/>
                </a:moveTo>
                <a:lnTo>
                  <a:pt x="324611" y="30225"/>
                </a:lnTo>
                <a:lnTo>
                  <a:pt x="324611" y="0"/>
                </a:lnTo>
                <a:lnTo>
                  <a:pt x="0" y="0"/>
                </a:lnTo>
                <a:lnTo>
                  <a:pt x="0" y="3022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5134356" y="7214113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313943" y="0"/>
                </a:moveTo>
                <a:lnTo>
                  <a:pt x="0" y="0"/>
                </a:lnTo>
                <a:lnTo>
                  <a:pt x="313943" y="10667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5134356" y="7214113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0" y="0"/>
                </a:moveTo>
                <a:lnTo>
                  <a:pt x="31394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5138930" y="7224142"/>
            <a:ext cx="320040" cy="6349"/>
          </a:xfrm>
          <a:custGeom>
            <a:avLst/>
            <a:gdLst/>
            <a:ahLst/>
            <a:cxnLst/>
            <a:rect l="l" t="t" r="r" b="b"/>
            <a:pathLst>
              <a:path w="320039" h="6350">
                <a:moveTo>
                  <a:pt x="0" y="5841"/>
                </a:moveTo>
                <a:lnTo>
                  <a:pt x="320039" y="5841"/>
                </a:lnTo>
                <a:lnTo>
                  <a:pt x="320039" y="0"/>
                </a:lnTo>
                <a:lnTo>
                  <a:pt x="0" y="0"/>
                </a:lnTo>
                <a:lnTo>
                  <a:pt x="0" y="584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5138930" y="7224776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316991" y="0"/>
                </a:moveTo>
                <a:lnTo>
                  <a:pt x="0" y="0"/>
                </a:lnTo>
                <a:lnTo>
                  <a:pt x="320039" y="4571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5138930" y="7224776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39" h="5079">
                <a:moveTo>
                  <a:pt x="0" y="0"/>
                </a:moveTo>
                <a:lnTo>
                  <a:pt x="320039" y="4571"/>
                </a:lnTo>
                <a:lnTo>
                  <a:pt x="3047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5141979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316991" y="0"/>
                </a:moveTo>
                <a:lnTo>
                  <a:pt x="0" y="0"/>
                </a:lnTo>
                <a:lnTo>
                  <a:pt x="316991" y="13715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5141979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0" y="0"/>
                </a:moveTo>
                <a:lnTo>
                  <a:pt x="316991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5148072" y="7243065"/>
            <a:ext cx="311150" cy="116205"/>
          </a:xfrm>
          <a:custGeom>
            <a:avLst/>
            <a:gdLst/>
            <a:ahLst/>
            <a:cxnLst/>
            <a:rect l="l" t="t" r="r" b="b"/>
            <a:pathLst>
              <a:path w="311150" h="116204">
                <a:moveTo>
                  <a:pt x="0" y="0"/>
                </a:moveTo>
                <a:lnTo>
                  <a:pt x="70103" y="115823"/>
                </a:lnTo>
                <a:lnTo>
                  <a:pt x="310895" y="0"/>
                </a:lnTo>
                <a:lnTo>
                  <a:pt x="0" y="0"/>
                </a:lnTo>
                <a:close/>
              </a:path>
              <a:path w="311150" h="116204">
                <a:moveTo>
                  <a:pt x="0" y="0"/>
                </a:moveTo>
                <a:lnTo>
                  <a:pt x="56387" y="115823"/>
                </a:lnTo>
                <a:lnTo>
                  <a:pt x="70103" y="1158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5148072" y="7243065"/>
            <a:ext cx="311150" cy="116205"/>
          </a:xfrm>
          <a:custGeom>
            <a:avLst/>
            <a:gdLst/>
            <a:ahLst/>
            <a:cxnLst/>
            <a:rect l="l" t="t" r="r" b="b"/>
            <a:pathLst>
              <a:path w="311150" h="116204">
                <a:moveTo>
                  <a:pt x="310895" y="0"/>
                </a:moveTo>
                <a:lnTo>
                  <a:pt x="0" y="0"/>
                </a:lnTo>
                <a:lnTo>
                  <a:pt x="70103" y="115823"/>
                </a:lnTo>
                <a:lnTo>
                  <a:pt x="3108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5148075" y="7243065"/>
            <a:ext cx="70485" cy="116205"/>
          </a:xfrm>
          <a:custGeom>
            <a:avLst/>
            <a:gdLst/>
            <a:ahLst/>
            <a:cxnLst/>
            <a:rect l="l" t="t" r="r" b="b"/>
            <a:pathLst>
              <a:path w="70485" h="116204">
                <a:moveTo>
                  <a:pt x="0" y="0"/>
                </a:moveTo>
                <a:lnTo>
                  <a:pt x="70103" y="115823"/>
                </a:lnTo>
                <a:lnTo>
                  <a:pt x="56387" y="1158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0200136" y="7186681"/>
            <a:ext cx="410209" cy="190499"/>
          </a:xfrm>
          <a:custGeom>
            <a:avLst/>
            <a:gdLst/>
            <a:ahLst/>
            <a:cxnLst/>
            <a:rect l="l" t="t" r="r" b="b"/>
            <a:pathLst>
              <a:path w="410209" h="190500">
                <a:moveTo>
                  <a:pt x="105155" y="0"/>
                </a:moveTo>
                <a:lnTo>
                  <a:pt x="313943" y="190499"/>
                </a:lnTo>
                <a:lnTo>
                  <a:pt x="409955" y="0"/>
                </a:lnTo>
                <a:lnTo>
                  <a:pt x="105155" y="0"/>
                </a:lnTo>
                <a:close/>
              </a:path>
              <a:path w="410209" h="190500">
                <a:moveTo>
                  <a:pt x="0" y="190499"/>
                </a:moveTo>
                <a:lnTo>
                  <a:pt x="313943" y="190499"/>
                </a:lnTo>
                <a:lnTo>
                  <a:pt x="105155" y="0"/>
                </a:lnTo>
                <a:lnTo>
                  <a:pt x="0" y="19049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0305288" y="7186681"/>
            <a:ext cx="304800" cy="190499"/>
          </a:xfrm>
          <a:custGeom>
            <a:avLst/>
            <a:gdLst/>
            <a:ahLst/>
            <a:cxnLst/>
            <a:rect l="l" t="t" r="r" b="b"/>
            <a:pathLst>
              <a:path w="304800" h="190500">
                <a:moveTo>
                  <a:pt x="304799" y="0"/>
                </a:moveTo>
                <a:lnTo>
                  <a:pt x="0" y="0"/>
                </a:lnTo>
                <a:lnTo>
                  <a:pt x="208787" y="190499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0200132" y="7186681"/>
            <a:ext cx="314325" cy="190499"/>
          </a:xfrm>
          <a:custGeom>
            <a:avLst/>
            <a:gdLst/>
            <a:ahLst/>
            <a:cxnLst/>
            <a:rect l="l" t="t" r="r" b="b"/>
            <a:pathLst>
              <a:path w="314325" h="190500">
                <a:moveTo>
                  <a:pt x="105155" y="0"/>
                </a:moveTo>
                <a:lnTo>
                  <a:pt x="313943" y="190499"/>
                </a:lnTo>
                <a:lnTo>
                  <a:pt x="0" y="190499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0184892" y="7390892"/>
            <a:ext cx="329565" cy="0"/>
          </a:xfrm>
          <a:custGeom>
            <a:avLst/>
            <a:gdLst/>
            <a:ahLst/>
            <a:cxnLst/>
            <a:rect l="l" t="t" r="r" b="b"/>
            <a:pathLst>
              <a:path w="329565">
                <a:moveTo>
                  <a:pt x="0" y="0"/>
                </a:moveTo>
                <a:lnTo>
                  <a:pt x="329183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0200132" y="7377176"/>
            <a:ext cx="314325" cy="27940"/>
          </a:xfrm>
          <a:custGeom>
            <a:avLst/>
            <a:gdLst/>
            <a:ahLst/>
            <a:cxnLst/>
            <a:rect l="l" t="t" r="r" b="b"/>
            <a:pathLst>
              <a:path w="314325" h="27940">
                <a:moveTo>
                  <a:pt x="313943" y="0"/>
                </a:moveTo>
                <a:lnTo>
                  <a:pt x="0" y="0"/>
                </a:lnTo>
                <a:lnTo>
                  <a:pt x="300227" y="27431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0184892" y="7377176"/>
            <a:ext cx="315595" cy="27940"/>
          </a:xfrm>
          <a:custGeom>
            <a:avLst/>
            <a:gdLst/>
            <a:ahLst/>
            <a:cxnLst/>
            <a:rect l="l" t="t" r="r" b="b"/>
            <a:pathLst>
              <a:path w="315595" h="27940">
                <a:moveTo>
                  <a:pt x="15239" y="0"/>
                </a:moveTo>
                <a:lnTo>
                  <a:pt x="315467" y="27431"/>
                </a:lnTo>
                <a:lnTo>
                  <a:pt x="0" y="27431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0186417" y="7412227"/>
            <a:ext cx="314325" cy="0"/>
          </a:xfrm>
          <a:custGeom>
            <a:avLst/>
            <a:gdLst/>
            <a:ahLst/>
            <a:cxnLst/>
            <a:rect l="l" t="t" r="r" b="b"/>
            <a:pathLst>
              <a:path w="314325">
                <a:moveTo>
                  <a:pt x="0" y="0"/>
                </a:moveTo>
                <a:lnTo>
                  <a:pt x="313943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0186417" y="7404607"/>
            <a:ext cx="314325" cy="15240"/>
          </a:xfrm>
          <a:custGeom>
            <a:avLst/>
            <a:gdLst/>
            <a:ahLst/>
            <a:cxnLst/>
            <a:rect l="l" t="t" r="r" b="b"/>
            <a:pathLst>
              <a:path w="314325" h="15240">
                <a:moveTo>
                  <a:pt x="313943" y="0"/>
                </a:moveTo>
                <a:lnTo>
                  <a:pt x="0" y="0"/>
                </a:lnTo>
                <a:lnTo>
                  <a:pt x="304799" y="15239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0186419" y="7404607"/>
            <a:ext cx="304800" cy="15240"/>
          </a:xfrm>
          <a:custGeom>
            <a:avLst/>
            <a:gdLst/>
            <a:ahLst/>
            <a:cxnLst/>
            <a:rect l="l" t="t" r="r" b="b"/>
            <a:pathLst>
              <a:path w="304800" h="15240">
                <a:moveTo>
                  <a:pt x="0" y="0"/>
                </a:moveTo>
                <a:lnTo>
                  <a:pt x="30479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0186419" y="7419848"/>
            <a:ext cx="304800" cy="104138"/>
          </a:xfrm>
          <a:custGeom>
            <a:avLst/>
            <a:gdLst/>
            <a:ahLst/>
            <a:cxnLst/>
            <a:rect l="l" t="t" r="r" b="b"/>
            <a:pathLst>
              <a:path w="304800" h="104140">
                <a:moveTo>
                  <a:pt x="0" y="0"/>
                </a:moveTo>
                <a:lnTo>
                  <a:pt x="252983" y="103631"/>
                </a:lnTo>
                <a:lnTo>
                  <a:pt x="304799" y="0"/>
                </a:lnTo>
                <a:lnTo>
                  <a:pt x="0" y="0"/>
                </a:lnTo>
                <a:close/>
              </a:path>
              <a:path w="304800" h="104140">
                <a:moveTo>
                  <a:pt x="0" y="0"/>
                </a:moveTo>
                <a:lnTo>
                  <a:pt x="51815" y="103631"/>
                </a:lnTo>
                <a:lnTo>
                  <a:pt x="252983" y="1036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0186419" y="7419848"/>
            <a:ext cx="304800" cy="104138"/>
          </a:xfrm>
          <a:custGeom>
            <a:avLst/>
            <a:gdLst/>
            <a:ahLst/>
            <a:cxnLst/>
            <a:rect l="l" t="t" r="r" b="b"/>
            <a:pathLst>
              <a:path w="304800" h="104140">
                <a:moveTo>
                  <a:pt x="304799" y="0"/>
                </a:moveTo>
                <a:lnTo>
                  <a:pt x="0" y="0"/>
                </a:lnTo>
                <a:lnTo>
                  <a:pt x="252983" y="103631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0186416" y="7419848"/>
            <a:ext cx="253365" cy="104138"/>
          </a:xfrm>
          <a:custGeom>
            <a:avLst/>
            <a:gdLst/>
            <a:ahLst/>
            <a:cxnLst/>
            <a:rect l="l" t="t" r="r" b="b"/>
            <a:pathLst>
              <a:path w="253365" h="104140">
                <a:moveTo>
                  <a:pt x="0" y="0"/>
                </a:moveTo>
                <a:lnTo>
                  <a:pt x="252983" y="103631"/>
                </a:lnTo>
                <a:lnTo>
                  <a:pt x="51815" y="1036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0247381" y="752652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3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0247381" y="7523482"/>
            <a:ext cx="192405" cy="6349"/>
          </a:xfrm>
          <a:custGeom>
            <a:avLst/>
            <a:gdLst/>
            <a:ahLst/>
            <a:cxnLst/>
            <a:rect l="l" t="t" r="r" b="b"/>
            <a:pathLst>
              <a:path w="192404" h="6350">
                <a:moveTo>
                  <a:pt x="192023" y="0"/>
                </a:moveTo>
                <a:lnTo>
                  <a:pt x="0" y="0"/>
                </a:lnTo>
                <a:lnTo>
                  <a:pt x="188975" y="6095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0247376" y="7523482"/>
            <a:ext cx="189230" cy="6349"/>
          </a:xfrm>
          <a:custGeom>
            <a:avLst/>
            <a:gdLst/>
            <a:ahLst/>
            <a:cxnLst/>
            <a:rect l="l" t="t" r="r" b="b"/>
            <a:pathLst>
              <a:path w="189229" h="6350">
                <a:moveTo>
                  <a:pt x="0" y="0"/>
                </a:moveTo>
                <a:lnTo>
                  <a:pt x="18897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0387583" y="7552434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457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0387583" y="7552434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0"/>
                </a:lnTo>
                <a:lnTo>
                  <a:pt x="28955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0247376" y="7529578"/>
            <a:ext cx="189230" cy="22860"/>
          </a:xfrm>
          <a:custGeom>
            <a:avLst/>
            <a:gdLst/>
            <a:ahLst/>
            <a:cxnLst/>
            <a:rect l="l" t="t" r="r" b="b"/>
            <a:pathLst>
              <a:path w="189229" h="22859">
                <a:moveTo>
                  <a:pt x="0" y="0"/>
                </a:moveTo>
                <a:lnTo>
                  <a:pt x="176783" y="22859"/>
                </a:lnTo>
                <a:lnTo>
                  <a:pt x="188975" y="0"/>
                </a:lnTo>
                <a:lnTo>
                  <a:pt x="0" y="0"/>
                </a:lnTo>
                <a:close/>
              </a:path>
              <a:path w="189229" h="22859">
                <a:moveTo>
                  <a:pt x="0" y="0"/>
                </a:moveTo>
                <a:lnTo>
                  <a:pt x="140207" y="22859"/>
                </a:lnTo>
                <a:lnTo>
                  <a:pt x="176783" y="228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0247376" y="7529578"/>
            <a:ext cx="189230" cy="22860"/>
          </a:xfrm>
          <a:custGeom>
            <a:avLst/>
            <a:gdLst/>
            <a:ahLst/>
            <a:cxnLst/>
            <a:rect l="l" t="t" r="r" b="b"/>
            <a:pathLst>
              <a:path w="189229" h="22859">
                <a:moveTo>
                  <a:pt x="188975" y="0"/>
                </a:moveTo>
                <a:lnTo>
                  <a:pt x="0" y="0"/>
                </a:lnTo>
                <a:lnTo>
                  <a:pt x="176783" y="22859"/>
                </a:lnTo>
                <a:lnTo>
                  <a:pt x="188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0247381" y="7529578"/>
            <a:ext cx="177165" cy="22860"/>
          </a:xfrm>
          <a:custGeom>
            <a:avLst/>
            <a:gdLst/>
            <a:ahLst/>
            <a:cxnLst/>
            <a:rect l="l" t="t" r="r" b="b"/>
            <a:pathLst>
              <a:path w="177165" h="22859">
                <a:moveTo>
                  <a:pt x="0" y="0"/>
                </a:moveTo>
                <a:lnTo>
                  <a:pt x="176783" y="22859"/>
                </a:lnTo>
                <a:lnTo>
                  <a:pt x="140207" y="228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5217546" y="7688071"/>
            <a:ext cx="1056639" cy="1242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4304264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4304264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4304264" y="939342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4304264" y="939342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7619" y="3047"/>
                </a:moveTo>
                <a:lnTo>
                  <a:pt x="0" y="0"/>
                </a:lnTo>
                <a:lnTo>
                  <a:pt x="7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4304264" y="939342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4609063" y="9483343"/>
            <a:ext cx="6350" cy="20320"/>
          </a:xfrm>
          <a:custGeom>
            <a:avLst/>
            <a:gdLst/>
            <a:ahLst/>
            <a:cxnLst/>
            <a:rect l="l" t="t" r="r" b="b"/>
            <a:pathLst>
              <a:path w="6350" h="20320">
                <a:moveTo>
                  <a:pt x="0" y="19811"/>
                </a:moveTo>
                <a:lnTo>
                  <a:pt x="6095" y="19811"/>
                </a:lnTo>
                <a:lnTo>
                  <a:pt x="6095" y="0"/>
                </a:lnTo>
                <a:lnTo>
                  <a:pt x="0" y="1981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4609063" y="9483343"/>
            <a:ext cx="6350" cy="20320"/>
          </a:xfrm>
          <a:custGeom>
            <a:avLst/>
            <a:gdLst/>
            <a:ahLst/>
            <a:cxnLst/>
            <a:rect l="l" t="t" r="r" b="b"/>
            <a:pathLst>
              <a:path w="6350" h="20320">
                <a:moveTo>
                  <a:pt x="6095" y="0"/>
                </a:moveTo>
                <a:lnTo>
                  <a:pt x="6095" y="19811"/>
                </a:lnTo>
                <a:lnTo>
                  <a:pt x="0" y="1981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4255497" y="9396479"/>
            <a:ext cx="346075" cy="109854"/>
          </a:xfrm>
          <a:custGeom>
            <a:avLst/>
            <a:gdLst/>
            <a:ahLst/>
            <a:cxnLst/>
            <a:rect l="l" t="t" r="r" b="b"/>
            <a:pathLst>
              <a:path w="346075" h="109854">
                <a:moveTo>
                  <a:pt x="0" y="109727"/>
                </a:moveTo>
                <a:lnTo>
                  <a:pt x="345947" y="109727"/>
                </a:lnTo>
                <a:lnTo>
                  <a:pt x="41147" y="0"/>
                </a:lnTo>
                <a:lnTo>
                  <a:pt x="0" y="109727"/>
                </a:lnTo>
                <a:close/>
              </a:path>
              <a:path w="346075" h="109854">
                <a:moveTo>
                  <a:pt x="41147" y="0"/>
                </a:moveTo>
                <a:lnTo>
                  <a:pt x="345947" y="109727"/>
                </a:lnTo>
                <a:lnTo>
                  <a:pt x="56387" y="0"/>
                </a:lnTo>
                <a:lnTo>
                  <a:pt x="411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4296643" y="9396479"/>
            <a:ext cx="304800" cy="109854"/>
          </a:xfrm>
          <a:custGeom>
            <a:avLst/>
            <a:gdLst/>
            <a:ahLst/>
            <a:cxnLst/>
            <a:rect l="l" t="t" r="r" b="b"/>
            <a:pathLst>
              <a:path w="304800" h="109854">
                <a:moveTo>
                  <a:pt x="15239" y="0"/>
                </a:moveTo>
                <a:lnTo>
                  <a:pt x="0" y="0"/>
                </a:lnTo>
                <a:lnTo>
                  <a:pt x="304799" y="109727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4255497" y="9396479"/>
            <a:ext cx="346075" cy="109854"/>
          </a:xfrm>
          <a:custGeom>
            <a:avLst/>
            <a:gdLst/>
            <a:ahLst/>
            <a:cxnLst/>
            <a:rect l="l" t="t" r="r" b="b"/>
            <a:pathLst>
              <a:path w="346075" h="109854">
                <a:moveTo>
                  <a:pt x="41147" y="0"/>
                </a:moveTo>
                <a:lnTo>
                  <a:pt x="345947" y="109727"/>
                </a:lnTo>
                <a:lnTo>
                  <a:pt x="0" y="109727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4612116" y="9503162"/>
            <a:ext cx="3175" cy="10795"/>
          </a:xfrm>
          <a:custGeom>
            <a:avLst/>
            <a:gdLst/>
            <a:ahLst/>
            <a:cxnLst/>
            <a:rect l="l" t="t" r="r" b="b"/>
            <a:pathLst>
              <a:path w="3175" h="10795">
                <a:moveTo>
                  <a:pt x="0" y="10667"/>
                </a:moveTo>
                <a:lnTo>
                  <a:pt x="3047" y="10667"/>
                </a:lnTo>
                <a:lnTo>
                  <a:pt x="3047" y="0"/>
                </a:lnTo>
                <a:lnTo>
                  <a:pt x="0" y="10667"/>
                </a:lnTo>
                <a:close/>
              </a:path>
              <a:path w="3175" h="10795">
                <a:moveTo>
                  <a:pt x="0" y="0"/>
                </a:moveTo>
                <a:lnTo>
                  <a:pt x="0" y="10667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4612116" y="9503162"/>
            <a:ext cx="3175" cy="10795"/>
          </a:xfrm>
          <a:custGeom>
            <a:avLst/>
            <a:gdLst/>
            <a:ahLst/>
            <a:cxnLst/>
            <a:rect l="l" t="t" r="r" b="b"/>
            <a:pathLst>
              <a:path w="3175" h="10795">
                <a:moveTo>
                  <a:pt x="3047" y="10667"/>
                </a:moveTo>
                <a:lnTo>
                  <a:pt x="3047" y="0"/>
                </a:lnTo>
                <a:lnTo>
                  <a:pt x="0" y="10667"/>
                </a:lnTo>
                <a:lnTo>
                  <a:pt x="3047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4612116" y="9503162"/>
            <a:ext cx="3175" cy="10795"/>
          </a:xfrm>
          <a:custGeom>
            <a:avLst/>
            <a:gdLst/>
            <a:ahLst/>
            <a:cxnLst/>
            <a:rect l="l" t="t" r="r" b="b"/>
            <a:pathLst>
              <a:path w="3175" h="10795">
                <a:moveTo>
                  <a:pt x="3047" y="0"/>
                </a:moveTo>
                <a:lnTo>
                  <a:pt x="0" y="10667"/>
                </a:lnTo>
                <a:lnTo>
                  <a:pt x="0" y="0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4612116" y="9503157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4253971" y="9510014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4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4255497" y="9506204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345947" y="0"/>
                </a:moveTo>
                <a:lnTo>
                  <a:pt x="0" y="0"/>
                </a:lnTo>
                <a:lnTo>
                  <a:pt x="345947" y="7619"/>
                </a:lnTo>
                <a:lnTo>
                  <a:pt x="3459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4253971" y="9506204"/>
            <a:ext cx="347980" cy="7620"/>
          </a:xfrm>
          <a:custGeom>
            <a:avLst/>
            <a:gdLst/>
            <a:ahLst/>
            <a:cxnLst/>
            <a:rect l="l" t="t" r="r" b="b"/>
            <a:pathLst>
              <a:path w="347980" h="7620">
                <a:moveTo>
                  <a:pt x="1523" y="0"/>
                </a:moveTo>
                <a:lnTo>
                  <a:pt x="347471" y="7619"/>
                </a:lnTo>
                <a:lnTo>
                  <a:pt x="0" y="7619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9014459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9014459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4234160" y="9513822"/>
            <a:ext cx="381000" cy="50801"/>
          </a:xfrm>
          <a:custGeom>
            <a:avLst/>
            <a:gdLst/>
            <a:ahLst/>
            <a:cxnLst/>
            <a:rect l="l" t="t" r="r" b="b"/>
            <a:pathLst>
              <a:path w="381000" h="50800">
                <a:moveTo>
                  <a:pt x="0" y="50291"/>
                </a:moveTo>
                <a:lnTo>
                  <a:pt x="380999" y="50291"/>
                </a:lnTo>
                <a:lnTo>
                  <a:pt x="380999" y="35051"/>
                </a:lnTo>
                <a:lnTo>
                  <a:pt x="0" y="50291"/>
                </a:lnTo>
                <a:close/>
              </a:path>
              <a:path w="381000" h="50800">
                <a:moveTo>
                  <a:pt x="0" y="50291"/>
                </a:moveTo>
                <a:lnTo>
                  <a:pt x="380999" y="35051"/>
                </a:lnTo>
                <a:lnTo>
                  <a:pt x="19811" y="0"/>
                </a:lnTo>
                <a:lnTo>
                  <a:pt x="0" y="502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4234160" y="9548876"/>
            <a:ext cx="381000" cy="15240"/>
          </a:xfrm>
          <a:custGeom>
            <a:avLst/>
            <a:gdLst/>
            <a:ahLst/>
            <a:cxnLst/>
            <a:rect l="l" t="t" r="r" b="b"/>
            <a:pathLst>
              <a:path w="381000" h="15240">
                <a:moveTo>
                  <a:pt x="380999" y="15239"/>
                </a:moveTo>
                <a:lnTo>
                  <a:pt x="380999" y="0"/>
                </a:lnTo>
                <a:lnTo>
                  <a:pt x="0" y="15239"/>
                </a:lnTo>
                <a:lnTo>
                  <a:pt x="380999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4234160" y="9513822"/>
            <a:ext cx="381000" cy="50801"/>
          </a:xfrm>
          <a:custGeom>
            <a:avLst/>
            <a:gdLst/>
            <a:ahLst/>
            <a:cxnLst/>
            <a:rect l="l" t="t" r="r" b="b"/>
            <a:pathLst>
              <a:path w="381000" h="50800">
                <a:moveTo>
                  <a:pt x="380999" y="35051"/>
                </a:moveTo>
                <a:lnTo>
                  <a:pt x="0" y="50291"/>
                </a:lnTo>
                <a:lnTo>
                  <a:pt x="19811" y="0"/>
                </a:lnTo>
                <a:lnTo>
                  <a:pt x="380999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4253971" y="9513824"/>
            <a:ext cx="361315" cy="35560"/>
          </a:xfrm>
          <a:custGeom>
            <a:avLst/>
            <a:gdLst/>
            <a:ahLst/>
            <a:cxnLst/>
            <a:rect l="l" t="t" r="r" b="b"/>
            <a:pathLst>
              <a:path w="361315" h="35559">
                <a:moveTo>
                  <a:pt x="0" y="0"/>
                </a:moveTo>
                <a:lnTo>
                  <a:pt x="361187" y="35051"/>
                </a:lnTo>
                <a:lnTo>
                  <a:pt x="3611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4253971" y="9513824"/>
            <a:ext cx="361315" cy="35560"/>
          </a:xfrm>
          <a:custGeom>
            <a:avLst/>
            <a:gdLst/>
            <a:ahLst/>
            <a:cxnLst/>
            <a:rect l="l" t="t" r="r" b="b"/>
            <a:pathLst>
              <a:path w="361315" h="35559">
                <a:moveTo>
                  <a:pt x="361187" y="35051"/>
                </a:moveTo>
                <a:lnTo>
                  <a:pt x="0" y="0"/>
                </a:lnTo>
                <a:lnTo>
                  <a:pt x="361187" y="0"/>
                </a:lnTo>
                <a:lnTo>
                  <a:pt x="361187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4231113" y="9577069"/>
            <a:ext cx="384174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047" y="0"/>
                </a:lnTo>
              </a:path>
            </a:pathLst>
          </a:custGeom>
          <a:ln w="2717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14231113" y="9571736"/>
            <a:ext cx="384174" cy="3175"/>
          </a:xfrm>
          <a:custGeom>
            <a:avLst/>
            <a:gdLst/>
            <a:ahLst/>
            <a:cxnLst/>
            <a:rect l="l" t="t" r="r" b="b"/>
            <a:pathLst>
              <a:path w="384175" h="3175">
                <a:moveTo>
                  <a:pt x="384047" y="3047"/>
                </a:moveTo>
                <a:lnTo>
                  <a:pt x="384047" y="0"/>
                </a:lnTo>
                <a:lnTo>
                  <a:pt x="0" y="3047"/>
                </a:lnTo>
                <a:lnTo>
                  <a:pt x="3840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14231113" y="9564123"/>
            <a:ext cx="384174" cy="10795"/>
          </a:xfrm>
          <a:custGeom>
            <a:avLst/>
            <a:gdLst/>
            <a:ahLst/>
            <a:cxnLst/>
            <a:rect l="l" t="t" r="r" b="b"/>
            <a:pathLst>
              <a:path w="384175" h="10795">
                <a:moveTo>
                  <a:pt x="384047" y="7619"/>
                </a:moveTo>
                <a:lnTo>
                  <a:pt x="0" y="10667"/>
                </a:lnTo>
                <a:lnTo>
                  <a:pt x="3047" y="0"/>
                </a:lnTo>
                <a:lnTo>
                  <a:pt x="38404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4234160" y="9564118"/>
            <a:ext cx="381000" cy="7620"/>
          </a:xfrm>
          <a:custGeom>
            <a:avLst/>
            <a:gdLst/>
            <a:ahLst/>
            <a:cxnLst/>
            <a:rect l="l" t="t" r="r" b="b"/>
            <a:pathLst>
              <a:path w="381000" h="7620">
                <a:moveTo>
                  <a:pt x="380999" y="7619"/>
                </a:moveTo>
                <a:lnTo>
                  <a:pt x="0" y="0"/>
                </a:lnTo>
                <a:lnTo>
                  <a:pt x="380999" y="0"/>
                </a:lnTo>
                <a:lnTo>
                  <a:pt x="38099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8903207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0" y="38099"/>
                </a:moveTo>
                <a:lnTo>
                  <a:pt x="195071" y="38099"/>
                </a:lnTo>
                <a:lnTo>
                  <a:pt x="92963" y="0"/>
                </a:lnTo>
                <a:lnTo>
                  <a:pt x="0" y="38099"/>
                </a:lnTo>
                <a:close/>
              </a:path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117347" y="0"/>
                </a:lnTo>
                <a:lnTo>
                  <a:pt x="929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8996171" y="9550404"/>
            <a:ext cx="102235" cy="38101"/>
          </a:xfrm>
          <a:custGeom>
            <a:avLst/>
            <a:gdLst/>
            <a:ahLst/>
            <a:cxnLst/>
            <a:rect l="l" t="t" r="r" b="b"/>
            <a:pathLst>
              <a:path w="102234" h="38100">
                <a:moveTo>
                  <a:pt x="24383" y="0"/>
                </a:moveTo>
                <a:lnTo>
                  <a:pt x="0" y="0"/>
                </a:lnTo>
                <a:lnTo>
                  <a:pt x="102107" y="3809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8903207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0" y="38099"/>
                </a:lnTo>
                <a:lnTo>
                  <a:pt x="92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8903208" y="9591546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8903208" y="9588501"/>
            <a:ext cx="205740" cy="6349"/>
          </a:xfrm>
          <a:custGeom>
            <a:avLst/>
            <a:gdLst/>
            <a:ahLst/>
            <a:cxnLst/>
            <a:rect l="l" t="t" r="r" b="b"/>
            <a:pathLst>
              <a:path w="205740" h="6350">
                <a:moveTo>
                  <a:pt x="195071" y="0"/>
                </a:moveTo>
                <a:lnTo>
                  <a:pt x="0" y="0"/>
                </a:lnTo>
                <a:lnTo>
                  <a:pt x="205739" y="6095"/>
                </a:lnTo>
                <a:lnTo>
                  <a:pt x="195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8903208" y="9588501"/>
            <a:ext cx="205740" cy="6349"/>
          </a:xfrm>
          <a:custGeom>
            <a:avLst/>
            <a:gdLst/>
            <a:ahLst/>
            <a:cxnLst/>
            <a:rect l="l" t="t" r="r" b="b"/>
            <a:pathLst>
              <a:path w="205740" h="6350">
                <a:moveTo>
                  <a:pt x="0" y="0"/>
                </a:moveTo>
                <a:lnTo>
                  <a:pt x="205739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8903209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8903209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8903209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4221967" y="9574148"/>
            <a:ext cx="393700" cy="26033"/>
          </a:xfrm>
          <a:custGeom>
            <a:avLst/>
            <a:gdLst/>
            <a:ahLst/>
            <a:cxnLst/>
            <a:rect l="l" t="t" r="r" b="b"/>
            <a:pathLst>
              <a:path w="393700" h="26034">
                <a:moveTo>
                  <a:pt x="0" y="25653"/>
                </a:moveTo>
                <a:lnTo>
                  <a:pt x="393191" y="25653"/>
                </a:lnTo>
                <a:lnTo>
                  <a:pt x="393191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4221967" y="9590023"/>
            <a:ext cx="393700" cy="9526"/>
          </a:xfrm>
          <a:custGeom>
            <a:avLst/>
            <a:gdLst/>
            <a:ahLst/>
            <a:cxnLst/>
            <a:rect l="l" t="t" r="r" b="b"/>
            <a:pathLst>
              <a:path w="393700" h="9525">
                <a:moveTo>
                  <a:pt x="393191" y="9143"/>
                </a:moveTo>
                <a:lnTo>
                  <a:pt x="393191" y="0"/>
                </a:lnTo>
                <a:lnTo>
                  <a:pt x="0" y="9143"/>
                </a:lnTo>
                <a:lnTo>
                  <a:pt x="393191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4221967" y="9574783"/>
            <a:ext cx="393700" cy="24766"/>
          </a:xfrm>
          <a:custGeom>
            <a:avLst/>
            <a:gdLst/>
            <a:ahLst/>
            <a:cxnLst/>
            <a:rect l="l" t="t" r="r" b="b"/>
            <a:pathLst>
              <a:path w="393700" h="24765">
                <a:moveTo>
                  <a:pt x="393191" y="15239"/>
                </a:moveTo>
                <a:lnTo>
                  <a:pt x="0" y="24383"/>
                </a:lnTo>
                <a:lnTo>
                  <a:pt x="9143" y="0"/>
                </a:lnTo>
                <a:lnTo>
                  <a:pt x="393191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4231113" y="9574783"/>
            <a:ext cx="384174" cy="15240"/>
          </a:xfrm>
          <a:custGeom>
            <a:avLst/>
            <a:gdLst/>
            <a:ahLst/>
            <a:cxnLst/>
            <a:rect l="l" t="t" r="r" b="b"/>
            <a:pathLst>
              <a:path w="384175" h="15240">
                <a:moveTo>
                  <a:pt x="384047" y="15239"/>
                </a:moveTo>
                <a:lnTo>
                  <a:pt x="0" y="0"/>
                </a:lnTo>
                <a:lnTo>
                  <a:pt x="384047" y="0"/>
                </a:lnTo>
                <a:lnTo>
                  <a:pt x="384047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14225019" y="9598537"/>
            <a:ext cx="390525" cy="8889"/>
          </a:xfrm>
          <a:custGeom>
            <a:avLst/>
            <a:gdLst/>
            <a:ahLst/>
            <a:cxnLst/>
            <a:rect l="l" t="t" r="r" b="b"/>
            <a:pathLst>
              <a:path w="390525" h="8890">
                <a:moveTo>
                  <a:pt x="0" y="8889"/>
                </a:moveTo>
                <a:lnTo>
                  <a:pt x="390143" y="8889"/>
                </a:lnTo>
                <a:lnTo>
                  <a:pt x="390143" y="0"/>
                </a:lnTo>
                <a:lnTo>
                  <a:pt x="0" y="0"/>
                </a:lnTo>
                <a:lnTo>
                  <a:pt x="0" y="888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14225019" y="9603741"/>
            <a:ext cx="390525" cy="3175"/>
          </a:xfrm>
          <a:custGeom>
            <a:avLst/>
            <a:gdLst/>
            <a:ahLst/>
            <a:cxnLst/>
            <a:rect l="l" t="t" r="r" b="b"/>
            <a:pathLst>
              <a:path w="390525" h="3175">
                <a:moveTo>
                  <a:pt x="390143" y="3047"/>
                </a:moveTo>
                <a:lnTo>
                  <a:pt x="390143" y="0"/>
                </a:lnTo>
                <a:lnTo>
                  <a:pt x="0" y="3047"/>
                </a:lnTo>
                <a:lnTo>
                  <a:pt x="3901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4225019" y="9599170"/>
            <a:ext cx="390525" cy="7620"/>
          </a:xfrm>
          <a:custGeom>
            <a:avLst/>
            <a:gdLst/>
            <a:ahLst/>
            <a:cxnLst/>
            <a:rect l="l" t="t" r="r" b="b"/>
            <a:pathLst>
              <a:path w="390525" h="7620">
                <a:moveTo>
                  <a:pt x="390143" y="4571"/>
                </a:moveTo>
                <a:lnTo>
                  <a:pt x="0" y="7619"/>
                </a:lnTo>
                <a:lnTo>
                  <a:pt x="0" y="0"/>
                </a:lnTo>
                <a:lnTo>
                  <a:pt x="39014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14225019" y="9599168"/>
            <a:ext cx="390525" cy="5080"/>
          </a:xfrm>
          <a:custGeom>
            <a:avLst/>
            <a:gdLst/>
            <a:ahLst/>
            <a:cxnLst/>
            <a:rect l="l" t="t" r="r" b="b"/>
            <a:pathLst>
              <a:path w="390525" h="5079">
                <a:moveTo>
                  <a:pt x="390143" y="4571"/>
                </a:moveTo>
                <a:lnTo>
                  <a:pt x="0" y="0"/>
                </a:lnTo>
                <a:lnTo>
                  <a:pt x="390143" y="0"/>
                </a:lnTo>
                <a:lnTo>
                  <a:pt x="39014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8903208" y="9602977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9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8903208" y="9594594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205739" y="0"/>
                </a:moveTo>
                <a:lnTo>
                  <a:pt x="0" y="0"/>
                </a:lnTo>
                <a:lnTo>
                  <a:pt x="240791" y="16763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8903208" y="9594594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0" y="0"/>
                </a:moveTo>
                <a:lnTo>
                  <a:pt x="240791" y="16763"/>
                </a:lnTo>
                <a:lnTo>
                  <a:pt x="33527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8849868" y="9596120"/>
            <a:ext cx="86995" cy="15240"/>
          </a:xfrm>
          <a:custGeom>
            <a:avLst/>
            <a:gdLst/>
            <a:ahLst/>
            <a:cxnLst/>
            <a:rect l="l" t="t" r="r" b="b"/>
            <a:pathLst>
              <a:path w="86995" h="15240">
                <a:moveTo>
                  <a:pt x="0" y="15239"/>
                </a:moveTo>
                <a:lnTo>
                  <a:pt x="86867" y="15239"/>
                </a:lnTo>
                <a:lnTo>
                  <a:pt x="35051" y="0"/>
                </a:lnTo>
                <a:lnTo>
                  <a:pt x="0" y="15239"/>
                </a:lnTo>
                <a:close/>
              </a:path>
              <a:path w="86995" h="15240">
                <a:moveTo>
                  <a:pt x="35051" y="0"/>
                </a:moveTo>
                <a:lnTo>
                  <a:pt x="86867" y="15239"/>
                </a:lnTo>
                <a:lnTo>
                  <a:pt x="59435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8884922" y="9596120"/>
            <a:ext cx="52069" cy="15240"/>
          </a:xfrm>
          <a:custGeom>
            <a:avLst/>
            <a:gdLst/>
            <a:ahLst/>
            <a:cxnLst/>
            <a:rect l="l" t="t" r="r" b="b"/>
            <a:pathLst>
              <a:path w="52070" h="15240">
                <a:moveTo>
                  <a:pt x="24383" y="0"/>
                </a:moveTo>
                <a:lnTo>
                  <a:pt x="0" y="0"/>
                </a:lnTo>
                <a:lnTo>
                  <a:pt x="51815" y="1523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8849868" y="9596120"/>
            <a:ext cx="86995" cy="15240"/>
          </a:xfrm>
          <a:custGeom>
            <a:avLst/>
            <a:gdLst/>
            <a:ahLst/>
            <a:cxnLst/>
            <a:rect l="l" t="t" r="r" b="b"/>
            <a:pathLst>
              <a:path w="86995" h="15240">
                <a:moveTo>
                  <a:pt x="35051" y="0"/>
                </a:moveTo>
                <a:lnTo>
                  <a:pt x="86867" y="15239"/>
                </a:lnTo>
                <a:lnTo>
                  <a:pt x="0" y="15239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8845297" y="9612121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8849870" y="9611360"/>
            <a:ext cx="91440" cy="1905"/>
          </a:xfrm>
          <a:custGeom>
            <a:avLst/>
            <a:gdLst/>
            <a:ahLst/>
            <a:cxnLst/>
            <a:rect l="l" t="t" r="r" b="b"/>
            <a:pathLst>
              <a:path w="91440" h="1904">
                <a:moveTo>
                  <a:pt x="86867" y="0"/>
                </a:moveTo>
                <a:lnTo>
                  <a:pt x="0" y="0"/>
                </a:lnTo>
                <a:lnTo>
                  <a:pt x="91439" y="1523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8845301" y="9611360"/>
            <a:ext cx="96519" cy="1905"/>
          </a:xfrm>
          <a:custGeom>
            <a:avLst/>
            <a:gdLst/>
            <a:ahLst/>
            <a:cxnLst/>
            <a:rect l="l" t="t" r="r" b="b"/>
            <a:pathLst>
              <a:path w="96520" h="1904">
                <a:moveTo>
                  <a:pt x="4571" y="0"/>
                </a:moveTo>
                <a:lnTo>
                  <a:pt x="96011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8840724" y="9614407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89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8941310" y="9612883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207263" y="0"/>
                </a:moveTo>
                <a:lnTo>
                  <a:pt x="0" y="0"/>
                </a:lnTo>
                <a:lnTo>
                  <a:pt x="210311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8941310" y="9612883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0" y="0"/>
                </a:moveTo>
                <a:lnTo>
                  <a:pt x="210311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8845296" y="9612883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5" h="3175">
                <a:moveTo>
                  <a:pt x="96011" y="0"/>
                </a:moveTo>
                <a:lnTo>
                  <a:pt x="0" y="0"/>
                </a:lnTo>
                <a:lnTo>
                  <a:pt x="100583" y="3047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8840725" y="9612883"/>
            <a:ext cx="105410" cy="3175"/>
          </a:xfrm>
          <a:custGeom>
            <a:avLst/>
            <a:gdLst/>
            <a:ahLst/>
            <a:cxnLst/>
            <a:rect l="l" t="t" r="r" b="b"/>
            <a:pathLst>
              <a:path w="105409" h="3175">
                <a:moveTo>
                  <a:pt x="4571" y="0"/>
                </a:moveTo>
                <a:lnTo>
                  <a:pt x="105155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8833104" y="9617457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1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8945880" y="9615931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5739" y="0"/>
                </a:moveTo>
                <a:lnTo>
                  <a:pt x="0" y="0"/>
                </a:lnTo>
                <a:lnTo>
                  <a:pt x="213359" y="3047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8945880" y="9615931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8840723" y="9615931"/>
            <a:ext cx="111760" cy="3175"/>
          </a:xfrm>
          <a:custGeom>
            <a:avLst/>
            <a:gdLst/>
            <a:ahLst/>
            <a:cxnLst/>
            <a:rect l="l" t="t" r="r" b="b"/>
            <a:pathLst>
              <a:path w="111759" h="3175">
                <a:moveTo>
                  <a:pt x="105155" y="0"/>
                </a:moveTo>
                <a:lnTo>
                  <a:pt x="0" y="0"/>
                </a:lnTo>
                <a:lnTo>
                  <a:pt x="111251" y="3047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8833104" y="9615931"/>
            <a:ext cx="119380" cy="3175"/>
          </a:xfrm>
          <a:custGeom>
            <a:avLst/>
            <a:gdLst/>
            <a:ahLst/>
            <a:cxnLst/>
            <a:rect l="l" t="t" r="r" b="b"/>
            <a:pathLst>
              <a:path w="119379" h="3175">
                <a:moveTo>
                  <a:pt x="7619" y="0"/>
                </a:moveTo>
                <a:lnTo>
                  <a:pt x="118871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8822436" y="9620503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8951981" y="9618980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8951981" y="9618980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8833104" y="9618980"/>
            <a:ext cx="127000" cy="3175"/>
          </a:xfrm>
          <a:custGeom>
            <a:avLst/>
            <a:gdLst/>
            <a:ahLst/>
            <a:cxnLst/>
            <a:rect l="l" t="t" r="r" b="b"/>
            <a:pathLst>
              <a:path w="127000" h="3175">
                <a:moveTo>
                  <a:pt x="118871" y="0"/>
                </a:moveTo>
                <a:lnTo>
                  <a:pt x="0" y="0"/>
                </a:lnTo>
                <a:lnTo>
                  <a:pt x="126491" y="3047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8822437" y="9618980"/>
            <a:ext cx="137160" cy="3175"/>
          </a:xfrm>
          <a:custGeom>
            <a:avLst/>
            <a:gdLst/>
            <a:ahLst/>
            <a:cxnLst/>
            <a:rect l="l" t="t" r="r" b="b"/>
            <a:pathLst>
              <a:path w="137159" h="3175">
                <a:moveTo>
                  <a:pt x="10667" y="0"/>
                </a:moveTo>
                <a:lnTo>
                  <a:pt x="137159" y="3047"/>
                </a:lnTo>
                <a:lnTo>
                  <a:pt x="0" y="3047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8813292" y="9624314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7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8959599" y="9622028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207263" y="0"/>
                </a:moveTo>
                <a:lnTo>
                  <a:pt x="0" y="0"/>
                </a:lnTo>
                <a:lnTo>
                  <a:pt x="214883" y="4571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8959599" y="9622028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0" y="0"/>
                </a:moveTo>
                <a:lnTo>
                  <a:pt x="214883" y="4571"/>
                </a:lnTo>
                <a:lnTo>
                  <a:pt x="7619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8822437" y="9622028"/>
            <a:ext cx="144780" cy="5080"/>
          </a:xfrm>
          <a:custGeom>
            <a:avLst/>
            <a:gdLst/>
            <a:ahLst/>
            <a:cxnLst/>
            <a:rect l="l" t="t" r="r" b="b"/>
            <a:pathLst>
              <a:path w="144779" h="5079">
                <a:moveTo>
                  <a:pt x="137159" y="0"/>
                </a:moveTo>
                <a:lnTo>
                  <a:pt x="0" y="0"/>
                </a:lnTo>
                <a:lnTo>
                  <a:pt x="144779" y="4571"/>
                </a:lnTo>
                <a:lnTo>
                  <a:pt x="1371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8813297" y="9622028"/>
            <a:ext cx="154305" cy="5080"/>
          </a:xfrm>
          <a:custGeom>
            <a:avLst/>
            <a:gdLst/>
            <a:ahLst/>
            <a:cxnLst/>
            <a:rect l="l" t="t" r="r" b="b"/>
            <a:pathLst>
              <a:path w="154304" h="5079">
                <a:moveTo>
                  <a:pt x="9143" y="0"/>
                </a:moveTo>
                <a:lnTo>
                  <a:pt x="153923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8813292" y="9626600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8807196" y="9628123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33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8967217" y="9626600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8967217" y="9626600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8813292" y="9626600"/>
            <a:ext cx="160020" cy="3175"/>
          </a:xfrm>
          <a:custGeom>
            <a:avLst/>
            <a:gdLst/>
            <a:ahLst/>
            <a:cxnLst/>
            <a:rect l="l" t="t" r="r" b="b"/>
            <a:pathLst>
              <a:path w="160020" h="3175">
                <a:moveTo>
                  <a:pt x="153923" y="0"/>
                </a:moveTo>
                <a:lnTo>
                  <a:pt x="0" y="0"/>
                </a:lnTo>
                <a:lnTo>
                  <a:pt x="160019" y="3047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8807196" y="9626600"/>
            <a:ext cx="166370" cy="3175"/>
          </a:xfrm>
          <a:custGeom>
            <a:avLst/>
            <a:gdLst/>
            <a:ahLst/>
            <a:cxnLst/>
            <a:rect l="l" t="t" r="r" b="b"/>
            <a:pathLst>
              <a:path w="166370" h="3175">
                <a:moveTo>
                  <a:pt x="6095" y="0"/>
                </a:moveTo>
                <a:lnTo>
                  <a:pt x="16611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8804147" y="9629647"/>
            <a:ext cx="378460" cy="0"/>
          </a:xfrm>
          <a:custGeom>
            <a:avLst/>
            <a:gdLst/>
            <a:ahLst/>
            <a:cxnLst/>
            <a:rect l="l" t="t" r="r" b="b"/>
            <a:pathLst>
              <a:path w="378459">
                <a:moveTo>
                  <a:pt x="0" y="0"/>
                </a:moveTo>
                <a:lnTo>
                  <a:pt x="37795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8798057" y="9631170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>
                <a:moveTo>
                  <a:pt x="0" y="0"/>
                </a:moveTo>
                <a:lnTo>
                  <a:pt x="39014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8974835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7263" y="0"/>
                </a:moveTo>
                <a:lnTo>
                  <a:pt x="0" y="0"/>
                </a:lnTo>
                <a:lnTo>
                  <a:pt x="213359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8974835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8804152" y="9629648"/>
            <a:ext cx="177165" cy="3175"/>
          </a:xfrm>
          <a:custGeom>
            <a:avLst/>
            <a:gdLst/>
            <a:ahLst/>
            <a:cxnLst/>
            <a:rect l="l" t="t" r="r" b="b"/>
            <a:pathLst>
              <a:path w="177165" h="3175">
                <a:moveTo>
                  <a:pt x="170687" y="0"/>
                </a:moveTo>
                <a:lnTo>
                  <a:pt x="0" y="0"/>
                </a:lnTo>
                <a:lnTo>
                  <a:pt x="176783" y="3047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8798052" y="9629648"/>
            <a:ext cx="182881" cy="3175"/>
          </a:xfrm>
          <a:custGeom>
            <a:avLst/>
            <a:gdLst/>
            <a:ahLst/>
            <a:cxnLst/>
            <a:rect l="l" t="t" r="r" b="b"/>
            <a:pathLst>
              <a:path w="182879" h="3175">
                <a:moveTo>
                  <a:pt x="6095" y="0"/>
                </a:moveTo>
                <a:lnTo>
                  <a:pt x="182879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8796527" y="9633458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1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8787388" y="9635744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8982460" y="9634220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8982460" y="9634220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8796533" y="9634220"/>
            <a:ext cx="192405" cy="3175"/>
          </a:xfrm>
          <a:custGeom>
            <a:avLst/>
            <a:gdLst/>
            <a:ahLst/>
            <a:cxnLst/>
            <a:rect l="l" t="t" r="r" b="b"/>
            <a:pathLst>
              <a:path w="192404" h="3175">
                <a:moveTo>
                  <a:pt x="185927" y="0"/>
                </a:moveTo>
                <a:lnTo>
                  <a:pt x="0" y="0"/>
                </a:lnTo>
                <a:lnTo>
                  <a:pt x="192023" y="3047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8787387" y="9634220"/>
            <a:ext cx="201295" cy="3175"/>
          </a:xfrm>
          <a:custGeom>
            <a:avLst/>
            <a:gdLst/>
            <a:ahLst/>
            <a:cxnLst/>
            <a:rect l="l" t="t" r="r" b="b"/>
            <a:pathLst>
              <a:path w="201295" h="3175">
                <a:moveTo>
                  <a:pt x="9143" y="0"/>
                </a:moveTo>
                <a:lnTo>
                  <a:pt x="201167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8782811" y="9638029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8779764" y="963955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8778240" y="9641078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7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8758428" y="9645650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8996172" y="9641841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08787" y="0"/>
                </a:moveTo>
                <a:lnTo>
                  <a:pt x="0" y="0"/>
                </a:lnTo>
                <a:lnTo>
                  <a:pt x="225551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8996172" y="9641841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8778240" y="9641841"/>
            <a:ext cx="234950" cy="7620"/>
          </a:xfrm>
          <a:custGeom>
            <a:avLst/>
            <a:gdLst/>
            <a:ahLst/>
            <a:cxnLst/>
            <a:rect l="l" t="t" r="r" b="b"/>
            <a:pathLst>
              <a:path w="234950" h="7620">
                <a:moveTo>
                  <a:pt x="217931" y="0"/>
                </a:moveTo>
                <a:lnTo>
                  <a:pt x="0" y="0"/>
                </a:lnTo>
                <a:lnTo>
                  <a:pt x="234695" y="7619"/>
                </a:lnTo>
                <a:lnTo>
                  <a:pt x="2179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8758433" y="9641841"/>
            <a:ext cx="254635" cy="7620"/>
          </a:xfrm>
          <a:custGeom>
            <a:avLst/>
            <a:gdLst/>
            <a:ahLst/>
            <a:cxnLst/>
            <a:rect l="l" t="t" r="r" b="b"/>
            <a:pathLst>
              <a:path w="254634" h="7620">
                <a:moveTo>
                  <a:pt x="19811" y="0"/>
                </a:moveTo>
                <a:lnTo>
                  <a:pt x="254507" y="7619"/>
                </a:lnTo>
                <a:lnTo>
                  <a:pt x="0" y="7619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8752332" y="9650221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8732520" y="9655555"/>
            <a:ext cx="510540" cy="0"/>
          </a:xfrm>
          <a:custGeom>
            <a:avLst/>
            <a:gdLst/>
            <a:ahLst/>
            <a:cxnLst/>
            <a:rect l="l" t="t" r="r" b="b"/>
            <a:pathLst>
              <a:path w="510540">
                <a:moveTo>
                  <a:pt x="0" y="0"/>
                </a:moveTo>
                <a:lnTo>
                  <a:pt x="51053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9017508" y="9650984"/>
            <a:ext cx="226060" cy="9526"/>
          </a:xfrm>
          <a:custGeom>
            <a:avLst/>
            <a:gdLst/>
            <a:ahLst/>
            <a:cxnLst/>
            <a:rect l="l" t="t" r="r" b="b"/>
            <a:pathLst>
              <a:path w="226059" h="9525">
                <a:moveTo>
                  <a:pt x="208787" y="0"/>
                </a:moveTo>
                <a:lnTo>
                  <a:pt x="0" y="0"/>
                </a:lnTo>
                <a:lnTo>
                  <a:pt x="225551" y="9143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9017508" y="9650984"/>
            <a:ext cx="226060" cy="9526"/>
          </a:xfrm>
          <a:custGeom>
            <a:avLst/>
            <a:gdLst/>
            <a:ahLst/>
            <a:cxnLst/>
            <a:rect l="l" t="t" r="r" b="b"/>
            <a:pathLst>
              <a:path w="226059" h="9525">
                <a:moveTo>
                  <a:pt x="0" y="0"/>
                </a:moveTo>
                <a:lnTo>
                  <a:pt x="225551" y="9143"/>
                </a:lnTo>
                <a:lnTo>
                  <a:pt x="16763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8752333" y="9650984"/>
            <a:ext cx="281939" cy="9526"/>
          </a:xfrm>
          <a:custGeom>
            <a:avLst/>
            <a:gdLst/>
            <a:ahLst/>
            <a:cxnLst/>
            <a:rect l="l" t="t" r="r" b="b"/>
            <a:pathLst>
              <a:path w="281940" h="9525">
                <a:moveTo>
                  <a:pt x="265175" y="0"/>
                </a:moveTo>
                <a:lnTo>
                  <a:pt x="0" y="0"/>
                </a:lnTo>
                <a:lnTo>
                  <a:pt x="281939" y="9143"/>
                </a:lnTo>
                <a:lnTo>
                  <a:pt x="2651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8732520" y="9650984"/>
            <a:ext cx="302260" cy="9526"/>
          </a:xfrm>
          <a:custGeom>
            <a:avLst/>
            <a:gdLst/>
            <a:ahLst/>
            <a:cxnLst/>
            <a:rect l="l" t="t" r="r" b="b"/>
            <a:pathLst>
              <a:path w="302259" h="9525">
                <a:moveTo>
                  <a:pt x="19811" y="0"/>
                </a:moveTo>
                <a:lnTo>
                  <a:pt x="301751" y="9143"/>
                </a:lnTo>
                <a:lnTo>
                  <a:pt x="0" y="9143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14225019" y="9606794"/>
            <a:ext cx="390525" cy="56515"/>
          </a:xfrm>
          <a:custGeom>
            <a:avLst/>
            <a:gdLst/>
            <a:ahLst/>
            <a:cxnLst/>
            <a:rect l="l" t="t" r="r" b="b"/>
            <a:pathLst>
              <a:path w="390525" h="56515">
                <a:moveTo>
                  <a:pt x="152399" y="56387"/>
                </a:moveTo>
                <a:lnTo>
                  <a:pt x="390143" y="56387"/>
                </a:lnTo>
                <a:lnTo>
                  <a:pt x="390143" y="27431"/>
                </a:lnTo>
                <a:lnTo>
                  <a:pt x="152399" y="56387"/>
                </a:lnTo>
                <a:close/>
              </a:path>
              <a:path w="390525" h="56515">
                <a:moveTo>
                  <a:pt x="0" y="0"/>
                </a:moveTo>
                <a:lnTo>
                  <a:pt x="152399" y="56387"/>
                </a:lnTo>
                <a:lnTo>
                  <a:pt x="390143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14377416" y="9634219"/>
            <a:ext cx="238126" cy="29210"/>
          </a:xfrm>
          <a:custGeom>
            <a:avLst/>
            <a:gdLst/>
            <a:ahLst/>
            <a:cxnLst/>
            <a:rect l="l" t="t" r="r" b="b"/>
            <a:pathLst>
              <a:path w="238125" h="29209">
                <a:moveTo>
                  <a:pt x="237743" y="28955"/>
                </a:moveTo>
                <a:lnTo>
                  <a:pt x="237743" y="0"/>
                </a:lnTo>
                <a:lnTo>
                  <a:pt x="0" y="28955"/>
                </a:lnTo>
                <a:lnTo>
                  <a:pt x="237743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14225019" y="9606794"/>
            <a:ext cx="390525" cy="56515"/>
          </a:xfrm>
          <a:custGeom>
            <a:avLst/>
            <a:gdLst/>
            <a:ahLst/>
            <a:cxnLst/>
            <a:rect l="l" t="t" r="r" b="b"/>
            <a:pathLst>
              <a:path w="390525" h="56515">
                <a:moveTo>
                  <a:pt x="390143" y="27431"/>
                </a:moveTo>
                <a:lnTo>
                  <a:pt x="152399" y="56387"/>
                </a:lnTo>
                <a:lnTo>
                  <a:pt x="0" y="0"/>
                </a:lnTo>
                <a:lnTo>
                  <a:pt x="390143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4225019" y="9620503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>
                <a:moveTo>
                  <a:pt x="0" y="0"/>
                </a:moveTo>
                <a:lnTo>
                  <a:pt x="390143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14225019" y="9606789"/>
            <a:ext cx="390525" cy="27940"/>
          </a:xfrm>
          <a:custGeom>
            <a:avLst/>
            <a:gdLst/>
            <a:ahLst/>
            <a:cxnLst/>
            <a:rect l="l" t="t" r="r" b="b"/>
            <a:pathLst>
              <a:path w="390525" h="27940">
                <a:moveTo>
                  <a:pt x="390143" y="27431"/>
                </a:moveTo>
                <a:lnTo>
                  <a:pt x="0" y="0"/>
                </a:lnTo>
                <a:lnTo>
                  <a:pt x="390143" y="0"/>
                </a:lnTo>
                <a:lnTo>
                  <a:pt x="390143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8724904" y="9661652"/>
            <a:ext cx="525781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9034275" y="9660130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208787" y="0"/>
                </a:moveTo>
                <a:lnTo>
                  <a:pt x="0" y="0"/>
                </a:lnTo>
                <a:lnTo>
                  <a:pt x="216407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9034275" y="9660130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0" y="0"/>
                </a:moveTo>
                <a:lnTo>
                  <a:pt x="2164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8732520" y="9660130"/>
            <a:ext cx="307975" cy="3175"/>
          </a:xfrm>
          <a:custGeom>
            <a:avLst/>
            <a:gdLst/>
            <a:ahLst/>
            <a:cxnLst/>
            <a:rect l="l" t="t" r="r" b="b"/>
            <a:pathLst>
              <a:path w="307975" h="3175">
                <a:moveTo>
                  <a:pt x="301751" y="0"/>
                </a:moveTo>
                <a:lnTo>
                  <a:pt x="0" y="0"/>
                </a:lnTo>
                <a:lnTo>
                  <a:pt x="307847" y="304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8724900" y="9660130"/>
            <a:ext cx="315595" cy="3175"/>
          </a:xfrm>
          <a:custGeom>
            <a:avLst/>
            <a:gdLst/>
            <a:ahLst/>
            <a:cxnLst/>
            <a:rect l="l" t="t" r="r" b="b"/>
            <a:pathLst>
              <a:path w="315595" h="3175">
                <a:moveTo>
                  <a:pt x="7619" y="0"/>
                </a:moveTo>
                <a:lnTo>
                  <a:pt x="31546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14377416" y="9666985"/>
            <a:ext cx="238126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774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14397231" y="9666222"/>
            <a:ext cx="218441" cy="5080"/>
          </a:xfrm>
          <a:custGeom>
            <a:avLst/>
            <a:gdLst/>
            <a:ahLst/>
            <a:cxnLst/>
            <a:rect l="l" t="t" r="r" b="b"/>
            <a:pathLst>
              <a:path w="218440" h="5079">
                <a:moveTo>
                  <a:pt x="217931" y="4571"/>
                </a:moveTo>
                <a:lnTo>
                  <a:pt x="217931" y="0"/>
                </a:lnTo>
                <a:lnTo>
                  <a:pt x="0" y="4571"/>
                </a:lnTo>
                <a:lnTo>
                  <a:pt x="21793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14377416" y="9663176"/>
            <a:ext cx="238126" cy="7620"/>
          </a:xfrm>
          <a:custGeom>
            <a:avLst/>
            <a:gdLst/>
            <a:ahLst/>
            <a:cxnLst/>
            <a:rect l="l" t="t" r="r" b="b"/>
            <a:pathLst>
              <a:path w="238125" h="7620">
                <a:moveTo>
                  <a:pt x="237743" y="3047"/>
                </a:moveTo>
                <a:lnTo>
                  <a:pt x="19811" y="7619"/>
                </a:lnTo>
                <a:lnTo>
                  <a:pt x="0" y="0"/>
                </a:lnTo>
                <a:lnTo>
                  <a:pt x="2377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14377416" y="9663177"/>
            <a:ext cx="238126" cy="3175"/>
          </a:xfrm>
          <a:custGeom>
            <a:avLst/>
            <a:gdLst/>
            <a:ahLst/>
            <a:cxnLst/>
            <a:rect l="l" t="t" r="r" b="b"/>
            <a:pathLst>
              <a:path w="238125" h="3175">
                <a:moveTo>
                  <a:pt x="237743" y="3047"/>
                </a:moveTo>
                <a:lnTo>
                  <a:pt x="0" y="0"/>
                </a:lnTo>
                <a:lnTo>
                  <a:pt x="237743" y="0"/>
                </a:lnTo>
                <a:lnTo>
                  <a:pt x="2377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8703566" y="9667747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>
                <a:moveTo>
                  <a:pt x="0" y="0"/>
                </a:moveTo>
                <a:lnTo>
                  <a:pt x="3535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8724901" y="9663176"/>
            <a:ext cx="332741" cy="9526"/>
          </a:xfrm>
          <a:custGeom>
            <a:avLst/>
            <a:gdLst/>
            <a:ahLst/>
            <a:cxnLst/>
            <a:rect l="l" t="t" r="r" b="b"/>
            <a:pathLst>
              <a:path w="332740" h="9525">
                <a:moveTo>
                  <a:pt x="315467" y="0"/>
                </a:moveTo>
                <a:lnTo>
                  <a:pt x="0" y="0"/>
                </a:lnTo>
                <a:lnTo>
                  <a:pt x="332231" y="9143"/>
                </a:lnTo>
                <a:lnTo>
                  <a:pt x="3154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8703566" y="9663176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21335" y="0"/>
                </a:moveTo>
                <a:lnTo>
                  <a:pt x="353567" y="9143"/>
                </a:lnTo>
                <a:lnTo>
                  <a:pt x="0" y="9143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8703564" y="967689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8703564" y="967689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8703568" y="9672319"/>
            <a:ext cx="364489" cy="5080"/>
          </a:xfrm>
          <a:custGeom>
            <a:avLst/>
            <a:gdLst/>
            <a:ahLst/>
            <a:cxnLst/>
            <a:rect l="l" t="t" r="r" b="b"/>
            <a:pathLst>
              <a:path w="364490" h="5079">
                <a:moveTo>
                  <a:pt x="353567" y="0"/>
                </a:moveTo>
                <a:lnTo>
                  <a:pt x="0" y="0"/>
                </a:lnTo>
                <a:lnTo>
                  <a:pt x="364235" y="4571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8703568" y="9672319"/>
            <a:ext cx="364489" cy="5080"/>
          </a:xfrm>
          <a:custGeom>
            <a:avLst/>
            <a:gdLst/>
            <a:ahLst/>
            <a:cxnLst/>
            <a:rect l="l" t="t" r="r" b="b"/>
            <a:pathLst>
              <a:path w="364490" h="5079">
                <a:moveTo>
                  <a:pt x="0" y="0"/>
                </a:moveTo>
                <a:lnTo>
                  <a:pt x="3642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9040369" y="9671557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9040369" y="9663175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210311" y="0"/>
                </a:moveTo>
                <a:lnTo>
                  <a:pt x="0" y="0"/>
                </a:lnTo>
                <a:lnTo>
                  <a:pt x="243839" y="16763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9040369" y="9663175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0" y="0"/>
                </a:moveTo>
                <a:lnTo>
                  <a:pt x="243839" y="16763"/>
                </a:lnTo>
                <a:lnTo>
                  <a:pt x="3200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8703564" y="9678416"/>
            <a:ext cx="594360" cy="0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35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8703566" y="9676892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364235" y="0"/>
                </a:moveTo>
                <a:lnTo>
                  <a:pt x="0" y="0"/>
                </a:lnTo>
                <a:lnTo>
                  <a:pt x="368807" y="3047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8703566" y="9676892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0" y="0"/>
                </a:moveTo>
                <a:lnTo>
                  <a:pt x="3688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9072371" y="9679941"/>
            <a:ext cx="226060" cy="6349"/>
          </a:xfrm>
          <a:custGeom>
            <a:avLst/>
            <a:gdLst/>
            <a:ahLst/>
            <a:cxnLst/>
            <a:rect l="l" t="t" r="r" b="b"/>
            <a:pathLst>
              <a:path w="226059" h="6350">
                <a:moveTo>
                  <a:pt x="211835" y="0"/>
                </a:moveTo>
                <a:lnTo>
                  <a:pt x="0" y="0"/>
                </a:lnTo>
                <a:lnTo>
                  <a:pt x="225551" y="6095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9072371" y="9679941"/>
            <a:ext cx="226060" cy="6349"/>
          </a:xfrm>
          <a:custGeom>
            <a:avLst/>
            <a:gdLst/>
            <a:ahLst/>
            <a:cxnLst/>
            <a:rect l="l" t="t" r="r" b="b"/>
            <a:pathLst>
              <a:path w="226059" h="6350">
                <a:moveTo>
                  <a:pt x="0" y="0"/>
                </a:moveTo>
                <a:lnTo>
                  <a:pt x="225551" y="6095"/>
                </a:lnTo>
                <a:lnTo>
                  <a:pt x="13715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8709659" y="9683750"/>
            <a:ext cx="591820" cy="0"/>
          </a:xfrm>
          <a:custGeom>
            <a:avLst/>
            <a:gdLst/>
            <a:ahLst/>
            <a:cxnLst/>
            <a:rect l="l" t="t" r="r" b="b"/>
            <a:pathLst>
              <a:path w="591820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8709660" y="9679941"/>
            <a:ext cx="376555" cy="6349"/>
          </a:xfrm>
          <a:custGeom>
            <a:avLst/>
            <a:gdLst/>
            <a:ahLst/>
            <a:cxnLst/>
            <a:rect l="l" t="t" r="r" b="b"/>
            <a:pathLst>
              <a:path w="376554" h="6350">
                <a:moveTo>
                  <a:pt x="362711" y="0"/>
                </a:moveTo>
                <a:lnTo>
                  <a:pt x="0" y="0"/>
                </a:lnTo>
                <a:lnTo>
                  <a:pt x="376427" y="609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8709660" y="9679941"/>
            <a:ext cx="376555" cy="6349"/>
          </a:xfrm>
          <a:custGeom>
            <a:avLst/>
            <a:gdLst/>
            <a:ahLst/>
            <a:cxnLst/>
            <a:rect l="l" t="t" r="r" b="b"/>
            <a:pathLst>
              <a:path w="376554" h="6350">
                <a:moveTo>
                  <a:pt x="0" y="0"/>
                </a:moveTo>
                <a:lnTo>
                  <a:pt x="376427" y="6095"/>
                </a:lnTo>
                <a:lnTo>
                  <a:pt x="13715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8723378" y="968679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9090660" y="9695942"/>
            <a:ext cx="242569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9090660" y="9687559"/>
            <a:ext cx="242569" cy="17146"/>
          </a:xfrm>
          <a:custGeom>
            <a:avLst/>
            <a:gdLst/>
            <a:ahLst/>
            <a:cxnLst/>
            <a:rect l="l" t="t" r="r" b="b"/>
            <a:pathLst>
              <a:path w="242570" h="17145">
                <a:moveTo>
                  <a:pt x="210311" y="0"/>
                </a:moveTo>
                <a:lnTo>
                  <a:pt x="0" y="0"/>
                </a:lnTo>
                <a:lnTo>
                  <a:pt x="242315" y="16763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9090660" y="9687559"/>
            <a:ext cx="242569" cy="17146"/>
          </a:xfrm>
          <a:custGeom>
            <a:avLst/>
            <a:gdLst/>
            <a:ahLst/>
            <a:cxnLst/>
            <a:rect l="l" t="t" r="r" b="b"/>
            <a:pathLst>
              <a:path w="242570" h="17145">
                <a:moveTo>
                  <a:pt x="0" y="0"/>
                </a:moveTo>
                <a:lnTo>
                  <a:pt x="242315" y="16763"/>
                </a:lnTo>
                <a:lnTo>
                  <a:pt x="30479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4494763" y="9705846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4571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4494763" y="9705846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0"/>
                </a:lnTo>
                <a:lnTo>
                  <a:pt x="914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14397231" y="9670794"/>
            <a:ext cx="218441" cy="35560"/>
          </a:xfrm>
          <a:custGeom>
            <a:avLst/>
            <a:gdLst/>
            <a:ahLst/>
            <a:cxnLst/>
            <a:rect l="l" t="t" r="r" b="b"/>
            <a:pathLst>
              <a:path w="218440" h="35559">
                <a:moveTo>
                  <a:pt x="97535" y="35051"/>
                </a:moveTo>
                <a:lnTo>
                  <a:pt x="217931" y="35051"/>
                </a:lnTo>
                <a:lnTo>
                  <a:pt x="217931" y="12191"/>
                </a:lnTo>
                <a:lnTo>
                  <a:pt x="97535" y="35051"/>
                </a:lnTo>
                <a:close/>
              </a:path>
              <a:path w="218440" h="35559">
                <a:moveTo>
                  <a:pt x="0" y="0"/>
                </a:moveTo>
                <a:lnTo>
                  <a:pt x="97535" y="35051"/>
                </a:lnTo>
                <a:lnTo>
                  <a:pt x="217931" y="1219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4494763" y="9682988"/>
            <a:ext cx="120650" cy="22860"/>
          </a:xfrm>
          <a:custGeom>
            <a:avLst/>
            <a:gdLst/>
            <a:ahLst/>
            <a:cxnLst/>
            <a:rect l="l" t="t" r="r" b="b"/>
            <a:pathLst>
              <a:path w="120650" h="22859">
                <a:moveTo>
                  <a:pt x="120395" y="22859"/>
                </a:moveTo>
                <a:lnTo>
                  <a:pt x="120395" y="0"/>
                </a:lnTo>
                <a:lnTo>
                  <a:pt x="0" y="22859"/>
                </a:lnTo>
                <a:lnTo>
                  <a:pt x="120395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14397231" y="9670794"/>
            <a:ext cx="218441" cy="35560"/>
          </a:xfrm>
          <a:custGeom>
            <a:avLst/>
            <a:gdLst/>
            <a:ahLst/>
            <a:cxnLst/>
            <a:rect l="l" t="t" r="r" b="b"/>
            <a:pathLst>
              <a:path w="218440" h="35559">
                <a:moveTo>
                  <a:pt x="217931" y="12191"/>
                </a:moveTo>
                <a:lnTo>
                  <a:pt x="97535" y="35051"/>
                </a:lnTo>
                <a:lnTo>
                  <a:pt x="0" y="0"/>
                </a:lnTo>
                <a:lnTo>
                  <a:pt x="217931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14397231" y="9676892"/>
            <a:ext cx="218441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0" y="0"/>
                </a:moveTo>
                <a:lnTo>
                  <a:pt x="217931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14397231" y="9670798"/>
            <a:ext cx="218441" cy="12700"/>
          </a:xfrm>
          <a:custGeom>
            <a:avLst/>
            <a:gdLst/>
            <a:ahLst/>
            <a:cxnLst/>
            <a:rect l="l" t="t" r="r" b="b"/>
            <a:pathLst>
              <a:path w="218440" h="12700">
                <a:moveTo>
                  <a:pt x="217931" y="12191"/>
                </a:moveTo>
                <a:lnTo>
                  <a:pt x="0" y="0"/>
                </a:lnTo>
                <a:lnTo>
                  <a:pt x="217931" y="0"/>
                </a:lnTo>
                <a:lnTo>
                  <a:pt x="217931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8726424" y="9698990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907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8726424" y="9687560"/>
            <a:ext cx="407034" cy="22860"/>
          </a:xfrm>
          <a:custGeom>
            <a:avLst/>
            <a:gdLst/>
            <a:ahLst/>
            <a:cxnLst/>
            <a:rect l="l" t="t" r="r" b="b"/>
            <a:pathLst>
              <a:path w="407034" h="22859">
                <a:moveTo>
                  <a:pt x="364235" y="0"/>
                </a:moveTo>
                <a:lnTo>
                  <a:pt x="0" y="0"/>
                </a:lnTo>
                <a:lnTo>
                  <a:pt x="406907" y="22859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8726424" y="9687560"/>
            <a:ext cx="407034" cy="22860"/>
          </a:xfrm>
          <a:custGeom>
            <a:avLst/>
            <a:gdLst/>
            <a:ahLst/>
            <a:cxnLst/>
            <a:rect l="l" t="t" r="r" b="b"/>
            <a:pathLst>
              <a:path w="407034" h="22859">
                <a:moveTo>
                  <a:pt x="0" y="0"/>
                </a:moveTo>
                <a:lnTo>
                  <a:pt x="406907" y="22859"/>
                </a:lnTo>
                <a:lnTo>
                  <a:pt x="42671" y="228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8613647" y="9679939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0" y="30479"/>
                </a:moveTo>
                <a:lnTo>
                  <a:pt x="155447" y="30479"/>
                </a:lnTo>
                <a:lnTo>
                  <a:pt x="71627" y="0"/>
                </a:lnTo>
                <a:lnTo>
                  <a:pt x="0" y="30479"/>
                </a:lnTo>
                <a:close/>
              </a:path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96011" y="0"/>
                </a:lnTo>
                <a:lnTo>
                  <a:pt x="716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8685276" y="9679939"/>
            <a:ext cx="83820" cy="30480"/>
          </a:xfrm>
          <a:custGeom>
            <a:avLst/>
            <a:gdLst/>
            <a:ahLst/>
            <a:cxnLst/>
            <a:rect l="l" t="t" r="r" b="b"/>
            <a:pathLst>
              <a:path w="83820" h="30479">
                <a:moveTo>
                  <a:pt x="24383" y="0"/>
                </a:moveTo>
                <a:lnTo>
                  <a:pt x="0" y="0"/>
                </a:lnTo>
                <a:lnTo>
                  <a:pt x="83819" y="3047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8613647" y="9679939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0" y="30479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9121139" y="9708134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8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9121139" y="9704325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211835" y="0"/>
                </a:moveTo>
                <a:lnTo>
                  <a:pt x="0" y="0"/>
                </a:lnTo>
                <a:lnTo>
                  <a:pt x="211835" y="761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9121139" y="9704325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0" y="0"/>
                </a:moveTo>
                <a:lnTo>
                  <a:pt x="211835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8607552" y="9711180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14514576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4514576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14514579" y="9711180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4514579" y="9707371"/>
            <a:ext cx="100965" cy="6349"/>
          </a:xfrm>
          <a:custGeom>
            <a:avLst/>
            <a:gdLst/>
            <a:ahLst/>
            <a:cxnLst/>
            <a:rect l="l" t="t" r="r" b="b"/>
            <a:pathLst>
              <a:path w="100965" h="6350">
                <a:moveTo>
                  <a:pt x="100583" y="6095"/>
                </a:moveTo>
                <a:lnTo>
                  <a:pt x="100583" y="0"/>
                </a:lnTo>
                <a:lnTo>
                  <a:pt x="0" y="6095"/>
                </a:lnTo>
                <a:lnTo>
                  <a:pt x="1005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14514579" y="9705847"/>
            <a:ext cx="100965" cy="7620"/>
          </a:xfrm>
          <a:custGeom>
            <a:avLst/>
            <a:gdLst/>
            <a:ahLst/>
            <a:cxnLst/>
            <a:rect l="l" t="t" r="r" b="b"/>
            <a:pathLst>
              <a:path w="100965" h="7620">
                <a:moveTo>
                  <a:pt x="100583" y="1523"/>
                </a:moveTo>
                <a:lnTo>
                  <a:pt x="0" y="7619"/>
                </a:lnTo>
                <a:lnTo>
                  <a:pt x="0" y="0"/>
                </a:lnTo>
                <a:lnTo>
                  <a:pt x="1005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4514579" y="9705848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4">
                <a:moveTo>
                  <a:pt x="100583" y="1523"/>
                </a:moveTo>
                <a:lnTo>
                  <a:pt x="0" y="0"/>
                </a:lnTo>
                <a:lnTo>
                  <a:pt x="100583" y="0"/>
                </a:lnTo>
                <a:lnTo>
                  <a:pt x="1005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8602984" y="9712705"/>
            <a:ext cx="538480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4522195" y="9714993"/>
            <a:ext cx="93345" cy="1905"/>
          </a:xfrm>
          <a:custGeom>
            <a:avLst/>
            <a:gdLst/>
            <a:ahLst/>
            <a:cxnLst/>
            <a:rect l="l" t="t" r="r" b="b"/>
            <a:pathLst>
              <a:path w="93344" h="1904">
                <a:moveTo>
                  <a:pt x="92963" y="1523"/>
                </a:moveTo>
                <a:lnTo>
                  <a:pt x="92963" y="0"/>
                </a:lnTo>
                <a:lnTo>
                  <a:pt x="0" y="1523"/>
                </a:lnTo>
                <a:lnTo>
                  <a:pt x="929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14514579" y="9713468"/>
            <a:ext cx="100965" cy="3175"/>
          </a:xfrm>
          <a:custGeom>
            <a:avLst/>
            <a:gdLst/>
            <a:ahLst/>
            <a:cxnLst/>
            <a:rect l="l" t="t" r="r" b="b"/>
            <a:pathLst>
              <a:path w="100965" h="3175">
                <a:moveTo>
                  <a:pt x="100583" y="1523"/>
                </a:moveTo>
                <a:lnTo>
                  <a:pt x="7619" y="3047"/>
                </a:lnTo>
                <a:lnTo>
                  <a:pt x="0" y="0"/>
                </a:lnTo>
                <a:lnTo>
                  <a:pt x="1005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14514579" y="9714230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5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4514579" y="9713468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4">
                <a:moveTo>
                  <a:pt x="100583" y="1523"/>
                </a:moveTo>
                <a:lnTo>
                  <a:pt x="0" y="0"/>
                </a:lnTo>
                <a:lnTo>
                  <a:pt x="100583" y="0"/>
                </a:lnTo>
                <a:lnTo>
                  <a:pt x="1005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4522195" y="9716516"/>
            <a:ext cx="93345" cy="26033"/>
          </a:xfrm>
          <a:custGeom>
            <a:avLst/>
            <a:gdLst/>
            <a:ahLst/>
            <a:cxnLst/>
            <a:rect l="l" t="t" r="r" b="b"/>
            <a:pathLst>
              <a:path w="93344" h="26034">
                <a:moveTo>
                  <a:pt x="64007" y="25907"/>
                </a:moveTo>
                <a:lnTo>
                  <a:pt x="92963" y="25907"/>
                </a:lnTo>
                <a:lnTo>
                  <a:pt x="92963" y="6095"/>
                </a:lnTo>
                <a:lnTo>
                  <a:pt x="64007" y="25907"/>
                </a:lnTo>
                <a:close/>
              </a:path>
              <a:path w="93344" h="26034">
                <a:moveTo>
                  <a:pt x="0" y="0"/>
                </a:moveTo>
                <a:lnTo>
                  <a:pt x="64007" y="25907"/>
                </a:lnTo>
                <a:lnTo>
                  <a:pt x="92963" y="60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14586204" y="9722612"/>
            <a:ext cx="29209" cy="20320"/>
          </a:xfrm>
          <a:custGeom>
            <a:avLst/>
            <a:gdLst/>
            <a:ahLst/>
            <a:cxnLst/>
            <a:rect l="l" t="t" r="r" b="b"/>
            <a:pathLst>
              <a:path w="29209" h="20320">
                <a:moveTo>
                  <a:pt x="28955" y="19811"/>
                </a:moveTo>
                <a:lnTo>
                  <a:pt x="28955" y="0"/>
                </a:lnTo>
                <a:lnTo>
                  <a:pt x="0" y="19811"/>
                </a:lnTo>
                <a:lnTo>
                  <a:pt x="28955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14522195" y="9716516"/>
            <a:ext cx="93345" cy="26033"/>
          </a:xfrm>
          <a:custGeom>
            <a:avLst/>
            <a:gdLst/>
            <a:ahLst/>
            <a:cxnLst/>
            <a:rect l="l" t="t" r="r" b="b"/>
            <a:pathLst>
              <a:path w="93344" h="26034">
                <a:moveTo>
                  <a:pt x="92963" y="6095"/>
                </a:moveTo>
                <a:lnTo>
                  <a:pt x="64007" y="25907"/>
                </a:lnTo>
                <a:lnTo>
                  <a:pt x="0" y="0"/>
                </a:lnTo>
                <a:lnTo>
                  <a:pt x="9296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4522195" y="9719565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963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4522195" y="9716516"/>
            <a:ext cx="93345" cy="6349"/>
          </a:xfrm>
          <a:custGeom>
            <a:avLst/>
            <a:gdLst/>
            <a:ahLst/>
            <a:cxnLst/>
            <a:rect l="l" t="t" r="r" b="b"/>
            <a:pathLst>
              <a:path w="93344" h="6350">
                <a:moveTo>
                  <a:pt x="92963" y="6095"/>
                </a:moveTo>
                <a:lnTo>
                  <a:pt x="0" y="0"/>
                </a:lnTo>
                <a:lnTo>
                  <a:pt x="92963" y="0"/>
                </a:lnTo>
                <a:lnTo>
                  <a:pt x="9296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4497817" y="9716516"/>
            <a:ext cx="88899" cy="26033"/>
          </a:xfrm>
          <a:custGeom>
            <a:avLst/>
            <a:gdLst/>
            <a:ahLst/>
            <a:cxnLst/>
            <a:rect l="l" t="t" r="r" b="b"/>
            <a:pathLst>
              <a:path w="88900" h="26034">
                <a:moveTo>
                  <a:pt x="0" y="25907"/>
                </a:moveTo>
                <a:lnTo>
                  <a:pt x="88391" y="25907"/>
                </a:lnTo>
                <a:lnTo>
                  <a:pt x="9143" y="0"/>
                </a:lnTo>
                <a:lnTo>
                  <a:pt x="0" y="25907"/>
                </a:lnTo>
                <a:close/>
              </a:path>
              <a:path w="88900" h="26034">
                <a:moveTo>
                  <a:pt x="9143" y="0"/>
                </a:moveTo>
                <a:lnTo>
                  <a:pt x="88391" y="25907"/>
                </a:lnTo>
                <a:lnTo>
                  <a:pt x="24383" y="0"/>
                </a:lnTo>
                <a:lnTo>
                  <a:pt x="91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14506957" y="9716516"/>
            <a:ext cx="79375" cy="26033"/>
          </a:xfrm>
          <a:custGeom>
            <a:avLst/>
            <a:gdLst/>
            <a:ahLst/>
            <a:cxnLst/>
            <a:rect l="l" t="t" r="r" b="b"/>
            <a:pathLst>
              <a:path w="79375" h="26034">
                <a:moveTo>
                  <a:pt x="15239" y="0"/>
                </a:moveTo>
                <a:lnTo>
                  <a:pt x="0" y="0"/>
                </a:lnTo>
                <a:lnTo>
                  <a:pt x="79247" y="25907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14497817" y="9716516"/>
            <a:ext cx="88899" cy="26033"/>
          </a:xfrm>
          <a:custGeom>
            <a:avLst/>
            <a:gdLst/>
            <a:ahLst/>
            <a:cxnLst/>
            <a:rect l="l" t="t" r="r" b="b"/>
            <a:pathLst>
              <a:path w="88900" h="26034">
                <a:moveTo>
                  <a:pt x="9143" y="0"/>
                </a:moveTo>
                <a:lnTo>
                  <a:pt x="88391" y="25907"/>
                </a:lnTo>
                <a:lnTo>
                  <a:pt x="0" y="2590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4586204" y="9742423"/>
            <a:ext cx="29209" cy="3175"/>
          </a:xfrm>
          <a:custGeom>
            <a:avLst/>
            <a:gdLst/>
            <a:ahLst/>
            <a:cxnLst/>
            <a:rect l="l" t="t" r="r" b="b"/>
            <a:pathLst>
              <a:path w="29209" h="3175">
                <a:moveTo>
                  <a:pt x="7619" y="3047"/>
                </a:moveTo>
                <a:lnTo>
                  <a:pt x="28955" y="3047"/>
                </a:lnTo>
                <a:lnTo>
                  <a:pt x="28955" y="0"/>
                </a:lnTo>
                <a:lnTo>
                  <a:pt x="7619" y="3047"/>
                </a:lnTo>
                <a:close/>
              </a:path>
              <a:path w="29209" h="3175">
                <a:moveTo>
                  <a:pt x="0" y="0"/>
                </a:moveTo>
                <a:lnTo>
                  <a:pt x="7619" y="3047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14593827" y="9742423"/>
            <a:ext cx="21591" cy="3175"/>
          </a:xfrm>
          <a:custGeom>
            <a:avLst/>
            <a:gdLst/>
            <a:ahLst/>
            <a:cxnLst/>
            <a:rect l="l" t="t" r="r" b="b"/>
            <a:pathLst>
              <a:path w="21590" h="3175">
                <a:moveTo>
                  <a:pt x="21335" y="3047"/>
                </a:moveTo>
                <a:lnTo>
                  <a:pt x="21335" y="0"/>
                </a:lnTo>
                <a:lnTo>
                  <a:pt x="0" y="3047"/>
                </a:lnTo>
                <a:lnTo>
                  <a:pt x="2133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4586204" y="9742423"/>
            <a:ext cx="29209" cy="3175"/>
          </a:xfrm>
          <a:custGeom>
            <a:avLst/>
            <a:gdLst/>
            <a:ahLst/>
            <a:cxnLst/>
            <a:rect l="l" t="t" r="r" b="b"/>
            <a:pathLst>
              <a:path w="29209" h="3175">
                <a:moveTo>
                  <a:pt x="28955" y="0"/>
                </a:moveTo>
                <a:lnTo>
                  <a:pt x="7619" y="3047"/>
                </a:lnTo>
                <a:lnTo>
                  <a:pt x="0" y="0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4586204" y="9742423"/>
            <a:ext cx="29209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4497817" y="9742423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19" h="3175">
                <a:moveTo>
                  <a:pt x="88391" y="0"/>
                </a:moveTo>
                <a:lnTo>
                  <a:pt x="0" y="0"/>
                </a:lnTo>
                <a:lnTo>
                  <a:pt x="96011" y="3047"/>
                </a:lnTo>
                <a:lnTo>
                  <a:pt x="88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4496288" y="9742423"/>
            <a:ext cx="97790" cy="3175"/>
          </a:xfrm>
          <a:custGeom>
            <a:avLst/>
            <a:gdLst/>
            <a:ahLst/>
            <a:cxnLst/>
            <a:rect l="l" t="t" r="r" b="b"/>
            <a:pathLst>
              <a:path w="97790" h="3175">
                <a:moveTo>
                  <a:pt x="1523" y="0"/>
                </a:moveTo>
                <a:lnTo>
                  <a:pt x="97535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14593827" y="9745474"/>
            <a:ext cx="21591" cy="7620"/>
          </a:xfrm>
          <a:custGeom>
            <a:avLst/>
            <a:gdLst/>
            <a:ahLst/>
            <a:cxnLst/>
            <a:rect l="l" t="t" r="r" b="b"/>
            <a:pathLst>
              <a:path w="21590" h="7620">
                <a:moveTo>
                  <a:pt x="18287" y="7619"/>
                </a:moveTo>
                <a:lnTo>
                  <a:pt x="21335" y="7619"/>
                </a:lnTo>
                <a:lnTo>
                  <a:pt x="21335" y="0"/>
                </a:lnTo>
                <a:lnTo>
                  <a:pt x="18287" y="7619"/>
                </a:lnTo>
                <a:close/>
              </a:path>
              <a:path w="21590" h="7620">
                <a:moveTo>
                  <a:pt x="0" y="0"/>
                </a:moveTo>
                <a:lnTo>
                  <a:pt x="18287" y="7619"/>
                </a:lnTo>
                <a:lnTo>
                  <a:pt x="21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4612116" y="9745474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3047" y="7619"/>
                </a:moveTo>
                <a:lnTo>
                  <a:pt x="3047" y="0"/>
                </a:lnTo>
                <a:lnTo>
                  <a:pt x="0" y="7619"/>
                </a:lnTo>
                <a:lnTo>
                  <a:pt x="304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14593827" y="9745474"/>
            <a:ext cx="21591" cy="7620"/>
          </a:xfrm>
          <a:custGeom>
            <a:avLst/>
            <a:gdLst/>
            <a:ahLst/>
            <a:cxnLst/>
            <a:rect l="l" t="t" r="r" b="b"/>
            <a:pathLst>
              <a:path w="21590" h="7620">
                <a:moveTo>
                  <a:pt x="21335" y="0"/>
                </a:moveTo>
                <a:lnTo>
                  <a:pt x="18287" y="7619"/>
                </a:lnTo>
                <a:lnTo>
                  <a:pt x="0" y="0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4593827" y="9745472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4496288" y="9745474"/>
            <a:ext cx="116204" cy="7620"/>
          </a:xfrm>
          <a:custGeom>
            <a:avLst/>
            <a:gdLst/>
            <a:ahLst/>
            <a:cxnLst/>
            <a:rect l="l" t="t" r="r" b="b"/>
            <a:pathLst>
              <a:path w="116205" h="7620">
                <a:moveTo>
                  <a:pt x="97535" y="0"/>
                </a:moveTo>
                <a:lnTo>
                  <a:pt x="0" y="0"/>
                </a:lnTo>
                <a:lnTo>
                  <a:pt x="115823" y="7619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4493239" y="9745474"/>
            <a:ext cx="119380" cy="7620"/>
          </a:xfrm>
          <a:custGeom>
            <a:avLst/>
            <a:gdLst/>
            <a:ahLst/>
            <a:cxnLst/>
            <a:rect l="l" t="t" r="r" b="b"/>
            <a:pathLst>
              <a:path w="119380" h="7620">
                <a:moveTo>
                  <a:pt x="3047" y="0"/>
                </a:moveTo>
                <a:lnTo>
                  <a:pt x="118871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4488667" y="975461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14491716" y="9753093"/>
            <a:ext cx="123826" cy="3175"/>
          </a:xfrm>
          <a:custGeom>
            <a:avLst/>
            <a:gdLst/>
            <a:ahLst/>
            <a:cxnLst/>
            <a:rect l="l" t="t" r="r" b="b"/>
            <a:pathLst>
              <a:path w="123825" h="3175">
                <a:moveTo>
                  <a:pt x="123443" y="3047"/>
                </a:moveTo>
                <a:lnTo>
                  <a:pt x="0" y="3047"/>
                </a:lnTo>
                <a:lnTo>
                  <a:pt x="1523" y="0"/>
                </a:lnTo>
                <a:lnTo>
                  <a:pt x="1234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4612116" y="97530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7" y="0"/>
                </a:moveTo>
                <a:lnTo>
                  <a:pt x="0" y="0"/>
                </a:lnTo>
                <a:lnTo>
                  <a:pt x="3047" y="3047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4493241" y="9753093"/>
            <a:ext cx="121920" cy="3175"/>
          </a:xfrm>
          <a:custGeom>
            <a:avLst/>
            <a:gdLst/>
            <a:ahLst/>
            <a:cxnLst/>
            <a:rect l="l" t="t" r="r" b="b"/>
            <a:pathLst>
              <a:path w="121919" h="3175">
                <a:moveTo>
                  <a:pt x="118871" y="0"/>
                </a:moveTo>
                <a:lnTo>
                  <a:pt x="121919" y="3047"/>
                </a:lnTo>
                <a:lnTo>
                  <a:pt x="0" y="0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4488667" y="9756141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20">
                <a:moveTo>
                  <a:pt x="0" y="7619"/>
                </a:moveTo>
                <a:lnTo>
                  <a:pt x="3047" y="0"/>
                </a:lnTo>
                <a:lnTo>
                  <a:pt x="126491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4491716" y="9756141"/>
            <a:ext cx="123826" cy="7620"/>
          </a:xfrm>
          <a:custGeom>
            <a:avLst/>
            <a:gdLst/>
            <a:ahLst/>
            <a:cxnLst/>
            <a:rect l="l" t="t" r="r" b="b"/>
            <a:pathLst>
              <a:path w="123825" h="7620">
                <a:moveTo>
                  <a:pt x="0" y="0"/>
                </a:moveTo>
                <a:lnTo>
                  <a:pt x="123443" y="7619"/>
                </a:lnTo>
                <a:lnTo>
                  <a:pt x="12344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4488667" y="9763759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0" y="1523"/>
                </a:moveTo>
                <a:lnTo>
                  <a:pt x="0" y="0"/>
                </a:lnTo>
                <a:lnTo>
                  <a:pt x="126491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4488667" y="9763759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0" y="0"/>
                </a:moveTo>
                <a:lnTo>
                  <a:pt x="126491" y="1523"/>
                </a:lnTo>
                <a:lnTo>
                  <a:pt x="1264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4488667" y="9765284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0" y="1523"/>
                </a:moveTo>
                <a:lnTo>
                  <a:pt x="0" y="0"/>
                </a:lnTo>
                <a:lnTo>
                  <a:pt x="126491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4488667" y="9765284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0" y="0"/>
                </a:moveTo>
                <a:lnTo>
                  <a:pt x="126491" y="1523"/>
                </a:lnTo>
                <a:lnTo>
                  <a:pt x="1264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8778240" y="9713473"/>
            <a:ext cx="466726" cy="53341"/>
          </a:xfrm>
          <a:custGeom>
            <a:avLst/>
            <a:gdLst/>
            <a:ahLst/>
            <a:cxnLst/>
            <a:rect l="l" t="t" r="r" b="b"/>
            <a:pathLst>
              <a:path w="466725" h="53340">
                <a:moveTo>
                  <a:pt x="0" y="0"/>
                </a:moveTo>
                <a:lnTo>
                  <a:pt x="103631" y="53339"/>
                </a:lnTo>
                <a:lnTo>
                  <a:pt x="466343" y="53339"/>
                </a:lnTo>
                <a:lnTo>
                  <a:pt x="0" y="0"/>
                </a:lnTo>
                <a:close/>
              </a:path>
              <a:path w="466725" h="53340">
                <a:moveTo>
                  <a:pt x="0" y="0"/>
                </a:moveTo>
                <a:lnTo>
                  <a:pt x="466343" y="53339"/>
                </a:lnTo>
                <a:lnTo>
                  <a:pt x="3627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8778240" y="9713473"/>
            <a:ext cx="466726" cy="53341"/>
          </a:xfrm>
          <a:custGeom>
            <a:avLst/>
            <a:gdLst/>
            <a:ahLst/>
            <a:cxnLst/>
            <a:rect l="l" t="t" r="r" b="b"/>
            <a:pathLst>
              <a:path w="466725" h="53340">
                <a:moveTo>
                  <a:pt x="362711" y="0"/>
                </a:moveTo>
                <a:lnTo>
                  <a:pt x="0" y="0"/>
                </a:lnTo>
                <a:lnTo>
                  <a:pt x="466343" y="53339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8778240" y="9713473"/>
            <a:ext cx="466726" cy="53341"/>
          </a:xfrm>
          <a:custGeom>
            <a:avLst/>
            <a:gdLst/>
            <a:ahLst/>
            <a:cxnLst/>
            <a:rect l="l" t="t" r="r" b="b"/>
            <a:pathLst>
              <a:path w="466725" h="53340">
                <a:moveTo>
                  <a:pt x="0" y="0"/>
                </a:moveTo>
                <a:lnTo>
                  <a:pt x="466343" y="53339"/>
                </a:lnTo>
                <a:lnTo>
                  <a:pt x="103631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8476493" y="9713473"/>
            <a:ext cx="405765" cy="53341"/>
          </a:xfrm>
          <a:custGeom>
            <a:avLst/>
            <a:gdLst/>
            <a:ahLst/>
            <a:cxnLst/>
            <a:rect l="l" t="t" r="r" b="b"/>
            <a:pathLst>
              <a:path w="405765" h="53340">
                <a:moveTo>
                  <a:pt x="0" y="53339"/>
                </a:moveTo>
                <a:lnTo>
                  <a:pt x="405383" y="53339"/>
                </a:lnTo>
                <a:lnTo>
                  <a:pt x="126491" y="0"/>
                </a:lnTo>
                <a:lnTo>
                  <a:pt x="0" y="53339"/>
                </a:lnTo>
                <a:close/>
              </a:path>
              <a:path w="405765" h="53340">
                <a:moveTo>
                  <a:pt x="126491" y="0"/>
                </a:moveTo>
                <a:lnTo>
                  <a:pt x="405383" y="53339"/>
                </a:lnTo>
                <a:lnTo>
                  <a:pt x="301751" y="0"/>
                </a:lnTo>
                <a:lnTo>
                  <a:pt x="1264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8602983" y="9713473"/>
            <a:ext cx="279400" cy="53341"/>
          </a:xfrm>
          <a:custGeom>
            <a:avLst/>
            <a:gdLst/>
            <a:ahLst/>
            <a:cxnLst/>
            <a:rect l="l" t="t" r="r" b="b"/>
            <a:pathLst>
              <a:path w="279400" h="53340">
                <a:moveTo>
                  <a:pt x="175259" y="0"/>
                </a:moveTo>
                <a:lnTo>
                  <a:pt x="0" y="0"/>
                </a:lnTo>
                <a:lnTo>
                  <a:pt x="278891" y="53339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8476493" y="9713473"/>
            <a:ext cx="405765" cy="53341"/>
          </a:xfrm>
          <a:custGeom>
            <a:avLst/>
            <a:gdLst/>
            <a:ahLst/>
            <a:cxnLst/>
            <a:rect l="l" t="t" r="r" b="b"/>
            <a:pathLst>
              <a:path w="405765" h="53340">
                <a:moveTo>
                  <a:pt x="126491" y="0"/>
                </a:moveTo>
                <a:lnTo>
                  <a:pt x="405383" y="53339"/>
                </a:lnTo>
                <a:lnTo>
                  <a:pt x="0" y="53339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4479524" y="9778555"/>
            <a:ext cx="135891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2349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8471916" y="9767570"/>
            <a:ext cx="777240" cy="0"/>
          </a:xfrm>
          <a:custGeom>
            <a:avLst/>
            <a:gdLst/>
            <a:ahLst/>
            <a:cxnLst/>
            <a:rect l="l" t="t" r="r" b="b"/>
            <a:pathLst>
              <a:path w="777240">
                <a:moveTo>
                  <a:pt x="0" y="0"/>
                </a:moveTo>
                <a:lnTo>
                  <a:pt x="777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4487147" y="9771382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69" h="1904">
                <a:moveTo>
                  <a:pt x="128015" y="1523"/>
                </a:moveTo>
                <a:lnTo>
                  <a:pt x="128015" y="0"/>
                </a:lnTo>
                <a:lnTo>
                  <a:pt x="0" y="1523"/>
                </a:lnTo>
                <a:lnTo>
                  <a:pt x="12801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4487147" y="9766807"/>
            <a:ext cx="128269" cy="6349"/>
          </a:xfrm>
          <a:custGeom>
            <a:avLst/>
            <a:gdLst/>
            <a:ahLst/>
            <a:cxnLst/>
            <a:rect l="l" t="t" r="r" b="b"/>
            <a:pathLst>
              <a:path w="128269" h="6350">
                <a:moveTo>
                  <a:pt x="128015" y="4571"/>
                </a:moveTo>
                <a:lnTo>
                  <a:pt x="0" y="6095"/>
                </a:lnTo>
                <a:lnTo>
                  <a:pt x="1523" y="0"/>
                </a:lnTo>
                <a:lnTo>
                  <a:pt x="12801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4488667" y="9766807"/>
            <a:ext cx="127000" cy="5080"/>
          </a:xfrm>
          <a:custGeom>
            <a:avLst/>
            <a:gdLst/>
            <a:ahLst/>
            <a:cxnLst/>
            <a:rect l="l" t="t" r="r" b="b"/>
            <a:pathLst>
              <a:path w="127000" h="5079">
                <a:moveTo>
                  <a:pt x="126491" y="4571"/>
                </a:moveTo>
                <a:lnTo>
                  <a:pt x="0" y="0"/>
                </a:lnTo>
                <a:lnTo>
                  <a:pt x="126491" y="0"/>
                </a:lnTo>
                <a:lnTo>
                  <a:pt x="1264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8462771" y="9770618"/>
            <a:ext cx="431800" cy="0"/>
          </a:xfrm>
          <a:custGeom>
            <a:avLst/>
            <a:gdLst/>
            <a:ahLst/>
            <a:cxnLst/>
            <a:rect l="l" t="t" r="r" b="b"/>
            <a:pathLst>
              <a:path w="431800">
                <a:moveTo>
                  <a:pt x="0" y="0"/>
                </a:moveTo>
                <a:lnTo>
                  <a:pt x="43129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8471921" y="9768330"/>
            <a:ext cx="422275" cy="5080"/>
          </a:xfrm>
          <a:custGeom>
            <a:avLst/>
            <a:gdLst/>
            <a:ahLst/>
            <a:cxnLst/>
            <a:rect l="l" t="t" r="r" b="b"/>
            <a:pathLst>
              <a:path w="422275" h="5079">
                <a:moveTo>
                  <a:pt x="414527" y="0"/>
                </a:moveTo>
                <a:lnTo>
                  <a:pt x="0" y="0"/>
                </a:lnTo>
                <a:lnTo>
                  <a:pt x="422147" y="4571"/>
                </a:lnTo>
                <a:lnTo>
                  <a:pt x="4145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8462771" y="9768330"/>
            <a:ext cx="431800" cy="5080"/>
          </a:xfrm>
          <a:custGeom>
            <a:avLst/>
            <a:gdLst/>
            <a:ahLst/>
            <a:cxnLst/>
            <a:rect l="l" t="t" r="r" b="b"/>
            <a:pathLst>
              <a:path w="431800" h="5079">
                <a:moveTo>
                  <a:pt x="9143" y="0"/>
                </a:moveTo>
                <a:lnTo>
                  <a:pt x="431291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4484099" y="9775952"/>
            <a:ext cx="131445" cy="1905"/>
          </a:xfrm>
          <a:custGeom>
            <a:avLst/>
            <a:gdLst/>
            <a:ahLst/>
            <a:cxnLst/>
            <a:rect l="l" t="t" r="r" b="b"/>
            <a:pathLst>
              <a:path w="131444" h="1904">
                <a:moveTo>
                  <a:pt x="131063" y="1523"/>
                </a:moveTo>
                <a:lnTo>
                  <a:pt x="131063" y="0"/>
                </a:lnTo>
                <a:lnTo>
                  <a:pt x="0" y="1523"/>
                </a:lnTo>
                <a:lnTo>
                  <a:pt x="1310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4484099" y="9772904"/>
            <a:ext cx="131445" cy="5080"/>
          </a:xfrm>
          <a:custGeom>
            <a:avLst/>
            <a:gdLst/>
            <a:ahLst/>
            <a:cxnLst/>
            <a:rect l="l" t="t" r="r" b="b"/>
            <a:pathLst>
              <a:path w="131444" h="5079">
                <a:moveTo>
                  <a:pt x="131063" y="3047"/>
                </a:moveTo>
                <a:lnTo>
                  <a:pt x="0" y="4571"/>
                </a:lnTo>
                <a:lnTo>
                  <a:pt x="3047" y="0"/>
                </a:lnTo>
                <a:lnTo>
                  <a:pt x="1310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4487147" y="9772905"/>
            <a:ext cx="128269" cy="3175"/>
          </a:xfrm>
          <a:custGeom>
            <a:avLst/>
            <a:gdLst/>
            <a:ahLst/>
            <a:cxnLst/>
            <a:rect l="l" t="t" r="r" b="b"/>
            <a:pathLst>
              <a:path w="128269" h="3175">
                <a:moveTo>
                  <a:pt x="128015" y="3047"/>
                </a:moveTo>
                <a:lnTo>
                  <a:pt x="0" y="0"/>
                </a:lnTo>
                <a:lnTo>
                  <a:pt x="128015" y="0"/>
                </a:lnTo>
                <a:lnTo>
                  <a:pt x="12801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4484099" y="9777476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8462771" y="9775190"/>
            <a:ext cx="440690" cy="0"/>
          </a:xfrm>
          <a:custGeom>
            <a:avLst/>
            <a:gdLst/>
            <a:ahLst/>
            <a:cxnLst/>
            <a:rect l="l" t="t" r="r" b="b"/>
            <a:pathLst>
              <a:path w="440690">
                <a:moveTo>
                  <a:pt x="0" y="0"/>
                </a:moveTo>
                <a:lnTo>
                  <a:pt x="44043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8462771" y="9772904"/>
            <a:ext cx="440690" cy="5080"/>
          </a:xfrm>
          <a:custGeom>
            <a:avLst/>
            <a:gdLst/>
            <a:ahLst/>
            <a:cxnLst/>
            <a:rect l="l" t="t" r="r" b="b"/>
            <a:pathLst>
              <a:path w="440690" h="5079">
                <a:moveTo>
                  <a:pt x="431291" y="0"/>
                </a:moveTo>
                <a:lnTo>
                  <a:pt x="0" y="0"/>
                </a:lnTo>
                <a:lnTo>
                  <a:pt x="440435" y="4571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8462771" y="9772904"/>
            <a:ext cx="440690" cy="5080"/>
          </a:xfrm>
          <a:custGeom>
            <a:avLst/>
            <a:gdLst/>
            <a:ahLst/>
            <a:cxnLst/>
            <a:rect l="l" t="t" r="r" b="b"/>
            <a:pathLst>
              <a:path w="440690" h="5079">
                <a:moveTo>
                  <a:pt x="0" y="0"/>
                </a:moveTo>
                <a:lnTo>
                  <a:pt x="4404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4479524" y="9785096"/>
            <a:ext cx="135891" cy="5080"/>
          </a:xfrm>
          <a:custGeom>
            <a:avLst/>
            <a:gdLst/>
            <a:ahLst/>
            <a:cxnLst/>
            <a:rect l="l" t="t" r="r" b="b"/>
            <a:pathLst>
              <a:path w="135890" h="5079">
                <a:moveTo>
                  <a:pt x="135635" y="4571"/>
                </a:moveTo>
                <a:lnTo>
                  <a:pt x="135635" y="0"/>
                </a:lnTo>
                <a:lnTo>
                  <a:pt x="0" y="4571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4479524" y="9777476"/>
            <a:ext cx="135891" cy="12700"/>
          </a:xfrm>
          <a:custGeom>
            <a:avLst/>
            <a:gdLst/>
            <a:ahLst/>
            <a:cxnLst/>
            <a:rect l="l" t="t" r="r" b="b"/>
            <a:pathLst>
              <a:path w="135890" h="12700">
                <a:moveTo>
                  <a:pt x="135635" y="7619"/>
                </a:moveTo>
                <a:lnTo>
                  <a:pt x="0" y="12191"/>
                </a:lnTo>
                <a:lnTo>
                  <a:pt x="4571" y="0"/>
                </a:lnTo>
                <a:lnTo>
                  <a:pt x="13563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4476481" y="978630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83" y="0"/>
                </a:lnTo>
              </a:path>
            </a:pathLst>
          </a:custGeom>
          <a:ln w="18922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4484099" y="9777476"/>
            <a:ext cx="131445" cy="7620"/>
          </a:xfrm>
          <a:custGeom>
            <a:avLst/>
            <a:gdLst/>
            <a:ahLst/>
            <a:cxnLst/>
            <a:rect l="l" t="t" r="r" b="b"/>
            <a:pathLst>
              <a:path w="131444" h="7620">
                <a:moveTo>
                  <a:pt x="131063" y="7619"/>
                </a:moveTo>
                <a:lnTo>
                  <a:pt x="0" y="0"/>
                </a:lnTo>
                <a:lnTo>
                  <a:pt x="131063" y="0"/>
                </a:lnTo>
                <a:lnTo>
                  <a:pt x="13106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9291828" y="97896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4571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9291828" y="97896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9136385" y="9711950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0" y="0"/>
                </a:moveTo>
                <a:lnTo>
                  <a:pt x="161543" y="77723"/>
                </a:lnTo>
                <a:lnTo>
                  <a:pt x="199643" y="0"/>
                </a:lnTo>
                <a:lnTo>
                  <a:pt x="0" y="0"/>
                </a:lnTo>
                <a:close/>
              </a:path>
              <a:path w="200025" h="78104">
                <a:moveTo>
                  <a:pt x="0" y="0"/>
                </a:moveTo>
                <a:lnTo>
                  <a:pt x="155447" y="77723"/>
                </a:lnTo>
                <a:lnTo>
                  <a:pt x="161543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9136385" y="9711950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199643" y="0"/>
                </a:moveTo>
                <a:lnTo>
                  <a:pt x="0" y="0"/>
                </a:lnTo>
                <a:lnTo>
                  <a:pt x="161543" y="77723"/>
                </a:lnTo>
                <a:lnTo>
                  <a:pt x="199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9136385" y="9711950"/>
            <a:ext cx="161925" cy="78105"/>
          </a:xfrm>
          <a:custGeom>
            <a:avLst/>
            <a:gdLst/>
            <a:ahLst/>
            <a:cxnLst/>
            <a:rect l="l" t="t" r="r" b="b"/>
            <a:pathLst>
              <a:path w="161925" h="78104">
                <a:moveTo>
                  <a:pt x="0" y="0"/>
                </a:moveTo>
                <a:lnTo>
                  <a:pt x="161543" y="77723"/>
                </a:lnTo>
                <a:lnTo>
                  <a:pt x="155447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8886449" y="9779000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8886449" y="9768332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362711" y="0"/>
                </a:moveTo>
                <a:lnTo>
                  <a:pt x="0" y="0"/>
                </a:lnTo>
                <a:lnTo>
                  <a:pt x="405383" y="2133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8886449" y="9768332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0" y="0"/>
                </a:moveTo>
                <a:lnTo>
                  <a:pt x="405383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4479524" y="9791194"/>
            <a:ext cx="135891" cy="1905"/>
          </a:xfrm>
          <a:custGeom>
            <a:avLst/>
            <a:gdLst/>
            <a:ahLst/>
            <a:cxnLst/>
            <a:rect l="l" t="t" r="r" b="b"/>
            <a:pathLst>
              <a:path w="135890" h="1904">
                <a:moveTo>
                  <a:pt x="135635" y="1523"/>
                </a:moveTo>
                <a:lnTo>
                  <a:pt x="135635" y="0"/>
                </a:lnTo>
                <a:lnTo>
                  <a:pt x="0" y="1523"/>
                </a:lnTo>
                <a:lnTo>
                  <a:pt x="1356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4479524" y="9789669"/>
            <a:ext cx="135891" cy="3175"/>
          </a:xfrm>
          <a:custGeom>
            <a:avLst/>
            <a:gdLst/>
            <a:ahLst/>
            <a:cxnLst/>
            <a:rect l="l" t="t" r="r" b="b"/>
            <a:pathLst>
              <a:path w="135890" h="3175">
                <a:moveTo>
                  <a:pt x="135635" y="1523"/>
                </a:moveTo>
                <a:lnTo>
                  <a:pt x="0" y="3047"/>
                </a:lnTo>
                <a:lnTo>
                  <a:pt x="0" y="0"/>
                </a:lnTo>
                <a:lnTo>
                  <a:pt x="1356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4479524" y="9789669"/>
            <a:ext cx="135891" cy="1905"/>
          </a:xfrm>
          <a:custGeom>
            <a:avLst/>
            <a:gdLst/>
            <a:ahLst/>
            <a:cxnLst/>
            <a:rect l="l" t="t" r="r" b="b"/>
            <a:pathLst>
              <a:path w="135890" h="1904">
                <a:moveTo>
                  <a:pt x="135635" y="1523"/>
                </a:moveTo>
                <a:lnTo>
                  <a:pt x="0" y="0"/>
                </a:lnTo>
                <a:lnTo>
                  <a:pt x="135635" y="0"/>
                </a:lnTo>
                <a:lnTo>
                  <a:pt x="13563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8929116" y="9793478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8929116" y="9789668"/>
            <a:ext cx="363220" cy="7620"/>
          </a:xfrm>
          <a:custGeom>
            <a:avLst/>
            <a:gdLst/>
            <a:ahLst/>
            <a:cxnLst/>
            <a:rect l="l" t="t" r="r" b="b"/>
            <a:pathLst>
              <a:path w="363220" h="7620">
                <a:moveTo>
                  <a:pt x="362711" y="0"/>
                </a:moveTo>
                <a:lnTo>
                  <a:pt x="0" y="0"/>
                </a:lnTo>
                <a:lnTo>
                  <a:pt x="362711" y="7619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8929116" y="9789668"/>
            <a:ext cx="363220" cy="7620"/>
          </a:xfrm>
          <a:custGeom>
            <a:avLst/>
            <a:gdLst/>
            <a:ahLst/>
            <a:cxnLst/>
            <a:rect l="l" t="t" r="r" b="b"/>
            <a:pathLst>
              <a:path w="363220" h="7620">
                <a:moveTo>
                  <a:pt x="0" y="0"/>
                </a:moveTo>
                <a:lnTo>
                  <a:pt x="362711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4476481" y="9797288"/>
            <a:ext cx="139065" cy="5080"/>
          </a:xfrm>
          <a:custGeom>
            <a:avLst/>
            <a:gdLst/>
            <a:ahLst/>
            <a:cxnLst/>
            <a:rect l="l" t="t" r="r" b="b"/>
            <a:pathLst>
              <a:path w="139065" h="5079">
                <a:moveTo>
                  <a:pt x="138683" y="4571"/>
                </a:moveTo>
                <a:lnTo>
                  <a:pt x="138683" y="0"/>
                </a:lnTo>
                <a:lnTo>
                  <a:pt x="0" y="4571"/>
                </a:lnTo>
                <a:lnTo>
                  <a:pt x="1386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4476481" y="9792716"/>
            <a:ext cx="139065" cy="9526"/>
          </a:xfrm>
          <a:custGeom>
            <a:avLst/>
            <a:gdLst/>
            <a:ahLst/>
            <a:cxnLst/>
            <a:rect l="l" t="t" r="r" b="b"/>
            <a:pathLst>
              <a:path w="139065" h="9525">
                <a:moveTo>
                  <a:pt x="138683" y="4571"/>
                </a:moveTo>
                <a:lnTo>
                  <a:pt x="0" y="9143"/>
                </a:lnTo>
                <a:lnTo>
                  <a:pt x="3047" y="0"/>
                </a:lnTo>
                <a:lnTo>
                  <a:pt x="1386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4479524" y="9802622"/>
            <a:ext cx="135891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4479524" y="9792716"/>
            <a:ext cx="135891" cy="5080"/>
          </a:xfrm>
          <a:custGeom>
            <a:avLst/>
            <a:gdLst/>
            <a:ahLst/>
            <a:cxnLst/>
            <a:rect l="l" t="t" r="r" b="b"/>
            <a:pathLst>
              <a:path w="135890" h="5079">
                <a:moveTo>
                  <a:pt x="135635" y="4571"/>
                </a:moveTo>
                <a:lnTo>
                  <a:pt x="0" y="0"/>
                </a:lnTo>
                <a:lnTo>
                  <a:pt x="135635" y="0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4479524" y="9806431"/>
            <a:ext cx="135891" cy="6349"/>
          </a:xfrm>
          <a:custGeom>
            <a:avLst/>
            <a:gdLst/>
            <a:ahLst/>
            <a:cxnLst/>
            <a:rect l="l" t="t" r="r" b="b"/>
            <a:pathLst>
              <a:path w="135890" h="6350">
                <a:moveTo>
                  <a:pt x="135635" y="6095"/>
                </a:moveTo>
                <a:lnTo>
                  <a:pt x="135635" y="0"/>
                </a:lnTo>
                <a:lnTo>
                  <a:pt x="0" y="6095"/>
                </a:lnTo>
                <a:lnTo>
                  <a:pt x="13563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4479524" y="9801865"/>
            <a:ext cx="135891" cy="10795"/>
          </a:xfrm>
          <a:custGeom>
            <a:avLst/>
            <a:gdLst/>
            <a:ahLst/>
            <a:cxnLst/>
            <a:rect l="l" t="t" r="r" b="b"/>
            <a:pathLst>
              <a:path w="135890" h="10795">
                <a:moveTo>
                  <a:pt x="135635" y="4571"/>
                </a:moveTo>
                <a:lnTo>
                  <a:pt x="0" y="10667"/>
                </a:lnTo>
                <a:lnTo>
                  <a:pt x="0" y="0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4479524" y="9804145"/>
            <a:ext cx="135891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4479524" y="9801859"/>
            <a:ext cx="135891" cy="5080"/>
          </a:xfrm>
          <a:custGeom>
            <a:avLst/>
            <a:gdLst/>
            <a:ahLst/>
            <a:cxnLst/>
            <a:rect l="l" t="t" r="r" b="b"/>
            <a:pathLst>
              <a:path w="135890" h="5079">
                <a:moveTo>
                  <a:pt x="135635" y="4571"/>
                </a:moveTo>
                <a:lnTo>
                  <a:pt x="0" y="0"/>
                </a:lnTo>
                <a:lnTo>
                  <a:pt x="135635" y="0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4455140" y="9813290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4455144" y="9812528"/>
            <a:ext cx="96519" cy="1905"/>
          </a:xfrm>
          <a:custGeom>
            <a:avLst/>
            <a:gdLst/>
            <a:ahLst/>
            <a:cxnLst/>
            <a:rect l="l" t="t" r="r" b="b"/>
            <a:pathLst>
              <a:path w="96519" h="1904">
                <a:moveTo>
                  <a:pt x="0" y="1523"/>
                </a:moveTo>
                <a:lnTo>
                  <a:pt x="6095" y="0"/>
                </a:lnTo>
                <a:lnTo>
                  <a:pt x="96011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4551153" y="9812528"/>
            <a:ext cx="64135" cy="1905"/>
          </a:xfrm>
          <a:custGeom>
            <a:avLst/>
            <a:gdLst/>
            <a:ahLst/>
            <a:cxnLst/>
            <a:rect l="l" t="t" r="r" b="b"/>
            <a:pathLst>
              <a:path w="64134" h="1904">
                <a:moveTo>
                  <a:pt x="0" y="1523"/>
                </a:moveTo>
                <a:lnTo>
                  <a:pt x="64007" y="0"/>
                </a:lnTo>
                <a:lnTo>
                  <a:pt x="64007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8462771" y="9777475"/>
            <a:ext cx="515620" cy="36830"/>
          </a:xfrm>
          <a:custGeom>
            <a:avLst/>
            <a:gdLst/>
            <a:ahLst/>
            <a:cxnLst/>
            <a:rect l="l" t="t" r="r" b="b"/>
            <a:pathLst>
              <a:path w="515620" h="36829">
                <a:moveTo>
                  <a:pt x="195071" y="36575"/>
                </a:moveTo>
                <a:lnTo>
                  <a:pt x="515111" y="36575"/>
                </a:lnTo>
                <a:lnTo>
                  <a:pt x="440435" y="0"/>
                </a:lnTo>
                <a:lnTo>
                  <a:pt x="195071" y="36575"/>
                </a:lnTo>
                <a:close/>
              </a:path>
              <a:path w="515620" h="36829">
                <a:moveTo>
                  <a:pt x="0" y="0"/>
                </a:moveTo>
                <a:lnTo>
                  <a:pt x="195071" y="36575"/>
                </a:lnTo>
                <a:lnTo>
                  <a:pt x="440435" y="0"/>
                </a:lnTo>
                <a:lnTo>
                  <a:pt x="0" y="0"/>
                </a:lnTo>
                <a:close/>
              </a:path>
              <a:path w="515620" h="36829">
                <a:moveTo>
                  <a:pt x="0" y="0"/>
                </a:moveTo>
                <a:lnTo>
                  <a:pt x="74675" y="36575"/>
                </a:lnTo>
                <a:lnTo>
                  <a:pt x="195071" y="3657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8462771" y="9777475"/>
            <a:ext cx="195580" cy="36830"/>
          </a:xfrm>
          <a:custGeom>
            <a:avLst/>
            <a:gdLst/>
            <a:ahLst/>
            <a:cxnLst/>
            <a:rect l="l" t="t" r="r" b="b"/>
            <a:pathLst>
              <a:path w="195579" h="36829">
                <a:moveTo>
                  <a:pt x="74675" y="36575"/>
                </a:moveTo>
                <a:lnTo>
                  <a:pt x="0" y="0"/>
                </a:lnTo>
                <a:lnTo>
                  <a:pt x="195071" y="36575"/>
                </a:lnTo>
                <a:lnTo>
                  <a:pt x="74675" y="3657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8462771" y="9777475"/>
            <a:ext cx="440690" cy="36830"/>
          </a:xfrm>
          <a:custGeom>
            <a:avLst/>
            <a:gdLst/>
            <a:ahLst/>
            <a:cxnLst/>
            <a:rect l="l" t="t" r="r" b="b"/>
            <a:pathLst>
              <a:path w="440690" h="36829">
                <a:moveTo>
                  <a:pt x="0" y="0"/>
                </a:moveTo>
                <a:lnTo>
                  <a:pt x="195071" y="36575"/>
                </a:lnTo>
                <a:lnTo>
                  <a:pt x="44043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8657845" y="9777475"/>
            <a:ext cx="320040" cy="36830"/>
          </a:xfrm>
          <a:custGeom>
            <a:avLst/>
            <a:gdLst/>
            <a:ahLst/>
            <a:cxnLst/>
            <a:rect l="l" t="t" r="r" b="b"/>
            <a:pathLst>
              <a:path w="320040" h="36829">
                <a:moveTo>
                  <a:pt x="0" y="36575"/>
                </a:moveTo>
                <a:lnTo>
                  <a:pt x="245363" y="0"/>
                </a:lnTo>
                <a:lnTo>
                  <a:pt x="320039" y="36575"/>
                </a:lnTo>
                <a:lnTo>
                  <a:pt x="0" y="3657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8944357" y="9805668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99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8944356" y="9797287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5">
                <a:moveTo>
                  <a:pt x="33527" y="16763"/>
                </a:moveTo>
                <a:lnTo>
                  <a:pt x="0" y="0"/>
                </a:lnTo>
                <a:lnTo>
                  <a:pt x="35051" y="16763"/>
                </a:lnTo>
                <a:lnTo>
                  <a:pt x="3352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8944357" y="9797287"/>
            <a:ext cx="349250" cy="17146"/>
          </a:xfrm>
          <a:custGeom>
            <a:avLst/>
            <a:gdLst/>
            <a:ahLst/>
            <a:cxnLst/>
            <a:rect l="l" t="t" r="r" b="b"/>
            <a:pathLst>
              <a:path w="349250" h="17145">
                <a:moveTo>
                  <a:pt x="0" y="0"/>
                </a:moveTo>
                <a:lnTo>
                  <a:pt x="35051" y="16763"/>
                </a:lnTo>
                <a:lnTo>
                  <a:pt x="34899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8979408" y="9797287"/>
            <a:ext cx="314325" cy="17146"/>
          </a:xfrm>
          <a:custGeom>
            <a:avLst/>
            <a:gdLst/>
            <a:ahLst/>
            <a:cxnLst/>
            <a:rect l="l" t="t" r="r" b="b"/>
            <a:pathLst>
              <a:path w="314325" h="17145">
                <a:moveTo>
                  <a:pt x="0" y="16763"/>
                </a:moveTo>
                <a:lnTo>
                  <a:pt x="313943" y="0"/>
                </a:lnTo>
                <a:lnTo>
                  <a:pt x="306323" y="16763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8359145" y="9774429"/>
            <a:ext cx="178435" cy="40004"/>
          </a:xfrm>
          <a:custGeom>
            <a:avLst/>
            <a:gdLst/>
            <a:ahLst/>
            <a:cxnLst/>
            <a:rect l="l" t="t" r="r" b="b"/>
            <a:pathLst>
              <a:path w="178434" h="40004">
                <a:moveTo>
                  <a:pt x="178307" y="39623"/>
                </a:moveTo>
                <a:lnTo>
                  <a:pt x="97535" y="0"/>
                </a:lnTo>
                <a:lnTo>
                  <a:pt x="65531" y="13715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8698993" y="9545829"/>
            <a:ext cx="640081" cy="268604"/>
          </a:xfrm>
          <a:custGeom>
            <a:avLst/>
            <a:gdLst/>
            <a:ahLst/>
            <a:cxnLst/>
            <a:rect l="l" t="t" r="r" b="b"/>
            <a:pathLst>
              <a:path w="640079" h="268604">
                <a:moveTo>
                  <a:pt x="586739" y="268223"/>
                </a:moveTo>
                <a:lnTo>
                  <a:pt x="597407" y="246887"/>
                </a:lnTo>
                <a:lnTo>
                  <a:pt x="640079" y="160019"/>
                </a:lnTo>
                <a:lnTo>
                  <a:pt x="309371" y="0"/>
                </a:lnTo>
                <a:lnTo>
                  <a:pt x="199643" y="45719"/>
                </a:lnTo>
                <a:lnTo>
                  <a:pt x="0" y="128015"/>
                </a:lnTo>
                <a:lnTo>
                  <a:pt x="278891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810768" y="2450090"/>
            <a:ext cx="1346200" cy="1923413"/>
          </a:xfrm>
          <a:custGeom>
            <a:avLst/>
            <a:gdLst/>
            <a:ahLst/>
            <a:cxnLst/>
            <a:rect l="l" t="t" r="r" b="b"/>
            <a:pathLst>
              <a:path w="1346200" h="1923414">
                <a:moveTo>
                  <a:pt x="1109471" y="1888235"/>
                </a:moveTo>
                <a:lnTo>
                  <a:pt x="1188719" y="1831847"/>
                </a:lnTo>
                <a:lnTo>
                  <a:pt x="1345691" y="1717547"/>
                </a:lnTo>
                <a:lnTo>
                  <a:pt x="1269491" y="1612391"/>
                </a:lnTo>
                <a:lnTo>
                  <a:pt x="806195" y="984503"/>
                </a:lnTo>
                <a:lnTo>
                  <a:pt x="368807" y="0"/>
                </a:lnTo>
                <a:lnTo>
                  <a:pt x="208787" y="74675"/>
                </a:lnTo>
                <a:lnTo>
                  <a:pt x="21335" y="163067"/>
                </a:lnTo>
                <a:lnTo>
                  <a:pt x="0" y="173735"/>
                </a:lnTo>
                <a:lnTo>
                  <a:pt x="545591" y="1307591"/>
                </a:lnTo>
                <a:lnTo>
                  <a:pt x="573023" y="1341119"/>
                </a:lnTo>
                <a:lnTo>
                  <a:pt x="638555" y="1420367"/>
                </a:lnTo>
                <a:lnTo>
                  <a:pt x="990599" y="1837943"/>
                </a:lnTo>
                <a:lnTo>
                  <a:pt x="1043939" y="1901951"/>
                </a:lnTo>
                <a:lnTo>
                  <a:pt x="1062227" y="1923287"/>
                </a:lnTo>
                <a:lnTo>
                  <a:pt x="1109471" y="18882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518159" y="964191"/>
            <a:ext cx="661670" cy="1659889"/>
          </a:xfrm>
          <a:custGeom>
            <a:avLst/>
            <a:gdLst/>
            <a:ahLst/>
            <a:cxnLst/>
            <a:rect l="l" t="t" r="r" b="b"/>
            <a:pathLst>
              <a:path w="661669" h="1659889">
                <a:moveTo>
                  <a:pt x="0" y="1048511"/>
                </a:moveTo>
                <a:lnTo>
                  <a:pt x="292607" y="1659635"/>
                </a:lnTo>
                <a:lnTo>
                  <a:pt x="313943" y="1648967"/>
                </a:lnTo>
                <a:lnTo>
                  <a:pt x="501395" y="1560575"/>
                </a:lnTo>
                <a:lnTo>
                  <a:pt x="661415" y="148589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1114532" y="7442708"/>
            <a:ext cx="1637030" cy="922020"/>
          </a:xfrm>
          <a:custGeom>
            <a:avLst/>
            <a:gdLst/>
            <a:ahLst/>
            <a:cxnLst/>
            <a:rect l="l" t="t" r="r" b="b"/>
            <a:pathLst>
              <a:path w="1637029" h="922020">
                <a:moveTo>
                  <a:pt x="1303019" y="911351"/>
                </a:moveTo>
                <a:lnTo>
                  <a:pt x="1636775" y="760475"/>
                </a:lnTo>
                <a:lnTo>
                  <a:pt x="1635251" y="760475"/>
                </a:lnTo>
                <a:lnTo>
                  <a:pt x="1633727" y="758951"/>
                </a:lnTo>
                <a:lnTo>
                  <a:pt x="1374647" y="627887"/>
                </a:lnTo>
                <a:lnTo>
                  <a:pt x="1194815" y="536447"/>
                </a:lnTo>
                <a:lnTo>
                  <a:pt x="135635" y="1523"/>
                </a:lnTo>
                <a:lnTo>
                  <a:pt x="134111" y="0"/>
                </a:lnTo>
                <a:lnTo>
                  <a:pt x="0" y="266699"/>
                </a:lnTo>
                <a:lnTo>
                  <a:pt x="1523" y="268223"/>
                </a:lnTo>
                <a:lnTo>
                  <a:pt x="1281683" y="922019"/>
                </a:lnTo>
                <a:lnTo>
                  <a:pt x="1303019" y="911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518161" y="8431783"/>
            <a:ext cx="1092836" cy="688974"/>
          </a:xfrm>
          <a:custGeom>
            <a:avLst/>
            <a:gdLst/>
            <a:ahLst/>
            <a:cxnLst/>
            <a:rect l="l" t="t" r="r" b="b"/>
            <a:pathLst>
              <a:path w="1092835" h="688975">
                <a:moveTo>
                  <a:pt x="0" y="641603"/>
                </a:moveTo>
                <a:lnTo>
                  <a:pt x="21335" y="688847"/>
                </a:lnTo>
                <a:lnTo>
                  <a:pt x="530351" y="454151"/>
                </a:lnTo>
                <a:lnTo>
                  <a:pt x="931163" y="269747"/>
                </a:lnTo>
                <a:lnTo>
                  <a:pt x="1088135" y="198119"/>
                </a:lnTo>
                <a:lnTo>
                  <a:pt x="1092707" y="195071"/>
                </a:lnTo>
                <a:lnTo>
                  <a:pt x="1008887" y="16763"/>
                </a:lnTo>
                <a:lnTo>
                  <a:pt x="1001267" y="0"/>
                </a:lnTo>
                <a:lnTo>
                  <a:pt x="839723" y="74675"/>
                </a:lnTo>
                <a:lnTo>
                  <a:pt x="420623" y="268223"/>
                </a:lnTo>
                <a:lnTo>
                  <a:pt x="0" y="461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13496548" y="7744459"/>
            <a:ext cx="870585" cy="541019"/>
          </a:xfrm>
          <a:custGeom>
            <a:avLst/>
            <a:gdLst/>
            <a:ahLst/>
            <a:cxnLst/>
            <a:rect l="l" t="t" r="r" b="b"/>
            <a:pathLst>
              <a:path w="870584" h="541020">
                <a:moveTo>
                  <a:pt x="429767" y="393191"/>
                </a:moveTo>
                <a:lnTo>
                  <a:pt x="867155" y="204215"/>
                </a:lnTo>
                <a:lnTo>
                  <a:pt x="870203" y="202691"/>
                </a:lnTo>
                <a:lnTo>
                  <a:pt x="789431" y="0"/>
                </a:lnTo>
                <a:lnTo>
                  <a:pt x="344423" y="192023"/>
                </a:lnTo>
                <a:lnTo>
                  <a:pt x="0" y="339851"/>
                </a:lnTo>
                <a:lnTo>
                  <a:pt x="86867" y="541019"/>
                </a:lnTo>
                <a:lnTo>
                  <a:pt x="429767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518160" y="7841995"/>
            <a:ext cx="817244" cy="574674"/>
          </a:xfrm>
          <a:custGeom>
            <a:avLst/>
            <a:gdLst/>
            <a:ahLst/>
            <a:cxnLst/>
            <a:rect l="l" t="t" r="r" b="b"/>
            <a:pathLst>
              <a:path w="817244" h="574675">
                <a:moveTo>
                  <a:pt x="0" y="574547"/>
                </a:moveTo>
                <a:lnTo>
                  <a:pt x="236219" y="464819"/>
                </a:lnTo>
                <a:lnTo>
                  <a:pt x="655319" y="272795"/>
                </a:lnTo>
                <a:lnTo>
                  <a:pt x="815339" y="198119"/>
                </a:lnTo>
                <a:lnTo>
                  <a:pt x="816863" y="198119"/>
                </a:lnTo>
                <a:lnTo>
                  <a:pt x="795527" y="152399"/>
                </a:lnTo>
                <a:lnTo>
                  <a:pt x="723899" y="0"/>
                </a:lnTo>
                <a:lnTo>
                  <a:pt x="562355" y="74675"/>
                </a:lnTo>
                <a:lnTo>
                  <a:pt x="193547" y="243839"/>
                </a:lnTo>
                <a:lnTo>
                  <a:pt x="141731" y="268223"/>
                </a:lnTo>
                <a:lnTo>
                  <a:pt x="0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927860" y="7534148"/>
            <a:ext cx="1629410" cy="932814"/>
          </a:xfrm>
          <a:custGeom>
            <a:avLst/>
            <a:gdLst/>
            <a:ahLst/>
            <a:cxnLst/>
            <a:rect l="l" t="t" r="r" b="b"/>
            <a:pathLst>
              <a:path w="1629410" h="932815">
                <a:moveTo>
                  <a:pt x="249935" y="856487"/>
                </a:moveTo>
                <a:lnTo>
                  <a:pt x="601979" y="688847"/>
                </a:lnTo>
                <a:lnTo>
                  <a:pt x="734567" y="624839"/>
                </a:lnTo>
                <a:lnTo>
                  <a:pt x="1629155" y="196595"/>
                </a:lnTo>
                <a:lnTo>
                  <a:pt x="1540763" y="0"/>
                </a:lnTo>
                <a:lnTo>
                  <a:pt x="643127" y="429767"/>
                </a:lnTo>
                <a:lnTo>
                  <a:pt x="158495" y="661415"/>
                </a:lnTo>
                <a:lnTo>
                  <a:pt x="0" y="737615"/>
                </a:lnTo>
                <a:lnTo>
                  <a:pt x="91439" y="932687"/>
                </a:lnTo>
                <a:lnTo>
                  <a:pt x="249935" y="856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3412723" y="7543294"/>
            <a:ext cx="873760" cy="541019"/>
          </a:xfrm>
          <a:custGeom>
            <a:avLst/>
            <a:gdLst/>
            <a:ahLst/>
            <a:cxnLst/>
            <a:rect l="l" t="t" r="r" b="b"/>
            <a:pathLst>
              <a:path w="873759" h="541020">
                <a:moveTo>
                  <a:pt x="428243" y="393191"/>
                </a:moveTo>
                <a:lnTo>
                  <a:pt x="873251" y="201167"/>
                </a:lnTo>
                <a:lnTo>
                  <a:pt x="794003" y="0"/>
                </a:lnTo>
                <a:lnTo>
                  <a:pt x="789431" y="1523"/>
                </a:lnTo>
                <a:lnTo>
                  <a:pt x="344423" y="193547"/>
                </a:lnTo>
                <a:lnTo>
                  <a:pt x="0" y="342899"/>
                </a:lnTo>
                <a:lnTo>
                  <a:pt x="83819" y="541019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973836" y="866654"/>
            <a:ext cx="1403986" cy="3141345"/>
          </a:xfrm>
          <a:custGeom>
            <a:avLst/>
            <a:gdLst/>
            <a:ahLst/>
            <a:cxnLst/>
            <a:rect l="l" t="t" r="r" b="b"/>
            <a:pathLst>
              <a:path w="1403985" h="3141345">
                <a:moveTo>
                  <a:pt x="1403603" y="3140963"/>
                </a:moveTo>
                <a:lnTo>
                  <a:pt x="1322831" y="3022091"/>
                </a:lnTo>
                <a:lnTo>
                  <a:pt x="1018031" y="2653283"/>
                </a:lnTo>
                <a:lnTo>
                  <a:pt x="963167" y="2584703"/>
                </a:lnTo>
                <a:lnTo>
                  <a:pt x="717803" y="2090927"/>
                </a:lnTo>
                <a:lnTo>
                  <a:pt x="781811" y="2060447"/>
                </a:lnTo>
                <a:lnTo>
                  <a:pt x="957071" y="1975103"/>
                </a:lnTo>
                <a:lnTo>
                  <a:pt x="979931" y="1962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518159" y="964190"/>
            <a:ext cx="1859280" cy="3203575"/>
          </a:xfrm>
          <a:custGeom>
            <a:avLst/>
            <a:gdLst/>
            <a:ahLst/>
            <a:cxnLst/>
            <a:rect l="l" t="t" r="r" b="b"/>
            <a:pathLst>
              <a:path w="1859280" h="3203575">
                <a:moveTo>
                  <a:pt x="0" y="0"/>
                </a:moveTo>
                <a:lnTo>
                  <a:pt x="661415" y="1485899"/>
                </a:lnTo>
                <a:lnTo>
                  <a:pt x="1098803" y="2470403"/>
                </a:lnTo>
                <a:lnTo>
                  <a:pt x="1562099" y="3098291"/>
                </a:lnTo>
                <a:lnTo>
                  <a:pt x="1638299" y="3203447"/>
                </a:lnTo>
                <a:lnTo>
                  <a:pt x="1859279" y="3043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502286" y="2849374"/>
            <a:ext cx="4641088" cy="69654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3131951" y="865886"/>
            <a:ext cx="1692908" cy="18920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993393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993393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970532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0" y="10667"/>
                </a:moveTo>
                <a:lnTo>
                  <a:pt x="41147" y="10667"/>
                </a:lnTo>
                <a:lnTo>
                  <a:pt x="22859" y="0"/>
                </a:lnTo>
                <a:lnTo>
                  <a:pt x="0" y="10667"/>
                </a:lnTo>
                <a:close/>
              </a:path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36575" y="0"/>
                </a:lnTo>
                <a:lnTo>
                  <a:pt x="2285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993397" y="1726190"/>
            <a:ext cx="18415" cy="10795"/>
          </a:xfrm>
          <a:custGeom>
            <a:avLst/>
            <a:gdLst/>
            <a:ahLst/>
            <a:cxnLst/>
            <a:rect l="l" t="t" r="r" b="b"/>
            <a:pathLst>
              <a:path w="18414" h="10794">
                <a:moveTo>
                  <a:pt x="13715" y="0"/>
                </a:moveTo>
                <a:lnTo>
                  <a:pt x="0" y="0"/>
                </a:lnTo>
                <a:lnTo>
                  <a:pt x="18287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970532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0" y="10667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920245" y="1736853"/>
            <a:ext cx="104139" cy="24766"/>
          </a:xfrm>
          <a:custGeom>
            <a:avLst/>
            <a:gdLst/>
            <a:ahLst/>
            <a:cxnLst/>
            <a:rect l="l" t="t" r="r" b="b"/>
            <a:pathLst>
              <a:path w="104139" h="24764">
                <a:moveTo>
                  <a:pt x="0" y="24383"/>
                </a:moveTo>
                <a:lnTo>
                  <a:pt x="103631" y="24383"/>
                </a:lnTo>
                <a:lnTo>
                  <a:pt x="50291" y="0"/>
                </a:lnTo>
                <a:lnTo>
                  <a:pt x="0" y="24383"/>
                </a:lnTo>
                <a:close/>
              </a:path>
              <a:path w="104139" h="24764">
                <a:moveTo>
                  <a:pt x="50291" y="0"/>
                </a:moveTo>
                <a:lnTo>
                  <a:pt x="103631" y="24383"/>
                </a:lnTo>
                <a:lnTo>
                  <a:pt x="91439" y="0"/>
                </a:lnTo>
                <a:lnTo>
                  <a:pt x="502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1970532" y="1736853"/>
            <a:ext cx="53339" cy="24766"/>
          </a:xfrm>
          <a:custGeom>
            <a:avLst/>
            <a:gdLst/>
            <a:ahLst/>
            <a:cxnLst/>
            <a:rect l="l" t="t" r="r" b="b"/>
            <a:pathLst>
              <a:path w="53339" h="24764">
                <a:moveTo>
                  <a:pt x="41147" y="0"/>
                </a:moveTo>
                <a:lnTo>
                  <a:pt x="0" y="0"/>
                </a:lnTo>
                <a:lnTo>
                  <a:pt x="53339" y="24383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920245" y="1736853"/>
            <a:ext cx="104139" cy="24766"/>
          </a:xfrm>
          <a:custGeom>
            <a:avLst/>
            <a:gdLst/>
            <a:ahLst/>
            <a:cxnLst/>
            <a:rect l="l" t="t" r="r" b="b"/>
            <a:pathLst>
              <a:path w="104139" h="24764">
                <a:moveTo>
                  <a:pt x="50291" y="0"/>
                </a:moveTo>
                <a:lnTo>
                  <a:pt x="103631" y="24383"/>
                </a:lnTo>
                <a:lnTo>
                  <a:pt x="0" y="24383"/>
                </a:lnTo>
                <a:lnTo>
                  <a:pt x="50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918716" y="1768856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77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920240" y="1761237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103631" y="0"/>
                </a:moveTo>
                <a:lnTo>
                  <a:pt x="0" y="0"/>
                </a:lnTo>
                <a:lnTo>
                  <a:pt x="106679" y="7619"/>
                </a:lnTo>
                <a:lnTo>
                  <a:pt x="103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920240" y="1761237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0" y="0"/>
                </a:moveTo>
                <a:lnTo>
                  <a:pt x="10667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918716" y="1768857"/>
            <a:ext cx="113030" cy="7620"/>
          </a:xfrm>
          <a:custGeom>
            <a:avLst/>
            <a:gdLst/>
            <a:ahLst/>
            <a:cxnLst/>
            <a:rect l="l" t="t" r="r" b="b"/>
            <a:pathLst>
              <a:path w="113030" h="7619">
                <a:moveTo>
                  <a:pt x="108203" y="0"/>
                </a:moveTo>
                <a:lnTo>
                  <a:pt x="0" y="0"/>
                </a:lnTo>
                <a:lnTo>
                  <a:pt x="112775" y="7619"/>
                </a:lnTo>
                <a:lnTo>
                  <a:pt x="1082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918716" y="1768857"/>
            <a:ext cx="113030" cy="7620"/>
          </a:xfrm>
          <a:custGeom>
            <a:avLst/>
            <a:gdLst/>
            <a:ahLst/>
            <a:cxnLst/>
            <a:rect l="l" t="t" r="r" b="b"/>
            <a:pathLst>
              <a:path w="113030" h="7619">
                <a:moveTo>
                  <a:pt x="0" y="0"/>
                </a:moveTo>
                <a:lnTo>
                  <a:pt x="11277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921764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191" y="24383"/>
                </a:lnTo>
                <a:lnTo>
                  <a:pt x="120395" y="24383"/>
                </a:lnTo>
                <a:lnTo>
                  <a:pt x="0" y="0"/>
                </a:lnTo>
                <a:close/>
              </a:path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0972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921764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109727" y="0"/>
                </a:moveTo>
                <a:lnTo>
                  <a:pt x="0" y="0"/>
                </a:lnTo>
                <a:lnTo>
                  <a:pt x="120395" y="24383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921764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941576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0" y="0"/>
                </a:moveTo>
                <a:lnTo>
                  <a:pt x="0" y="10667"/>
                </a:lnTo>
                <a:lnTo>
                  <a:pt x="106679" y="10667"/>
                </a:lnTo>
                <a:lnTo>
                  <a:pt x="0" y="0"/>
                </a:lnTo>
                <a:close/>
              </a:path>
              <a:path w="106680" h="10794">
                <a:moveTo>
                  <a:pt x="0" y="0"/>
                </a:moveTo>
                <a:lnTo>
                  <a:pt x="106679" y="10667"/>
                </a:lnTo>
                <a:lnTo>
                  <a:pt x="100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941576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100583" y="0"/>
                </a:moveTo>
                <a:lnTo>
                  <a:pt x="0" y="0"/>
                </a:lnTo>
                <a:lnTo>
                  <a:pt x="106679" y="10667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941576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0" y="0"/>
                </a:moveTo>
                <a:lnTo>
                  <a:pt x="10667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929384" y="1814575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929384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118871" y="0"/>
                </a:moveTo>
                <a:lnTo>
                  <a:pt x="0" y="0"/>
                </a:lnTo>
                <a:lnTo>
                  <a:pt x="120395" y="6095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929384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0" y="0"/>
                </a:moveTo>
                <a:lnTo>
                  <a:pt x="12039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926336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28955" y="60959"/>
                </a:lnTo>
                <a:lnTo>
                  <a:pt x="152399" y="60959"/>
                </a:lnTo>
                <a:lnTo>
                  <a:pt x="0" y="0"/>
                </a:lnTo>
                <a:close/>
              </a:path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1234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926336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123443" y="0"/>
                </a:moveTo>
                <a:lnTo>
                  <a:pt x="0" y="0"/>
                </a:lnTo>
                <a:lnTo>
                  <a:pt x="152399" y="60959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926336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28955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955292" y="188239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1955292" y="1878585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19">
                <a:moveTo>
                  <a:pt x="120395" y="0"/>
                </a:moveTo>
                <a:lnTo>
                  <a:pt x="0" y="0"/>
                </a:lnTo>
                <a:lnTo>
                  <a:pt x="120395" y="7619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955292" y="1878585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19">
                <a:moveTo>
                  <a:pt x="0" y="0"/>
                </a:moveTo>
                <a:lnTo>
                  <a:pt x="12039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1958340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0" y="0"/>
                </a:moveTo>
                <a:lnTo>
                  <a:pt x="33527" y="39623"/>
                </a:lnTo>
                <a:lnTo>
                  <a:pt x="117347" y="0"/>
                </a:lnTo>
                <a:lnTo>
                  <a:pt x="0" y="0"/>
                </a:lnTo>
                <a:close/>
              </a:path>
              <a:path w="117475" h="40005">
                <a:moveTo>
                  <a:pt x="0" y="0"/>
                </a:moveTo>
                <a:lnTo>
                  <a:pt x="18287" y="39623"/>
                </a:lnTo>
                <a:lnTo>
                  <a:pt x="33527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958340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117347" y="0"/>
                </a:moveTo>
                <a:lnTo>
                  <a:pt x="0" y="0"/>
                </a:lnTo>
                <a:lnTo>
                  <a:pt x="33527" y="396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1958341" y="1886205"/>
            <a:ext cx="33654" cy="40004"/>
          </a:xfrm>
          <a:custGeom>
            <a:avLst/>
            <a:gdLst/>
            <a:ahLst/>
            <a:cxnLst/>
            <a:rect l="l" t="t" r="r" b="b"/>
            <a:pathLst>
              <a:path w="33655" h="40005">
                <a:moveTo>
                  <a:pt x="0" y="0"/>
                </a:moveTo>
                <a:lnTo>
                  <a:pt x="33527" y="39623"/>
                </a:lnTo>
                <a:lnTo>
                  <a:pt x="18287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985771" y="1925828"/>
            <a:ext cx="1906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0" y="0"/>
                </a:moveTo>
                <a:lnTo>
                  <a:pt x="0" y="3047"/>
                </a:lnTo>
                <a:lnTo>
                  <a:pt x="1523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985771" y="1928875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985771" y="1925828"/>
            <a:ext cx="1906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1523" y="3047"/>
                </a:moveTo>
                <a:lnTo>
                  <a:pt x="0" y="3047"/>
                </a:lnTo>
                <a:lnTo>
                  <a:pt x="0" y="0"/>
                </a:lnTo>
                <a:lnTo>
                  <a:pt x="152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985771" y="192582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1523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985771" y="192582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152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950977" y="240284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3047"/>
                </a:moveTo>
                <a:lnTo>
                  <a:pt x="4571" y="3047"/>
                </a:lnTo>
                <a:lnTo>
                  <a:pt x="4571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950977" y="240284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0"/>
                </a:moveTo>
                <a:lnTo>
                  <a:pt x="4571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949453" y="2405889"/>
            <a:ext cx="635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2961132" y="24089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961132" y="24089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778767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0" y="80771"/>
                </a:moveTo>
                <a:lnTo>
                  <a:pt x="222503" y="80771"/>
                </a:lnTo>
                <a:lnTo>
                  <a:pt x="170687" y="0"/>
                </a:lnTo>
                <a:lnTo>
                  <a:pt x="0" y="80771"/>
                </a:lnTo>
                <a:close/>
              </a:path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184403" y="0"/>
                </a:lnTo>
                <a:lnTo>
                  <a:pt x="1706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949454" y="2405889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13715" y="0"/>
                </a:moveTo>
                <a:lnTo>
                  <a:pt x="0" y="0"/>
                </a:lnTo>
                <a:lnTo>
                  <a:pt x="51815" y="8077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778767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0" y="807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778767" y="2491232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778767" y="2486660"/>
            <a:ext cx="227328" cy="9526"/>
          </a:xfrm>
          <a:custGeom>
            <a:avLst/>
            <a:gdLst/>
            <a:ahLst/>
            <a:cxnLst/>
            <a:rect l="l" t="t" r="r" b="b"/>
            <a:pathLst>
              <a:path w="227330" h="9525">
                <a:moveTo>
                  <a:pt x="222503" y="0"/>
                </a:moveTo>
                <a:lnTo>
                  <a:pt x="0" y="0"/>
                </a:lnTo>
                <a:lnTo>
                  <a:pt x="227075" y="9143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778767" y="2486660"/>
            <a:ext cx="227328" cy="9526"/>
          </a:xfrm>
          <a:custGeom>
            <a:avLst/>
            <a:gdLst/>
            <a:ahLst/>
            <a:cxnLst/>
            <a:rect l="l" t="t" r="r" b="b"/>
            <a:pathLst>
              <a:path w="227330" h="9525">
                <a:moveTo>
                  <a:pt x="0" y="0"/>
                </a:moveTo>
                <a:lnTo>
                  <a:pt x="227075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2770635" y="2411986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0" y="89915"/>
                </a:moveTo>
                <a:lnTo>
                  <a:pt x="248411" y="89915"/>
                </a:lnTo>
                <a:lnTo>
                  <a:pt x="190499" y="0"/>
                </a:lnTo>
                <a:lnTo>
                  <a:pt x="0" y="89915"/>
                </a:lnTo>
                <a:close/>
              </a:path>
              <a:path w="248919" h="90169">
                <a:moveTo>
                  <a:pt x="190499" y="0"/>
                </a:moveTo>
                <a:lnTo>
                  <a:pt x="248411" y="89915"/>
                </a:lnTo>
                <a:lnTo>
                  <a:pt x="204215" y="0"/>
                </a:lnTo>
                <a:lnTo>
                  <a:pt x="1904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2961132" y="2411986"/>
            <a:ext cx="58419" cy="90170"/>
          </a:xfrm>
          <a:custGeom>
            <a:avLst/>
            <a:gdLst/>
            <a:ahLst/>
            <a:cxnLst/>
            <a:rect l="l" t="t" r="r" b="b"/>
            <a:pathLst>
              <a:path w="58419" h="90169">
                <a:moveTo>
                  <a:pt x="13715" y="0"/>
                </a:moveTo>
                <a:lnTo>
                  <a:pt x="0" y="0"/>
                </a:lnTo>
                <a:lnTo>
                  <a:pt x="57911" y="899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2770635" y="2411986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190499" y="0"/>
                </a:moveTo>
                <a:lnTo>
                  <a:pt x="248411" y="89915"/>
                </a:lnTo>
                <a:lnTo>
                  <a:pt x="0" y="89915"/>
                </a:lnTo>
                <a:lnTo>
                  <a:pt x="190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2770632" y="2506472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2770632" y="2501902"/>
            <a:ext cx="251460" cy="9526"/>
          </a:xfrm>
          <a:custGeom>
            <a:avLst/>
            <a:gdLst/>
            <a:ahLst/>
            <a:cxnLst/>
            <a:rect l="l" t="t" r="r" b="b"/>
            <a:pathLst>
              <a:path w="251460" h="9525">
                <a:moveTo>
                  <a:pt x="248411" y="0"/>
                </a:moveTo>
                <a:lnTo>
                  <a:pt x="0" y="0"/>
                </a:lnTo>
                <a:lnTo>
                  <a:pt x="251459" y="9143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2770632" y="2501902"/>
            <a:ext cx="251460" cy="9526"/>
          </a:xfrm>
          <a:custGeom>
            <a:avLst/>
            <a:gdLst/>
            <a:ahLst/>
            <a:cxnLst/>
            <a:rect l="l" t="t" r="r" b="b"/>
            <a:pathLst>
              <a:path w="251460" h="9525">
                <a:moveTo>
                  <a:pt x="0" y="0"/>
                </a:moveTo>
                <a:lnTo>
                  <a:pt x="251459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775716" y="2495804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0" y="0"/>
                </a:moveTo>
                <a:lnTo>
                  <a:pt x="12191" y="24383"/>
                </a:lnTo>
                <a:lnTo>
                  <a:pt x="242315" y="24383"/>
                </a:lnTo>
                <a:lnTo>
                  <a:pt x="0" y="0"/>
                </a:lnTo>
                <a:close/>
              </a:path>
              <a:path w="242569" h="24764">
                <a:moveTo>
                  <a:pt x="0" y="0"/>
                </a:moveTo>
                <a:lnTo>
                  <a:pt x="242315" y="24383"/>
                </a:lnTo>
                <a:lnTo>
                  <a:pt x="230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775716" y="2495804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230123" y="0"/>
                </a:moveTo>
                <a:lnTo>
                  <a:pt x="0" y="0"/>
                </a:lnTo>
                <a:lnTo>
                  <a:pt x="242315" y="24383"/>
                </a:lnTo>
                <a:lnTo>
                  <a:pt x="2301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775716" y="2495804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0" y="0"/>
                </a:moveTo>
                <a:lnTo>
                  <a:pt x="242315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787909" y="2523998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787909" y="2520189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7075" y="0"/>
                </a:moveTo>
                <a:lnTo>
                  <a:pt x="0" y="0"/>
                </a:lnTo>
                <a:lnTo>
                  <a:pt x="227075" y="7619"/>
                </a:lnTo>
                <a:lnTo>
                  <a:pt x="2270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787909" y="2520189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2767585" y="2511044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0" y="0"/>
                </a:moveTo>
                <a:lnTo>
                  <a:pt x="35051" y="74675"/>
                </a:lnTo>
                <a:lnTo>
                  <a:pt x="291083" y="74675"/>
                </a:lnTo>
                <a:lnTo>
                  <a:pt x="0" y="0"/>
                </a:lnTo>
                <a:close/>
              </a:path>
              <a:path w="291464" h="74930">
                <a:moveTo>
                  <a:pt x="0" y="0"/>
                </a:moveTo>
                <a:lnTo>
                  <a:pt x="291083" y="74675"/>
                </a:lnTo>
                <a:lnTo>
                  <a:pt x="2545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2767585" y="2511044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254507" y="0"/>
                </a:moveTo>
                <a:lnTo>
                  <a:pt x="0" y="0"/>
                </a:lnTo>
                <a:lnTo>
                  <a:pt x="291083" y="74675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2767585" y="2511044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0" y="0"/>
                </a:moveTo>
                <a:lnTo>
                  <a:pt x="291083" y="74675"/>
                </a:lnTo>
                <a:lnTo>
                  <a:pt x="35051" y="746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2802639" y="2589530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>
                <a:moveTo>
                  <a:pt x="0" y="0"/>
                </a:moveTo>
                <a:lnTo>
                  <a:pt x="2529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2802639" y="2585720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4" h="7619">
                <a:moveTo>
                  <a:pt x="252983" y="0"/>
                </a:moveTo>
                <a:lnTo>
                  <a:pt x="0" y="0"/>
                </a:lnTo>
                <a:lnTo>
                  <a:pt x="252983" y="7619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802639" y="2585720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4" h="7619">
                <a:moveTo>
                  <a:pt x="0" y="0"/>
                </a:moveTo>
                <a:lnTo>
                  <a:pt x="252983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836676" y="260858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836676" y="260858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790957" y="2527809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0" y="0"/>
                </a:moveTo>
                <a:lnTo>
                  <a:pt x="51815" y="80771"/>
                </a:lnTo>
                <a:lnTo>
                  <a:pt x="224027" y="0"/>
                </a:lnTo>
                <a:lnTo>
                  <a:pt x="0" y="0"/>
                </a:lnTo>
                <a:close/>
              </a:path>
              <a:path w="224155" h="81280">
                <a:moveTo>
                  <a:pt x="0" y="0"/>
                </a:moveTo>
                <a:lnTo>
                  <a:pt x="38099" y="80771"/>
                </a:lnTo>
                <a:lnTo>
                  <a:pt x="51815" y="807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790957" y="2527809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224027" y="0"/>
                </a:moveTo>
                <a:lnTo>
                  <a:pt x="0" y="0"/>
                </a:lnTo>
                <a:lnTo>
                  <a:pt x="51815" y="80771"/>
                </a:lnTo>
                <a:lnTo>
                  <a:pt x="2240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790958" y="2527809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0" y="0"/>
                </a:moveTo>
                <a:lnTo>
                  <a:pt x="51815" y="80771"/>
                </a:lnTo>
                <a:lnTo>
                  <a:pt x="38099" y="807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518161" y="2582677"/>
            <a:ext cx="56515" cy="53341"/>
          </a:xfrm>
          <a:custGeom>
            <a:avLst/>
            <a:gdLst/>
            <a:ahLst/>
            <a:cxnLst/>
            <a:rect l="l" t="t" r="r" b="b"/>
            <a:pathLst>
              <a:path w="56515" h="53339">
                <a:moveTo>
                  <a:pt x="0" y="10667"/>
                </a:moveTo>
                <a:lnTo>
                  <a:pt x="0" y="53339"/>
                </a:lnTo>
                <a:lnTo>
                  <a:pt x="56387" y="53339"/>
                </a:lnTo>
                <a:lnTo>
                  <a:pt x="0" y="10667"/>
                </a:lnTo>
                <a:close/>
              </a:path>
              <a:path w="56515" h="53339">
                <a:moveTo>
                  <a:pt x="0" y="10667"/>
                </a:moveTo>
                <a:lnTo>
                  <a:pt x="56387" y="53339"/>
                </a:lnTo>
                <a:lnTo>
                  <a:pt x="18287" y="0"/>
                </a:lnTo>
                <a:lnTo>
                  <a:pt x="0" y="1066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518161" y="2593345"/>
            <a:ext cx="56515" cy="43181"/>
          </a:xfrm>
          <a:custGeom>
            <a:avLst/>
            <a:gdLst/>
            <a:ahLst/>
            <a:cxnLst/>
            <a:rect l="l" t="t" r="r" b="b"/>
            <a:pathLst>
              <a:path w="56515" h="43180">
                <a:moveTo>
                  <a:pt x="0" y="42671"/>
                </a:moveTo>
                <a:lnTo>
                  <a:pt x="56387" y="42671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518161" y="2582677"/>
            <a:ext cx="56515" cy="53341"/>
          </a:xfrm>
          <a:custGeom>
            <a:avLst/>
            <a:gdLst/>
            <a:ahLst/>
            <a:cxnLst/>
            <a:rect l="l" t="t" r="r" b="b"/>
            <a:pathLst>
              <a:path w="56515" h="53339">
                <a:moveTo>
                  <a:pt x="56387" y="53339"/>
                </a:moveTo>
                <a:lnTo>
                  <a:pt x="0" y="10667"/>
                </a:lnTo>
                <a:lnTo>
                  <a:pt x="18287" y="0"/>
                </a:lnTo>
                <a:lnTo>
                  <a:pt x="56387" y="533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536449" y="2582677"/>
            <a:ext cx="38100" cy="53341"/>
          </a:xfrm>
          <a:custGeom>
            <a:avLst/>
            <a:gdLst/>
            <a:ahLst/>
            <a:cxnLst/>
            <a:rect l="l" t="t" r="r" b="b"/>
            <a:pathLst>
              <a:path w="38100" h="53339">
                <a:moveTo>
                  <a:pt x="0" y="0"/>
                </a:moveTo>
                <a:lnTo>
                  <a:pt x="38099" y="53339"/>
                </a:lnTo>
                <a:lnTo>
                  <a:pt x="121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536449" y="2582677"/>
            <a:ext cx="38100" cy="53341"/>
          </a:xfrm>
          <a:custGeom>
            <a:avLst/>
            <a:gdLst/>
            <a:ahLst/>
            <a:cxnLst/>
            <a:rect l="l" t="t" r="r" b="b"/>
            <a:pathLst>
              <a:path w="38100" h="53339">
                <a:moveTo>
                  <a:pt x="0" y="0"/>
                </a:moveTo>
                <a:lnTo>
                  <a:pt x="12191" y="0"/>
                </a:lnTo>
                <a:lnTo>
                  <a:pt x="38099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518162" y="2645918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518162" y="2643632"/>
            <a:ext cx="64135" cy="5080"/>
          </a:xfrm>
          <a:custGeom>
            <a:avLst/>
            <a:gdLst/>
            <a:ahLst/>
            <a:cxnLst/>
            <a:rect l="l" t="t" r="r" b="b"/>
            <a:pathLst>
              <a:path w="64134" h="5080">
                <a:moveTo>
                  <a:pt x="0" y="4571"/>
                </a:moveTo>
                <a:lnTo>
                  <a:pt x="0" y="0"/>
                </a:lnTo>
                <a:lnTo>
                  <a:pt x="64007" y="4571"/>
                </a:lnTo>
                <a:lnTo>
                  <a:pt x="0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518162" y="2636014"/>
            <a:ext cx="64135" cy="12700"/>
          </a:xfrm>
          <a:custGeom>
            <a:avLst/>
            <a:gdLst/>
            <a:ahLst/>
            <a:cxnLst/>
            <a:rect l="l" t="t" r="r" b="b"/>
            <a:pathLst>
              <a:path w="64134" h="12700">
                <a:moveTo>
                  <a:pt x="0" y="7619"/>
                </a:moveTo>
                <a:lnTo>
                  <a:pt x="64007" y="12191"/>
                </a:lnTo>
                <a:lnTo>
                  <a:pt x="56387" y="0"/>
                </a:lnTo>
                <a:lnTo>
                  <a:pt x="0" y="7619"/>
                </a:lnTo>
                <a:close/>
              </a:path>
              <a:path w="64134" h="12700">
                <a:moveTo>
                  <a:pt x="0" y="0"/>
                </a:moveTo>
                <a:lnTo>
                  <a:pt x="0" y="7619"/>
                </a:lnTo>
                <a:lnTo>
                  <a:pt x="563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518162" y="2636014"/>
            <a:ext cx="64135" cy="12700"/>
          </a:xfrm>
          <a:custGeom>
            <a:avLst/>
            <a:gdLst/>
            <a:ahLst/>
            <a:cxnLst/>
            <a:rect l="l" t="t" r="r" b="b"/>
            <a:pathLst>
              <a:path w="64134" h="12700">
                <a:moveTo>
                  <a:pt x="64007" y="12191"/>
                </a:moveTo>
                <a:lnTo>
                  <a:pt x="56387" y="0"/>
                </a:lnTo>
                <a:lnTo>
                  <a:pt x="0" y="7619"/>
                </a:lnTo>
                <a:lnTo>
                  <a:pt x="64007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518161" y="2636014"/>
            <a:ext cx="56515" cy="7620"/>
          </a:xfrm>
          <a:custGeom>
            <a:avLst/>
            <a:gdLst/>
            <a:ahLst/>
            <a:cxnLst/>
            <a:rect l="l" t="t" r="r" b="b"/>
            <a:pathLst>
              <a:path w="56515" h="7619">
                <a:moveTo>
                  <a:pt x="56387" y="0"/>
                </a:moveTo>
                <a:lnTo>
                  <a:pt x="0" y="7619"/>
                </a:lnTo>
                <a:lnTo>
                  <a:pt x="0" y="0"/>
                </a:lnTo>
                <a:lnTo>
                  <a:pt x="563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2859024" y="268478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2859024" y="268478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2807210" y="2593340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0" y="0"/>
                </a:moveTo>
                <a:lnTo>
                  <a:pt x="57911" y="91439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1439">
                <a:moveTo>
                  <a:pt x="0" y="0"/>
                </a:moveTo>
                <a:lnTo>
                  <a:pt x="44195" y="91439"/>
                </a:lnTo>
                <a:lnTo>
                  <a:pt x="57911" y="9143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2807210" y="2593340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248411" y="0"/>
                </a:moveTo>
                <a:lnTo>
                  <a:pt x="0" y="0"/>
                </a:lnTo>
                <a:lnTo>
                  <a:pt x="57911" y="91439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2807209" y="2593340"/>
            <a:ext cx="58419" cy="91440"/>
          </a:xfrm>
          <a:custGeom>
            <a:avLst/>
            <a:gdLst/>
            <a:ahLst/>
            <a:cxnLst/>
            <a:rect l="l" t="t" r="r" b="b"/>
            <a:pathLst>
              <a:path w="58419" h="91439">
                <a:moveTo>
                  <a:pt x="0" y="0"/>
                </a:moveTo>
                <a:lnTo>
                  <a:pt x="57911" y="91439"/>
                </a:lnTo>
                <a:lnTo>
                  <a:pt x="44195" y="914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518161" y="2684783"/>
            <a:ext cx="105410" cy="47624"/>
          </a:xfrm>
          <a:custGeom>
            <a:avLst/>
            <a:gdLst/>
            <a:ahLst/>
            <a:cxnLst/>
            <a:rect l="l" t="t" r="r" b="b"/>
            <a:pathLst>
              <a:path w="105409" h="47625">
                <a:moveTo>
                  <a:pt x="0" y="0"/>
                </a:moveTo>
                <a:lnTo>
                  <a:pt x="0" y="47243"/>
                </a:lnTo>
                <a:lnTo>
                  <a:pt x="105155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518161" y="2684783"/>
            <a:ext cx="105410" cy="47624"/>
          </a:xfrm>
          <a:custGeom>
            <a:avLst/>
            <a:gdLst/>
            <a:ahLst/>
            <a:cxnLst/>
            <a:rect l="l" t="t" r="r" b="b"/>
            <a:pathLst>
              <a:path w="105409" h="47625">
                <a:moveTo>
                  <a:pt x="0" y="47243"/>
                </a:moveTo>
                <a:lnTo>
                  <a:pt x="0" y="0"/>
                </a:lnTo>
                <a:lnTo>
                  <a:pt x="105155" y="47243"/>
                </a:lnTo>
                <a:lnTo>
                  <a:pt x="0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518161" y="2648204"/>
            <a:ext cx="105410" cy="83820"/>
          </a:xfrm>
          <a:custGeom>
            <a:avLst/>
            <a:gdLst/>
            <a:ahLst/>
            <a:cxnLst/>
            <a:rect l="l" t="t" r="r" b="b"/>
            <a:pathLst>
              <a:path w="105409" h="83819">
                <a:moveTo>
                  <a:pt x="0" y="36575"/>
                </a:moveTo>
                <a:lnTo>
                  <a:pt x="105155" y="83819"/>
                </a:lnTo>
                <a:lnTo>
                  <a:pt x="64007" y="0"/>
                </a:lnTo>
                <a:lnTo>
                  <a:pt x="0" y="36575"/>
                </a:lnTo>
                <a:close/>
              </a:path>
              <a:path w="105409" h="83819">
                <a:moveTo>
                  <a:pt x="0" y="0"/>
                </a:moveTo>
                <a:lnTo>
                  <a:pt x="0" y="36575"/>
                </a:lnTo>
                <a:lnTo>
                  <a:pt x="640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518161" y="2648204"/>
            <a:ext cx="105410" cy="83820"/>
          </a:xfrm>
          <a:custGeom>
            <a:avLst/>
            <a:gdLst/>
            <a:ahLst/>
            <a:cxnLst/>
            <a:rect l="l" t="t" r="r" b="b"/>
            <a:pathLst>
              <a:path w="105409" h="83819">
                <a:moveTo>
                  <a:pt x="105155" y="83819"/>
                </a:moveTo>
                <a:lnTo>
                  <a:pt x="64007" y="0"/>
                </a:lnTo>
                <a:lnTo>
                  <a:pt x="0" y="36575"/>
                </a:lnTo>
                <a:lnTo>
                  <a:pt x="105155" y="838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518162" y="2648204"/>
            <a:ext cx="64135" cy="36830"/>
          </a:xfrm>
          <a:custGeom>
            <a:avLst/>
            <a:gdLst/>
            <a:ahLst/>
            <a:cxnLst/>
            <a:rect l="l" t="t" r="r" b="b"/>
            <a:pathLst>
              <a:path w="64134" h="36830">
                <a:moveTo>
                  <a:pt x="64007" y="0"/>
                </a:moveTo>
                <a:lnTo>
                  <a:pt x="0" y="36575"/>
                </a:lnTo>
                <a:lnTo>
                  <a:pt x="0" y="0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518162" y="2735834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10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518162" y="2733548"/>
            <a:ext cx="102235" cy="6349"/>
          </a:xfrm>
          <a:custGeom>
            <a:avLst/>
            <a:gdLst/>
            <a:ahLst/>
            <a:cxnLst/>
            <a:rect l="l" t="t" r="r" b="b"/>
            <a:pathLst>
              <a:path w="102234" h="6350">
                <a:moveTo>
                  <a:pt x="0" y="6095"/>
                </a:moveTo>
                <a:lnTo>
                  <a:pt x="0" y="0"/>
                </a:lnTo>
                <a:lnTo>
                  <a:pt x="102107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518162" y="2732024"/>
            <a:ext cx="102235" cy="7620"/>
          </a:xfrm>
          <a:custGeom>
            <a:avLst/>
            <a:gdLst/>
            <a:ahLst/>
            <a:cxnLst/>
            <a:rect l="l" t="t" r="r" b="b"/>
            <a:pathLst>
              <a:path w="102234" h="7619">
                <a:moveTo>
                  <a:pt x="102107" y="7619"/>
                </a:moveTo>
                <a:lnTo>
                  <a:pt x="102107" y="0"/>
                </a:lnTo>
                <a:lnTo>
                  <a:pt x="0" y="1523"/>
                </a:lnTo>
                <a:lnTo>
                  <a:pt x="10210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518162" y="2732025"/>
            <a:ext cx="102235" cy="1905"/>
          </a:xfrm>
          <a:custGeom>
            <a:avLst/>
            <a:gdLst/>
            <a:ahLst/>
            <a:cxnLst/>
            <a:rect l="l" t="t" r="r" b="b"/>
            <a:pathLst>
              <a:path w="102234" h="1905">
                <a:moveTo>
                  <a:pt x="102107" y="0"/>
                </a:moveTo>
                <a:lnTo>
                  <a:pt x="0" y="1523"/>
                </a:lnTo>
                <a:lnTo>
                  <a:pt x="0" y="0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518160" y="2780798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4">
                <a:moveTo>
                  <a:pt x="0" y="7619"/>
                </a:moveTo>
                <a:lnTo>
                  <a:pt x="0" y="10667"/>
                </a:lnTo>
                <a:lnTo>
                  <a:pt x="4571" y="7619"/>
                </a:lnTo>
                <a:lnTo>
                  <a:pt x="0" y="7619"/>
                </a:lnTo>
                <a:close/>
              </a:path>
              <a:path w="5079" h="10794">
                <a:moveTo>
                  <a:pt x="0" y="0"/>
                </a:moveTo>
                <a:lnTo>
                  <a:pt x="0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518160" y="2780793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19">
                <a:moveTo>
                  <a:pt x="0" y="0"/>
                </a:moveTo>
                <a:lnTo>
                  <a:pt x="0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518160" y="2788412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518162" y="2739645"/>
            <a:ext cx="102235" cy="48895"/>
          </a:xfrm>
          <a:custGeom>
            <a:avLst/>
            <a:gdLst/>
            <a:ahLst/>
            <a:cxnLst/>
            <a:rect l="l" t="t" r="r" b="b"/>
            <a:pathLst>
              <a:path w="102234" h="48894">
                <a:moveTo>
                  <a:pt x="0" y="41147"/>
                </a:moveTo>
                <a:lnTo>
                  <a:pt x="4571" y="48767"/>
                </a:lnTo>
                <a:lnTo>
                  <a:pt x="102107" y="0"/>
                </a:lnTo>
                <a:lnTo>
                  <a:pt x="0" y="41147"/>
                </a:lnTo>
                <a:close/>
              </a:path>
              <a:path w="102234" h="48894">
                <a:moveTo>
                  <a:pt x="0" y="0"/>
                </a:moveTo>
                <a:lnTo>
                  <a:pt x="0" y="41147"/>
                </a:lnTo>
                <a:lnTo>
                  <a:pt x="1021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518162" y="2739645"/>
            <a:ext cx="102235" cy="48895"/>
          </a:xfrm>
          <a:custGeom>
            <a:avLst/>
            <a:gdLst/>
            <a:ahLst/>
            <a:cxnLst/>
            <a:rect l="l" t="t" r="r" b="b"/>
            <a:pathLst>
              <a:path w="102234" h="48894">
                <a:moveTo>
                  <a:pt x="4571" y="48767"/>
                </a:moveTo>
                <a:lnTo>
                  <a:pt x="102107" y="0"/>
                </a:lnTo>
                <a:lnTo>
                  <a:pt x="0" y="41147"/>
                </a:lnTo>
                <a:lnTo>
                  <a:pt x="4571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518162" y="2739651"/>
            <a:ext cx="102235" cy="41275"/>
          </a:xfrm>
          <a:custGeom>
            <a:avLst/>
            <a:gdLst/>
            <a:ahLst/>
            <a:cxnLst/>
            <a:rect l="l" t="t" r="r" b="b"/>
            <a:pathLst>
              <a:path w="102234" h="41275">
                <a:moveTo>
                  <a:pt x="102107" y="0"/>
                </a:moveTo>
                <a:lnTo>
                  <a:pt x="0" y="41147"/>
                </a:lnTo>
                <a:lnTo>
                  <a:pt x="0" y="0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223777" y="3237994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0" y="96011"/>
                </a:moveTo>
                <a:lnTo>
                  <a:pt x="246887" y="96011"/>
                </a:lnTo>
                <a:lnTo>
                  <a:pt x="184403" y="0"/>
                </a:lnTo>
                <a:lnTo>
                  <a:pt x="0" y="96011"/>
                </a:lnTo>
                <a:close/>
              </a:path>
              <a:path w="247015" h="96520">
                <a:moveTo>
                  <a:pt x="184403" y="0"/>
                </a:moveTo>
                <a:lnTo>
                  <a:pt x="246887" y="96011"/>
                </a:lnTo>
                <a:lnTo>
                  <a:pt x="198119" y="0"/>
                </a:lnTo>
                <a:lnTo>
                  <a:pt x="1844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408176" y="3237994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13715" y="0"/>
                </a:moveTo>
                <a:lnTo>
                  <a:pt x="0" y="0"/>
                </a:lnTo>
                <a:lnTo>
                  <a:pt x="62483" y="9601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223777" y="3237994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184403" y="0"/>
                </a:moveTo>
                <a:lnTo>
                  <a:pt x="246887" y="96011"/>
                </a:lnTo>
                <a:lnTo>
                  <a:pt x="0" y="96011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223775" y="3333369"/>
            <a:ext cx="260985" cy="26033"/>
          </a:xfrm>
          <a:custGeom>
            <a:avLst/>
            <a:gdLst/>
            <a:ahLst/>
            <a:cxnLst/>
            <a:rect l="l" t="t" r="r" b="b"/>
            <a:pathLst>
              <a:path w="260984" h="26035">
                <a:moveTo>
                  <a:pt x="0" y="25653"/>
                </a:moveTo>
                <a:lnTo>
                  <a:pt x="260603" y="25653"/>
                </a:lnTo>
                <a:lnTo>
                  <a:pt x="260603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223776" y="3334004"/>
            <a:ext cx="254635" cy="12700"/>
          </a:xfrm>
          <a:custGeom>
            <a:avLst/>
            <a:gdLst/>
            <a:ahLst/>
            <a:cxnLst/>
            <a:rect l="l" t="t" r="r" b="b"/>
            <a:pathLst>
              <a:path w="254634" h="12700">
                <a:moveTo>
                  <a:pt x="246887" y="0"/>
                </a:moveTo>
                <a:lnTo>
                  <a:pt x="0" y="0"/>
                </a:lnTo>
                <a:lnTo>
                  <a:pt x="254507" y="12191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223776" y="3334004"/>
            <a:ext cx="254635" cy="12700"/>
          </a:xfrm>
          <a:custGeom>
            <a:avLst/>
            <a:gdLst/>
            <a:ahLst/>
            <a:cxnLst/>
            <a:rect l="l" t="t" r="r" b="b"/>
            <a:pathLst>
              <a:path w="254634" h="12700">
                <a:moveTo>
                  <a:pt x="0" y="0"/>
                </a:moveTo>
                <a:lnTo>
                  <a:pt x="254507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223775" y="3346196"/>
            <a:ext cx="260985" cy="12700"/>
          </a:xfrm>
          <a:custGeom>
            <a:avLst/>
            <a:gdLst/>
            <a:ahLst/>
            <a:cxnLst/>
            <a:rect l="l" t="t" r="r" b="b"/>
            <a:pathLst>
              <a:path w="260984" h="12700">
                <a:moveTo>
                  <a:pt x="254507" y="0"/>
                </a:moveTo>
                <a:lnTo>
                  <a:pt x="0" y="0"/>
                </a:lnTo>
                <a:lnTo>
                  <a:pt x="260603" y="12191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223775" y="3346196"/>
            <a:ext cx="260985" cy="12700"/>
          </a:xfrm>
          <a:custGeom>
            <a:avLst/>
            <a:gdLst/>
            <a:ahLst/>
            <a:cxnLst/>
            <a:rect l="l" t="t" r="r" b="b"/>
            <a:pathLst>
              <a:path w="260984" h="12700">
                <a:moveTo>
                  <a:pt x="0" y="0"/>
                </a:moveTo>
                <a:lnTo>
                  <a:pt x="260603" y="12191"/>
                </a:lnTo>
                <a:lnTo>
                  <a:pt x="4571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228347" y="3357758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0" y="13461"/>
                </a:moveTo>
                <a:lnTo>
                  <a:pt x="256031" y="13461"/>
                </a:lnTo>
                <a:lnTo>
                  <a:pt x="256031" y="0"/>
                </a:lnTo>
                <a:lnTo>
                  <a:pt x="0" y="0"/>
                </a:lnTo>
                <a:lnTo>
                  <a:pt x="0" y="1346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228347" y="3358388"/>
            <a:ext cx="256540" cy="12700"/>
          </a:xfrm>
          <a:custGeom>
            <a:avLst/>
            <a:gdLst/>
            <a:ahLst/>
            <a:cxnLst/>
            <a:rect l="l" t="t" r="r" b="b"/>
            <a:pathLst>
              <a:path w="256540" h="12700">
                <a:moveTo>
                  <a:pt x="256031" y="0"/>
                </a:moveTo>
                <a:lnTo>
                  <a:pt x="0" y="0"/>
                </a:lnTo>
                <a:lnTo>
                  <a:pt x="256031" y="12191"/>
                </a:lnTo>
                <a:lnTo>
                  <a:pt x="2560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228347" y="3358388"/>
            <a:ext cx="256540" cy="12700"/>
          </a:xfrm>
          <a:custGeom>
            <a:avLst/>
            <a:gdLst/>
            <a:ahLst/>
            <a:cxnLst/>
            <a:rect l="l" t="t" r="r" b="b"/>
            <a:pathLst>
              <a:path w="256540" h="12700">
                <a:moveTo>
                  <a:pt x="0" y="0"/>
                </a:moveTo>
                <a:lnTo>
                  <a:pt x="256031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235967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0" y="0"/>
                </a:moveTo>
                <a:lnTo>
                  <a:pt x="62483" y="96011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6520">
                <a:moveTo>
                  <a:pt x="0" y="0"/>
                </a:moveTo>
                <a:lnTo>
                  <a:pt x="50291" y="96011"/>
                </a:lnTo>
                <a:lnTo>
                  <a:pt x="62483" y="960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235967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248411" y="0"/>
                </a:moveTo>
                <a:lnTo>
                  <a:pt x="0" y="0"/>
                </a:lnTo>
                <a:lnTo>
                  <a:pt x="62483" y="96011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235964" y="3370581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0" y="0"/>
                </a:moveTo>
                <a:lnTo>
                  <a:pt x="62483" y="96011"/>
                </a:lnTo>
                <a:lnTo>
                  <a:pt x="50291" y="960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510222" y="4384040"/>
            <a:ext cx="587692" cy="8442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0049257" y="9762236"/>
            <a:ext cx="132715" cy="52068"/>
          </a:xfrm>
          <a:custGeom>
            <a:avLst/>
            <a:gdLst/>
            <a:ahLst/>
            <a:cxnLst/>
            <a:rect l="l" t="t" r="r" b="b"/>
            <a:pathLst>
              <a:path w="132715" h="52070">
                <a:moveTo>
                  <a:pt x="132587" y="51815"/>
                </a:moveTo>
                <a:lnTo>
                  <a:pt x="25907" y="0"/>
                </a:ln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1102339" y="9414769"/>
            <a:ext cx="568961" cy="399415"/>
          </a:xfrm>
          <a:custGeom>
            <a:avLst/>
            <a:gdLst/>
            <a:ahLst/>
            <a:cxnLst/>
            <a:rect l="l" t="t" r="r" b="b"/>
            <a:pathLst>
              <a:path w="568959" h="399415">
                <a:moveTo>
                  <a:pt x="458723" y="399287"/>
                </a:moveTo>
                <a:lnTo>
                  <a:pt x="568451" y="190499"/>
                </a:lnTo>
                <a:lnTo>
                  <a:pt x="534923" y="175259"/>
                </a:lnTo>
                <a:lnTo>
                  <a:pt x="202691" y="0"/>
                </a:lnTo>
                <a:lnTo>
                  <a:pt x="199643" y="4571"/>
                </a:ln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1079480" y="866648"/>
            <a:ext cx="1027430" cy="1201420"/>
          </a:xfrm>
          <a:custGeom>
            <a:avLst/>
            <a:gdLst/>
            <a:ahLst/>
            <a:cxnLst/>
            <a:rect l="l" t="t" r="r" b="b"/>
            <a:pathLst>
              <a:path w="1027429" h="1201420">
                <a:moveTo>
                  <a:pt x="0" y="0"/>
                </a:moveTo>
                <a:lnTo>
                  <a:pt x="477011" y="1200911"/>
                </a:lnTo>
                <a:lnTo>
                  <a:pt x="1027175" y="984503"/>
                </a:lnTo>
                <a:lnTo>
                  <a:pt x="5760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518160" y="5607810"/>
            <a:ext cx="2010410" cy="4127500"/>
          </a:xfrm>
          <a:custGeom>
            <a:avLst/>
            <a:gdLst/>
            <a:ahLst/>
            <a:cxnLst/>
            <a:rect l="l" t="t" r="r" b="b"/>
            <a:pathLst>
              <a:path w="2010410" h="4127500">
                <a:moveTo>
                  <a:pt x="0" y="687323"/>
                </a:moveTo>
                <a:lnTo>
                  <a:pt x="80771" y="862583"/>
                </a:lnTo>
                <a:lnTo>
                  <a:pt x="82295" y="865631"/>
                </a:lnTo>
                <a:lnTo>
                  <a:pt x="173735" y="1060703"/>
                </a:lnTo>
                <a:lnTo>
                  <a:pt x="199643" y="1115567"/>
                </a:lnTo>
                <a:lnTo>
                  <a:pt x="271271" y="1266443"/>
                </a:lnTo>
                <a:lnTo>
                  <a:pt x="344423" y="1423415"/>
                </a:lnTo>
                <a:lnTo>
                  <a:pt x="379475" y="1498091"/>
                </a:lnTo>
                <a:lnTo>
                  <a:pt x="542543" y="1845563"/>
                </a:lnTo>
                <a:lnTo>
                  <a:pt x="632459" y="2039111"/>
                </a:lnTo>
                <a:lnTo>
                  <a:pt x="723899" y="2234183"/>
                </a:lnTo>
                <a:lnTo>
                  <a:pt x="795527" y="2386583"/>
                </a:lnTo>
                <a:lnTo>
                  <a:pt x="816863" y="2432303"/>
                </a:lnTo>
                <a:lnTo>
                  <a:pt x="909827" y="2628899"/>
                </a:lnTo>
                <a:lnTo>
                  <a:pt x="984503" y="2788919"/>
                </a:lnTo>
                <a:lnTo>
                  <a:pt x="1001267" y="2822447"/>
                </a:lnTo>
                <a:lnTo>
                  <a:pt x="1001267" y="2823971"/>
                </a:lnTo>
                <a:lnTo>
                  <a:pt x="1008887" y="2840735"/>
                </a:lnTo>
                <a:lnTo>
                  <a:pt x="1092707" y="3019043"/>
                </a:lnTo>
                <a:lnTo>
                  <a:pt x="1184147" y="3212591"/>
                </a:lnTo>
                <a:lnTo>
                  <a:pt x="1275587" y="3409187"/>
                </a:lnTo>
                <a:lnTo>
                  <a:pt x="1368551" y="3607307"/>
                </a:lnTo>
                <a:lnTo>
                  <a:pt x="1459991" y="3802379"/>
                </a:lnTo>
                <a:lnTo>
                  <a:pt x="1606295" y="4114799"/>
                </a:lnTo>
                <a:lnTo>
                  <a:pt x="1612391" y="4126991"/>
                </a:lnTo>
                <a:lnTo>
                  <a:pt x="1709927" y="4079747"/>
                </a:lnTo>
                <a:lnTo>
                  <a:pt x="1818131" y="4027931"/>
                </a:lnTo>
                <a:lnTo>
                  <a:pt x="1908047" y="3985259"/>
                </a:lnTo>
                <a:lnTo>
                  <a:pt x="1967483" y="3956303"/>
                </a:lnTo>
                <a:lnTo>
                  <a:pt x="2010155" y="3936491"/>
                </a:lnTo>
                <a:lnTo>
                  <a:pt x="1871471" y="3642359"/>
                </a:lnTo>
                <a:lnTo>
                  <a:pt x="1869947" y="3637787"/>
                </a:lnTo>
                <a:lnTo>
                  <a:pt x="1778507" y="3444239"/>
                </a:lnTo>
                <a:lnTo>
                  <a:pt x="1685543" y="3249167"/>
                </a:lnTo>
                <a:lnTo>
                  <a:pt x="1594103" y="3054095"/>
                </a:lnTo>
                <a:lnTo>
                  <a:pt x="1501139" y="2859023"/>
                </a:lnTo>
                <a:lnTo>
                  <a:pt x="1409699" y="2663951"/>
                </a:lnTo>
                <a:lnTo>
                  <a:pt x="1316735" y="2468879"/>
                </a:lnTo>
                <a:lnTo>
                  <a:pt x="1225295" y="2272283"/>
                </a:lnTo>
                <a:lnTo>
                  <a:pt x="1133855" y="2080259"/>
                </a:lnTo>
                <a:lnTo>
                  <a:pt x="1039367" y="1879091"/>
                </a:lnTo>
                <a:lnTo>
                  <a:pt x="947927" y="1685543"/>
                </a:lnTo>
                <a:lnTo>
                  <a:pt x="766571" y="1299971"/>
                </a:lnTo>
                <a:lnTo>
                  <a:pt x="673607" y="1103375"/>
                </a:lnTo>
                <a:lnTo>
                  <a:pt x="669035" y="1094231"/>
                </a:lnTo>
                <a:lnTo>
                  <a:pt x="259079" y="225551"/>
                </a:lnTo>
                <a:lnTo>
                  <a:pt x="234695" y="175259"/>
                </a:lnTo>
                <a:lnTo>
                  <a:pt x="286511" y="0"/>
                </a:lnTo>
                <a:lnTo>
                  <a:pt x="257555" y="18287"/>
                </a:lnTo>
                <a:lnTo>
                  <a:pt x="185927" y="60959"/>
                </a:lnTo>
                <a:lnTo>
                  <a:pt x="1523" y="176783"/>
                </a:lnTo>
                <a:lnTo>
                  <a:pt x="0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2336780" y="7491479"/>
            <a:ext cx="693420" cy="696594"/>
          </a:xfrm>
          <a:custGeom>
            <a:avLst/>
            <a:gdLst/>
            <a:ahLst/>
            <a:cxnLst/>
            <a:rect l="l" t="t" r="r" b="b"/>
            <a:pathLst>
              <a:path w="693419" h="696595">
                <a:moveTo>
                  <a:pt x="470915" y="687323"/>
                </a:moveTo>
                <a:lnTo>
                  <a:pt x="530351" y="659891"/>
                </a:lnTo>
                <a:lnTo>
                  <a:pt x="693419" y="586739"/>
                </a:lnTo>
                <a:lnTo>
                  <a:pt x="664463" y="516635"/>
                </a:lnTo>
                <a:lnTo>
                  <a:pt x="446531" y="0"/>
                </a:lnTo>
                <a:lnTo>
                  <a:pt x="445007" y="0"/>
                </a:lnTo>
                <a:lnTo>
                  <a:pt x="278891" y="70103"/>
                </a:lnTo>
                <a:lnTo>
                  <a:pt x="196595" y="105155"/>
                </a:lnTo>
                <a:lnTo>
                  <a:pt x="0" y="188975"/>
                </a:lnTo>
                <a:lnTo>
                  <a:pt x="301751" y="352043"/>
                </a:lnTo>
                <a:lnTo>
                  <a:pt x="449579" y="696467"/>
                </a:lnTo>
                <a:lnTo>
                  <a:pt x="470915" y="687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4141196" y="1419862"/>
            <a:ext cx="474346" cy="547370"/>
          </a:xfrm>
          <a:custGeom>
            <a:avLst/>
            <a:gdLst/>
            <a:ahLst/>
            <a:cxnLst/>
            <a:rect l="l" t="t" r="r" b="b"/>
            <a:pathLst>
              <a:path w="474344" h="547369">
                <a:moveTo>
                  <a:pt x="473963" y="156971"/>
                </a:moveTo>
                <a:lnTo>
                  <a:pt x="294131" y="68579"/>
                </a:lnTo>
                <a:lnTo>
                  <a:pt x="158495" y="0"/>
                </a:lnTo>
                <a:lnTo>
                  <a:pt x="0" y="318515"/>
                </a:lnTo>
                <a:lnTo>
                  <a:pt x="473963" y="547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2769109" y="5778501"/>
            <a:ext cx="693420" cy="765175"/>
          </a:xfrm>
          <a:custGeom>
            <a:avLst/>
            <a:gdLst/>
            <a:ahLst/>
            <a:cxnLst/>
            <a:rect l="l" t="t" r="r" b="b"/>
            <a:pathLst>
              <a:path w="693420" h="765175">
                <a:moveTo>
                  <a:pt x="414527" y="0"/>
                </a:moveTo>
                <a:lnTo>
                  <a:pt x="0" y="195071"/>
                </a:lnTo>
                <a:lnTo>
                  <a:pt x="83819" y="379475"/>
                </a:lnTo>
                <a:lnTo>
                  <a:pt x="256031" y="765047"/>
                </a:lnTo>
                <a:lnTo>
                  <a:pt x="693419" y="524255"/>
                </a:lnTo>
                <a:lnTo>
                  <a:pt x="414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4395704" y="1012955"/>
            <a:ext cx="219710" cy="334010"/>
          </a:xfrm>
          <a:custGeom>
            <a:avLst/>
            <a:gdLst/>
            <a:ahLst/>
            <a:cxnLst/>
            <a:rect l="l" t="t" r="r" b="b"/>
            <a:pathLst>
              <a:path w="219709" h="334009">
                <a:moveTo>
                  <a:pt x="219455" y="54863"/>
                </a:moveTo>
                <a:lnTo>
                  <a:pt x="195071" y="42671"/>
                </a:lnTo>
                <a:lnTo>
                  <a:pt x="108203" y="0"/>
                </a:lnTo>
                <a:lnTo>
                  <a:pt x="0" y="225551"/>
                </a:lnTo>
                <a:lnTo>
                  <a:pt x="92963" y="272795"/>
                </a:lnTo>
                <a:lnTo>
                  <a:pt x="219455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0847832" y="9321806"/>
            <a:ext cx="457200" cy="492759"/>
          </a:xfrm>
          <a:custGeom>
            <a:avLst/>
            <a:gdLst/>
            <a:ahLst/>
            <a:cxnLst/>
            <a:rect l="l" t="t" r="r" b="b"/>
            <a:pathLst>
              <a:path w="457200" h="492759">
                <a:moveTo>
                  <a:pt x="254507" y="492251"/>
                </a:moveTo>
                <a:lnTo>
                  <a:pt x="454151" y="97535"/>
                </a:lnTo>
                <a:lnTo>
                  <a:pt x="457199" y="92963"/>
                </a:lnTo>
                <a:lnTo>
                  <a:pt x="441959" y="85343"/>
                </a:lnTo>
                <a:lnTo>
                  <a:pt x="356615" y="41147"/>
                </a:lnTo>
                <a:lnTo>
                  <a:pt x="260603" y="0"/>
                </a:lnTo>
                <a:lnTo>
                  <a:pt x="121919" y="260603"/>
                </a:lnTo>
                <a:lnTo>
                  <a:pt x="92963" y="315467"/>
                </a:lnTo>
                <a:lnTo>
                  <a:pt x="0" y="4922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1548872" y="866649"/>
            <a:ext cx="1399540" cy="1871980"/>
          </a:xfrm>
          <a:custGeom>
            <a:avLst/>
            <a:gdLst/>
            <a:ahLst/>
            <a:cxnLst/>
            <a:rect l="l" t="t" r="r" b="b"/>
            <a:pathLst>
              <a:path w="1399540" h="1871980">
                <a:moveTo>
                  <a:pt x="106679" y="0"/>
                </a:moveTo>
                <a:lnTo>
                  <a:pt x="557783" y="984503"/>
                </a:lnTo>
                <a:lnTo>
                  <a:pt x="7619" y="1200911"/>
                </a:lnTo>
                <a:lnTo>
                  <a:pt x="0" y="1203959"/>
                </a:lnTo>
                <a:lnTo>
                  <a:pt x="1037843" y="1726691"/>
                </a:lnTo>
                <a:lnTo>
                  <a:pt x="1231391" y="1822703"/>
                </a:lnTo>
                <a:lnTo>
                  <a:pt x="1325879" y="1871471"/>
                </a:lnTo>
                <a:lnTo>
                  <a:pt x="1399031" y="1726691"/>
                </a:lnTo>
                <a:lnTo>
                  <a:pt x="1112519" y="1577339"/>
                </a:lnTo>
                <a:lnTo>
                  <a:pt x="1089659" y="1566671"/>
                </a:lnTo>
                <a:lnTo>
                  <a:pt x="1045463" y="1543811"/>
                </a:lnTo>
                <a:lnTo>
                  <a:pt x="1019555" y="1482851"/>
                </a:lnTo>
                <a:lnTo>
                  <a:pt x="3931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969011" y="866651"/>
            <a:ext cx="1369059" cy="2374900"/>
          </a:xfrm>
          <a:custGeom>
            <a:avLst/>
            <a:gdLst/>
            <a:ahLst/>
            <a:cxnLst/>
            <a:rect l="l" t="t" r="r" b="b"/>
            <a:pathLst>
              <a:path w="1369060" h="2374900">
                <a:moveTo>
                  <a:pt x="0" y="0"/>
                </a:moveTo>
                <a:lnTo>
                  <a:pt x="886967" y="1908047"/>
                </a:lnTo>
                <a:lnTo>
                  <a:pt x="943355" y="1978151"/>
                </a:lnTo>
                <a:lnTo>
                  <a:pt x="1213103" y="2310383"/>
                </a:lnTo>
                <a:lnTo>
                  <a:pt x="1266443" y="2374391"/>
                </a:lnTo>
                <a:lnTo>
                  <a:pt x="1347215" y="2302763"/>
                </a:lnTo>
                <a:lnTo>
                  <a:pt x="1356359" y="2295143"/>
                </a:lnTo>
                <a:lnTo>
                  <a:pt x="1368551" y="2282951"/>
                </a:lnTo>
                <a:lnTo>
                  <a:pt x="1335023" y="2211323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3184127" y="9573260"/>
            <a:ext cx="410209" cy="241300"/>
          </a:xfrm>
          <a:custGeom>
            <a:avLst/>
            <a:gdLst/>
            <a:ahLst/>
            <a:cxnLst/>
            <a:rect l="l" t="t" r="r" b="b"/>
            <a:pathLst>
              <a:path w="410209" h="241300">
                <a:moveTo>
                  <a:pt x="409955" y="240791"/>
                </a:moveTo>
                <a:lnTo>
                  <a:pt x="300227" y="0"/>
                </a:lnTo>
                <a:lnTo>
                  <a:pt x="89915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2560320" y="8887460"/>
            <a:ext cx="1786256" cy="927100"/>
          </a:xfrm>
          <a:custGeom>
            <a:avLst/>
            <a:gdLst/>
            <a:ahLst/>
            <a:cxnLst/>
            <a:rect l="l" t="t" r="r" b="b"/>
            <a:pathLst>
              <a:path w="1786254" h="927100">
                <a:moveTo>
                  <a:pt x="1114043" y="926591"/>
                </a:moveTo>
                <a:lnTo>
                  <a:pt x="1574291" y="705611"/>
                </a:lnTo>
                <a:lnTo>
                  <a:pt x="1607819" y="690371"/>
                </a:lnTo>
                <a:lnTo>
                  <a:pt x="1786127" y="605027"/>
                </a:lnTo>
                <a:lnTo>
                  <a:pt x="1674875" y="358139"/>
                </a:lnTo>
                <a:lnTo>
                  <a:pt x="1569719" y="123443"/>
                </a:lnTo>
                <a:lnTo>
                  <a:pt x="1554479" y="88391"/>
                </a:lnTo>
                <a:lnTo>
                  <a:pt x="1514855" y="0"/>
                </a:lnTo>
                <a:lnTo>
                  <a:pt x="0" y="723899"/>
                </a:lnTo>
                <a:lnTo>
                  <a:pt x="27431" y="780287"/>
                </a:lnTo>
                <a:lnTo>
                  <a:pt x="96011" y="926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2746250" y="3957321"/>
            <a:ext cx="1245235" cy="2158366"/>
          </a:xfrm>
          <a:custGeom>
            <a:avLst/>
            <a:gdLst/>
            <a:ahLst/>
            <a:cxnLst/>
            <a:rect l="l" t="t" r="r" b="b"/>
            <a:pathLst>
              <a:path w="1245235" h="2158365">
                <a:moveTo>
                  <a:pt x="1245107" y="2054351"/>
                </a:moveTo>
                <a:lnTo>
                  <a:pt x="536447" y="717803"/>
                </a:lnTo>
                <a:lnTo>
                  <a:pt x="518159" y="682751"/>
                </a:lnTo>
                <a:lnTo>
                  <a:pt x="480059" y="609599"/>
                </a:lnTo>
                <a:lnTo>
                  <a:pt x="268223" y="210311"/>
                </a:lnTo>
                <a:lnTo>
                  <a:pt x="185927" y="54863"/>
                </a:lnTo>
                <a:lnTo>
                  <a:pt x="160019" y="6095"/>
                </a:lnTo>
                <a:lnTo>
                  <a:pt x="158495" y="3047"/>
                </a:lnTo>
                <a:lnTo>
                  <a:pt x="156971" y="0"/>
                </a:lnTo>
                <a:lnTo>
                  <a:pt x="109727" y="48767"/>
                </a:lnTo>
                <a:lnTo>
                  <a:pt x="0" y="163067"/>
                </a:lnTo>
                <a:lnTo>
                  <a:pt x="15239" y="190499"/>
                </a:lnTo>
                <a:lnTo>
                  <a:pt x="15239" y="192023"/>
                </a:lnTo>
                <a:lnTo>
                  <a:pt x="18287" y="196595"/>
                </a:lnTo>
                <a:lnTo>
                  <a:pt x="24383" y="207263"/>
                </a:lnTo>
                <a:lnTo>
                  <a:pt x="77723" y="309371"/>
                </a:lnTo>
                <a:lnTo>
                  <a:pt x="326135" y="777239"/>
                </a:lnTo>
                <a:lnTo>
                  <a:pt x="347471" y="819911"/>
                </a:lnTo>
                <a:lnTo>
                  <a:pt x="1057655" y="2157983"/>
                </a:lnTo>
                <a:lnTo>
                  <a:pt x="1245107" y="2054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5650993" y="7407656"/>
            <a:ext cx="845818" cy="622300"/>
          </a:xfrm>
          <a:custGeom>
            <a:avLst/>
            <a:gdLst/>
            <a:ahLst/>
            <a:cxnLst/>
            <a:rect l="l" t="t" r="r" b="b"/>
            <a:pathLst>
              <a:path w="845820" h="622300">
                <a:moveTo>
                  <a:pt x="73151" y="621791"/>
                </a:moveTo>
                <a:lnTo>
                  <a:pt x="845819" y="257555"/>
                </a:lnTo>
                <a:lnTo>
                  <a:pt x="784859" y="0"/>
                </a:lnTo>
                <a:lnTo>
                  <a:pt x="0" y="374903"/>
                </a:lnTo>
                <a:lnTo>
                  <a:pt x="73151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7638290" y="9120635"/>
            <a:ext cx="1899285" cy="693420"/>
          </a:xfrm>
          <a:custGeom>
            <a:avLst/>
            <a:gdLst/>
            <a:ahLst/>
            <a:cxnLst/>
            <a:rect l="l" t="t" r="r" b="b"/>
            <a:pathLst>
              <a:path w="1899284" h="693420">
                <a:moveTo>
                  <a:pt x="1898903" y="181355"/>
                </a:moveTo>
                <a:lnTo>
                  <a:pt x="1530095" y="0"/>
                </a:lnTo>
                <a:lnTo>
                  <a:pt x="1511807" y="35051"/>
                </a:lnTo>
                <a:lnTo>
                  <a:pt x="1495043" y="68579"/>
                </a:lnTo>
                <a:lnTo>
                  <a:pt x="0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8359142" y="9301989"/>
            <a:ext cx="1178560" cy="512444"/>
          </a:xfrm>
          <a:custGeom>
            <a:avLst/>
            <a:gdLst/>
            <a:ahLst/>
            <a:cxnLst/>
            <a:rect l="l" t="t" r="r" b="b"/>
            <a:pathLst>
              <a:path w="1178559" h="512445">
                <a:moveTo>
                  <a:pt x="0" y="512063"/>
                </a:moveTo>
                <a:lnTo>
                  <a:pt x="65531" y="486155"/>
                </a:lnTo>
                <a:lnTo>
                  <a:pt x="97535" y="472439"/>
                </a:lnTo>
                <a:lnTo>
                  <a:pt x="339851" y="371855"/>
                </a:lnTo>
                <a:lnTo>
                  <a:pt x="539495" y="289559"/>
                </a:lnTo>
                <a:lnTo>
                  <a:pt x="649223" y="243839"/>
                </a:lnTo>
                <a:lnTo>
                  <a:pt x="979931" y="403859"/>
                </a:lnTo>
                <a:lnTo>
                  <a:pt x="1178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5324860" y="8029447"/>
            <a:ext cx="483235" cy="447040"/>
          </a:xfrm>
          <a:custGeom>
            <a:avLst/>
            <a:gdLst/>
            <a:ahLst/>
            <a:cxnLst/>
            <a:rect l="l" t="t" r="r" b="b"/>
            <a:pathLst>
              <a:path w="483235" h="447040">
                <a:moveTo>
                  <a:pt x="483107" y="277367"/>
                </a:moveTo>
                <a:lnTo>
                  <a:pt x="399287" y="0"/>
                </a:lnTo>
                <a:lnTo>
                  <a:pt x="0" y="188975"/>
                </a:lnTo>
                <a:lnTo>
                  <a:pt x="118871" y="446531"/>
                </a:lnTo>
                <a:lnTo>
                  <a:pt x="483107" y="2773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5138932" y="7023609"/>
            <a:ext cx="1405255" cy="931544"/>
          </a:xfrm>
          <a:custGeom>
            <a:avLst/>
            <a:gdLst/>
            <a:ahLst/>
            <a:cxnLst/>
            <a:rect l="l" t="t" r="r" b="b"/>
            <a:pathLst>
              <a:path w="1405254" h="931545">
                <a:moveTo>
                  <a:pt x="512063" y="758951"/>
                </a:moveTo>
                <a:lnTo>
                  <a:pt x="1296923" y="384047"/>
                </a:lnTo>
                <a:lnTo>
                  <a:pt x="1405127" y="332231"/>
                </a:lnTo>
                <a:lnTo>
                  <a:pt x="1225295" y="0"/>
                </a:lnTo>
                <a:lnTo>
                  <a:pt x="0" y="595883"/>
                </a:lnTo>
                <a:lnTo>
                  <a:pt x="147827" y="931163"/>
                </a:lnTo>
                <a:lnTo>
                  <a:pt x="512063" y="7589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0890504" y="7945630"/>
            <a:ext cx="1207136" cy="673736"/>
          </a:xfrm>
          <a:custGeom>
            <a:avLst/>
            <a:gdLst/>
            <a:ahLst/>
            <a:cxnLst/>
            <a:rect l="l" t="t" r="r" b="b"/>
            <a:pathLst>
              <a:path w="1207134" h="673734">
                <a:moveTo>
                  <a:pt x="986027" y="653795"/>
                </a:moveTo>
                <a:lnTo>
                  <a:pt x="1132331" y="586739"/>
                </a:lnTo>
                <a:lnTo>
                  <a:pt x="1194815" y="559307"/>
                </a:lnTo>
                <a:lnTo>
                  <a:pt x="1207007" y="553211"/>
                </a:lnTo>
                <a:lnTo>
                  <a:pt x="771143" y="333755"/>
                </a:lnTo>
                <a:lnTo>
                  <a:pt x="582167" y="239267"/>
                </a:lnTo>
                <a:lnTo>
                  <a:pt x="106679" y="0"/>
                </a:lnTo>
                <a:lnTo>
                  <a:pt x="94487" y="22859"/>
                </a:lnTo>
                <a:lnTo>
                  <a:pt x="0" y="204215"/>
                </a:lnTo>
                <a:lnTo>
                  <a:pt x="291083" y="348995"/>
                </a:lnTo>
                <a:lnTo>
                  <a:pt x="478535" y="443483"/>
                </a:lnTo>
                <a:lnTo>
                  <a:pt x="512063" y="460247"/>
                </a:lnTo>
                <a:lnTo>
                  <a:pt x="819911" y="614171"/>
                </a:lnTo>
                <a:lnTo>
                  <a:pt x="940307" y="673607"/>
                </a:lnTo>
                <a:lnTo>
                  <a:pt x="986027" y="653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1973585" y="1843533"/>
            <a:ext cx="1097279" cy="1668780"/>
          </a:xfrm>
          <a:custGeom>
            <a:avLst/>
            <a:gdLst/>
            <a:ahLst/>
            <a:cxnLst/>
            <a:rect l="l" t="t" r="r" b="b"/>
            <a:pathLst>
              <a:path w="1097280" h="1668779">
                <a:moveTo>
                  <a:pt x="0" y="106679"/>
                </a:moveTo>
                <a:lnTo>
                  <a:pt x="530351" y="1190243"/>
                </a:lnTo>
                <a:lnTo>
                  <a:pt x="577595" y="1246631"/>
                </a:lnTo>
                <a:lnTo>
                  <a:pt x="595883" y="1267967"/>
                </a:lnTo>
                <a:lnTo>
                  <a:pt x="621791" y="1301495"/>
                </a:lnTo>
                <a:lnTo>
                  <a:pt x="871727" y="1604771"/>
                </a:lnTo>
                <a:lnTo>
                  <a:pt x="926591" y="1668779"/>
                </a:lnTo>
                <a:lnTo>
                  <a:pt x="1097279" y="1539239"/>
                </a:lnTo>
                <a:lnTo>
                  <a:pt x="1040891" y="1467611"/>
                </a:lnTo>
                <a:lnTo>
                  <a:pt x="810767" y="1178051"/>
                </a:lnTo>
                <a:lnTo>
                  <a:pt x="771143" y="1127759"/>
                </a:lnTo>
                <a:lnTo>
                  <a:pt x="761999" y="1115567"/>
                </a:lnTo>
                <a:lnTo>
                  <a:pt x="688847" y="1024127"/>
                </a:lnTo>
                <a:lnTo>
                  <a:pt x="175259" y="0"/>
                </a:lnTo>
                <a:lnTo>
                  <a:pt x="108203" y="41147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0997186" y="7709407"/>
            <a:ext cx="1399540" cy="789939"/>
          </a:xfrm>
          <a:custGeom>
            <a:avLst/>
            <a:gdLst/>
            <a:ahLst/>
            <a:cxnLst/>
            <a:rect l="l" t="t" r="r" b="b"/>
            <a:pathLst>
              <a:path w="1399540" h="789940">
                <a:moveTo>
                  <a:pt x="1316735" y="691895"/>
                </a:moveTo>
                <a:lnTo>
                  <a:pt x="1399031" y="655319"/>
                </a:lnTo>
                <a:lnTo>
                  <a:pt x="118871" y="1523"/>
                </a:lnTo>
                <a:lnTo>
                  <a:pt x="117347" y="0"/>
                </a:lnTo>
                <a:lnTo>
                  <a:pt x="47243" y="140207"/>
                </a:lnTo>
                <a:lnTo>
                  <a:pt x="0" y="236219"/>
                </a:lnTo>
                <a:lnTo>
                  <a:pt x="475487" y="475487"/>
                </a:lnTo>
                <a:lnTo>
                  <a:pt x="664463" y="569975"/>
                </a:lnTo>
                <a:lnTo>
                  <a:pt x="1100327" y="789431"/>
                </a:lnTo>
                <a:lnTo>
                  <a:pt x="1316735" y="691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5882640" y="8174228"/>
            <a:ext cx="989330" cy="765175"/>
          </a:xfrm>
          <a:custGeom>
            <a:avLst/>
            <a:gdLst/>
            <a:ahLst/>
            <a:cxnLst/>
            <a:rect l="l" t="t" r="r" b="b"/>
            <a:pathLst>
              <a:path w="989329" h="765175">
                <a:moveTo>
                  <a:pt x="146303" y="748283"/>
                </a:moveTo>
                <a:lnTo>
                  <a:pt x="989075" y="313943"/>
                </a:lnTo>
                <a:lnTo>
                  <a:pt x="981455" y="300227"/>
                </a:lnTo>
                <a:lnTo>
                  <a:pt x="845819" y="0"/>
                </a:lnTo>
                <a:lnTo>
                  <a:pt x="0" y="385571"/>
                </a:lnTo>
                <a:lnTo>
                  <a:pt x="94487" y="705611"/>
                </a:lnTo>
                <a:lnTo>
                  <a:pt x="100583" y="720851"/>
                </a:lnTo>
                <a:lnTo>
                  <a:pt x="117347" y="765047"/>
                </a:lnTo>
                <a:lnTo>
                  <a:pt x="146303" y="7482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4287012" y="6796537"/>
            <a:ext cx="1841499" cy="3017521"/>
          </a:xfrm>
          <a:custGeom>
            <a:avLst/>
            <a:gdLst/>
            <a:ahLst/>
            <a:cxnLst/>
            <a:rect l="l" t="t" r="r" b="b"/>
            <a:pathLst>
              <a:path w="1841500" h="3017520">
                <a:moveTo>
                  <a:pt x="1446275" y="3017519"/>
                </a:moveTo>
                <a:lnTo>
                  <a:pt x="1615439" y="2589275"/>
                </a:lnTo>
                <a:lnTo>
                  <a:pt x="1840991" y="2484119"/>
                </a:lnTo>
                <a:lnTo>
                  <a:pt x="1812035" y="2404871"/>
                </a:lnTo>
                <a:lnTo>
                  <a:pt x="1784603" y="2334767"/>
                </a:lnTo>
                <a:lnTo>
                  <a:pt x="1728215" y="2185415"/>
                </a:lnTo>
                <a:lnTo>
                  <a:pt x="1712975" y="2142743"/>
                </a:lnTo>
                <a:lnTo>
                  <a:pt x="1562099" y="2214371"/>
                </a:lnTo>
                <a:lnTo>
                  <a:pt x="1551431" y="2217419"/>
                </a:lnTo>
                <a:lnTo>
                  <a:pt x="1530095" y="2223515"/>
                </a:lnTo>
                <a:lnTo>
                  <a:pt x="1527047" y="2225039"/>
                </a:lnTo>
                <a:lnTo>
                  <a:pt x="1493519" y="2228087"/>
                </a:lnTo>
                <a:lnTo>
                  <a:pt x="1458467" y="2221991"/>
                </a:lnTo>
                <a:lnTo>
                  <a:pt x="1423415" y="2209799"/>
                </a:lnTo>
                <a:lnTo>
                  <a:pt x="1408175" y="2197607"/>
                </a:lnTo>
                <a:lnTo>
                  <a:pt x="1394459" y="2186939"/>
                </a:lnTo>
                <a:lnTo>
                  <a:pt x="1382267" y="2161031"/>
                </a:lnTo>
                <a:lnTo>
                  <a:pt x="1266443" y="1914143"/>
                </a:lnTo>
                <a:lnTo>
                  <a:pt x="1156715" y="1679447"/>
                </a:lnTo>
                <a:lnTo>
                  <a:pt x="1037843" y="1421891"/>
                </a:lnTo>
                <a:lnTo>
                  <a:pt x="931163" y="1193291"/>
                </a:lnTo>
                <a:lnTo>
                  <a:pt x="999743" y="1158239"/>
                </a:lnTo>
                <a:lnTo>
                  <a:pt x="851915" y="822959"/>
                </a:lnTo>
                <a:lnTo>
                  <a:pt x="784859" y="725423"/>
                </a:lnTo>
                <a:lnTo>
                  <a:pt x="877823" y="679703"/>
                </a:lnTo>
                <a:lnTo>
                  <a:pt x="496823" y="0"/>
                </a:lnTo>
                <a:lnTo>
                  <a:pt x="455675" y="18287"/>
                </a:lnTo>
                <a:lnTo>
                  <a:pt x="277367" y="102107"/>
                </a:lnTo>
                <a:lnTo>
                  <a:pt x="166115" y="153923"/>
                </a:lnTo>
                <a:lnTo>
                  <a:pt x="62483" y="202691"/>
                </a:lnTo>
                <a:lnTo>
                  <a:pt x="0" y="233171"/>
                </a:lnTo>
                <a:lnTo>
                  <a:pt x="36575" y="310895"/>
                </a:lnTo>
                <a:lnTo>
                  <a:pt x="294131" y="851915"/>
                </a:lnTo>
                <a:lnTo>
                  <a:pt x="394715" y="803147"/>
                </a:lnTo>
                <a:lnTo>
                  <a:pt x="443483" y="903731"/>
                </a:lnTo>
                <a:lnTo>
                  <a:pt x="547115" y="1117091"/>
                </a:lnTo>
                <a:lnTo>
                  <a:pt x="612647" y="1251203"/>
                </a:lnTo>
                <a:lnTo>
                  <a:pt x="733043" y="1499615"/>
                </a:lnTo>
                <a:lnTo>
                  <a:pt x="757427" y="1549907"/>
                </a:lnTo>
                <a:lnTo>
                  <a:pt x="845819" y="1731263"/>
                </a:lnTo>
                <a:lnTo>
                  <a:pt x="949451" y="1947671"/>
                </a:lnTo>
                <a:lnTo>
                  <a:pt x="957071" y="1962911"/>
                </a:lnTo>
                <a:lnTo>
                  <a:pt x="1071371" y="2199131"/>
                </a:lnTo>
                <a:lnTo>
                  <a:pt x="1075943" y="2211323"/>
                </a:lnTo>
                <a:lnTo>
                  <a:pt x="926591" y="2282951"/>
                </a:lnTo>
                <a:lnTo>
                  <a:pt x="917447" y="2287523"/>
                </a:lnTo>
                <a:lnTo>
                  <a:pt x="1027175" y="2516123"/>
                </a:lnTo>
                <a:lnTo>
                  <a:pt x="1091183" y="2648711"/>
                </a:lnTo>
                <a:lnTo>
                  <a:pt x="1207007" y="2802635"/>
                </a:lnTo>
                <a:lnTo>
                  <a:pt x="1306067" y="2933699"/>
                </a:lnTo>
                <a:lnTo>
                  <a:pt x="1307591" y="2935223"/>
                </a:lnTo>
                <a:lnTo>
                  <a:pt x="1306067" y="2938271"/>
                </a:lnTo>
                <a:lnTo>
                  <a:pt x="1223771" y="30175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6736844" y="6526784"/>
            <a:ext cx="3042539" cy="20589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2254486" y="8689342"/>
            <a:ext cx="562610" cy="822960"/>
          </a:xfrm>
          <a:custGeom>
            <a:avLst/>
            <a:gdLst/>
            <a:ahLst/>
            <a:cxnLst/>
            <a:rect l="l" t="t" r="r" b="b"/>
            <a:pathLst>
              <a:path w="562609" h="822959">
                <a:moveTo>
                  <a:pt x="365759" y="486155"/>
                </a:moveTo>
                <a:lnTo>
                  <a:pt x="377951" y="463295"/>
                </a:lnTo>
                <a:lnTo>
                  <a:pt x="425195" y="370331"/>
                </a:lnTo>
                <a:lnTo>
                  <a:pt x="562355" y="105155"/>
                </a:lnTo>
                <a:lnTo>
                  <a:pt x="345947" y="0"/>
                </a:lnTo>
                <a:lnTo>
                  <a:pt x="245363" y="208787"/>
                </a:lnTo>
                <a:lnTo>
                  <a:pt x="220979" y="260603"/>
                </a:lnTo>
                <a:lnTo>
                  <a:pt x="0" y="725423"/>
                </a:lnTo>
                <a:lnTo>
                  <a:pt x="192023" y="822959"/>
                </a:lnTo>
                <a:lnTo>
                  <a:pt x="365759" y="486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973836" y="866651"/>
            <a:ext cx="1754506" cy="2909570"/>
          </a:xfrm>
          <a:custGeom>
            <a:avLst/>
            <a:gdLst/>
            <a:ahLst/>
            <a:cxnLst/>
            <a:rect l="l" t="t" r="r" b="b"/>
            <a:pathLst>
              <a:path w="1754505" h="2909570">
                <a:moveTo>
                  <a:pt x="0" y="0"/>
                </a:moveTo>
                <a:lnTo>
                  <a:pt x="979931" y="1962911"/>
                </a:lnTo>
                <a:lnTo>
                  <a:pt x="957071" y="1975103"/>
                </a:lnTo>
                <a:lnTo>
                  <a:pt x="1176527" y="2401823"/>
                </a:lnTo>
                <a:lnTo>
                  <a:pt x="1229867" y="2467355"/>
                </a:lnTo>
                <a:lnTo>
                  <a:pt x="1249679" y="2491739"/>
                </a:lnTo>
                <a:lnTo>
                  <a:pt x="1536191" y="2849879"/>
                </a:lnTo>
                <a:lnTo>
                  <a:pt x="1578863" y="2909315"/>
                </a:lnTo>
                <a:lnTo>
                  <a:pt x="1754123" y="2775203"/>
                </a:lnTo>
                <a:lnTo>
                  <a:pt x="1703831" y="2715767"/>
                </a:lnTo>
                <a:lnTo>
                  <a:pt x="1443227" y="2409443"/>
                </a:lnTo>
                <a:lnTo>
                  <a:pt x="1405127" y="2365247"/>
                </a:lnTo>
                <a:lnTo>
                  <a:pt x="1371599" y="2324099"/>
                </a:lnTo>
                <a:lnTo>
                  <a:pt x="2057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518159" y="2012702"/>
            <a:ext cx="1355090" cy="2620009"/>
          </a:xfrm>
          <a:custGeom>
            <a:avLst/>
            <a:gdLst/>
            <a:ahLst/>
            <a:cxnLst/>
            <a:rect l="l" t="t" r="r" b="b"/>
            <a:pathLst>
              <a:path w="1355089" h="2620010">
                <a:moveTo>
                  <a:pt x="0" y="990599"/>
                </a:moveTo>
                <a:lnTo>
                  <a:pt x="484631" y="1984247"/>
                </a:lnTo>
                <a:lnTo>
                  <a:pt x="952499" y="2593847"/>
                </a:lnTo>
                <a:lnTo>
                  <a:pt x="972311" y="2619755"/>
                </a:lnTo>
                <a:lnTo>
                  <a:pt x="986027" y="2609087"/>
                </a:lnTo>
                <a:lnTo>
                  <a:pt x="987551" y="2609087"/>
                </a:lnTo>
                <a:lnTo>
                  <a:pt x="1213103" y="2462783"/>
                </a:lnTo>
                <a:lnTo>
                  <a:pt x="1354835" y="2360675"/>
                </a:lnTo>
                <a:lnTo>
                  <a:pt x="1336547" y="2339339"/>
                </a:lnTo>
                <a:lnTo>
                  <a:pt x="1283207" y="2275331"/>
                </a:lnTo>
                <a:lnTo>
                  <a:pt x="931163" y="1857755"/>
                </a:lnTo>
                <a:lnTo>
                  <a:pt x="865631" y="1778507"/>
                </a:lnTo>
                <a:lnTo>
                  <a:pt x="838199" y="1744979"/>
                </a:lnTo>
                <a:lnTo>
                  <a:pt x="292607" y="6111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2112264" y="7928870"/>
            <a:ext cx="1621790" cy="928369"/>
          </a:xfrm>
          <a:custGeom>
            <a:avLst/>
            <a:gdLst/>
            <a:ahLst/>
            <a:cxnLst/>
            <a:rect l="l" t="t" r="r" b="b"/>
            <a:pathLst>
              <a:path w="1621789" h="928370">
                <a:moveTo>
                  <a:pt x="249935" y="853439"/>
                </a:moveTo>
                <a:lnTo>
                  <a:pt x="672083" y="650747"/>
                </a:lnTo>
                <a:lnTo>
                  <a:pt x="737615" y="620267"/>
                </a:lnTo>
                <a:lnTo>
                  <a:pt x="1621535" y="196595"/>
                </a:lnTo>
                <a:lnTo>
                  <a:pt x="1533143" y="0"/>
                </a:lnTo>
                <a:lnTo>
                  <a:pt x="579119" y="455675"/>
                </a:lnTo>
                <a:lnTo>
                  <a:pt x="544067" y="472439"/>
                </a:lnTo>
                <a:lnTo>
                  <a:pt x="156971" y="656843"/>
                </a:lnTo>
                <a:lnTo>
                  <a:pt x="0" y="733043"/>
                </a:lnTo>
                <a:lnTo>
                  <a:pt x="91439" y="928115"/>
                </a:lnTo>
                <a:lnTo>
                  <a:pt x="249935" y="853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7427977" y="866651"/>
            <a:ext cx="2680970" cy="2489200"/>
          </a:xfrm>
          <a:custGeom>
            <a:avLst/>
            <a:gdLst/>
            <a:ahLst/>
            <a:cxnLst/>
            <a:rect l="l" t="t" r="r" b="b"/>
            <a:pathLst>
              <a:path w="2680970" h="2489200">
                <a:moveTo>
                  <a:pt x="0" y="0"/>
                </a:moveTo>
                <a:lnTo>
                  <a:pt x="352043" y="675131"/>
                </a:lnTo>
                <a:lnTo>
                  <a:pt x="858011" y="2488691"/>
                </a:lnTo>
                <a:lnTo>
                  <a:pt x="2680715" y="1769363"/>
                </a:lnTo>
                <a:lnTo>
                  <a:pt x="1889759" y="57911"/>
                </a:lnTo>
                <a:lnTo>
                  <a:pt x="1825751" y="86867"/>
                </a:lnTo>
                <a:lnTo>
                  <a:pt x="1464563" y="251459"/>
                </a:lnTo>
                <a:lnTo>
                  <a:pt x="1062227" y="434339"/>
                </a:lnTo>
                <a:lnTo>
                  <a:pt x="6812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8666988" y="866648"/>
            <a:ext cx="586740" cy="251460"/>
          </a:xfrm>
          <a:custGeom>
            <a:avLst/>
            <a:gdLst/>
            <a:ahLst/>
            <a:cxnLst/>
            <a:rect l="l" t="t" r="r" b="b"/>
            <a:pathLst>
              <a:path w="586740" h="251459">
                <a:moveTo>
                  <a:pt x="0" y="0"/>
                </a:moveTo>
                <a:lnTo>
                  <a:pt x="225551" y="251459"/>
                </a:lnTo>
                <a:lnTo>
                  <a:pt x="586739" y="86867"/>
                </a:lnTo>
                <a:lnTo>
                  <a:pt x="5120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466092" y="6546596"/>
            <a:ext cx="1652271" cy="940434"/>
          </a:xfrm>
          <a:custGeom>
            <a:avLst/>
            <a:gdLst/>
            <a:ahLst/>
            <a:cxnLst/>
            <a:rect l="l" t="t" r="r" b="b"/>
            <a:pathLst>
              <a:path w="1652270" h="940434">
                <a:moveTo>
                  <a:pt x="91439" y="940307"/>
                </a:moveTo>
                <a:lnTo>
                  <a:pt x="251459" y="865631"/>
                </a:lnTo>
                <a:lnTo>
                  <a:pt x="588263" y="705611"/>
                </a:lnTo>
                <a:lnTo>
                  <a:pt x="611123" y="694943"/>
                </a:lnTo>
                <a:lnTo>
                  <a:pt x="1652015" y="204215"/>
                </a:lnTo>
                <a:lnTo>
                  <a:pt x="1560575" y="0"/>
                </a:lnTo>
                <a:lnTo>
                  <a:pt x="1546859" y="7619"/>
                </a:lnTo>
                <a:lnTo>
                  <a:pt x="1327403" y="112775"/>
                </a:lnTo>
                <a:lnTo>
                  <a:pt x="588263" y="464819"/>
                </a:lnTo>
                <a:lnTo>
                  <a:pt x="495299" y="510539"/>
                </a:lnTo>
                <a:lnTo>
                  <a:pt x="160019" y="670559"/>
                </a:lnTo>
                <a:lnTo>
                  <a:pt x="0" y="746759"/>
                </a:lnTo>
                <a:lnTo>
                  <a:pt x="91439" y="940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557528" y="6750812"/>
            <a:ext cx="1651000" cy="937260"/>
          </a:xfrm>
          <a:custGeom>
            <a:avLst/>
            <a:gdLst/>
            <a:ahLst/>
            <a:cxnLst/>
            <a:rect l="l" t="t" r="r" b="b"/>
            <a:pathLst>
              <a:path w="1651000" h="937259">
                <a:moveTo>
                  <a:pt x="94487" y="937259"/>
                </a:moveTo>
                <a:lnTo>
                  <a:pt x="254507" y="861059"/>
                </a:lnTo>
                <a:lnTo>
                  <a:pt x="614171" y="691895"/>
                </a:lnTo>
                <a:lnTo>
                  <a:pt x="646175" y="676655"/>
                </a:lnTo>
                <a:lnTo>
                  <a:pt x="1650491" y="202691"/>
                </a:lnTo>
                <a:lnTo>
                  <a:pt x="1560575" y="0"/>
                </a:lnTo>
                <a:lnTo>
                  <a:pt x="519683" y="490727"/>
                </a:lnTo>
                <a:lnTo>
                  <a:pt x="496823" y="501395"/>
                </a:lnTo>
                <a:lnTo>
                  <a:pt x="160019" y="661415"/>
                </a:lnTo>
                <a:lnTo>
                  <a:pt x="0" y="736091"/>
                </a:lnTo>
                <a:lnTo>
                  <a:pt x="94487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0075168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8683"/>
                </a:lnTo>
                <a:lnTo>
                  <a:pt x="106679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539499" y="8626856"/>
            <a:ext cx="1163320" cy="687705"/>
          </a:xfrm>
          <a:custGeom>
            <a:avLst/>
            <a:gdLst/>
            <a:ahLst/>
            <a:cxnLst/>
            <a:rect l="l" t="t" r="r" b="b"/>
            <a:pathLst>
              <a:path w="1163320" h="687704">
                <a:moveTo>
                  <a:pt x="600455" y="452627"/>
                </a:moveTo>
                <a:lnTo>
                  <a:pt x="999743" y="269747"/>
                </a:lnTo>
                <a:lnTo>
                  <a:pt x="1159763" y="195071"/>
                </a:lnTo>
                <a:lnTo>
                  <a:pt x="1162811" y="193547"/>
                </a:lnTo>
                <a:lnTo>
                  <a:pt x="1071371" y="0"/>
                </a:lnTo>
                <a:lnTo>
                  <a:pt x="1066799" y="3047"/>
                </a:lnTo>
                <a:lnTo>
                  <a:pt x="909827" y="74675"/>
                </a:lnTo>
                <a:lnTo>
                  <a:pt x="509015" y="259079"/>
                </a:lnTo>
                <a:lnTo>
                  <a:pt x="0" y="493775"/>
                </a:lnTo>
                <a:lnTo>
                  <a:pt x="18287" y="530351"/>
                </a:lnTo>
                <a:lnTo>
                  <a:pt x="21335" y="539495"/>
                </a:lnTo>
                <a:lnTo>
                  <a:pt x="91439" y="687323"/>
                </a:lnTo>
                <a:lnTo>
                  <a:pt x="600455" y="452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2903707" y="6334761"/>
            <a:ext cx="906780" cy="559436"/>
          </a:xfrm>
          <a:custGeom>
            <a:avLst/>
            <a:gdLst/>
            <a:ahLst/>
            <a:cxnLst/>
            <a:rect l="l" t="t" r="r" b="b"/>
            <a:pathLst>
              <a:path w="906780" h="559434">
                <a:moveTo>
                  <a:pt x="86867" y="559307"/>
                </a:moveTo>
                <a:lnTo>
                  <a:pt x="365759" y="438911"/>
                </a:lnTo>
                <a:lnTo>
                  <a:pt x="906779" y="205739"/>
                </a:lnTo>
                <a:lnTo>
                  <a:pt x="824483" y="0"/>
                </a:lnTo>
                <a:lnTo>
                  <a:pt x="342899" y="207263"/>
                </a:lnTo>
                <a:lnTo>
                  <a:pt x="278891" y="234695"/>
                </a:lnTo>
                <a:lnTo>
                  <a:pt x="0" y="355091"/>
                </a:lnTo>
                <a:lnTo>
                  <a:pt x="86867" y="559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834901" y="7337555"/>
            <a:ext cx="1633855" cy="934718"/>
          </a:xfrm>
          <a:custGeom>
            <a:avLst/>
            <a:gdLst/>
            <a:ahLst/>
            <a:cxnLst/>
            <a:rect l="l" t="t" r="r" b="b"/>
            <a:pathLst>
              <a:path w="1633854" h="934720">
                <a:moveTo>
                  <a:pt x="251459" y="858011"/>
                </a:moveTo>
                <a:lnTo>
                  <a:pt x="736091" y="626363"/>
                </a:lnTo>
                <a:lnTo>
                  <a:pt x="1633727" y="196595"/>
                </a:lnTo>
                <a:lnTo>
                  <a:pt x="1545335" y="0"/>
                </a:lnTo>
                <a:lnTo>
                  <a:pt x="643127" y="431291"/>
                </a:lnTo>
                <a:lnTo>
                  <a:pt x="553211" y="473963"/>
                </a:lnTo>
                <a:lnTo>
                  <a:pt x="160019" y="662939"/>
                </a:lnTo>
                <a:lnTo>
                  <a:pt x="0" y="739139"/>
                </a:lnTo>
                <a:lnTo>
                  <a:pt x="92963" y="934211"/>
                </a:lnTo>
                <a:lnTo>
                  <a:pt x="251459" y="858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518165" y="8040118"/>
            <a:ext cx="909955" cy="615950"/>
          </a:xfrm>
          <a:custGeom>
            <a:avLst/>
            <a:gdLst/>
            <a:ahLst/>
            <a:cxnLst/>
            <a:rect l="l" t="t" r="r" b="b"/>
            <a:pathLst>
              <a:path w="909955" h="615950">
                <a:moveTo>
                  <a:pt x="0" y="615695"/>
                </a:moveTo>
                <a:lnTo>
                  <a:pt x="329183" y="463295"/>
                </a:lnTo>
                <a:lnTo>
                  <a:pt x="748283" y="271271"/>
                </a:lnTo>
                <a:lnTo>
                  <a:pt x="906779" y="198119"/>
                </a:lnTo>
                <a:lnTo>
                  <a:pt x="909827" y="196595"/>
                </a:lnTo>
                <a:lnTo>
                  <a:pt x="816863" y="0"/>
                </a:lnTo>
                <a:lnTo>
                  <a:pt x="815339" y="0"/>
                </a:lnTo>
                <a:lnTo>
                  <a:pt x="655319" y="74675"/>
                </a:lnTo>
                <a:lnTo>
                  <a:pt x="236219" y="266699"/>
                </a:lnTo>
                <a:lnTo>
                  <a:pt x="0" y="376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1882630" y="8520178"/>
            <a:ext cx="556260" cy="817244"/>
          </a:xfrm>
          <a:custGeom>
            <a:avLst/>
            <a:gdLst/>
            <a:ahLst/>
            <a:cxnLst/>
            <a:rect l="l" t="t" r="r" b="b"/>
            <a:pathLst>
              <a:path w="556259" h="817245">
                <a:moveTo>
                  <a:pt x="428243" y="356615"/>
                </a:moveTo>
                <a:lnTo>
                  <a:pt x="470915" y="268223"/>
                </a:lnTo>
                <a:lnTo>
                  <a:pt x="556259" y="89915"/>
                </a:lnTo>
                <a:lnTo>
                  <a:pt x="437387" y="32003"/>
                </a:lnTo>
                <a:lnTo>
                  <a:pt x="370331" y="0"/>
                </a:lnTo>
                <a:lnTo>
                  <a:pt x="265175" y="201167"/>
                </a:lnTo>
                <a:lnTo>
                  <a:pt x="0" y="710183"/>
                </a:lnTo>
                <a:lnTo>
                  <a:pt x="210311" y="816863"/>
                </a:lnTo>
                <a:lnTo>
                  <a:pt x="428243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3246608" y="7142482"/>
            <a:ext cx="881380" cy="544196"/>
          </a:xfrm>
          <a:custGeom>
            <a:avLst/>
            <a:gdLst/>
            <a:ahLst/>
            <a:cxnLst/>
            <a:rect l="l" t="t" r="r" b="b"/>
            <a:pathLst>
              <a:path w="881380" h="544195">
                <a:moveTo>
                  <a:pt x="426719" y="396239"/>
                </a:moveTo>
                <a:lnTo>
                  <a:pt x="880871" y="201167"/>
                </a:lnTo>
                <a:lnTo>
                  <a:pt x="801623" y="0"/>
                </a:lnTo>
                <a:lnTo>
                  <a:pt x="342899" y="198119"/>
                </a:lnTo>
                <a:lnTo>
                  <a:pt x="0" y="345947"/>
                </a:lnTo>
                <a:lnTo>
                  <a:pt x="82295" y="544067"/>
                </a:lnTo>
                <a:lnTo>
                  <a:pt x="426719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518160" y="8236712"/>
            <a:ext cx="1001394" cy="657225"/>
          </a:xfrm>
          <a:custGeom>
            <a:avLst/>
            <a:gdLst/>
            <a:ahLst/>
            <a:cxnLst/>
            <a:rect l="l" t="t" r="r" b="b"/>
            <a:pathLst>
              <a:path w="1001394" h="657225">
                <a:moveTo>
                  <a:pt x="0" y="656843"/>
                </a:moveTo>
                <a:lnTo>
                  <a:pt x="420623" y="463295"/>
                </a:lnTo>
                <a:lnTo>
                  <a:pt x="839723" y="269747"/>
                </a:lnTo>
                <a:lnTo>
                  <a:pt x="1001267" y="195071"/>
                </a:lnTo>
                <a:lnTo>
                  <a:pt x="1001267" y="193547"/>
                </a:lnTo>
                <a:lnTo>
                  <a:pt x="984503" y="160019"/>
                </a:lnTo>
                <a:lnTo>
                  <a:pt x="909827" y="0"/>
                </a:lnTo>
                <a:lnTo>
                  <a:pt x="906779" y="1523"/>
                </a:lnTo>
                <a:lnTo>
                  <a:pt x="748283" y="74675"/>
                </a:lnTo>
                <a:lnTo>
                  <a:pt x="329183" y="266699"/>
                </a:lnTo>
                <a:lnTo>
                  <a:pt x="0" y="419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2252959" y="8078216"/>
            <a:ext cx="1030605" cy="868680"/>
          </a:xfrm>
          <a:custGeom>
            <a:avLst/>
            <a:gdLst/>
            <a:ahLst/>
            <a:cxnLst/>
            <a:rect l="l" t="t" r="r" b="b"/>
            <a:pathLst>
              <a:path w="1030605" h="868679">
                <a:moveTo>
                  <a:pt x="883919" y="850391"/>
                </a:moveTo>
                <a:lnTo>
                  <a:pt x="920495" y="777239"/>
                </a:lnTo>
                <a:lnTo>
                  <a:pt x="934211" y="752855"/>
                </a:lnTo>
                <a:lnTo>
                  <a:pt x="970787" y="681227"/>
                </a:lnTo>
                <a:lnTo>
                  <a:pt x="982979" y="655319"/>
                </a:lnTo>
                <a:lnTo>
                  <a:pt x="1021079" y="583691"/>
                </a:lnTo>
                <a:lnTo>
                  <a:pt x="1030223" y="565403"/>
                </a:lnTo>
                <a:lnTo>
                  <a:pt x="973835" y="435863"/>
                </a:lnTo>
                <a:lnTo>
                  <a:pt x="876299" y="225551"/>
                </a:lnTo>
                <a:lnTo>
                  <a:pt x="847343" y="160019"/>
                </a:lnTo>
                <a:lnTo>
                  <a:pt x="777239" y="0"/>
                </a:lnTo>
                <a:lnTo>
                  <a:pt x="614171" y="73151"/>
                </a:lnTo>
                <a:lnTo>
                  <a:pt x="554735" y="100583"/>
                </a:lnTo>
                <a:lnTo>
                  <a:pt x="533399" y="109727"/>
                </a:lnTo>
                <a:lnTo>
                  <a:pt x="498347" y="124967"/>
                </a:lnTo>
                <a:lnTo>
                  <a:pt x="164591" y="275843"/>
                </a:lnTo>
                <a:lnTo>
                  <a:pt x="143255" y="286511"/>
                </a:lnTo>
                <a:lnTo>
                  <a:pt x="60959" y="323087"/>
                </a:lnTo>
                <a:lnTo>
                  <a:pt x="0" y="441959"/>
                </a:lnTo>
                <a:lnTo>
                  <a:pt x="67055" y="473963"/>
                </a:lnTo>
                <a:lnTo>
                  <a:pt x="185927" y="531875"/>
                </a:lnTo>
                <a:lnTo>
                  <a:pt x="347471" y="611123"/>
                </a:lnTo>
                <a:lnTo>
                  <a:pt x="563879" y="716279"/>
                </a:lnTo>
                <a:lnTo>
                  <a:pt x="858011" y="861059"/>
                </a:lnTo>
                <a:lnTo>
                  <a:pt x="874775" y="868679"/>
                </a:lnTo>
                <a:lnTo>
                  <a:pt x="883919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2203709" y="8125461"/>
            <a:ext cx="1618615" cy="927100"/>
          </a:xfrm>
          <a:custGeom>
            <a:avLst/>
            <a:gdLst/>
            <a:ahLst/>
            <a:cxnLst/>
            <a:rect l="l" t="t" r="r" b="b"/>
            <a:pathLst>
              <a:path w="1618614" h="927100">
                <a:moveTo>
                  <a:pt x="248411" y="851915"/>
                </a:moveTo>
                <a:lnTo>
                  <a:pt x="729995" y="621791"/>
                </a:lnTo>
                <a:lnTo>
                  <a:pt x="795527" y="589787"/>
                </a:lnTo>
                <a:lnTo>
                  <a:pt x="1618487" y="196595"/>
                </a:lnTo>
                <a:lnTo>
                  <a:pt x="1545335" y="35051"/>
                </a:lnTo>
                <a:lnTo>
                  <a:pt x="1530095" y="0"/>
                </a:lnTo>
                <a:lnTo>
                  <a:pt x="646175" y="423671"/>
                </a:lnTo>
                <a:lnTo>
                  <a:pt x="580643" y="454151"/>
                </a:lnTo>
                <a:lnTo>
                  <a:pt x="158495" y="656843"/>
                </a:lnTo>
                <a:lnTo>
                  <a:pt x="0" y="731519"/>
                </a:lnTo>
                <a:lnTo>
                  <a:pt x="92963" y="926591"/>
                </a:lnTo>
                <a:lnTo>
                  <a:pt x="248411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3767328" y="3055113"/>
            <a:ext cx="547370" cy="800100"/>
          </a:xfrm>
          <a:custGeom>
            <a:avLst/>
            <a:gdLst/>
            <a:ahLst/>
            <a:cxnLst/>
            <a:rect l="l" t="t" r="r" b="b"/>
            <a:pathLst>
              <a:path w="547370" h="800100">
                <a:moveTo>
                  <a:pt x="547115" y="685799"/>
                </a:moveTo>
                <a:lnTo>
                  <a:pt x="300227" y="219455"/>
                </a:lnTo>
                <a:lnTo>
                  <a:pt x="222503" y="73151"/>
                </a:lnTo>
                <a:lnTo>
                  <a:pt x="182879" y="0"/>
                </a:lnTo>
                <a:lnTo>
                  <a:pt x="0" y="164591"/>
                </a:lnTo>
                <a:lnTo>
                  <a:pt x="38099" y="239267"/>
                </a:lnTo>
                <a:lnTo>
                  <a:pt x="137159" y="425195"/>
                </a:lnTo>
                <a:lnTo>
                  <a:pt x="280415" y="693419"/>
                </a:lnTo>
                <a:lnTo>
                  <a:pt x="336803" y="800099"/>
                </a:lnTo>
                <a:lnTo>
                  <a:pt x="547115" y="685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4314443" y="3684523"/>
            <a:ext cx="1071880" cy="1676400"/>
          </a:xfrm>
          <a:custGeom>
            <a:avLst/>
            <a:gdLst/>
            <a:ahLst/>
            <a:cxnLst/>
            <a:rect l="l" t="t" r="r" b="b"/>
            <a:pathLst>
              <a:path w="1071879" h="1676400">
                <a:moveTo>
                  <a:pt x="251459" y="1523"/>
                </a:moveTo>
                <a:lnTo>
                  <a:pt x="135635" y="64007"/>
                </a:lnTo>
                <a:lnTo>
                  <a:pt x="102107" y="0"/>
                </a:lnTo>
                <a:lnTo>
                  <a:pt x="0" y="56387"/>
                </a:lnTo>
                <a:lnTo>
                  <a:pt x="41147" y="134111"/>
                </a:lnTo>
                <a:lnTo>
                  <a:pt x="739139" y="1450847"/>
                </a:lnTo>
                <a:lnTo>
                  <a:pt x="818387" y="1598675"/>
                </a:lnTo>
                <a:lnTo>
                  <a:pt x="859535" y="1676399"/>
                </a:lnTo>
                <a:lnTo>
                  <a:pt x="1071371" y="1559051"/>
                </a:lnTo>
                <a:lnTo>
                  <a:pt x="336803" y="164591"/>
                </a:lnTo>
                <a:lnTo>
                  <a:pt x="251459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8285988" y="2331218"/>
            <a:ext cx="4349750" cy="3694429"/>
          </a:xfrm>
          <a:custGeom>
            <a:avLst/>
            <a:gdLst/>
            <a:ahLst/>
            <a:cxnLst/>
            <a:rect l="l" t="t" r="r" b="b"/>
            <a:pathLst>
              <a:path w="4349750" h="3694429">
                <a:moveTo>
                  <a:pt x="1900427" y="3291839"/>
                </a:moveTo>
                <a:lnTo>
                  <a:pt x="3468623" y="2545079"/>
                </a:lnTo>
                <a:lnTo>
                  <a:pt x="3496055" y="2531363"/>
                </a:lnTo>
                <a:lnTo>
                  <a:pt x="3499103" y="2529839"/>
                </a:lnTo>
                <a:lnTo>
                  <a:pt x="3506723" y="2526791"/>
                </a:lnTo>
                <a:lnTo>
                  <a:pt x="3508247" y="2525267"/>
                </a:lnTo>
                <a:lnTo>
                  <a:pt x="3610355" y="2324099"/>
                </a:lnTo>
                <a:lnTo>
                  <a:pt x="3640835" y="2263139"/>
                </a:lnTo>
                <a:lnTo>
                  <a:pt x="3802379" y="1947671"/>
                </a:lnTo>
                <a:lnTo>
                  <a:pt x="3982211" y="1592579"/>
                </a:lnTo>
                <a:lnTo>
                  <a:pt x="4267199" y="1031747"/>
                </a:lnTo>
                <a:lnTo>
                  <a:pt x="4308347" y="950975"/>
                </a:lnTo>
                <a:lnTo>
                  <a:pt x="4346447" y="876299"/>
                </a:lnTo>
                <a:lnTo>
                  <a:pt x="4349495" y="871727"/>
                </a:lnTo>
                <a:lnTo>
                  <a:pt x="4314443" y="854963"/>
                </a:lnTo>
                <a:lnTo>
                  <a:pt x="3895343" y="646175"/>
                </a:lnTo>
                <a:lnTo>
                  <a:pt x="2599943" y="0"/>
                </a:lnTo>
                <a:lnTo>
                  <a:pt x="1822703" y="304799"/>
                </a:lnTo>
                <a:lnTo>
                  <a:pt x="0" y="1024127"/>
                </a:lnTo>
                <a:lnTo>
                  <a:pt x="1054607" y="3694175"/>
                </a:lnTo>
                <a:lnTo>
                  <a:pt x="1900427" y="3291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2990576" y="6540505"/>
            <a:ext cx="897890" cy="550545"/>
          </a:xfrm>
          <a:custGeom>
            <a:avLst/>
            <a:gdLst/>
            <a:ahLst/>
            <a:cxnLst/>
            <a:rect l="l" t="t" r="r" b="b"/>
            <a:pathLst>
              <a:path w="897890" h="550545">
                <a:moveTo>
                  <a:pt x="83819" y="550163"/>
                </a:moveTo>
                <a:lnTo>
                  <a:pt x="362711" y="429767"/>
                </a:lnTo>
                <a:lnTo>
                  <a:pt x="438911" y="396239"/>
                </a:lnTo>
                <a:lnTo>
                  <a:pt x="897635" y="198119"/>
                </a:lnTo>
                <a:lnTo>
                  <a:pt x="819911" y="0"/>
                </a:lnTo>
                <a:lnTo>
                  <a:pt x="278891" y="233171"/>
                </a:lnTo>
                <a:lnTo>
                  <a:pt x="0" y="353567"/>
                </a:lnTo>
                <a:lnTo>
                  <a:pt x="83819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4104132" y="3740912"/>
            <a:ext cx="1069975" cy="1736089"/>
          </a:xfrm>
          <a:custGeom>
            <a:avLst/>
            <a:gdLst/>
            <a:ahLst/>
            <a:cxnLst/>
            <a:rect l="l" t="t" r="r" b="b"/>
            <a:pathLst>
              <a:path w="1069975" h="1736089">
                <a:moveTo>
                  <a:pt x="1069847" y="1620011"/>
                </a:moveTo>
                <a:lnTo>
                  <a:pt x="1028699" y="1542287"/>
                </a:lnTo>
                <a:lnTo>
                  <a:pt x="949451" y="1394459"/>
                </a:lnTo>
                <a:lnTo>
                  <a:pt x="251459" y="77723"/>
                </a:lnTo>
                <a:lnTo>
                  <a:pt x="210311" y="0"/>
                </a:lnTo>
                <a:lnTo>
                  <a:pt x="0" y="114299"/>
                </a:lnTo>
                <a:lnTo>
                  <a:pt x="16763" y="146303"/>
                </a:lnTo>
                <a:lnTo>
                  <a:pt x="30479" y="172211"/>
                </a:lnTo>
                <a:lnTo>
                  <a:pt x="140207" y="377951"/>
                </a:lnTo>
                <a:lnTo>
                  <a:pt x="161543" y="419099"/>
                </a:lnTo>
                <a:lnTo>
                  <a:pt x="380999" y="833627"/>
                </a:lnTo>
                <a:lnTo>
                  <a:pt x="755903" y="1540763"/>
                </a:lnTo>
                <a:lnTo>
                  <a:pt x="859535" y="1735835"/>
                </a:lnTo>
                <a:lnTo>
                  <a:pt x="1069847" y="1620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3950209" y="2881375"/>
            <a:ext cx="615950" cy="867410"/>
          </a:xfrm>
          <a:custGeom>
            <a:avLst/>
            <a:gdLst/>
            <a:ahLst/>
            <a:cxnLst/>
            <a:rect l="l" t="t" r="r" b="b"/>
            <a:pathLst>
              <a:path w="615950" h="867410">
                <a:moveTo>
                  <a:pt x="550163" y="679703"/>
                </a:moveTo>
                <a:lnTo>
                  <a:pt x="336803" y="274319"/>
                </a:lnTo>
                <a:lnTo>
                  <a:pt x="231647" y="74675"/>
                </a:lnTo>
                <a:lnTo>
                  <a:pt x="193547" y="3047"/>
                </a:lnTo>
                <a:lnTo>
                  <a:pt x="192023" y="1523"/>
                </a:lnTo>
                <a:lnTo>
                  <a:pt x="192023" y="0"/>
                </a:lnTo>
                <a:lnTo>
                  <a:pt x="147827" y="41147"/>
                </a:lnTo>
                <a:lnTo>
                  <a:pt x="27431" y="147827"/>
                </a:lnTo>
                <a:lnTo>
                  <a:pt x="0" y="173735"/>
                </a:lnTo>
                <a:lnTo>
                  <a:pt x="39623" y="246887"/>
                </a:lnTo>
                <a:lnTo>
                  <a:pt x="117347" y="393191"/>
                </a:lnTo>
                <a:lnTo>
                  <a:pt x="364235" y="859535"/>
                </a:lnTo>
                <a:lnTo>
                  <a:pt x="466343" y="803147"/>
                </a:lnTo>
                <a:lnTo>
                  <a:pt x="499871" y="867155"/>
                </a:lnTo>
                <a:lnTo>
                  <a:pt x="615695" y="804671"/>
                </a:lnTo>
                <a:lnTo>
                  <a:pt x="550163" y="6797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8109204" y="866654"/>
            <a:ext cx="783590" cy="434339"/>
          </a:xfrm>
          <a:custGeom>
            <a:avLst/>
            <a:gdLst/>
            <a:ahLst/>
            <a:cxnLst/>
            <a:rect l="l" t="t" r="r" b="b"/>
            <a:pathLst>
              <a:path w="783590" h="434340">
                <a:moveTo>
                  <a:pt x="0" y="0"/>
                </a:moveTo>
                <a:lnTo>
                  <a:pt x="380999" y="434339"/>
                </a:lnTo>
                <a:lnTo>
                  <a:pt x="783335" y="251459"/>
                </a:lnTo>
                <a:lnTo>
                  <a:pt x="557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962912" y="9734805"/>
            <a:ext cx="205740" cy="79376"/>
          </a:xfrm>
          <a:custGeom>
            <a:avLst/>
            <a:gdLst/>
            <a:ahLst/>
            <a:cxnLst/>
            <a:rect l="l" t="t" r="r" b="b"/>
            <a:pathLst>
              <a:path w="205739" h="79375">
                <a:moveTo>
                  <a:pt x="205739" y="79247"/>
                </a:moveTo>
                <a:lnTo>
                  <a:pt x="167639" y="0"/>
                </a:lnTo>
                <a:lnTo>
                  <a:pt x="0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518160" y="9564116"/>
            <a:ext cx="318770" cy="250189"/>
          </a:xfrm>
          <a:custGeom>
            <a:avLst/>
            <a:gdLst/>
            <a:ahLst/>
            <a:cxnLst/>
            <a:rect l="l" t="t" r="r" b="b"/>
            <a:pathLst>
              <a:path w="318769" h="250190">
                <a:moveTo>
                  <a:pt x="178307" y="249935"/>
                </a:moveTo>
                <a:lnTo>
                  <a:pt x="318515" y="190499"/>
                </a:lnTo>
                <a:lnTo>
                  <a:pt x="297179" y="144779"/>
                </a:lnTo>
                <a:lnTo>
                  <a:pt x="230123" y="0"/>
                </a:lnTo>
                <a:lnTo>
                  <a:pt x="0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518160" y="6470396"/>
            <a:ext cx="173990" cy="280670"/>
          </a:xfrm>
          <a:custGeom>
            <a:avLst/>
            <a:gdLst/>
            <a:ahLst/>
            <a:cxnLst/>
            <a:rect l="l" t="t" r="r" b="b"/>
            <a:pathLst>
              <a:path w="173990" h="280670">
                <a:moveTo>
                  <a:pt x="0" y="280415"/>
                </a:moveTo>
                <a:lnTo>
                  <a:pt x="10667" y="275843"/>
                </a:lnTo>
                <a:lnTo>
                  <a:pt x="173735" y="198119"/>
                </a:lnTo>
                <a:lnTo>
                  <a:pt x="82295" y="3047"/>
                </a:lnTo>
                <a:lnTo>
                  <a:pt x="80771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0654284" y="8276336"/>
            <a:ext cx="992505" cy="756284"/>
          </a:xfrm>
          <a:custGeom>
            <a:avLst/>
            <a:gdLst/>
            <a:ahLst/>
            <a:cxnLst/>
            <a:rect l="l" t="t" r="r" b="b"/>
            <a:pathLst>
              <a:path w="992504" h="756284">
                <a:moveTo>
                  <a:pt x="992123" y="426719"/>
                </a:moveTo>
                <a:lnTo>
                  <a:pt x="970787" y="416051"/>
                </a:lnTo>
                <a:lnTo>
                  <a:pt x="783335" y="316991"/>
                </a:lnTo>
                <a:lnTo>
                  <a:pt x="685799" y="266699"/>
                </a:lnTo>
                <a:lnTo>
                  <a:pt x="172211" y="0"/>
                </a:lnTo>
                <a:lnTo>
                  <a:pt x="99059" y="141731"/>
                </a:lnTo>
                <a:lnTo>
                  <a:pt x="0" y="332231"/>
                </a:lnTo>
                <a:lnTo>
                  <a:pt x="54863" y="483107"/>
                </a:lnTo>
                <a:lnTo>
                  <a:pt x="106679" y="627887"/>
                </a:lnTo>
                <a:lnTo>
                  <a:pt x="152399" y="755903"/>
                </a:lnTo>
                <a:lnTo>
                  <a:pt x="271271" y="707135"/>
                </a:lnTo>
                <a:lnTo>
                  <a:pt x="397763" y="655319"/>
                </a:lnTo>
                <a:lnTo>
                  <a:pt x="461771" y="629411"/>
                </a:lnTo>
                <a:lnTo>
                  <a:pt x="528827" y="600455"/>
                </a:lnTo>
                <a:lnTo>
                  <a:pt x="563879" y="618743"/>
                </a:lnTo>
                <a:lnTo>
                  <a:pt x="992123" y="426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923293" y="9722612"/>
            <a:ext cx="207645" cy="91440"/>
          </a:xfrm>
          <a:custGeom>
            <a:avLst/>
            <a:gdLst/>
            <a:ahLst/>
            <a:cxnLst/>
            <a:rect l="l" t="t" r="r" b="b"/>
            <a:pathLst>
              <a:path w="207644" h="91440">
                <a:moveTo>
                  <a:pt x="39623" y="91439"/>
                </a:moveTo>
                <a:lnTo>
                  <a:pt x="207263" y="12191"/>
                </a:lnTo>
                <a:lnTo>
                  <a:pt x="201167" y="0"/>
                </a:lnTo>
                <a:lnTo>
                  <a:pt x="0" y="91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2296671" y="8322062"/>
            <a:ext cx="1612901" cy="923925"/>
          </a:xfrm>
          <a:custGeom>
            <a:avLst/>
            <a:gdLst/>
            <a:ahLst/>
            <a:cxnLst/>
            <a:rect l="l" t="t" r="r" b="b"/>
            <a:pathLst>
              <a:path w="1612900" h="923925">
                <a:moveTo>
                  <a:pt x="246887" y="850391"/>
                </a:moveTo>
                <a:lnTo>
                  <a:pt x="644651" y="658367"/>
                </a:lnTo>
                <a:lnTo>
                  <a:pt x="1612391" y="196595"/>
                </a:lnTo>
                <a:lnTo>
                  <a:pt x="1525523" y="0"/>
                </a:lnTo>
                <a:lnTo>
                  <a:pt x="702563" y="393191"/>
                </a:lnTo>
                <a:lnTo>
                  <a:pt x="637031" y="425195"/>
                </a:lnTo>
                <a:lnTo>
                  <a:pt x="155447" y="655319"/>
                </a:lnTo>
                <a:lnTo>
                  <a:pt x="0" y="729995"/>
                </a:lnTo>
                <a:lnTo>
                  <a:pt x="91439" y="923543"/>
                </a:lnTo>
                <a:lnTo>
                  <a:pt x="246887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0826495" y="8149850"/>
            <a:ext cx="1004569" cy="553719"/>
          </a:xfrm>
          <a:custGeom>
            <a:avLst/>
            <a:gdLst/>
            <a:ahLst/>
            <a:cxnLst/>
            <a:rect l="l" t="t" r="r" b="b"/>
            <a:pathLst>
              <a:path w="1004570" h="553720">
                <a:moveTo>
                  <a:pt x="950975" y="493775"/>
                </a:moveTo>
                <a:lnTo>
                  <a:pt x="1004315" y="469391"/>
                </a:lnTo>
                <a:lnTo>
                  <a:pt x="883919" y="409955"/>
                </a:lnTo>
                <a:lnTo>
                  <a:pt x="576071" y="256031"/>
                </a:lnTo>
                <a:lnTo>
                  <a:pt x="542543" y="239267"/>
                </a:lnTo>
                <a:lnTo>
                  <a:pt x="355091" y="144779"/>
                </a:lnTo>
                <a:lnTo>
                  <a:pt x="64007" y="0"/>
                </a:lnTo>
                <a:lnTo>
                  <a:pt x="0" y="126491"/>
                </a:lnTo>
                <a:lnTo>
                  <a:pt x="513587" y="393191"/>
                </a:lnTo>
                <a:lnTo>
                  <a:pt x="611123" y="443483"/>
                </a:lnTo>
                <a:lnTo>
                  <a:pt x="798575" y="542543"/>
                </a:lnTo>
                <a:lnTo>
                  <a:pt x="819911" y="553211"/>
                </a:lnTo>
                <a:lnTo>
                  <a:pt x="950975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2417068" y="3145028"/>
            <a:ext cx="483235" cy="497206"/>
          </a:xfrm>
          <a:custGeom>
            <a:avLst/>
            <a:gdLst/>
            <a:ahLst/>
            <a:cxnLst/>
            <a:rect l="l" t="t" r="r" b="b"/>
            <a:pathLst>
              <a:path w="483235" h="497204">
                <a:moveTo>
                  <a:pt x="483107" y="367283"/>
                </a:move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  <a:lnTo>
                  <a:pt x="260603" y="437387"/>
                </a:lnTo>
                <a:lnTo>
                  <a:pt x="310895" y="496823"/>
                </a:lnTo>
                <a:lnTo>
                  <a:pt x="483107" y="3672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3682475" y="2442466"/>
            <a:ext cx="932815" cy="693420"/>
          </a:xfrm>
          <a:custGeom>
            <a:avLst/>
            <a:gdLst/>
            <a:ahLst/>
            <a:cxnLst/>
            <a:rect l="l" t="t" r="r" b="b"/>
            <a:pathLst>
              <a:path w="932815" h="693419">
                <a:moveTo>
                  <a:pt x="932687" y="420623"/>
                </a:moveTo>
                <a:lnTo>
                  <a:pt x="359663" y="129539"/>
                </a:lnTo>
                <a:lnTo>
                  <a:pt x="105155" y="0"/>
                </a:lnTo>
                <a:lnTo>
                  <a:pt x="0" y="210311"/>
                </a:lnTo>
                <a:lnTo>
                  <a:pt x="192023" y="309371"/>
                </a:lnTo>
                <a:lnTo>
                  <a:pt x="932687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3078481" y="3564128"/>
            <a:ext cx="1417320" cy="2333625"/>
          </a:xfrm>
          <a:custGeom>
            <a:avLst/>
            <a:gdLst/>
            <a:ahLst/>
            <a:cxnLst/>
            <a:rect l="l" t="t" r="r" b="b"/>
            <a:pathLst>
              <a:path w="1417320" h="2333625">
                <a:moveTo>
                  <a:pt x="1269491" y="2250947"/>
                </a:moveTo>
                <a:lnTo>
                  <a:pt x="1417319" y="2170175"/>
                </a:lnTo>
                <a:lnTo>
                  <a:pt x="771143" y="949451"/>
                </a:lnTo>
                <a:lnTo>
                  <a:pt x="611123" y="649223"/>
                </a:lnTo>
                <a:lnTo>
                  <a:pt x="330707" y="120395"/>
                </a:lnTo>
                <a:lnTo>
                  <a:pt x="312419" y="83819"/>
                </a:lnTo>
                <a:lnTo>
                  <a:pt x="274319" y="13715"/>
                </a:lnTo>
                <a:lnTo>
                  <a:pt x="272795" y="12191"/>
                </a:lnTo>
                <a:lnTo>
                  <a:pt x="266699" y="0"/>
                </a:lnTo>
                <a:lnTo>
                  <a:pt x="0" y="219455"/>
                </a:lnTo>
                <a:lnTo>
                  <a:pt x="12191" y="240791"/>
                </a:lnTo>
                <a:lnTo>
                  <a:pt x="12191" y="242315"/>
                </a:lnTo>
                <a:lnTo>
                  <a:pt x="62483" y="338327"/>
                </a:lnTo>
                <a:lnTo>
                  <a:pt x="144779" y="492251"/>
                </a:lnTo>
                <a:lnTo>
                  <a:pt x="356615" y="891539"/>
                </a:lnTo>
                <a:lnTo>
                  <a:pt x="371855" y="918971"/>
                </a:lnTo>
                <a:lnTo>
                  <a:pt x="1120139" y="2333243"/>
                </a:lnTo>
                <a:lnTo>
                  <a:pt x="1269491" y="22509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2211811" y="6958076"/>
            <a:ext cx="571500" cy="722629"/>
          </a:xfrm>
          <a:custGeom>
            <a:avLst/>
            <a:gdLst/>
            <a:ahLst/>
            <a:cxnLst/>
            <a:rect l="l" t="t" r="r" b="b"/>
            <a:pathLst>
              <a:path w="571500" h="722629">
                <a:moveTo>
                  <a:pt x="321563" y="638555"/>
                </a:moveTo>
                <a:lnTo>
                  <a:pt x="403859" y="603503"/>
                </a:lnTo>
                <a:lnTo>
                  <a:pt x="569975" y="533399"/>
                </a:lnTo>
                <a:lnTo>
                  <a:pt x="571499" y="533399"/>
                </a:lnTo>
                <a:lnTo>
                  <a:pt x="568451" y="527303"/>
                </a:lnTo>
                <a:lnTo>
                  <a:pt x="483107" y="326135"/>
                </a:lnTo>
                <a:lnTo>
                  <a:pt x="428243" y="196595"/>
                </a:lnTo>
                <a:lnTo>
                  <a:pt x="359663" y="33527"/>
                </a:lnTo>
                <a:lnTo>
                  <a:pt x="345947" y="0"/>
                </a:lnTo>
                <a:lnTo>
                  <a:pt x="344423" y="1523"/>
                </a:lnTo>
                <a:lnTo>
                  <a:pt x="0" y="655319"/>
                </a:lnTo>
                <a:lnTo>
                  <a:pt x="124967" y="722375"/>
                </a:lnTo>
                <a:lnTo>
                  <a:pt x="321563" y="638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3627120" y="866648"/>
            <a:ext cx="670560" cy="1440180"/>
          </a:xfrm>
          <a:custGeom>
            <a:avLst/>
            <a:gdLst/>
            <a:ahLst/>
            <a:cxnLst/>
            <a:rect l="l" t="t" r="r" b="b"/>
            <a:pathLst>
              <a:path w="670560" h="1440180">
                <a:moveTo>
                  <a:pt x="670559" y="1440179"/>
                </a:moveTo>
                <a:lnTo>
                  <a:pt x="630935" y="1399031"/>
                </a:lnTo>
                <a:lnTo>
                  <a:pt x="428243" y="1194815"/>
                </a:lnTo>
                <a:lnTo>
                  <a:pt x="377951" y="1144523"/>
                </a:lnTo>
                <a:lnTo>
                  <a:pt x="464819" y="1056131"/>
                </a:lnTo>
                <a:lnTo>
                  <a:pt x="352043" y="801623"/>
                </a:lnTo>
                <a:lnTo>
                  <a:pt x="219455" y="4968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3418337" y="866647"/>
            <a:ext cx="879475" cy="1562100"/>
          </a:xfrm>
          <a:custGeom>
            <a:avLst/>
            <a:gdLst/>
            <a:ahLst/>
            <a:cxnLst/>
            <a:rect l="l" t="t" r="r" b="b"/>
            <a:pathLst>
              <a:path w="879475" h="1562100">
                <a:moveTo>
                  <a:pt x="0" y="0"/>
                </a:moveTo>
                <a:lnTo>
                  <a:pt x="265175" y="569975"/>
                </a:lnTo>
                <a:lnTo>
                  <a:pt x="358139" y="771143"/>
                </a:lnTo>
                <a:lnTo>
                  <a:pt x="486155" y="1046987"/>
                </a:lnTo>
                <a:lnTo>
                  <a:pt x="515111" y="1110995"/>
                </a:lnTo>
                <a:lnTo>
                  <a:pt x="577595" y="1246631"/>
                </a:lnTo>
                <a:lnTo>
                  <a:pt x="516635" y="1307591"/>
                </a:lnTo>
                <a:lnTo>
                  <a:pt x="717803" y="1517903"/>
                </a:lnTo>
                <a:lnTo>
                  <a:pt x="758951" y="1562099"/>
                </a:lnTo>
                <a:lnTo>
                  <a:pt x="879347" y="14401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518161" y="4481578"/>
            <a:ext cx="334010" cy="678180"/>
          </a:xfrm>
          <a:custGeom>
            <a:avLst/>
            <a:gdLst/>
            <a:ahLst/>
            <a:cxnLst/>
            <a:rect l="l" t="t" r="r" b="b"/>
            <a:pathLst>
              <a:path w="334009" h="678179">
                <a:moveTo>
                  <a:pt x="0" y="478535"/>
                </a:moveTo>
                <a:lnTo>
                  <a:pt x="112775" y="678179"/>
                </a:lnTo>
                <a:lnTo>
                  <a:pt x="330707" y="545591"/>
                </a:lnTo>
                <a:lnTo>
                  <a:pt x="333755" y="544067"/>
                </a:lnTo>
                <a:lnTo>
                  <a:pt x="329183" y="537971"/>
                </a:lnTo>
                <a:lnTo>
                  <a:pt x="134111" y="190499"/>
                </a:lnTo>
                <a:lnTo>
                  <a:pt x="70103" y="77723"/>
                </a:lnTo>
                <a:lnTo>
                  <a:pt x="51815" y="89915"/>
                </a:lnTo>
                <a:lnTo>
                  <a:pt x="4571" y="0"/>
                </a:lnTo>
                <a:lnTo>
                  <a:pt x="0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752860" y="4783328"/>
            <a:ext cx="1800225" cy="1927860"/>
          </a:xfrm>
          <a:custGeom>
            <a:avLst/>
            <a:gdLst/>
            <a:ahLst/>
            <a:cxnLst/>
            <a:rect l="l" t="t" r="r" b="b"/>
            <a:pathLst>
              <a:path w="1800225" h="1927859">
                <a:moveTo>
                  <a:pt x="600455" y="1851659"/>
                </a:moveTo>
                <a:lnTo>
                  <a:pt x="896111" y="1712975"/>
                </a:lnTo>
                <a:lnTo>
                  <a:pt x="995171" y="1665731"/>
                </a:lnTo>
                <a:lnTo>
                  <a:pt x="1799843" y="1287779"/>
                </a:lnTo>
                <a:lnTo>
                  <a:pt x="1720595" y="1118615"/>
                </a:lnTo>
                <a:lnTo>
                  <a:pt x="1443227" y="528827"/>
                </a:lnTo>
                <a:lnTo>
                  <a:pt x="1434083" y="507491"/>
                </a:lnTo>
                <a:lnTo>
                  <a:pt x="1258823" y="135635"/>
                </a:lnTo>
                <a:lnTo>
                  <a:pt x="1249679" y="112775"/>
                </a:lnTo>
                <a:lnTo>
                  <a:pt x="1200911" y="10667"/>
                </a:lnTo>
                <a:lnTo>
                  <a:pt x="1196339" y="0"/>
                </a:lnTo>
                <a:lnTo>
                  <a:pt x="1051559" y="114299"/>
                </a:lnTo>
                <a:lnTo>
                  <a:pt x="1022603" y="137159"/>
                </a:lnTo>
                <a:lnTo>
                  <a:pt x="958595" y="187451"/>
                </a:lnTo>
                <a:lnTo>
                  <a:pt x="502919" y="545591"/>
                </a:lnTo>
                <a:lnTo>
                  <a:pt x="64007" y="816863"/>
                </a:lnTo>
                <a:lnTo>
                  <a:pt x="51815" y="824483"/>
                </a:lnTo>
                <a:lnTo>
                  <a:pt x="0" y="999743"/>
                </a:lnTo>
                <a:lnTo>
                  <a:pt x="24383" y="1050035"/>
                </a:lnTo>
                <a:lnTo>
                  <a:pt x="434339" y="1918715"/>
                </a:lnTo>
                <a:lnTo>
                  <a:pt x="438911" y="1927859"/>
                </a:lnTo>
                <a:lnTo>
                  <a:pt x="600455" y="1851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3061716" y="866649"/>
            <a:ext cx="905510" cy="1797049"/>
          </a:xfrm>
          <a:custGeom>
            <a:avLst/>
            <a:gdLst/>
            <a:ahLst/>
            <a:cxnLst/>
            <a:rect l="l" t="t" r="r" b="b"/>
            <a:pathLst>
              <a:path w="905510" h="1797050">
                <a:moveTo>
                  <a:pt x="894587" y="1796795"/>
                </a:moveTo>
                <a:lnTo>
                  <a:pt x="905255" y="1786127"/>
                </a:lnTo>
                <a:lnTo>
                  <a:pt x="847343" y="1726691"/>
                </a:lnTo>
                <a:lnTo>
                  <a:pt x="652271" y="1523999"/>
                </a:lnTo>
                <a:lnTo>
                  <a:pt x="673607" y="1501139"/>
                </a:lnTo>
                <a:lnTo>
                  <a:pt x="586739" y="1309115"/>
                </a:lnTo>
                <a:lnTo>
                  <a:pt x="551687" y="12283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2878837" y="866649"/>
            <a:ext cx="1077594" cy="1941830"/>
          </a:xfrm>
          <a:custGeom>
            <a:avLst/>
            <a:gdLst/>
            <a:ahLst/>
            <a:cxnLst/>
            <a:rect l="l" t="t" r="r" b="b"/>
            <a:pathLst>
              <a:path w="1077595" h="1941830">
                <a:moveTo>
                  <a:pt x="0" y="0"/>
                </a:moveTo>
                <a:lnTo>
                  <a:pt x="486155" y="1031747"/>
                </a:lnTo>
                <a:lnTo>
                  <a:pt x="608075" y="1292351"/>
                </a:lnTo>
                <a:lnTo>
                  <a:pt x="836675" y="1776983"/>
                </a:lnTo>
                <a:lnTo>
                  <a:pt x="870203" y="1850135"/>
                </a:lnTo>
                <a:lnTo>
                  <a:pt x="871727" y="1853183"/>
                </a:lnTo>
                <a:lnTo>
                  <a:pt x="914399" y="1941575"/>
                </a:lnTo>
                <a:lnTo>
                  <a:pt x="1077467" y="1796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1992357" y="9774429"/>
            <a:ext cx="99060" cy="40004"/>
          </a:xfrm>
          <a:custGeom>
            <a:avLst/>
            <a:gdLst/>
            <a:ahLst/>
            <a:cxnLst/>
            <a:rect l="l" t="t" r="r" b="b"/>
            <a:pathLst>
              <a:path w="99059" h="40004">
                <a:moveTo>
                  <a:pt x="99059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518160" y="9157207"/>
            <a:ext cx="134620" cy="260986"/>
          </a:xfrm>
          <a:custGeom>
            <a:avLst/>
            <a:gdLst/>
            <a:ahLst/>
            <a:cxnLst/>
            <a:rect l="l" t="t" r="r" b="b"/>
            <a:pathLst>
              <a:path w="134620" h="260984">
                <a:moveTo>
                  <a:pt x="0" y="260603"/>
                </a:moveTo>
                <a:lnTo>
                  <a:pt x="134111" y="202691"/>
                </a:lnTo>
                <a:lnTo>
                  <a:pt x="112775" y="156971"/>
                </a:lnTo>
                <a:lnTo>
                  <a:pt x="42671" y="9143"/>
                </a:lnTo>
                <a:lnTo>
                  <a:pt x="3962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1248645" y="7166864"/>
            <a:ext cx="1537971" cy="1036320"/>
          </a:xfrm>
          <a:custGeom>
            <a:avLst/>
            <a:gdLst/>
            <a:ahLst/>
            <a:cxnLst/>
            <a:rect l="l" t="t" r="r" b="b"/>
            <a:pathLst>
              <a:path w="1537970" h="1036320">
                <a:moveTo>
                  <a:pt x="1537715" y="1021079"/>
                </a:moveTo>
                <a:lnTo>
                  <a:pt x="1389887" y="676655"/>
                </a:lnTo>
                <a:lnTo>
                  <a:pt x="1088135" y="513587"/>
                </a:lnTo>
                <a:lnTo>
                  <a:pt x="963167" y="446531"/>
                </a:lnTo>
                <a:lnTo>
                  <a:pt x="614171" y="257555"/>
                </a:lnTo>
                <a:lnTo>
                  <a:pt x="458723" y="173735"/>
                </a:lnTo>
                <a:lnTo>
                  <a:pt x="137159" y="0"/>
                </a:lnTo>
                <a:lnTo>
                  <a:pt x="132587" y="10667"/>
                </a:lnTo>
                <a:lnTo>
                  <a:pt x="0" y="275843"/>
                </a:lnTo>
                <a:lnTo>
                  <a:pt x="1523" y="277367"/>
                </a:lnTo>
                <a:lnTo>
                  <a:pt x="1060703" y="812291"/>
                </a:lnTo>
                <a:lnTo>
                  <a:pt x="1240535" y="903731"/>
                </a:lnTo>
                <a:lnTo>
                  <a:pt x="1499615" y="1034795"/>
                </a:lnTo>
                <a:lnTo>
                  <a:pt x="1501139" y="1036319"/>
                </a:lnTo>
                <a:lnTo>
                  <a:pt x="1502663" y="1036319"/>
                </a:lnTo>
                <a:lnTo>
                  <a:pt x="1537715" y="1021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518161" y="3932937"/>
            <a:ext cx="594360" cy="1092835"/>
          </a:xfrm>
          <a:custGeom>
            <a:avLst/>
            <a:gdLst/>
            <a:ahLst/>
            <a:cxnLst/>
            <a:rect l="l" t="t" r="r" b="b"/>
            <a:pathLst>
              <a:path w="594360" h="1092835">
                <a:moveTo>
                  <a:pt x="0" y="551687"/>
                </a:moveTo>
                <a:lnTo>
                  <a:pt x="4571" y="548639"/>
                </a:lnTo>
                <a:lnTo>
                  <a:pt x="51815" y="638555"/>
                </a:lnTo>
                <a:lnTo>
                  <a:pt x="70103" y="626363"/>
                </a:lnTo>
                <a:lnTo>
                  <a:pt x="134111" y="739139"/>
                </a:lnTo>
                <a:lnTo>
                  <a:pt x="329183" y="1086611"/>
                </a:lnTo>
                <a:lnTo>
                  <a:pt x="333755" y="1092707"/>
                </a:lnTo>
                <a:lnTo>
                  <a:pt x="451103" y="1016507"/>
                </a:lnTo>
                <a:lnTo>
                  <a:pt x="594359" y="934211"/>
                </a:lnTo>
                <a:lnTo>
                  <a:pt x="580643" y="918971"/>
                </a:lnTo>
                <a:lnTo>
                  <a:pt x="464819" y="778763"/>
                </a:lnTo>
                <a:lnTo>
                  <a:pt x="260603" y="531875"/>
                </a:lnTo>
                <a:lnTo>
                  <a:pt x="248411" y="5090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3226313" y="866648"/>
            <a:ext cx="852169" cy="1673860"/>
          </a:xfrm>
          <a:custGeom>
            <a:avLst/>
            <a:gdLst/>
            <a:ahLst/>
            <a:cxnLst/>
            <a:rect l="l" t="t" r="r" b="b"/>
            <a:pathLst>
              <a:path w="852170" h="1673860">
                <a:moveTo>
                  <a:pt x="851915" y="1673351"/>
                </a:moveTo>
                <a:lnTo>
                  <a:pt x="800099" y="1620011"/>
                </a:lnTo>
                <a:lnTo>
                  <a:pt x="601979" y="1402079"/>
                </a:lnTo>
                <a:lnTo>
                  <a:pt x="521207" y="1274063"/>
                </a:lnTo>
                <a:lnTo>
                  <a:pt x="536447" y="1258823"/>
                </a:lnTo>
                <a:lnTo>
                  <a:pt x="545591" y="125272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3061716" y="866654"/>
            <a:ext cx="1016635" cy="1786255"/>
          </a:xfrm>
          <a:custGeom>
            <a:avLst/>
            <a:gdLst/>
            <a:ahLst/>
            <a:cxnLst/>
            <a:rect l="l" t="t" r="r" b="b"/>
            <a:pathLst>
              <a:path w="1016635" h="1786255">
                <a:moveTo>
                  <a:pt x="0" y="0"/>
                </a:moveTo>
                <a:lnTo>
                  <a:pt x="551687" y="1228343"/>
                </a:lnTo>
                <a:lnTo>
                  <a:pt x="586739" y="1309115"/>
                </a:lnTo>
                <a:lnTo>
                  <a:pt x="673607" y="1501139"/>
                </a:lnTo>
                <a:lnTo>
                  <a:pt x="652271" y="1523999"/>
                </a:lnTo>
                <a:lnTo>
                  <a:pt x="847343" y="1726691"/>
                </a:lnTo>
                <a:lnTo>
                  <a:pt x="905255" y="1786127"/>
                </a:lnTo>
                <a:lnTo>
                  <a:pt x="1016507" y="1673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1777474" y="9690613"/>
            <a:ext cx="233679" cy="123825"/>
          </a:xfrm>
          <a:custGeom>
            <a:avLst/>
            <a:gdLst/>
            <a:ahLst/>
            <a:cxnLst/>
            <a:rect l="l" t="t" r="r" b="b"/>
            <a:pathLst>
              <a:path w="233679" h="123825">
                <a:moveTo>
                  <a:pt x="214883" y="123443"/>
                </a:moveTo>
                <a:lnTo>
                  <a:pt x="233171" y="83819"/>
                </a:lnTo>
                <a:lnTo>
                  <a:pt x="62483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1481821" y="6156453"/>
            <a:ext cx="1076325" cy="1457324"/>
          </a:xfrm>
          <a:custGeom>
            <a:avLst/>
            <a:gdLst/>
            <a:ahLst/>
            <a:cxnLst/>
            <a:rect l="l" t="t" r="r" b="b"/>
            <a:pathLst>
              <a:path w="1076325" h="1457325">
                <a:moveTo>
                  <a:pt x="729995" y="1456943"/>
                </a:moveTo>
                <a:lnTo>
                  <a:pt x="1074419" y="803147"/>
                </a:lnTo>
                <a:lnTo>
                  <a:pt x="1075943" y="801623"/>
                </a:lnTo>
                <a:lnTo>
                  <a:pt x="1021079" y="673607"/>
                </a:lnTo>
                <a:lnTo>
                  <a:pt x="1011935" y="653795"/>
                </a:lnTo>
                <a:lnTo>
                  <a:pt x="987551" y="595883"/>
                </a:lnTo>
                <a:lnTo>
                  <a:pt x="940307" y="483107"/>
                </a:lnTo>
                <a:lnTo>
                  <a:pt x="911351" y="414527"/>
                </a:lnTo>
                <a:lnTo>
                  <a:pt x="867155" y="309371"/>
                </a:lnTo>
                <a:lnTo>
                  <a:pt x="809243" y="172211"/>
                </a:lnTo>
                <a:lnTo>
                  <a:pt x="783335" y="111251"/>
                </a:lnTo>
                <a:lnTo>
                  <a:pt x="755903" y="73151"/>
                </a:lnTo>
                <a:lnTo>
                  <a:pt x="751331" y="68579"/>
                </a:lnTo>
                <a:lnTo>
                  <a:pt x="748283" y="65531"/>
                </a:lnTo>
                <a:lnTo>
                  <a:pt x="694943" y="30479"/>
                </a:lnTo>
                <a:lnTo>
                  <a:pt x="644651" y="10667"/>
                </a:lnTo>
                <a:lnTo>
                  <a:pt x="620267" y="3047"/>
                </a:lnTo>
                <a:lnTo>
                  <a:pt x="580643" y="0"/>
                </a:lnTo>
                <a:lnTo>
                  <a:pt x="527303" y="6095"/>
                </a:lnTo>
                <a:lnTo>
                  <a:pt x="512063" y="12191"/>
                </a:lnTo>
                <a:lnTo>
                  <a:pt x="463295" y="27431"/>
                </a:lnTo>
                <a:lnTo>
                  <a:pt x="452627" y="35051"/>
                </a:lnTo>
                <a:lnTo>
                  <a:pt x="414527" y="59435"/>
                </a:lnTo>
                <a:lnTo>
                  <a:pt x="371855" y="94487"/>
                </a:lnTo>
                <a:lnTo>
                  <a:pt x="370331" y="96011"/>
                </a:lnTo>
                <a:lnTo>
                  <a:pt x="335279" y="137159"/>
                </a:lnTo>
                <a:lnTo>
                  <a:pt x="289559" y="228599"/>
                </a:lnTo>
                <a:lnTo>
                  <a:pt x="1523" y="812291"/>
                </a:lnTo>
                <a:lnTo>
                  <a:pt x="0" y="815339"/>
                </a:lnTo>
                <a:lnTo>
                  <a:pt x="291083" y="960119"/>
                </a:lnTo>
                <a:lnTo>
                  <a:pt x="487679" y="1057655"/>
                </a:lnTo>
                <a:lnTo>
                  <a:pt x="387095" y="1255775"/>
                </a:lnTo>
                <a:lnTo>
                  <a:pt x="380999" y="1267967"/>
                </a:lnTo>
                <a:lnTo>
                  <a:pt x="729995" y="1456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3921739" y="9058147"/>
            <a:ext cx="693420" cy="756284"/>
          </a:xfrm>
          <a:custGeom>
            <a:avLst/>
            <a:gdLst/>
            <a:ahLst/>
            <a:cxnLst/>
            <a:rect l="l" t="t" r="r" b="b"/>
            <a:pathLst>
              <a:path w="693419" h="756284">
                <a:moveTo>
                  <a:pt x="693419" y="0"/>
                </a:moveTo>
                <a:lnTo>
                  <a:pt x="0" y="315467"/>
                </a:lnTo>
                <a:lnTo>
                  <a:pt x="210311" y="755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4455140" y="9711945"/>
            <a:ext cx="160020" cy="102234"/>
          </a:xfrm>
          <a:custGeom>
            <a:avLst/>
            <a:gdLst/>
            <a:ahLst/>
            <a:cxnLst/>
            <a:rect l="l" t="t" r="r" b="b"/>
            <a:pathLst>
              <a:path w="160019" h="102234">
                <a:moveTo>
                  <a:pt x="0" y="102107"/>
                </a:moveTo>
                <a:lnTo>
                  <a:pt x="18287" y="94487"/>
                </a:lnTo>
                <a:lnTo>
                  <a:pt x="53339" y="0"/>
                </a:lnTo>
                <a:lnTo>
                  <a:pt x="160019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1385804" y="6971795"/>
            <a:ext cx="584200" cy="452754"/>
          </a:xfrm>
          <a:custGeom>
            <a:avLst/>
            <a:gdLst/>
            <a:ahLst/>
            <a:cxnLst/>
            <a:rect l="l" t="t" r="r" b="b"/>
            <a:pathLst>
              <a:path w="584200" h="452754">
                <a:moveTo>
                  <a:pt x="483107" y="440435"/>
                </a:moveTo>
                <a:lnTo>
                  <a:pt x="583691" y="242315"/>
                </a:lnTo>
                <a:lnTo>
                  <a:pt x="387095" y="144779"/>
                </a:lnTo>
                <a:lnTo>
                  <a:pt x="96011" y="0"/>
                </a:lnTo>
                <a:lnTo>
                  <a:pt x="0" y="195071"/>
                </a:lnTo>
                <a:lnTo>
                  <a:pt x="321563" y="368807"/>
                </a:lnTo>
                <a:lnTo>
                  <a:pt x="477011" y="452627"/>
                </a:lnTo>
                <a:lnTo>
                  <a:pt x="483107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2878841" y="866654"/>
            <a:ext cx="870585" cy="2030095"/>
          </a:xfrm>
          <a:custGeom>
            <a:avLst/>
            <a:gdLst/>
            <a:ahLst/>
            <a:cxnLst/>
            <a:rect l="l" t="t" r="r" b="b"/>
            <a:pathLst>
              <a:path w="870585" h="2030095">
                <a:moveTo>
                  <a:pt x="696467" y="2029967"/>
                </a:moveTo>
                <a:lnTo>
                  <a:pt x="851915" y="1869947"/>
                </a:lnTo>
                <a:lnTo>
                  <a:pt x="870203" y="1850135"/>
                </a:lnTo>
                <a:lnTo>
                  <a:pt x="836675" y="1776983"/>
                </a:lnTo>
                <a:lnTo>
                  <a:pt x="608075" y="1292351"/>
                </a:lnTo>
                <a:lnTo>
                  <a:pt x="486155" y="10317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2586231" y="866647"/>
            <a:ext cx="989330" cy="2049780"/>
          </a:xfrm>
          <a:custGeom>
            <a:avLst/>
            <a:gdLst/>
            <a:ahLst/>
            <a:cxnLst/>
            <a:rect l="l" t="t" r="r" b="b"/>
            <a:pathLst>
              <a:path w="989329" h="2049780">
                <a:moveTo>
                  <a:pt x="0" y="0"/>
                </a:moveTo>
                <a:lnTo>
                  <a:pt x="545591" y="1153667"/>
                </a:lnTo>
                <a:lnTo>
                  <a:pt x="621791" y="1313687"/>
                </a:lnTo>
                <a:lnTo>
                  <a:pt x="757427" y="1603247"/>
                </a:lnTo>
                <a:lnTo>
                  <a:pt x="896111" y="1894331"/>
                </a:lnTo>
                <a:lnTo>
                  <a:pt x="955547" y="2020823"/>
                </a:lnTo>
                <a:lnTo>
                  <a:pt x="969263" y="2049779"/>
                </a:lnTo>
                <a:lnTo>
                  <a:pt x="989075" y="2029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9596628" y="6362196"/>
            <a:ext cx="1027430" cy="1537971"/>
          </a:xfrm>
          <a:custGeom>
            <a:avLst/>
            <a:gdLst/>
            <a:ahLst/>
            <a:cxnLst/>
            <a:rect l="l" t="t" r="r" b="b"/>
            <a:pathLst>
              <a:path w="1027429" h="1537970">
                <a:moveTo>
                  <a:pt x="652271" y="1537715"/>
                </a:moveTo>
                <a:lnTo>
                  <a:pt x="826007" y="1196339"/>
                </a:lnTo>
                <a:lnTo>
                  <a:pt x="1027175" y="797051"/>
                </a:lnTo>
                <a:lnTo>
                  <a:pt x="710183" y="640079"/>
                </a:lnTo>
                <a:lnTo>
                  <a:pt x="656843" y="612647"/>
                </a:lnTo>
                <a:lnTo>
                  <a:pt x="405383" y="0"/>
                </a:lnTo>
                <a:lnTo>
                  <a:pt x="0" y="193547"/>
                </a:lnTo>
                <a:lnTo>
                  <a:pt x="25907" y="246887"/>
                </a:lnTo>
                <a:lnTo>
                  <a:pt x="644651" y="1523999"/>
                </a:lnTo>
                <a:lnTo>
                  <a:pt x="652271" y="1537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518161" y="4960111"/>
            <a:ext cx="113030" cy="268604"/>
          </a:xfrm>
          <a:custGeom>
            <a:avLst/>
            <a:gdLst/>
            <a:ahLst/>
            <a:cxnLst/>
            <a:rect l="l" t="t" r="r" b="b"/>
            <a:pathLst>
              <a:path w="113029" h="268604">
                <a:moveTo>
                  <a:pt x="0" y="268223"/>
                </a:moveTo>
                <a:lnTo>
                  <a:pt x="82295" y="219455"/>
                </a:lnTo>
                <a:lnTo>
                  <a:pt x="112775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518163" y="7031230"/>
            <a:ext cx="542925" cy="672465"/>
          </a:xfrm>
          <a:custGeom>
            <a:avLst/>
            <a:gdLst/>
            <a:ahLst/>
            <a:cxnLst/>
            <a:rect l="l" t="t" r="r" b="b"/>
            <a:pathLst>
              <a:path w="542925" h="672465">
                <a:moveTo>
                  <a:pt x="0" y="672083"/>
                </a:moveTo>
                <a:lnTo>
                  <a:pt x="32003" y="656843"/>
                </a:lnTo>
                <a:lnTo>
                  <a:pt x="377951" y="496823"/>
                </a:lnTo>
                <a:lnTo>
                  <a:pt x="542543" y="422147"/>
                </a:lnTo>
                <a:lnTo>
                  <a:pt x="379475" y="74675"/>
                </a:lnTo>
                <a:lnTo>
                  <a:pt x="344423" y="0"/>
                </a:lnTo>
                <a:lnTo>
                  <a:pt x="342899" y="0"/>
                </a:lnTo>
                <a:lnTo>
                  <a:pt x="204215" y="65531"/>
                </a:lnTo>
                <a:lnTo>
                  <a:pt x="181355" y="76199"/>
                </a:lnTo>
                <a:lnTo>
                  <a:pt x="0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191768" y="5969006"/>
            <a:ext cx="1661160" cy="939165"/>
          </a:xfrm>
          <a:custGeom>
            <a:avLst/>
            <a:gdLst/>
            <a:ahLst/>
            <a:cxnLst/>
            <a:rect l="l" t="t" r="r" b="b"/>
            <a:pathLst>
              <a:path w="1661160" h="939165">
                <a:moveTo>
                  <a:pt x="92963" y="938783"/>
                </a:moveTo>
                <a:lnTo>
                  <a:pt x="252983" y="861059"/>
                </a:lnTo>
                <a:lnTo>
                  <a:pt x="550163" y="719327"/>
                </a:lnTo>
                <a:lnTo>
                  <a:pt x="682751" y="656843"/>
                </a:lnTo>
                <a:lnTo>
                  <a:pt x="1420367" y="303275"/>
                </a:lnTo>
                <a:lnTo>
                  <a:pt x="1641347" y="198119"/>
                </a:lnTo>
                <a:lnTo>
                  <a:pt x="1661159" y="188975"/>
                </a:lnTo>
                <a:lnTo>
                  <a:pt x="1577339" y="4571"/>
                </a:lnTo>
                <a:lnTo>
                  <a:pt x="1575815" y="0"/>
                </a:lnTo>
                <a:lnTo>
                  <a:pt x="1360931" y="102107"/>
                </a:lnTo>
                <a:lnTo>
                  <a:pt x="556259" y="480059"/>
                </a:lnTo>
                <a:lnTo>
                  <a:pt x="457199" y="527303"/>
                </a:lnTo>
                <a:lnTo>
                  <a:pt x="161543" y="665987"/>
                </a:lnTo>
                <a:lnTo>
                  <a:pt x="0" y="742187"/>
                </a:lnTo>
                <a:lnTo>
                  <a:pt x="92963" y="938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9179056" y="866649"/>
            <a:ext cx="139065" cy="86996"/>
          </a:xfrm>
          <a:custGeom>
            <a:avLst/>
            <a:gdLst/>
            <a:ahLst/>
            <a:cxnLst/>
            <a:rect l="l" t="t" r="r" b="b"/>
            <a:pathLst>
              <a:path w="139065" h="86994">
                <a:moveTo>
                  <a:pt x="0" y="0"/>
                </a:moveTo>
                <a:lnTo>
                  <a:pt x="74675" y="86867"/>
                </a:lnTo>
                <a:lnTo>
                  <a:pt x="138683" y="57911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3749040" y="7700270"/>
            <a:ext cx="1150620" cy="824865"/>
          </a:xfrm>
          <a:custGeom>
            <a:avLst/>
            <a:gdLst/>
            <a:ahLst/>
            <a:cxnLst/>
            <a:rect l="l" t="t" r="r" b="b"/>
            <a:pathLst>
              <a:path w="1150620" h="824865">
                <a:moveTo>
                  <a:pt x="641603" y="592835"/>
                </a:moveTo>
                <a:lnTo>
                  <a:pt x="647699" y="591311"/>
                </a:lnTo>
                <a:lnTo>
                  <a:pt x="987551" y="426719"/>
                </a:lnTo>
                <a:lnTo>
                  <a:pt x="1150619" y="347471"/>
                </a:lnTo>
                <a:lnTo>
                  <a:pt x="1085087" y="213359"/>
                </a:lnTo>
                <a:lnTo>
                  <a:pt x="981455" y="0"/>
                </a:lnTo>
                <a:lnTo>
                  <a:pt x="0" y="460247"/>
                </a:lnTo>
                <a:lnTo>
                  <a:pt x="73151" y="621791"/>
                </a:lnTo>
                <a:lnTo>
                  <a:pt x="160019" y="818387"/>
                </a:lnTo>
                <a:lnTo>
                  <a:pt x="163067" y="824483"/>
                </a:lnTo>
                <a:lnTo>
                  <a:pt x="641603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4024889" y="8296154"/>
            <a:ext cx="1108075" cy="715009"/>
          </a:xfrm>
          <a:custGeom>
            <a:avLst/>
            <a:gdLst/>
            <a:ahLst/>
            <a:cxnLst/>
            <a:rect l="l" t="t" r="r" b="b"/>
            <a:pathLst>
              <a:path w="1108075" h="715009">
                <a:moveTo>
                  <a:pt x="533399" y="509015"/>
                </a:moveTo>
                <a:lnTo>
                  <a:pt x="539495" y="505967"/>
                </a:lnTo>
                <a:lnTo>
                  <a:pt x="879347" y="341375"/>
                </a:lnTo>
                <a:lnTo>
                  <a:pt x="1107947" y="231647"/>
                </a:lnTo>
                <a:lnTo>
                  <a:pt x="1019555" y="50291"/>
                </a:lnTo>
                <a:lnTo>
                  <a:pt x="995171" y="0"/>
                </a:lnTo>
                <a:lnTo>
                  <a:pt x="832103" y="79247"/>
                </a:lnTo>
                <a:lnTo>
                  <a:pt x="766571" y="109727"/>
                </a:lnTo>
                <a:lnTo>
                  <a:pt x="492251" y="242315"/>
                </a:lnTo>
                <a:lnTo>
                  <a:pt x="486155" y="245363"/>
                </a:lnTo>
                <a:lnTo>
                  <a:pt x="422147" y="277367"/>
                </a:lnTo>
                <a:lnTo>
                  <a:pt x="0" y="480059"/>
                </a:lnTo>
                <a:lnTo>
                  <a:pt x="50291" y="591311"/>
                </a:lnTo>
                <a:lnTo>
                  <a:pt x="89915" y="679703"/>
                </a:lnTo>
                <a:lnTo>
                  <a:pt x="105155" y="714755"/>
                </a:lnTo>
                <a:lnTo>
                  <a:pt x="533399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10186416" y="4858005"/>
            <a:ext cx="1606550" cy="1973579"/>
          </a:xfrm>
          <a:custGeom>
            <a:avLst/>
            <a:gdLst/>
            <a:ahLst/>
            <a:cxnLst/>
            <a:rect l="l" t="t" r="r" b="b"/>
            <a:pathLst>
              <a:path w="1606550" h="1973579">
                <a:moveTo>
                  <a:pt x="637031" y="1904999"/>
                </a:moveTo>
                <a:lnTo>
                  <a:pt x="710183" y="1761743"/>
                </a:lnTo>
                <a:lnTo>
                  <a:pt x="986027" y="1220723"/>
                </a:lnTo>
                <a:lnTo>
                  <a:pt x="1074419" y="1046987"/>
                </a:lnTo>
                <a:lnTo>
                  <a:pt x="1097279" y="1001267"/>
                </a:lnTo>
                <a:lnTo>
                  <a:pt x="1380743" y="443483"/>
                </a:lnTo>
                <a:lnTo>
                  <a:pt x="1488947" y="231647"/>
                </a:lnTo>
                <a:lnTo>
                  <a:pt x="1606295" y="0"/>
                </a:lnTo>
                <a:lnTo>
                  <a:pt x="1598675" y="3047"/>
                </a:lnTo>
                <a:lnTo>
                  <a:pt x="1595627" y="4571"/>
                </a:lnTo>
                <a:lnTo>
                  <a:pt x="1568195" y="18287"/>
                </a:lnTo>
                <a:lnTo>
                  <a:pt x="0" y="765047"/>
                </a:lnTo>
                <a:lnTo>
                  <a:pt x="124967" y="1030223"/>
                </a:lnTo>
                <a:lnTo>
                  <a:pt x="251459" y="1296923"/>
                </a:lnTo>
                <a:lnTo>
                  <a:pt x="74675" y="1380743"/>
                </a:lnTo>
                <a:lnTo>
                  <a:pt x="234695" y="1706879"/>
                </a:lnTo>
                <a:lnTo>
                  <a:pt x="286511" y="1812035"/>
                </a:lnTo>
                <a:lnTo>
                  <a:pt x="382523" y="1860803"/>
                </a:lnTo>
                <a:lnTo>
                  <a:pt x="592835" y="1969007"/>
                </a:lnTo>
                <a:lnTo>
                  <a:pt x="601979" y="1973579"/>
                </a:lnTo>
                <a:lnTo>
                  <a:pt x="637031" y="1904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0213849" y="9320276"/>
            <a:ext cx="594360" cy="494029"/>
          </a:xfrm>
          <a:custGeom>
            <a:avLst/>
            <a:gdLst/>
            <a:ahLst/>
            <a:cxnLst/>
            <a:rect l="l" t="t" r="r" b="b"/>
            <a:pathLst>
              <a:path w="594359" h="494029">
                <a:moveTo>
                  <a:pt x="594359" y="493775"/>
                </a:moveTo>
                <a:lnTo>
                  <a:pt x="542543" y="428243"/>
                </a:lnTo>
                <a:lnTo>
                  <a:pt x="434339" y="288035"/>
                </a:lnTo>
                <a:lnTo>
                  <a:pt x="350519" y="179831"/>
                </a:lnTo>
                <a:lnTo>
                  <a:pt x="263651" y="120395"/>
                </a:lnTo>
                <a:lnTo>
                  <a:pt x="88391" y="0"/>
                </a:lnTo>
                <a:lnTo>
                  <a:pt x="76199" y="22859"/>
                </a:lnTo>
                <a:lnTo>
                  <a:pt x="0" y="170687"/>
                </a:lnTo>
                <a:lnTo>
                  <a:pt x="281939" y="310895"/>
                </a:lnTo>
                <a:lnTo>
                  <a:pt x="416051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0002014" y="6238750"/>
            <a:ext cx="786765" cy="920750"/>
          </a:xfrm>
          <a:custGeom>
            <a:avLst/>
            <a:gdLst/>
            <a:ahLst/>
            <a:cxnLst/>
            <a:rect l="l" t="t" r="r" b="b"/>
            <a:pathLst>
              <a:path w="786765" h="920750">
                <a:moveTo>
                  <a:pt x="621791" y="920495"/>
                </a:moveTo>
                <a:lnTo>
                  <a:pt x="734567" y="697991"/>
                </a:lnTo>
                <a:lnTo>
                  <a:pt x="786383" y="592835"/>
                </a:lnTo>
                <a:lnTo>
                  <a:pt x="777239" y="588263"/>
                </a:lnTo>
                <a:lnTo>
                  <a:pt x="566927" y="480059"/>
                </a:lnTo>
                <a:lnTo>
                  <a:pt x="470915" y="431291"/>
                </a:lnTo>
                <a:lnTo>
                  <a:pt x="419099" y="326135"/>
                </a:lnTo>
                <a:lnTo>
                  <a:pt x="259079" y="0"/>
                </a:lnTo>
                <a:lnTo>
                  <a:pt x="0" y="123443"/>
                </a:lnTo>
                <a:lnTo>
                  <a:pt x="251459" y="736091"/>
                </a:lnTo>
                <a:lnTo>
                  <a:pt x="304799" y="763523"/>
                </a:lnTo>
                <a:lnTo>
                  <a:pt x="621791" y="920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3912113" y="8047737"/>
            <a:ext cx="1108075" cy="728980"/>
          </a:xfrm>
          <a:custGeom>
            <a:avLst/>
            <a:gdLst/>
            <a:ahLst/>
            <a:cxnLst/>
            <a:rect l="l" t="t" r="r" b="b"/>
            <a:pathLst>
              <a:path w="1108075" h="728979">
                <a:moveTo>
                  <a:pt x="534923" y="525779"/>
                </a:moveTo>
                <a:lnTo>
                  <a:pt x="598931" y="493775"/>
                </a:lnTo>
                <a:lnTo>
                  <a:pt x="605027" y="490727"/>
                </a:lnTo>
                <a:lnTo>
                  <a:pt x="879347" y="358139"/>
                </a:lnTo>
                <a:lnTo>
                  <a:pt x="944879" y="327659"/>
                </a:lnTo>
                <a:lnTo>
                  <a:pt x="1107947" y="248411"/>
                </a:lnTo>
                <a:lnTo>
                  <a:pt x="987551" y="0"/>
                </a:lnTo>
                <a:lnTo>
                  <a:pt x="824483" y="79247"/>
                </a:lnTo>
                <a:lnTo>
                  <a:pt x="484631" y="243839"/>
                </a:lnTo>
                <a:lnTo>
                  <a:pt x="478535" y="245363"/>
                </a:lnTo>
                <a:lnTo>
                  <a:pt x="0" y="477011"/>
                </a:lnTo>
                <a:lnTo>
                  <a:pt x="112775" y="728471"/>
                </a:lnTo>
                <a:lnTo>
                  <a:pt x="534923" y="525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4347975" y="9084058"/>
            <a:ext cx="966469" cy="641984"/>
          </a:xfrm>
          <a:custGeom>
            <a:avLst/>
            <a:gdLst/>
            <a:ahLst/>
            <a:cxnLst/>
            <a:rect l="l" t="t" r="r" b="b"/>
            <a:pathLst>
              <a:path w="966470" h="641984">
                <a:moveTo>
                  <a:pt x="457199" y="473963"/>
                </a:moveTo>
                <a:lnTo>
                  <a:pt x="801623" y="307847"/>
                </a:lnTo>
                <a:lnTo>
                  <a:pt x="966215" y="228599"/>
                </a:lnTo>
                <a:lnTo>
                  <a:pt x="856487" y="0"/>
                </a:lnTo>
                <a:lnTo>
                  <a:pt x="787907" y="33527"/>
                </a:lnTo>
                <a:lnTo>
                  <a:pt x="690371" y="79247"/>
                </a:lnTo>
                <a:lnTo>
                  <a:pt x="448055" y="196595"/>
                </a:lnTo>
                <a:lnTo>
                  <a:pt x="441959" y="199643"/>
                </a:lnTo>
                <a:lnTo>
                  <a:pt x="347471" y="245363"/>
                </a:lnTo>
                <a:lnTo>
                  <a:pt x="0" y="413003"/>
                </a:lnTo>
                <a:lnTo>
                  <a:pt x="109727" y="641603"/>
                </a:lnTo>
                <a:lnTo>
                  <a:pt x="457199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3484355" y="9434575"/>
            <a:ext cx="498474" cy="379730"/>
          </a:xfrm>
          <a:custGeom>
            <a:avLst/>
            <a:gdLst/>
            <a:ahLst/>
            <a:cxnLst/>
            <a:rect l="l" t="t" r="r" b="b"/>
            <a:pathLst>
              <a:path w="498475" h="379729">
                <a:moveTo>
                  <a:pt x="498347" y="379475"/>
                </a:moveTo>
                <a:lnTo>
                  <a:pt x="306323" y="0"/>
                </a:lnTo>
                <a:lnTo>
                  <a:pt x="198119" y="48767"/>
                </a:lnTo>
                <a:lnTo>
                  <a:pt x="0" y="138683"/>
                </a:lnTo>
                <a:lnTo>
                  <a:pt x="109727" y="3794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4168140" y="9492494"/>
            <a:ext cx="332741" cy="321945"/>
          </a:xfrm>
          <a:custGeom>
            <a:avLst/>
            <a:gdLst/>
            <a:ahLst/>
            <a:cxnLst/>
            <a:rect l="l" t="t" r="r" b="b"/>
            <a:pathLst>
              <a:path w="332739" h="321945">
                <a:moveTo>
                  <a:pt x="332231" y="321563"/>
                </a:moveTo>
                <a:lnTo>
                  <a:pt x="289559" y="233171"/>
                </a:lnTo>
                <a:lnTo>
                  <a:pt x="179831" y="4571"/>
                </a:lnTo>
                <a:lnTo>
                  <a:pt x="178307" y="0"/>
                </a:lnTo>
                <a:lnTo>
                  <a:pt x="0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4168140" y="95778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3674368" y="9577833"/>
            <a:ext cx="494031" cy="236220"/>
          </a:xfrm>
          <a:custGeom>
            <a:avLst/>
            <a:gdLst/>
            <a:ahLst/>
            <a:cxnLst/>
            <a:rect l="l" t="t" r="r" b="b"/>
            <a:pathLst>
              <a:path w="494029" h="236220">
                <a:moveTo>
                  <a:pt x="493775" y="0"/>
                </a:moveTo>
                <a:lnTo>
                  <a:pt x="460247" y="15239"/>
                </a:lnTo>
                <a:lnTo>
                  <a:pt x="0" y="2362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2731499" y="5767838"/>
            <a:ext cx="840105" cy="628015"/>
          </a:xfrm>
          <a:custGeom>
            <a:avLst/>
            <a:gdLst/>
            <a:ahLst/>
            <a:cxnLst/>
            <a:rect l="l" t="t" r="r" b="b"/>
            <a:pathLst>
              <a:path w="840105" h="628014">
                <a:moveTo>
                  <a:pt x="62483" y="621791"/>
                </a:moveTo>
                <a:lnTo>
                  <a:pt x="839723" y="286511"/>
                </a:lnTo>
                <a:lnTo>
                  <a:pt x="833627" y="283463"/>
                </a:lnTo>
                <a:lnTo>
                  <a:pt x="621791" y="179831"/>
                </a:lnTo>
                <a:lnTo>
                  <a:pt x="525779" y="132587"/>
                </a:lnTo>
                <a:lnTo>
                  <a:pt x="256031" y="0"/>
                </a:lnTo>
                <a:lnTo>
                  <a:pt x="156971" y="202691"/>
                </a:lnTo>
                <a:lnTo>
                  <a:pt x="0" y="522731"/>
                </a:lnTo>
                <a:lnTo>
                  <a:pt x="47243" y="627887"/>
                </a:lnTo>
                <a:lnTo>
                  <a:pt x="62483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2891031" y="3783590"/>
            <a:ext cx="544195" cy="891539"/>
          </a:xfrm>
          <a:custGeom>
            <a:avLst/>
            <a:gdLst/>
            <a:ahLst/>
            <a:cxnLst/>
            <a:rect l="l" t="t" r="r" b="b"/>
            <a:pathLst>
              <a:path w="544195" h="891539">
                <a:moveTo>
                  <a:pt x="409955" y="880871"/>
                </a:moveTo>
                <a:lnTo>
                  <a:pt x="353567" y="772667"/>
                </a:lnTo>
                <a:lnTo>
                  <a:pt x="544067" y="672083"/>
                </a:lnTo>
                <a:lnTo>
                  <a:pt x="332231" y="272795"/>
                </a:lnTo>
                <a:lnTo>
                  <a:pt x="249935" y="118871"/>
                </a:lnTo>
                <a:lnTo>
                  <a:pt x="199643" y="22859"/>
                </a:lnTo>
                <a:lnTo>
                  <a:pt x="199643" y="21335"/>
                </a:lnTo>
                <a:lnTo>
                  <a:pt x="187451" y="0"/>
                </a:lnTo>
                <a:lnTo>
                  <a:pt x="0" y="152399"/>
                </a:lnTo>
                <a:lnTo>
                  <a:pt x="10667" y="170687"/>
                </a:lnTo>
                <a:lnTo>
                  <a:pt x="12191" y="173735"/>
                </a:lnTo>
                <a:lnTo>
                  <a:pt x="13715" y="176783"/>
                </a:lnTo>
                <a:lnTo>
                  <a:pt x="15239" y="179831"/>
                </a:lnTo>
                <a:lnTo>
                  <a:pt x="41147" y="228599"/>
                </a:lnTo>
                <a:lnTo>
                  <a:pt x="123443" y="384047"/>
                </a:lnTo>
                <a:lnTo>
                  <a:pt x="335279" y="783335"/>
                </a:lnTo>
                <a:lnTo>
                  <a:pt x="373379" y="856487"/>
                </a:lnTo>
                <a:lnTo>
                  <a:pt x="391667" y="891539"/>
                </a:lnTo>
                <a:lnTo>
                  <a:pt x="409955" y="880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518160" y="6668517"/>
            <a:ext cx="271780" cy="330834"/>
          </a:xfrm>
          <a:custGeom>
            <a:avLst/>
            <a:gdLst/>
            <a:ahLst/>
            <a:cxnLst/>
            <a:rect l="l" t="t" r="r" b="b"/>
            <a:pathLst>
              <a:path w="271780" h="330834">
                <a:moveTo>
                  <a:pt x="0" y="330707"/>
                </a:moveTo>
                <a:lnTo>
                  <a:pt x="108203" y="280415"/>
                </a:lnTo>
                <a:lnTo>
                  <a:pt x="268223" y="207263"/>
                </a:lnTo>
                <a:lnTo>
                  <a:pt x="271271" y="205739"/>
                </a:lnTo>
                <a:lnTo>
                  <a:pt x="199643" y="54863"/>
                </a:lnTo>
                <a:lnTo>
                  <a:pt x="173735" y="0"/>
                </a:lnTo>
                <a:lnTo>
                  <a:pt x="10667" y="77723"/>
                </a:lnTo>
                <a:lnTo>
                  <a:pt x="0" y="82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2095993" y="866654"/>
            <a:ext cx="688975" cy="1010919"/>
          </a:xfrm>
          <a:custGeom>
            <a:avLst/>
            <a:gdLst/>
            <a:ahLst/>
            <a:cxnLst/>
            <a:rect l="l" t="t" r="r" b="b"/>
            <a:pathLst>
              <a:path w="688975" h="1010919">
                <a:moveTo>
                  <a:pt x="0" y="0"/>
                </a:moveTo>
                <a:lnTo>
                  <a:pt x="403859" y="905255"/>
                </a:lnTo>
                <a:lnTo>
                  <a:pt x="452627" y="1010411"/>
                </a:lnTo>
                <a:lnTo>
                  <a:pt x="504443" y="989075"/>
                </a:lnTo>
                <a:lnTo>
                  <a:pt x="688847" y="914399"/>
                </a:lnTo>
                <a:lnTo>
                  <a:pt x="2164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726950" y="9017005"/>
            <a:ext cx="1160144" cy="692151"/>
          </a:xfrm>
          <a:custGeom>
            <a:avLst/>
            <a:gdLst/>
            <a:ahLst/>
            <a:cxnLst/>
            <a:rect l="l" t="t" r="r" b="b"/>
            <a:pathLst>
              <a:path w="1160145" h="692150">
                <a:moveTo>
                  <a:pt x="417575" y="539495"/>
                </a:moveTo>
                <a:lnTo>
                  <a:pt x="586739" y="461771"/>
                </a:lnTo>
                <a:lnTo>
                  <a:pt x="998219" y="272795"/>
                </a:lnTo>
                <a:lnTo>
                  <a:pt x="1158239" y="198119"/>
                </a:lnTo>
                <a:lnTo>
                  <a:pt x="1159763" y="198119"/>
                </a:lnTo>
                <a:lnTo>
                  <a:pt x="1066799" y="0"/>
                </a:lnTo>
                <a:lnTo>
                  <a:pt x="1065275" y="0"/>
                </a:lnTo>
                <a:lnTo>
                  <a:pt x="905255" y="76199"/>
                </a:lnTo>
                <a:lnTo>
                  <a:pt x="505967" y="263651"/>
                </a:lnTo>
                <a:lnTo>
                  <a:pt x="454151" y="288035"/>
                </a:lnTo>
                <a:lnTo>
                  <a:pt x="0" y="502919"/>
                </a:lnTo>
                <a:lnTo>
                  <a:pt x="21335" y="547115"/>
                </a:lnTo>
                <a:lnTo>
                  <a:pt x="88391" y="691895"/>
                </a:lnTo>
                <a:lnTo>
                  <a:pt x="417575" y="539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1942064" y="866654"/>
            <a:ext cx="1079500" cy="1727199"/>
          </a:xfrm>
          <a:custGeom>
            <a:avLst/>
            <a:gdLst/>
            <a:ahLst/>
            <a:cxnLst/>
            <a:rect l="l" t="t" r="r" b="b"/>
            <a:pathLst>
              <a:path w="1079500" h="1727200">
                <a:moveTo>
                  <a:pt x="0" y="0"/>
                </a:moveTo>
                <a:lnTo>
                  <a:pt x="626363" y="1482851"/>
                </a:lnTo>
                <a:lnTo>
                  <a:pt x="652271" y="1543811"/>
                </a:lnTo>
                <a:lnTo>
                  <a:pt x="696467" y="1566671"/>
                </a:lnTo>
                <a:lnTo>
                  <a:pt x="719327" y="1577339"/>
                </a:lnTo>
                <a:lnTo>
                  <a:pt x="1005839" y="1726691"/>
                </a:lnTo>
                <a:lnTo>
                  <a:pt x="1078991" y="1588007"/>
                </a:lnTo>
                <a:lnTo>
                  <a:pt x="797051" y="1440179"/>
                </a:lnTo>
                <a:lnTo>
                  <a:pt x="800099" y="1435607"/>
                </a:lnTo>
                <a:lnTo>
                  <a:pt x="765047" y="1359407"/>
                </a:lnTo>
                <a:lnTo>
                  <a:pt x="673607" y="1158239"/>
                </a:lnTo>
                <a:lnTo>
                  <a:pt x="667511" y="1146047"/>
                </a:lnTo>
                <a:lnTo>
                  <a:pt x="606551" y="1010411"/>
                </a:lnTo>
                <a:lnTo>
                  <a:pt x="557783" y="905255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12548618" y="1781050"/>
            <a:ext cx="559435" cy="673736"/>
          </a:xfrm>
          <a:custGeom>
            <a:avLst/>
            <a:gdLst/>
            <a:ahLst/>
            <a:cxnLst/>
            <a:rect l="l" t="t" r="r" b="b"/>
            <a:pathLst>
              <a:path w="559434" h="673735">
                <a:moveTo>
                  <a:pt x="559307" y="498347"/>
                </a:moveTo>
                <a:lnTo>
                  <a:pt x="364235" y="249935"/>
                </a:lnTo>
                <a:lnTo>
                  <a:pt x="236219" y="0"/>
                </a:lnTo>
                <a:lnTo>
                  <a:pt x="51815" y="74675"/>
                </a:lnTo>
                <a:lnTo>
                  <a:pt x="0" y="96011"/>
                </a:lnTo>
                <a:lnTo>
                  <a:pt x="60959" y="231647"/>
                </a:lnTo>
                <a:lnTo>
                  <a:pt x="67055" y="243839"/>
                </a:lnTo>
                <a:lnTo>
                  <a:pt x="158495" y="445007"/>
                </a:lnTo>
                <a:lnTo>
                  <a:pt x="193547" y="521207"/>
                </a:lnTo>
                <a:lnTo>
                  <a:pt x="190499" y="525779"/>
                </a:lnTo>
                <a:lnTo>
                  <a:pt x="472439" y="673607"/>
                </a:lnTo>
                <a:lnTo>
                  <a:pt x="559307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7418836" y="6804152"/>
            <a:ext cx="762001" cy="1153796"/>
          </a:xfrm>
          <a:custGeom>
            <a:avLst/>
            <a:gdLst/>
            <a:ahLst/>
            <a:cxnLst/>
            <a:rect l="l" t="t" r="r" b="b"/>
            <a:pathLst>
              <a:path w="762000" h="1153795">
                <a:moveTo>
                  <a:pt x="477011" y="1153667"/>
                </a:moveTo>
                <a:lnTo>
                  <a:pt x="761999" y="1005839"/>
                </a:lnTo>
                <a:lnTo>
                  <a:pt x="284987" y="0"/>
                </a:lnTo>
                <a:lnTo>
                  <a:pt x="0" y="135635"/>
                </a:lnTo>
                <a:lnTo>
                  <a:pt x="477011" y="1153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5807963" y="7931917"/>
            <a:ext cx="920750" cy="628015"/>
          </a:xfrm>
          <a:custGeom>
            <a:avLst/>
            <a:gdLst/>
            <a:ahLst/>
            <a:cxnLst/>
            <a:rect l="l" t="t" r="r" b="b"/>
            <a:pathLst>
              <a:path w="920750" h="628015">
                <a:moveTo>
                  <a:pt x="920495" y="242315"/>
                </a:moveTo>
                <a:lnTo>
                  <a:pt x="810767" y="0"/>
                </a:lnTo>
                <a:lnTo>
                  <a:pt x="0" y="374903"/>
                </a:lnTo>
                <a:lnTo>
                  <a:pt x="74675" y="627887"/>
                </a:lnTo>
                <a:lnTo>
                  <a:pt x="920495" y="2423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7203947" y="6939789"/>
            <a:ext cx="692150" cy="1129665"/>
          </a:xfrm>
          <a:custGeom>
            <a:avLst/>
            <a:gdLst/>
            <a:ahLst/>
            <a:cxnLst/>
            <a:rect l="l" t="t" r="r" b="b"/>
            <a:pathLst>
              <a:path w="692150" h="1129665">
                <a:moveTo>
                  <a:pt x="691895" y="1018031"/>
                </a:moveTo>
                <a:lnTo>
                  <a:pt x="214883" y="0"/>
                </a:lnTo>
                <a:lnTo>
                  <a:pt x="0" y="102107"/>
                </a:lnTo>
                <a:lnTo>
                  <a:pt x="478535" y="1129283"/>
                </a:lnTo>
                <a:lnTo>
                  <a:pt x="691895" y="10180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6128004" y="8920994"/>
            <a:ext cx="1188720" cy="893445"/>
          </a:xfrm>
          <a:custGeom>
            <a:avLst/>
            <a:gdLst/>
            <a:ahLst/>
            <a:cxnLst/>
            <a:rect l="l" t="t" r="r" b="b"/>
            <a:pathLst>
              <a:path w="1188720" h="893445">
                <a:moveTo>
                  <a:pt x="1188719" y="893063"/>
                </a:moveTo>
                <a:lnTo>
                  <a:pt x="778763" y="0"/>
                </a:lnTo>
                <a:lnTo>
                  <a:pt x="28955" y="347471"/>
                </a:lnTo>
                <a:lnTo>
                  <a:pt x="0" y="359663"/>
                </a:lnTo>
                <a:lnTo>
                  <a:pt x="129539" y="704087"/>
                </a:lnTo>
                <a:lnTo>
                  <a:pt x="167639" y="803147"/>
                </a:lnTo>
                <a:lnTo>
                  <a:pt x="201167" y="893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5724149" y="7665213"/>
            <a:ext cx="894715" cy="641984"/>
          </a:xfrm>
          <a:custGeom>
            <a:avLst/>
            <a:gdLst/>
            <a:ahLst/>
            <a:cxnLst/>
            <a:rect l="l" t="t" r="r" b="b"/>
            <a:pathLst>
              <a:path w="894715" h="641984">
                <a:moveTo>
                  <a:pt x="894587" y="266699"/>
                </a:moveTo>
                <a:lnTo>
                  <a:pt x="772667" y="0"/>
                </a:lnTo>
                <a:lnTo>
                  <a:pt x="0" y="364235"/>
                </a:lnTo>
                <a:lnTo>
                  <a:pt x="83819" y="641603"/>
                </a:lnTo>
                <a:lnTo>
                  <a:pt x="89458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5443730" y="8306815"/>
            <a:ext cx="439419" cy="403861"/>
          </a:xfrm>
          <a:custGeom>
            <a:avLst/>
            <a:gdLst/>
            <a:ahLst/>
            <a:cxnLst/>
            <a:rect l="l" t="t" r="r" b="b"/>
            <a:pathLst>
              <a:path w="439420" h="403859">
                <a:moveTo>
                  <a:pt x="438911" y="252983"/>
                </a:moveTo>
                <a:lnTo>
                  <a:pt x="364235" y="0"/>
                </a:lnTo>
                <a:lnTo>
                  <a:pt x="0" y="169163"/>
                </a:lnTo>
                <a:lnTo>
                  <a:pt x="109727" y="403859"/>
                </a:lnTo>
                <a:lnTo>
                  <a:pt x="438911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4142232" y="866649"/>
            <a:ext cx="5198745" cy="6489699"/>
          </a:xfrm>
          <a:custGeom>
            <a:avLst/>
            <a:gdLst/>
            <a:ahLst/>
            <a:cxnLst/>
            <a:rect l="l" t="t" r="r" b="b"/>
            <a:pathLst>
              <a:path w="5198745" h="6489700">
                <a:moveTo>
                  <a:pt x="2097023" y="0"/>
                </a:moveTo>
                <a:lnTo>
                  <a:pt x="1882139" y="272795"/>
                </a:lnTo>
                <a:lnTo>
                  <a:pt x="1872995" y="283463"/>
                </a:lnTo>
                <a:lnTo>
                  <a:pt x="1871471" y="284987"/>
                </a:lnTo>
                <a:lnTo>
                  <a:pt x="1613915" y="614171"/>
                </a:lnTo>
                <a:lnTo>
                  <a:pt x="848867" y="1278635"/>
                </a:lnTo>
                <a:lnTo>
                  <a:pt x="836675" y="1289303"/>
                </a:lnTo>
                <a:lnTo>
                  <a:pt x="390143" y="1676399"/>
                </a:lnTo>
                <a:lnTo>
                  <a:pt x="88391" y="1938527"/>
                </a:lnTo>
                <a:lnTo>
                  <a:pt x="0" y="2014727"/>
                </a:lnTo>
                <a:lnTo>
                  <a:pt x="0" y="2016251"/>
                </a:lnTo>
                <a:lnTo>
                  <a:pt x="1523" y="2017775"/>
                </a:lnTo>
                <a:lnTo>
                  <a:pt x="39623" y="2089403"/>
                </a:lnTo>
                <a:lnTo>
                  <a:pt x="144779" y="2289047"/>
                </a:lnTo>
                <a:lnTo>
                  <a:pt x="358139" y="2694431"/>
                </a:lnTo>
                <a:lnTo>
                  <a:pt x="609599" y="2567939"/>
                </a:lnTo>
                <a:lnTo>
                  <a:pt x="650747" y="2647187"/>
                </a:lnTo>
                <a:lnTo>
                  <a:pt x="752855" y="2590799"/>
                </a:lnTo>
                <a:lnTo>
                  <a:pt x="848867" y="2776727"/>
                </a:lnTo>
                <a:lnTo>
                  <a:pt x="746759" y="2828543"/>
                </a:lnTo>
                <a:lnTo>
                  <a:pt x="757427" y="2848355"/>
                </a:lnTo>
                <a:lnTo>
                  <a:pt x="509015" y="2982467"/>
                </a:lnTo>
                <a:lnTo>
                  <a:pt x="1243583" y="4376927"/>
                </a:lnTo>
                <a:lnTo>
                  <a:pt x="1255775" y="4370831"/>
                </a:lnTo>
                <a:lnTo>
                  <a:pt x="2221991" y="6156959"/>
                </a:lnTo>
                <a:lnTo>
                  <a:pt x="2401823" y="6489191"/>
                </a:lnTo>
                <a:lnTo>
                  <a:pt x="2595371" y="6397751"/>
                </a:lnTo>
                <a:lnTo>
                  <a:pt x="2825495" y="6288023"/>
                </a:lnTo>
                <a:lnTo>
                  <a:pt x="3061715" y="6175247"/>
                </a:lnTo>
                <a:lnTo>
                  <a:pt x="3276599" y="6073139"/>
                </a:lnTo>
                <a:lnTo>
                  <a:pt x="3561587" y="5937503"/>
                </a:lnTo>
                <a:lnTo>
                  <a:pt x="3701795" y="5870447"/>
                </a:lnTo>
                <a:lnTo>
                  <a:pt x="4247387" y="5611367"/>
                </a:lnTo>
                <a:lnTo>
                  <a:pt x="4920995" y="5289803"/>
                </a:lnTo>
                <a:lnTo>
                  <a:pt x="5198363" y="5158739"/>
                </a:lnTo>
                <a:lnTo>
                  <a:pt x="4143755" y="2488691"/>
                </a:lnTo>
                <a:lnTo>
                  <a:pt x="3637787" y="675131"/>
                </a:lnTo>
                <a:lnTo>
                  <a:pt x="32857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2835128" y="866647"/>
            <a:ext cx="791210" cy="601980"/>
          </a:xfrm>
          <a:custGeom>
            <a:avLst/>
            <a:gdLst/>
            <a:ahLst/>
            <a:cxnLst/>
            <a:rect l="l" t="t" r="r" b="b"/>
            <a:pathLst>
              <a:path w="791209" h="601980">
                <a:moveTo>
                  <a:pt x="0" y="0"/>
                </a:moveTo>
                <a:lnTo>
                  <a:pt x="243839" y="400811"/>
                </a:lnTo>
                <a:lnTo>
                  <a:pt x="335279" y="443483"/>
                </a:lnTo>
                <a:lnTo>
                  <a:pt x="675131" y="601979"/>
                </a:lnTo>
                <a:lnTo>
                  <a:pt x="790955" y="373379"/>
                </a:lnTo>
                <a:lnTo>
                  <a:pt x="490727" y="184403"/>
                </a:lnTo>
                <a:lnTo>
                  <a:pt x="454151" y="243839"/>
                </a:lnTo>
                <a:lnTo>
                  <a:pt x="446531" y="252983"/>
                </a:lnTo>
                <a:lnTo>
                  <a:pt x="408431" y="230123"/>
                </a:lnTo>
                <a:lnTo>
                  <a:pt x="364235" y="134111"/>
                </a:lnTo>
                <a:lnTo>
                  <a:pt x="3032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4100047" y="6257036"/>
            <a:ext cx="515620" cy="1351915"/>
          </a:xfrm>
          <a:custGeom>
            <a:avLst/>
            <a:gdLst/>
            <a:ahLst/>
            <a:cxnLst/>
            <a:rect l="l" t="t" r="r" b="b"/>
            <a:pathLst>
              <a:path w="515619" h="1351915">
                <a:moveTo>
                  <a:pt x="515111" y="531875"/>
                </a:moveTo>
                <a:lnTo>
                  <a:pt x="295655" y="0"/>
                </a:lnTo>
                <a:lnTo>
                  <a:pt x="30479" y="128015"/>
                </a:lnTo>
                <a:lnTo>
                  <a:pt x="0" y="143255"/>
                </a:lnTo>
                <a:lnTo>
                  <a:pt x="515111" y="1351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443231" y="866649"/>
            <a:ext cx="706120" cy="1083946"/>
          </a:xfrm>
          <a:custGeom>
            <a:avLst/>
            <a:gdLst/>
            <a:ahLst/>
            <a:cxnLst/>
            <a:rect l="l" t="t" r="r" b="b"/>
            <a:pathLst>
              <a:path w="706119" h="1083945">
                <a:moveTo>
                  <a:pt x="0" y="0"/>
                </a:moveTo>
                <a:lnTo>
                  <a:pt x="451103" y="922019"/>
                </a:lnTo>
                <a:lnTo>
                  <a:pt x="530351" y="1083563"/>
                </a:lnTo>
                <a:lnTo>
                  <a:pt x="638555" y="1018031"/>
                </a:lnTo>
                <a:lnTo>
                  <a:pt x="705611" y="976883"/>
                </a:lnTo>
                <a:lnTo>
                  <a:pt x="637031" y="841247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3832862" y="866647"/>
            <a:ext cx="695324" cy="1209040"/>
          </a:xfrm>
          <a:custGeom>
            <a:avLst/>
            <a:gdLst/>
            <a:ahLst/>
            <a:cxnLst/>
            <a:rect l="l" t="t" r="r" b="b"/>
            <a:pathLst>
              <a:path w="695325" h="1209039">
                <a:moveTo>
                  <a:pt x="694943" y="1208531"/>
                </a:moveTo>
                <a:lnTo>
                  <a:pt x="653795" y="1170431"/>
                </a:lnTo>
                <a:lnTo>
                  <a:pt x="486155" y="1010411"/>
                </a:lnTo>
                <a:lnTo>
                  <a:pt x="440435" y="969263"/>
                </a:lnTo>
                <a:lnTo>
                  <a:pt x="510539" y="896111"/>
                </a:lnTo>
                <a:lnTo>
                  <a:pt x="348995" y="714755"/>
                </a:lnTo>
                <a:lnTo>
                  <a:pt x="294131" y="652271"/>
                </a:lnTo>
                <a:lnTo>
                  <a:pt x="304799" y="6400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3627125" y="866648"/>
            <a:ext cx="901065" cy="1440180"/>
          </a:xfrm>
          <a:custGeom>
            <a:avLst/>
            <a:gdLst/>
            <a:ahLst/>
            <a:cxnLst/>
            <a:rect l="l" t="t" r="r" b="b"/>
            <a:pathLst>
              <a:path w="901064" h="1440180">
                <a:moveTo>
                  <a:pt x="0" y="0"/>
                </a:moveTo>
                <a:lnTo>
                  <a:pt x="219455" y="496823"/>
                </a:lnTo>
                <a:lnTo>
                  <a:pt x="352043" y="801623"/>
                </a:lnTo>
                <a:lnTo>
                  <a:pt x="464819" y="1056131"/>
                </a:lnTo>
                <a:lnTo>
                  <a:pt x="377951" y="1144523"/>
                </a:lnTo>
                <a:lnTo>
                  <a:pt x="428243" y="1194815"/>
                </a:lnTo>
                <a:lnTo>
                  <a:pt x="630935" y="1399031"/>
                </a:lnTo>
                <a:lnTo>
                  <a:pt x="670559" y="1440179"/>
                </a:lnTo>
                <a:lnTo>
                  <a:pt x="900683" y="1208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3810486" y="6400297"/>
            <a:ext cx="805181" cy="2176781"/>
          </a:xfrm>
          <a:custGeom>
            <a:avLst/>
            <a:gdLst/>
            <a:ahLst/>
            <a:cxnLst/>
            <a:rect l="l" t="t" r="r" b="b"/>
            <a:pathLst>
              <a:path w="805180" h="2176779">
                <a:moveTo>
                  <a:pt x="804671" y="1208531"/>
                </a:moveTo>
                <a:lnTo>
                  <a:pt x="289559" y="0"/>
                </a:lnTo>
                <a:lnTo>
                  <a:pt x="269747" y="9143"/>
                </a:lnTo>
                <a:lnTo>
                  <a:pt x="115823" y="83819"/>
                </a:lnTo>
                <a:lnTo>
                  <a:pt x="0" y="140207"/>
                </a:lnTo>
                <a:lnTo>
                  <a:pt x="77723" y="338327"/>
                </a:lnTo>
                <a:lnTo>
                  <a:pt x="158495" y="539495"/>
                </a:lnTo>
                <a:lnTo>
                  <a:pt x="237743" y="742187"/>
                </a:lnTo>
                <a:lnTo>
                  <a:pt x="316991" y="943355"/>
                </a:lnTo>
                <a:lnTo>
                  <a:pt x="396239" y="1142999"/>
                </a:lnTo>
                <a:lnTo>
                  <a:pt x="475487" y="1344167"/>
                </a:lnTo>
                <a:lnTo>
                  <a:pt x="556259" y="1546859"/>
                </a:lnTo>
                <a:lnTo>
                  <a:pt x="804671" y="2176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13677905" y="866653"/>
            <a:ext cx="96519" cy="53341"/>
          </a:xfrm>
          <a:custGeom>
            <a:avLst/>
            <a:gdLst/>
            <a:ahLst/>
            <a:cxnLst/>
            <a:rect l="l" t="t" r="r" b="b"/>
            <a:pathLst>
              <a:path w="96519" h="53340">
                <a:moveTo>
                  <a:pt x="96011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13138409" y="866647"/>
            <a:ext cx="635635" cy="373380"/>
          </a:xfrm>
          <a:custGeom>
            <a:avLst/>
            <a:gdLst/>
            <a:ahLst/>
            <a:cxnLst/>
            <a:rect l="l" t="t" r="r" b="b"/>
            <a:pathLst>
              <a:path w="635634" h="373380">
                <a:moveTo>
                  <a:pt x="0" y="0"/>
                </a:moveTo>
                <a:lnTo>
                  <a:pt x="60959" y="134111"/>
                </a:lnTo>
                <a:lnTo>
                  <a:pt x="105155" y="230123"/>
                </a:lnTo>
                <a:lnTo>
                  <a:pt x="143255" y="252983"/>
                </a:lnTo>
                <a:lnTo>
                  <a:pt x="150875" y="243839"/>
                </a:lnTo>
                <a:lnTo>
                  <a:pt x="187451" y="184403"/>
                </a:lnTo>
                <a:lnTo>
                  <a:pt x="487679" y="373379"/>
                </a:lnTo>
                <a:lnTo>
                  <a:pt x="547115" y="248411"/>
                </a:lnTo>
                <a:lnTo>
                  <a:pt x="278891" y="68579"/>
                </a:lnTo>
                <a:lnTo>
                  <a:pt x="300227" y="30479"/>
                </a:lnTo>
                <a:lnTo>
                  <a:pt x="278891" y="0"/>
                </a:lnTo>
                <a:lnTo>
                  <a:pt x="300227" y="30479"/>
                </a:lnTo>
                <a:lnTo>
                  <a:pt x="278891" y="68579"/>
                </a:lnTo>
                <a:lnTo>
                  <a:pt x="547115" y="248411"/>
                </a:lnTo>
                <a:lnTo>
                  <a:pt x="635507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1179579" y="866651"/>
            <a:ext cx="1416051" cy="2409824"/>
          </a:xfrm>
          <a:custGeom>
            <a:avLst/>
            <a:gdLst/>
            <a:ahLst/>
            <a:cxnLst/>
            <a:rect l="l" t="t" r="r" b="b"/>
            <a:pathLst>
              <a:path w="1416050" h="2409825">
                <a:moveTo>
                  <a:pt x="0" y="0"/>
                </a:moveTo>
                <a:lnTo>
                  <a:pt x="1165859" y="2324099"/>
                </a:lnTo>
                <a:lnTo>
                  <a:pt x="1199387" y="2365247"/>
                </a:lnTo>
                <a:lnTo>
                  <a:pt x="1237487" y="2409443"/>
                </a:lnTo>
                <a:lnTo>
                  <a:pt x="1415795" y="2278379"/>
                </a:lnTo>
                <a:lnTo>
                  <a:pt x="1389887" y="2244851"/>
                </a:lnTo>
                <a:lnTo>
                  <a:pt x="1371599" y="2223515"/>
                </a:lnTo>
                <a:lnTo>
                  <a:pt x="1324355" y="2167127"/>
                </a:lnTo>
                <a:lnTo>
                  <a:pt x="794003" y="1083563"/>
                </a:lnTo>
                <a:lnTo>
                  <a:pt x="714755" y="922019"/>
                </a:lnTo>
                <a:lnTo>
                  <a:pt x="2636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1673357" y="866649"/>
            <a:ext cx="1562099" cy="2516506"/>
          </a:xfrm>
          <a:custGeom>
            <a:avLst/>
            <a:gdLst/>
            <a:ahLst/>
            <a:cxnLst/>
            <a:rect l="l" t="t" r="r" b="b"/>
            <a:pathLst>
              <a:path w="1562100" h="2516504">
                <a:moveTo>
                  <a:pt x="0" y="0"/>
                </a:moveTo>
                <a:lnTo>
                  <a:pt x="406907" y="841247"/>
                </a:lnTo>
                <a:lnTo>
                  <a:pt x="475487" y="976883"/>
                </a:lnTo>
                <a:lnTo>
                  <a:pt x="989075" y="2001011"/>
                </a:lnTo>
                <a:lnTo>
                  <a:pt x="1062227" y="2092451"/>
                </a:lnTo>
                <a:lnTo>
                  <a:pt x="1071371" y="2104643"/>
                </a:lnTo>
                <a:lnTo>
                  <a:pt x="1110995" y="2154935"/>
                </a:lnTo>
                <a:lnTo>
                  <a:pt x="1341119" y="2444495"/>
                </a:lnTo>
                <a:lnTo>
                  <a:pt x="1397507" y="2516123"/>
                </a:lnTo>
                <a:lnTo>
                  <a:pt x="1412747" y="2505455"/>
                </a:lnTo>
                <a:lnTo>
                  <a:pt x="1557527" y="2377439"/>
                </a:lnTo>
                <a:lnTo>
                  <a:pt x="1562099" y="2374391"/>
                </a:lnTo>
                <a:lnTo>
                  <a:pt x="1508759" y="2310383"/>
                </a:lnTo>
                <a:lnTo>
                  <a:pt x="1239011" y="1978151"/>
                </a:lnTo>
                <a:lnTo>
                  <a:pt x="1182623" y="1908047"/>
                </a:lnTo>
                <a:lnTo>
                  <a:pt x="2956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2258567" y="866654"/>
            <a:ext cx="1309371" cy="2289175"/>
          </a:xfrm>
          <a:custGeom>
            <a:avLst/>
            <a:gdLst/>
            <a:ahLst/>
            <a:cxnLst/>
            <a:rect l="l" t="t" r="r" b="b"/>
            <a:pathLst>
              <a:path w="1309370" h="2289175">
                <a:moveTo>
                  <a:pt x="0" y="0"/>
                </a:moveTo>
                <a:lnTo>
                  <a:pt x="1045463" y="2211323"/>
                </a:lnTo>
                <a:lnTo>
                  <a:pt x="1078991" y="2282951"/>
                </a:lnTo>
                <a:lnTo>
                  <a:pt x="1082039" y="2289047"/>
                </a:lnTo>
                <a:lnTo>
                  <a:pt x="1309115" y="2075687"/>
                </a:lnTo>
                <a:lnTo>
                  <a:pt x="1296923" y="2049779"/>
                </a:lnTo>
                <a:lnTo>
                  <a:pt x="1283207" y="2020823"/>
                </a:lnTo>
                <a:lnTo>
                  <a:pt x="1223771" y="1894331"/>
                </a:lnTo>
                <a:lnTo>
                  <a:pt x="1085087" y="1603247"/>
                </a:lnTo>
                <a:lnTo>
                  <a:pt x="949451" y="1313687"/>
                </a:lnTo>
                <a:lnTo>
                  <a:pt x="873251" y="1153667"/>
                </a:lnTo>
                <a:lnTo>
                  <a:pt x="3276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11707368" y="8401303"/>
            <a:ext cx="607060" cy="829311"/>
          </a:xfrm>
          <a:custGeom>
            <a:avLst/>
            <a:gdLst/>
            <a:ahLst/>
            <a:cxnLst/>
            <a:rect l="l" t="t" r="r" b="b"/>
            <a:pathLst>
              <a:path w="607059" h="829309">
                <a:moveTo>
                  <a:pt x="440435" y="320039"/>
                </a:moveTo>
                <a:lnTo>
                  <a:pt x="545591" y="118871"/>
                </a:lnTo>
                <a:lnTo>
                  <a:pt x="606551" y="0"/>
                </a:lnTo>
                <a:lnTo>
                  <a:pt x="390143" y="97535"/>
                </a:lnTo>
                <a:lnTo>
                  <a:pt x="377951" y="103631"/>
                </a:lnTo>
                <a:lnTo>
                  <a:pt x="315467" y="131063"/>
                </a:lnTo>
                <a:lnTo>
                  <a:pt x="256031" y="245363"/>
                </a:lnTo>
                <a:lnTo>
                  <a:pt x="201167" y="352043"/>
                </a:lnTo>
                <a:lnTo>
                  <a:pt x="0" y="739139"/>
                </a:lnTo>
                <a:lnTo>
                  <a:pt x="175259" y="829055"/>
                </a:lnTo>
                <a:lnTo>
                  <a:pt x="440435" y="3200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10302241" y="9003287"/>
            <a:ext cx="806450" cy="810894"/>
          </a:xfrm>
          <a:custGeom>
            <a:avLst/>
            <a:gdLst/>
            <a:ahLst/>
            <a:cxnLst/>
            <a:rect l="l" t="t" r="r" b="b"/>
            <a:pathLst>
              <a:path w="806450" h="810895">
                <a:moveTo>
                  <a:pt x="545591" y="810767"/>
                </a:moveTo>
                <a:lnTo>
                  <a:pt x="638555" y="633983"/>
                </a:lnTo>
                <a:lnTo>
                  <a:pt x="667511" y="579119"/>
                </a:lnTo>
                <a:lnTo>
                  <a:pt x="806195" y="318515"/>
                </a:lnTo>
                <a:lnTo>
                  <a:pt x="539495" y="185927"/>
                </a:lnTo>
                <a:lnTo>
                  <a:pt x="161543" y="0"/>
                </a:lnTo>
                <a:lnTo>
                  <a:pt x="140207" y="44195"/>
                </a:lnTo>
                <a:lnTo>
                  <a:pt x="0" y="316991"/>
                </a:lnTo>
                <a:lnTo>
                  <a:pt x="175259" y="437387"/>
                </a:lnTo>
                <a:lnTo>
                  <a:pt x="262127" y="496823"/>
                </a:lnTo>
                <a:lnTo>
                  <a:pt x="345947" y="605027"/>
                </a:lnTo>
                <a:lnTo>
                  <a:pt x="454151" y="745235"/>
                </a:lnTo>
                <a:lnTo>
                  <a:pt x="505967" y="810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5999991" y="6737094"/>
            <a:ext cx="3150235" cy="3077211"/>
          </a:xfrm>
          <a:custGeom>
            <a:avLst/>
            <a:gdLst/>
            <a:ahLst/>
            <a:cxnLst/>
            <a:rect l="l" t="t" r="r" b="b"/>
            <a:pathLst>
              <a:path w="3150234" h="3077209">
                <a:moveTo>
                  <a:pt x="1638299" y="3076955"/>
                </a:moveTo>
                <a:lnTo>
                  <a:pt x="3133343" y="2452115"/>
                </a:lnTo>
                <a:lnTo>
                  <a:pt x="3150107" y="2418587"/>
                </a:lnTo>
                <a:lnTo>
                  <a:pt x="2752343" y="2129027"/>
                </a:lnTo>
                <a:lnTo>
                  <a:pt x="2272283" y="1444751"/>
                </a:lnTo>
                <a:lnTo>
                  <a:pt x="2246375" y="1408175"/>
                </a:lnTo>
                <a:lnTo>
                  <a:pt x="2197607" y="1338071"/>
                </a:lnTo>
                <a:lnTo>
                  <a:pt x="2193035" y="1330451"/>
                </a:lnTo>
                <a:lnTo>
                  <a:pt x="2168651" y="1295399"/>
                </a:lnTo>
                <a:lnTo>
                  <a:pt x="2122931" y="1231391"/>
                </a:lnTo>
                <a:lnTo>
                  <a:pt x="2092451" y="1187195"/>
                </a:lnTo>
                <a:lnTo>
                  <a:pt x="2089403" y="1184147"/>
                </a:lnTo>
                <a:lnTo>
                  <a:pt x="2132075" y="1152143"/>
                </a:lnTo>
                <a:lnTo>
                  <a:pt x="2237231" y="1074419"/>
                </a:lnTo>
                <a:lnTo>
                  <a:pt x="2278379" y="1043939"/>
                </a:lnTo>
                <a:lnTo>
                  <a:pt x="2394203" y="957071"/>
                </a:lnTo>
                <a:lnTo>
                  <a:pt x="2351531" y="896111"/>
                </a:lnTo>
                <a:lnTo>
                  <a:pt x="2346959" y="885443"/>
                </a:lnTo>
                <a:lnTo>
                  <a:pt x="2322575" y="841247"/>
                </a:lnTo>
                <a:lnTo>
                  <a:pt x="2171699" y="562355"/>
                </a:lnTo>
                <a:lnTo>
                  <a:pt x="2183891" y="557783"/>
                </a:lnTo>
                <a:lnTo>
                  <a:pt x="1844039" y="0"/>
                </a:lnTo>
                <a:lnTo>
                  <a:pt x="1703831" y="67055"/>
                </a:lnTo>
                <a:lnTo>
                  <a:pt x="2180843" y="1072895"/>
                </a:lnTo>
                <a:lnTo>
                  <a:pt x="1895855" y="1220723"/>
                </a:lnTo>
                <a:lnTo>
                  <a:pt x="1682495" y="1331975"/>
                </a:lnTo>
                <a:lnTo>
                  <a:pt x="1449323" y="1452371"/>
                </a:lnTo>
                <a:lnTo>
                  <a:pt x="1357883" y="1499615"/>
                </a:lnTo>
                <a:lnTo>
                  <a:pt x="1220723" y="1569719"/>
                </a:lnTo>
                <a:lnTo>
                  <a:pt x="871727" y="1751075"/>
                </a:lnTo>
                <a:lnTo>
                  <a:pt x="28955" y="2185415"/>
                </a:lnTo>
                <a:lnTo>
                  <a:pt x="0" y="2202179"/>
                </a:lnTo>
                <a:lnTo>
                  <a:pt x="15239" y="2244851"/>
                </a:lnTo>
                <a:lnTo>
                  <a:pt x="71627" y="2394203"/>
                </a:lnTo>
                <a:lnTo>
                  <a:pt x="99059" y="2464307"/>
                </a:lnTo>
                <a:lnTo>
                  <a:pt x="128015" y="2543555"/>
                </a:lnTo>
                <a:lnTo>
                  <a:pt x="156971" y="2531363"/>
                </a:lnTo>
                <a:lnTo>
                  <a:pt x="906779" y="2183891"/>
                </a:lnTo>
                <a:lnTo>
                  <a:pt x="1316735" y="30769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8089395" y="6609080"/>
            <a:ext cx="2159635" cy="2693036"/>
          </a:xfrm>
          <a:custGeom>
            <a:avLst/>
            <a:gdLst/>
            <a:ahLst/>
            <a:cxnLst/>
            <a:rect l="l" t="t" r="r" b="b"/>
            <a:pathLst>
              <a:path w="2159634" h="2693034">
                <a:moveTo>
                  <a:pt x="1447799" y="2692907"/>
                </a:moveTo>
                <a:lnTo>
                  <a:pt x="1525523" y="2542031"/>
                </a:lnTo>
                <a:lnTo>
                  <a:pt x="1534667" y="2523743"/>
                </a:lnTo>
                <a:lnTo>
                  <a:pt x="1569719" y="2453639"/>
                </a:lnTo>
                <a:lnTo>
                  <a:pt x="1714499" y="2167127"/>
                </a:lnTo>
                <a:lnTo>
                  <a:pt x="1816607" y="1967483"/>
                </a:lnTo>
                <a:lnTo>
                  <a:pt x="1956815" y="1688591"/>
                </a:lnTo>
                <a:lnTo>
                  <a:pt x="2011679" y="1583435"/>
                </a:lnTo>
                <a:lnTo>
                  <a:pt x="2125979" y="1354835"/>
                </a:lnTo>
                <a:lnTo>
                  <a:pt x="2159507" y="1290827"/>
                </a:lnTo>
                <a:lnTo>
                  <a:pt x="2151887" y="1277111"/>
                </a:lnTo>
                <a:lnTo>
                  <a:pt x="1533143" y="0"/>
                </a:lnTo>
                <a:lnTo>
                  <a:pt x="94487" y="685799"/>
                </a:lnTo>
                <a:lnTo>
                  <a:pt x="82295" y="690371"/>
                </a:lnTo>
                <a:lnTo>
                  <a:pt x="233171" y="969263"/>
                </a:lnTo>
                <a:lnTo>
                  <a:pt x="257555" y="1013459"/>
                </a:lnTo>
                <a:lnTo>
                  <a:pt x="262127" y="1024127"/>
                </a:lnTo>
                <a:lnTo>
                  <a:pt x="304799" y="1085087"/>
                </a:lnTo>
                <a:lnTo>
                  <a:pt x="188975" y="1171955"/>
                </a:lnTo>
                <a:lnTo>
                  <a:pt x="147827" y="1202435"/>
                </a:lnTo>
                <a:lnTo>
                  <a:pt x="42671" y="1280159"/>
                </a:lnTo>
                <a:lnTo>
                  <a:pt x="0" y="1312163"/>
                </a:lnTo>
                <a:lnTo>
                  <a:pt x="3047" y="1315211"/>
                </a:lnTo>
                <a:lnTo>
                  <a:pt x="33527" y="1359407"/>
                </a:lnTo>
                <a:lnTo>
                  <a:pt x="79247" y="1423415"/>
                </a:lnTo>
                <a:lnTo>
                  <a:pt x="103631" y="1458467"/>
                </a:lnTo>
                <a:lnTo>
                  <a:pt x="108203" y="1466087"/>
                </a:lnTo>
                <a:lnTo>
                  <a:pt x="156971" y="1536191"/>
                </a:lnTo>
                <a:lnTo>
                  <a:pt x="182879" y="1572767"/>
                </a:lnTo>
                <a:lnTo>
                  <a:pt x="662939" y="2257043"/>
                </a:lnTo>
                <a:lnTo>
                  <a:pt x="1060703" y="2546603"/>
                </a:lnTo>
                <a:lnTo>
                  <a:pt x="1078991" y="2511551"/>
                </a:lnTo>
                <a:lnTo>
                  <a:pt x="1447799" y="2692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5669285" y="8957564"/>
            <a:ext cx="169545" cy="67310"/>
          </a:xfrm>
          <a:custGeom>
            <a:avLst/>
            <a:gdLst/>
            <a:ahLst/>
            <a:cxnLst/>
            <a:rect l="l" t="t" r="r" b="b"/>
            <a:pathLst>
              <a:path w="169545" h="67309">
                <a:moveTo>
                  <a:pt x="144779" y="64007"/>
                </a:moveTo>
                <a:lnTo>
                  <a:pt x="147827" y="62483"/>
                </a:lnTo>
                <a:lnTo>
                  <a:pt x="169163" y="56387"/>
                </a:lnTo>
                <a:lnTo>
                  <a:pt x="67055" y="22859"/>
                </a:lnTo>
                <a:lnTo>
                  <a:pt x="0" y="0"/>
                </a:lnTo>
                <a:lnTo>
                  <a:pt x="12191" y="25907"/>
                </a:lnTo>
                <a:lnTo>
                  <a:pt x="25907" y="36575"/>
                </a:lnTo>
                <a:lnTo>
                  <a:pt x="41147" y="48767"/>
                </a:lnTo>
                <a:lnTo>
                  <a:pt x="76199" y="60959"/>
                </a:lnTo>
                <a:lnTo>
                  <a:pt x="111251" y="67055"/>
                </a:lnTo>
                <a:lnTo>
                  <a:pt x="144779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12987529" y="5496560"/>
            <a:ext cx="809624" cy="637541"/>
          </a:xfrm>
          <a:custGeom>
            <a:avLst/>
            <a:gdLst/>
            <a:ahLst/>
            <a:cxnLst/>
            <a:rect l="l" t="t" r="r" b="b"/>
            <a:pathLst>
              <a:path w="809625" h="637539">
                <a:moveTo>
                  <a:pt x="809243" y="332231"/>
                </a:moveTo>
                <a:lnTo>
                  <a:pt x="408431" y="135635"/>
                </a:lnTo>
                <a:lnTo>
                  <a:pt x="245363" y="56387"/>
                </a:lnTo>
                <a:lnTo>
                  <a:pt x="131063" y="0"/>
                </a:lnTo>
                <a:lnTo>
                  <a:pt x="129539" y="0"/>
                </a:lnTo>
                <a:lnTo>
                  <a:pt x="96011" y="71627"/>
                </a:lnTo>
                <a:lnTo>
                  <a:pt x="0" y="271271"/>
                </a:lnTo>
                <a:lnTo>
                  <a:pt x="269747" y="403859"/>
                </a:lnTo>
                <a:lnTo>
                  <a:pt x="365759" y="451103"/>
                </a:lnTo>
                <a:lnTo>
                  <a:pt x="577595" y="554735"/>
                </a:lnTo>
                <a:lnTo>
                  <a:pt x="583691" y="557783"/>
                </a:lnTo>
                <a:lnTo>
                  <a:pt x="623315" y="541019"/>
                </a:lnTo>
                <a:lnTo>
                  <a:pt x="661415" y="637031"/>
                </a:lnTo>
                <a:lnTo>
                  <a:pt x="809243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518160" y="4623308"/>
            <a:ext cx="1600200" cy="1161414"/>
          </a:xfrm>
          <a:custGeom>
            <a:avLst/>
            <a:gdLst/>
            <a:ahLst/>
            <a:cxnLst/>
            <a:rect l="l" t="t" r="r" b="b"/>
            <a:pathLst>
              <a:path w="1600200" h="1161414">
                <a:moveTo>
                  <a:pt x="0" y="1161287"/>
                </a:moveTo>
                <a:lnTo>
                  <a:pt x="1523" y="1161287"/>
                </a:lnTo>
                <a:lnTo>
                  <a:pt x="185927" y="1045463"/>
                </a:lnTo>
                <a:lnTo>
                  <a:pt x="257555" y="1002791"/>
                </a:lnTo>
                <a:lnTo>
                  <a:pt x="286511" y="984503"/>
                </a:lnTo>
                <a:lnTo>
                  <a:pt x="298703" y="976883"/>
                </a:lnTo>
                <a:lnTo>
                  <a:pt x="737615" y="705611"/>
                </a:lnTo>
                <a:lnTo>
                  <a:pt x="1193291" y="347471"/>
                </a:lnTo>
                <a:lnTo>
                  <a:pt x="1257299" y="297179"/>
                </a:lnTo>
                <a:lnTo>
                  <a:pt x="1286255" y="274319"/>
                </a:lnTo>
                <a:lnTo>
                  <a:pt x="1431035" y="160019"/>
                </a:lnTo>
                <a:lnTo>
                  <a:pt x="1447799" y="147827"/>
                </a:lnTo>
                <a:lnTo>
                  <a:pt x="1479803" y="121919"/>
                </a:lnTo>
                <a:lnTo>
                  <a:pt x="1482851" y="120395"/>
                </a:lnTo>
                <a:lnTo>
                  <a:pt x="1589531" y="36575"/>
                </a:lnTo>
                <a:lnTo>
                  <a:pt x="1600199" y="27431"/>
                </a:lnTo>
                <a:lnTo>
                  <a:pt x="1594103" y="15239"/>
                </a:lnTo>
                <a:lnTo>
                  <a:pt x="1584959" y="0"/>
                </a:lnTo>
                <a:lnTo>
                  <a:pt x="1289303" y="236219"/>
                </a:lnTo>
                <a:lnTo>
                  <a:pt x="1274063" y="248411"/>
                </a:lnTo>
                <a:lnTo>
                  <a:pt x="1245107" y="272795"/>
                </a:lnTo>
                <a:lnTo>
                  <a:pt x="995171" y="472439"/>
                </a:lnTo>
                <a:lnTo>
                  <a:pt x="734567" y="681227"/>
                </a:lnTo>
                <a:lnTo>
                  <a:pt x="333755" y="928115"/>
                </a:lnTo>
                <a:lnTo>
                  <a:pt x="274319" y="964691"/>
                </a:lnTo>
                <a:lnTo>
                  <a:pt x="188975" y="1016507"/>
                </a:lnTo>
                <a:lnTo>
                  <a:pt x="0" y="11338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8456676" y="9673849"/>
            <a:ext cx="521334" cy="140335"/>
          </a:xfrm>
          <a:custGeom>
            <a:avLst/>
            <a:gdLst/>
            <a:ahLst/>
            <a:cxnLst/>
            <a:rect l="l" t="t" r="r" b="b"/>
            <a:pathLst>
              <a:path w="521334" h="140334">
                <a:moveTo>
                  <a:pt x="521207" y="140207"/>
                </a:moveTo>
                <a:lnTo>
                  <a:pt x="242315" y="0"/>
                </a:lnTo>
                <a:lnTo>
                  <a:pt x="0" y="100583"/>
                </a:lnTo>
                <a:lnTo>
                  <a:pt x="80771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518163" y="3003295"/>
            <a:ext cx="972819" cy="1864360"/>
          </a:xfrm>
          <a:custGeom>
            <a:avLst/>
            <a:gdLst/>
            <a:ahLst/>
            <a:cxnLst/>
            <a:rect l="l" t="t" r="r" b="b"/>
            <a:pathLst>
              <a:path w="972819" h="1864360">
                <a:moveTo>
                  <a:pt x="0" y="929639"/>
                </a:moveTo>
                <a:lnTo>
                  <a:pt x="248411" y="1438655"/>
                </a:lnTo>
                <a:lnTo>
                  <a:pt x="260603" y="1461515"/>
                </a:lnTo>
                <a:lnTo>
                  <a:pt x="355091" y="1376171"/>
                </a:lnTo>
                <a:lnTo>
                  <a:pt x="566927" y="1618487"/>
                </a:lnTo>
                <a:lnTo>
                  <a:pt x="464819" y="1708403"/>
                </a:lnTo>
                <a:lnTo>
                  <a:pt x="580643" y="1848611"/>
                </a:lnTo>
                <a:lnTo>
                  <a:pt x="594359" y="1863851"/>
                </a:lnTo>
                <a:lnTo>
                  <a:pt x="699515" y="1804415"/>
                </a:lnTo>
                <a:lnTo>
                  <a:pt x="733043" y="1783079"/>
                </a:lnTo>
                <a:lnTo>
                  <a:pt x="733043" y="1781555"/>
                </a:lnTo>
                <a:lnTo>
                  <a:pt x="972311" y="1629155"/>
                </a:lnTo>
                <a:lnTo>
                  <a:pt x="952499" y="1603247"/>
                </a:lnTo>
                <a:lnTo>
                  <a:pt x="484631" y="9936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696473" y="9754619"/>
            <a:ext cx="169545" cy="59690"/>
          </a:xfrm>
          <a:custGeom>
            <a:avLst/>
            <a:gdLst/>
            <a:ahLst/>
            <a:cxnLst/>
            <a:rect l="l" t="t" r="r" b="b"/>
            <a:pathLst>
              <a:path w="169544" h="59690">
                <a:moveTo>
                  <a:pt x="169163" y="59435"/>
                </a:moveTo>
                <a:lnTo>
                  <a:pt x="140207" y="0"/>
                </a:ln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518161" y="6295135"/>
            <a:ext cx="81280" cy="215265"/>
          </a:xfrm>
          <a:custGeom>
            <a:avLst/>
            <a:gdLst/>
            <a:ahLst/>
            <a:cxnLst/>
            <a:rect l="l" t="t" r="r" b="b"/>
            <a:pathLst>
              <a:path w="81279" h="215265">
                <a:moveTo>
                  <a:pt x="0" y="214883"/>
                </a:moveTo>
                <a:lnTo>
                  <a:pt x="80771" y="1752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1561066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6407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8389624" y="6156451"/>
            <a:ext cx="762001" cy="586740"/>
          </a:xfrm>
          <a:custGeom>
            <a:avLst/>
            <a:gdLst/>
            <a:ahLst/>
            <a:cxnLst/>
            <a:rect l="l" t="t" r="r" b="b"/>
            <a:pathLst>
              <a:path w="762000" h="586740">
                <a:moveTo>
                  <a:pt x="336803" y="487679"/>
                </a:moveTo>
                <a:lnTo>
                  <a:pt x="294131" y="402335"/>
                </a:lnTo>
                <a:lnTo>
                  <a:pt x="761999" y="181355"/>
                </a:lnTo>
                <a:lnTo>
                  <a:pt x="673607" y="0"/>
                </a:lnTo>
                <a:lnTo>
                  <a:pt x="0" y="321563"/>
                </a:lnTo>
                <a:lnTo>
                  <a:pt x="1523" y="324611"/>
                </a:lnTo>
                <a:lnTo>
                  <a:pt x="121919" y="586739"/>
                </a:lnTo>
                <a:lnTo>
                  <a:pt x="336803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518161" y="7646930"/>
            <a:ext cx="723900" cy="528955"/>
          </a:xfrm>
          <a:custGeom>
            <a:avLst/>
            <a:gdLst/>
            <a:ahLst/>
            <a:cxnLst/>
            <a:rect l="l" t="t" r="r" b="b"/>
            <a:pathLst>
              <a:path w="723900" h="528954">
                <a:moveTo>
                  <a:pt x="0" y="528827"/>
                </a:moveTo>
                <a:lnTo>
                  <a:pt x="141731" y="463295"/>
                </a:lnTo>
                <a:lnTo>
                  <a:pt x="193547" y="438911"/>
                </a:lnTo>
                <a:lnTo>
                  <a:pt x="562355" y="269747"/>
                </a:lnTo>
                <a:lnTo>
                  <a:pt x="723899" y="195071"/>
                </a:lnTo>
                <a:lnTo>
                  <a:pt x="632459" y="0"/>
                </a:lnTo>
                <a:lnTo>
                  <a:pt x="470915" y="76199"/>
                </a:lnTo>
                <a:lnTo>
                  <a:pt x="123443" y="240791"/>
                </a:lnTo>
                <a:lnTo>
                  <a:pt x="109727" y="246887"/>
                </a:lnTo>
                <a:lnTo>
                  <a:pt x="0" y="300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1743456" y="7147052"/>
            <a:ext cx="1637030" cy="929640"/>
          </a:xfrm>
          <a:custGeom>
            <a:avLst/>
            <a:gdLst/>
            <a:ahLst/>
            <a:cxnLst/>
            <a:rect l="l" t="t" r="r" b="b"/>
            <a:pathLst>
              <a:path w="1637029" h="929640">
                <a:moveTo>
                  <a:pt x="251459" y="853439"/>
                </a:moveTo>
                <a:lnTo>
                  <a:pt x="644651" y="664463"/>
                </a:lnTo>
                <a:lnTo>
                  <a:pt x="734567" y="621791"/>
                </a:lnTo>
                <a:lnTo>
                  <a:pt x="1636775" y="190499"/>
                </a:lnTo>
                <a:lnTo>
                  <a:pt x="1551431" y="0"/>
                </a:lnTo>
                <a:lnTo>
                  <a:pt x="579119" y="458723"/>
                </a:lnTo>
                <a:lnTo>
                  <a:pt x="553211" y="470915"/>
                </a:lnTo>
                <a:lnTo>
                  <a:pt x="160019" y="656843"/>
                </a:lnTo>
                <a:lnTo>
                  <a:pt x="0" y="733043"/>
                </a:lnTo>
                <a:lnTo>
                  <a:pt x="91439" y="929639"/>
                </a:lnTo>
                <a:lnTo>
                  <a:pt x="251459" y="853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11218164" y="8532368"/>
            <a:ext cx="805181" cy="608329"/>
          </a:xfrm>
          <a:custGeom>
            <a:avLst/>
            <a:gdLst/>
            <a:ahLst/>
            <a:cxnLst/>
            <a:rect l="l" t="t" r="r" b="b"/>
            <a:pathLst>
              <a:path w="805179" h="608329">
                <a:moveTo>
                  <a:pt x="690371" y="220979"/>
                </a:moveTo>
                <a:lnTo>
                  <a:pt x="745235" y="114299"/>
                </a:lnTo>
                <a:lnTo>
                  <a:pt x="804671" y="0"/>
                </a:lnTo>
                <a:lnTo>
                  <a:pt x="658367" y="67055"/>
                </a:lnTo>
                <a:lnTo>
                  <a:pt x="612647" y="86867"/>
                </a:lnTo>
                <a:lnTo>
                  <a:pt x="559307" y="111251"/>
                </a:lnTo>
                <a:lnTo>
                  <a:pt x="428243" y="170687"/>
                </a:lnTo>
                <a:lnTo>
                  <a:pt x="0" y="362711"/>
                </a:lnTo>
                <a:lnTo>
                  <a:pt x="208787" y="470915"/>
                </a:lnTo>
                <a:lnTo>
                  <a:pt x="489203" y="608075"/>
                </a:lnTo>
                <a:lnTo>
                  <a:pt x="690371" y="2209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12446511" y="8794495"/>
            <a:ext cx="681355" cy="870584"/>
          </a:xfrm>
          <a:custGeom>
            <a:avLst/>
            <a:gdLst/>
            <a:ahLst/>
            <a:cxnLst/>
            <a:rect l="l" t="t" r="r" b="b"/>
            <a:pathLst>
              <a:path w="681355" h="870584">
                <a:moveTo>
                  <a:pt x="330707" y="826007"/>
                </a:moveTo>
                <a:lnTo>
                  <a:pt x="478535" y="537971"/>
                </a:lnTo>
                <a:lnTo>
                  <a:pt x="681227" y="152399"/>
                </a:lnTo>
                <a:lnTo>
                  <a:pt x="664463" y="144779"/>
                </a:lnTo>
                <a:lnTo>
                  <a:pt x="370331" y="0"/>
                </a:lnTo>
                <a:lnTo>
                  <a:pt x="233171" y="265175"/>
                </a:lnTo>
                <a:lnTo>
                  <a:pt x="185927" y="358139"/>
                </a:lnTo>
                <a:lnTo>
                  <a:pt x="173735" y="380999"/>
                </a:lnTo>
                <a:lnTo>
                  <a:pt x="0" y="717803"/>
                </a:lnTo>
                <a:lnTo>
                  <a:pt x="12191" y="723899"/>
                </a:lnTo>
                <a:lnTo>
                  <a:pt x="307847" y="870203"/>
                </a:lnTo>
                <a:lnTo>
                  <a:pt x="330707" y="826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2019305" y="7730744"/>
            <a:ext cx="1626235" cy="931544"/>
          </a:xfrm>
          <a:custGeom>
            <a:avLst/>
            <a:gdLst/>
            <a:ahLst/>
            <a:cxnLst/>
            <a:rect l="l" t="t" r="r" b="b"/>
            <a:pathLst>
              <a:path w="1626235" h="931545">
                <a:moveTo>
                  <a:pt x="249935" y="854963"/>
                </a:moveTo>
                <a:lnTo>
                  <a:pt x="637031" y="670559"/>
                </a:lnTo>
                <a:lnTo>
                  <a:pt x="672083" y="653795"/>
                </a:lnTo>
                <a:lnTo>
                  <a:pt x="1626107" y="198119"/>
                </a:lnTo>
                <a:lnTo>
                  <a:pt x="1537715" y="0"/>
                </a:lnTo>
                <a:lnTo>
                  <a:pt x="643127" y="428243"/>
                </a:lnTo>
                <a:lnTo>
                  <a:pt x="510539" y="492251"/>
                </a:lnTo>
                <a:lnTo>
                  <a:pt x="158495" y="659891"/>
                </a:lnTo>
                <a:lnTo>
                  <a:pt x="0" y="736091"/>
                </a:lnTo>
                <a:lnTo>
                  <a:pt x="92963" y="931163"/>
                </a:lnTo>
                <a:lnTo>
                  <a:pt x="249935" y="854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9340595" y="5623058"/>
            <a:ext cx="970916" cy="668019"/>
          </a:xfrm>
          <a:custGeom>
            <a:avLst/>
            <a:gdLst/>
            <a:ahLst/>
            <a:cxnLst/>
            <a:rect l="l" t="t" r="r" b="b"/>
            <a:pathLst>
              <a:path w="970915" h="668020">
                <a:moveTo>
                  <a:pt x="0" y="402335"/>
                </a:moveTo>
                <a:lnTo>
                  <a:pt x="128015" y="667511"/>
                </a:lnTo>
                <a:lnTo>
                  <a:pt x="970787" y="265175"/>
                </a:lnTo>
                <a:lnTo>
                  <a:pt x="845819" y="0"/>
                </a:lnTo>
                <a:lnTo>
                  <a:pt x="0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13159738" y="6939795"/>
            <a:ext cx="889000" cy="548639"/>
          </a:xfrm>
          <a:custGeom>
            <a:avLst/>
            <a:gdLst/>
            <a:ahLst/>
            <a:cxnLst/>
            <a:rect l="l" t="t" r="r" b="b"/>
            <a:pathLst>
              <a:path w="889000" h="548640">
                <a:moveTo>
                  <a:pt x="429767" y="400811"/>
                </a:moveTo>
                <a:lnTo>
                  <a:pt x="888491" y="202691"/>
                </a:lnTo>
                <a:lnTo>
                  <a:pt x="809243" y="0"/>
                </a:lnTo>
                <a:lnTo>
                  <a:pt x="345947" y="199643"/>
                </a:lnTo>
                <a:lnTo>
                  <a:pt x="278891" y="228599"/>
                </a:lnTo>
                <a:lnTo>
                  <a:pt x="0" y="348995"/>
                </a:lnTo>
                <a:lnTo>
                  <a:pt x="86867" y="548639"/>
                </a:lnTo>
                <a:lnTo>
                  <a:pt x="429767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652018" y="6953506"/>
            <a:ext cx="1643380" cy="927100"/>
          </a:xfrm>
          <a:custGeom>
            <a:avLst/>
            <a:gdLst/>
            <a:ahLst/>
            <a:cxnLst/>
            <a:rect l="l" t="t" r="r" b="b"/>
            <a:pathLst>
              <a:path w="1643379" h="927100">
                <a:moveTo>
                  <a:pt x="251459" y="850391"/>
                </a:moveTo>
                <a:lnTo>
                  <a:pt x="644651" y="664463"/>
                </a:lnTo>
                <a:lnTo>
                  <a:pt x="670559" y="652271"/>
                </a:lnTo>
                <a:lnTo>
                  <a:pt x="1642871" y="193547"/>
                </a:lnTo>
                <a:lnTo>
                  <a:pt x="1556003" y="0"/>
                </a:lnTo>
                <a:lnTo>
                  <a:pt x="551687" y="473963"/>
                </a:lnTo>
                <a:lnTo>
                  <a:pt x="519683" y="489203"/>
                </a:lnTo>
                <a:lnTo>
                  <a:pt x="160019" y="658367"/>
                </a:lnTo>
                <a:lnTo>
                  <a:pt x="0" y="734567"/>
                </a:lnTo>
                <a:lnTo>
                  <a:pt x="91439" y="926591"/>
                </a:lnTo>
                <a:lnTo>
                  <a:pt x="251459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3371576" y="2652776"/>
            <a:ext cx="1243965" cy="1056640"/>
          </a:xfrm>
          <a:custGeom>
            <a:avLst/>
            <a:gdLst/>
            <a:ahLst/>
            <a:cxnLst/>
            <a:rect l="l" t="t" r="r" b="b"/>
            <a:pathLst>
              <a:path w="1243965" h="1056639">
                <a:moveTo>
                  <a:pt x="1243583" y="483107"/>
                </a:moveTo>
                <a:lnTo>
                  <a:pt x="502919" y="99059"/>
                </a:lnTo>
                <a:lnTo>
                  <a:pt x="310895" y="0"/>
                </a:lnTo>
                <a:lnTo>
                  <a:pt x="301751" y="16763"/>
                </a:lnTo>
                <a:lnTo>
                  <a:pt x="112775" y="394715"/>
                </a:lnTo>
                <a:lnTo>
                  <a:pt x="38099" y="542543"/>
                </a:lnTo>
                <a:lnTo>
                  <a:pt x="28955" y="576071"/>
                </a:lnTo>
                <a:lnTo>
                  <a:pt x="9143" y="647699"/>
                </a:lnTo>
                <a:lnTo>
                  <a:pt x="0" y="681227"/>
                </a:lnTo>
                <a:lnTo>
                  <a:pt x="3047" y="739139"/>
                </a:lnTo>
                <a:lnTo>
                  <a:pt x="24383" y="819911"/>
                </a:lnTo>
                <a:lnTo>
                  <a:pt x="48767" y="874775"/>
                </a:lnTo>
                <a:lnTo>
                  <a:pt x="74675" y="917447"/>
                </a:lnTo>
                <a:lnTo>
                  <a:pt x="128015" y="973835"/>
                </a:lnTo>
                <a:lnTo>
                  <a:pt x="179831" y="1014983"/>
                </a:lnTo>
                <a:lnTo>
                  <a:pt x="251459" y="1045463"/>
                </a:lnTo>
                <a:lnTo>
                  <a:pt x="388619" y="1056131"/>
                </a:lnTo>
                <a:lnTo>
                  <a:pt x="492251" y="1037843"/>
                </a:lnTo>
                <a:lnTo>
                  <a:pt x="598931" y="998219"/>
                </a:lnTo>
                <a:lnTo>
                  <a:pt x="621791" y="987551"/>
                </a:lnTo>
                <a:lnTo>
                  <a:pt x="1243583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518160" y="9359900"/>
            <a:ext cx="230504" cy="303530"/>
          </a:xfrm>
          <a:custGeom>
            <a:avLst/>
            <a:gdLst/>
            <a:ahLst/>
            <a:cxnLst/>
            <a:rect l="l" t="t" r="r" b="b"/>
            <a:pathLst>
              <a:path w="230504" h="303529">
                <a:moveTo>
                  <a:pt x="0" y="303275"/>
                </a:moveTo>
                <a:lnTo>
                  <a:pt x="230123" y="204215"/>
                </a:lnTo>
                <a:lnTo>
                  <a:pt x="208787" y="160019"/>
                </a:lnTo>
                <a:lnTo>
                  <a:pt x="134111" y="0"/>
                </a:lnTo>
                <a:lnTo>
                  <a:pt x="0" y="579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13328908" y="7343648"/>
            <a:ext cx="878205" cy="542925"/>
          </a:xfrm>
          <a:custGeom>
            <a:avLst/>
            <a:gdLst/>
            <a:ahLst/>
            <a:cxnLst/>
            <a:rect l="l" t="t" r="r" b="b"/>
            <a:pathLst>
              <a:path w="878205" h="542925">
                <a:moveTo>
                  <a:pt x="428243" y="393191"/>
                </a:moveTo>
                <a:lnTo>
                  <a:pt x="873251" y="201167"/>
                </a:lnTo>
                <a:lnTo>
                  <a:pt x="877823" y="199643"/>
                </a:lnTo>
                <a:lnTo>
                  <a:pt x="798575" y="0"/>
                </a:lnTo>
                <a:lnTo>
                  <a:pt x="344423" y="195071"/>
                </a:lnTo>
                <a:lnTo>
                  <a:pt x="0" y="342899"/>
                </a:lnTo>
                <a:lnTo>
                  <a:pt x="83819" y="541019"/>
                </a:lnTo>
                <a:lnTo>
                  <a:pt x="83819" y="542543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284737" y="6157982"/>
            <a:ext cx="1742439" cy="1135379"/>
          </a:xfrm>
          <a:custGeom>
            <a:avLst/>
            <a:gdLst/>
            <a:ahLst/>
            <a:cxnLst/>
            <a:rect l="l" t="t" r="r" b="b"/>
            <a:pathLst>
              <a:path w="1742439" h="1135379">
                <a:moveTo>
                  <a:pt x="181355" y="1135379"/>
                </a:moveTo>
                <a:lnTo>
                  <a:pt x="341375" y="1059179"/>
                </a:lnTo>
                <a:lnTo>
                  <a:pt x="676655" y="899159"/>
                </a:lnTo>
                <a:lnTo>
                  <a:pt x="769619" y="853439"/>
                </a:lnTo>
                <a:lnTo>
                  <a:pt x="1508759" y="501395"/>
                </a:lnTo>
                <a:lnTo>
                  <a:pt x="1728215" y="396239"/>
                </a:lnTo>
                <a:lnTo>
                  <a:pt x="1741931" y="388619"/>
                </a:lnTo>
                <a:lnTo>
                  <a:pt x="1740407" y="385571"/>
                </a:lnTo>
                <a:lnTo>
                  <a:pt x="1568195" y="0"/>
                </a:lnTo>
                <a:lnTo>
                  <a:pt x="1548383" y="9143"/>
                </a:lnTo>
                <a:lnTo>
                  <a:pt x="1327403" y="114299"/>
                </a:lnTo>
                <a:lnTo>
                  <a:pt x="589787" y="467867"/>
                </a:lnTo>
                <a:lnTo>
                  <a:pt x="457199" y="530351"/>
                </a:lnTo>
                <a:lnTo>
                  <a:pt x="160019" y="672083"/>
                </a:lnTo>
                <a:lnTo>
                  <a:pt x="0" y="749807"/>
                </a:lnTo>
                <a:lnTo>
                  <a:pt x="181355" y="1135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2092943" y="8610092"/>
            <a:ext cx="508000" cy="805180"/>
          </a:xfrm>
          <a:custGeom>
            <a:avLst/>
            <a:gdLst/>
            <a:ahLst/>
            <a:cxnLst/>
            <a:rect l="l" t="t" r="r" b="b"/>
            <a:pathLst>
              <a:path w="508000" h="805179">
                <a:moveTo>
                  <a:pt x="382523" y="339851"/>
                </a:moveTo>
                <a:lnTo>
                  <a:pt x="406907" y="288035"/>
                </a:lnTo>
                <a:lnTo>
                  <a:pt x="507491" y="79247"/>
                </a:lnTo>
                <a:lnTo>
                  <a:pt x="345947" y="0"/>
                </a:lnTo>
                <a:lnTo>
                  <a:pt x="260603" y="178307"/>
                </a:lnTo>
                <a:lnTo>
                  <a:pt x="217931" y="266699"/>
                </a:lnTo>
                <a:lnTo>
                  <a:pt x="0" y="726947"/>
                </a:lnTo>
                <a:lnTo>
                  <a:pt x="161543" y="804671"/>
                </a:lnTo>
                <a:lnTo>
                  <a:pt x="382523" y="3398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778765" y="4379466"/>
            <a:ext cx="306705" cy="332740"/>
          </a:xfrm>
          <a:custGeom>
            <a:avLst/>
            <a:gdLst/>
            <a:ahLst/>
            <a:cxnLst/>
            <a:rect l="l" t="t" r="r" b="b"/>
            <a:pathLst>
              <a:path w="306705" h="332739">
                <a:moveTo>
                  <a:pt x="0" y="85343"/>
                </a:moveTo>
                <a:lnTo>
                  <a:pt x="204215" y="332231"/>
                </a:lnTo>
                <a:lnTo>
                  <a:pt x="306323" y="242315"/>
                </a:lnTo>
                <a:lnTo>
                  <a:pt x="94487" y="0"/>
                </a:lnTo>
                <a:lnTo>
                  <a:pt x="0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518165" y="7453376"/>
            <a:ext cx="632459" cy="494029"/>
          </a:xfrm>
          <a:custGeom>
            <a:avLst/>
            <a:gdLst/>
            <a:ahLst/>
            <a:cxnLst/>
            <a:rect l="l" t="t" r="r" b="b"/>
            <a:pathLst>
              <a:path w="632460" h="494029">
                <a:moveTo>
                  <a:pt x="0" y="493775"/>
                </a:moveTo>
                <a:lnTo>
                  <a:pt x="109727" y="440435"/>
                </a:lnTo>
                <a:lnTo>
                  <a:pt x="123443" y="434339"/>
                </a:lnTo>
                <a:lnTo>
                  <a:pt x="470915" y="269747"/>
                </a:lnTo>
                <a:lnTo>
                  <a:pt x="632459" y="193547"/>
                </a:lnTo>
                <a:lnTo>
                  <a:pt x="542543" y="0"/>
                </a:lnTo>
                <a:lnTo>
                  <a:pt x="377951" y="74675"/>
                </a:lnTo>
                <a:lnTo>
                  <a:pt x="32003" y="234695"/>
                </a:lnTo>
                <a:lnTo>
                  <a:pt x="0" y="2499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3074399" y="6738626"/>
            <a:ext cx="894715" cy="550545"/>
          </a:xfrm>
          <a:custGeom>
            <a:avLst/>
            <a:gdLst/>
            <a:ahLst/>
            <a:cxnLst/>
            <a:rect l="l" t="t" r="r" b="b"/>
            <a:pathLst>
              <a:path w="894715" h="550545">
                <a:moveTo>
                  <a:pt x="85343" y="550163"/>
                </a:moveTo>
                <a:lnTo>
                  <a:pt x="364235" y="429767"/>
                </a:lnTo>
                <a:lnTo>
                  <a:pt x="431291" y="400811"/>
                </a:lnTo>
                <a:lnTo>
                  <a:pt x="894587" y="201167"/>
                </a:lnTo>
                <a:lnTo>
                  <a:pt x="813815" y="0"/>
                </a:lnTo>
                <a:lnTo>
                  <a:pt x="355091" y="198119"/>
                </a:lnTo>
                <a:lnTo>
                  <a:pt x="278891" y="231647"/>
                </a:lnTo>
                <a:lnTo>
                  <a:pt x="0" y="352043"/>
                </a:lnTo>
                <a:lnTo>
                  <a:pt x="85343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923293" y="9410192"/>
            <a:ext cx="201295" cy="403861"/>
          </a:xfrm>
          <a:custGeom>
            <a:avLst/>
            <a:gdLst/>
            <a:ahLst/>
            <a:cxnLst/>
            <a:rect l="l" t="t" r="r" b="b"/>
            <a:pathLst>
              <a:path w="201294" h="403859">
                <a:moveTo>
                  <a:pt x="0" y="403859"/>
                </a:moveTo>
                <a:lnTo>
                  <a:pt x="201167" y="312419"/>
                </a:lnTo>
                <a:lnTo>
                  <a:pt x="5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1978152" y="94101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1100333" y="9410192"/>
            <a:ext cx="878205" cy="403861"/>
          </a:xfrm>
          <a:custGeom>
            <a:avLst/>
            <a:gdLst/>
            <a:ahLst/>
            <a:cxnLst/>
            <a:rect l="l" t="t" r="r" b="b"/>
            <a:pathLst>
              <a:path w="878205" h="403859">
                <a:moveTo>
                  <a:pt x="877823" y="0"/>
                </a:moveTo>
                <a:lnTo>
                  <a:pt x="714755" y="76199"/>
                </a:lnTo>
                <a:lnTo>
                  <a:pt x="277367" y="275843"/>
                </a:lnTo>
                <a:lnTo>
                  <a:pt x="137159" y="341375"/>
                </a:lnTo>
                <a:lnTo>
                  <a:pt x="0" y="403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10885934" y="2070609"/>
            <a:ext cx="1988820" cy="1132839"/>
          </a:xfrm>
          <a:custGeom>
            <a:avLst/>
            <a:gdLst/>
            <a:ahLst/>
            <a:cxnLst/>
            <a:rect l="l" t="t" r="r" b="b"/>
            <a:pathLst>
              <a:path w="1988820" h="1132839">
                <a:moveTo>
                  <a:pt x="1988819" y="667511"/>
                </a:moveTo>
                <a:lnTo>
                  <a:pt x="1894331" y="618743"/>
                </a:lnTo>
                <a:lnTo>
                  <a:pt x="1700783" y="522731"/>
                </a:lnTo>
                <a:lnTo>
                  <a:pt x="662939" y="0"/>
                </a:lnTo>
                <a:lnTo>
                  <a:pt x="0" y="260603"/>
                </a:lnTo>
                <a:lnTo>
                  <a:pt x="1295399" y="906779"/>
                </a:lnTo>
                <a:lnTo>
                  <a:pt x="1714499" y="1115567"/>
                </a:lnTo>
                <a:lnTo>
                  <a:pt x="1749551" y="1132331"/>
                </a:lnTo>
                <a:lnTo>
                  <a:pt x="1988819" y="6675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9468613" y="5888233"/>
            <a:ext cx="969644" cy="668019"/>
          </a:xfrm>
          <a:custGeom>
            <a:avLst/>
            <a:gdLst/>
            <a:ahLst/>
            <a:cxnLst/>
            <a:rect l="l" t="t" r="r" b="b"/>
            <a:pathLst>
              <a:path w="969645" h="668020">
                <a:moveTo>
                  <a:pt x="533399" y="473963"/>
                </a:moveTo>
                <a:lnTo>
                  <a:pt x="792479" y="350519"/>
                </a:lnTo>
                <a:lnTo>
                  <a:pt x="969263" y="266699"/>
                </a:lnTo>
                <a:lnTo>
                  <a:pt x="842771" y="0"/>
                </a:lnTo>
                <a:lnTo>
                  <a:pt x="0" y="402335"/>
                </a:lnTo>
                <a:lnTo>
                  <a:pt x="128015" y="667511"/>
                </a:lnTo>
                <a:lnTo>
                  <a:pt x="533399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3345185" y="3219704"/>
            <a:ext cx="1618615" cy="2514600"/>
          </a:xfrm>
          <a:custGeom>
            <a:avLst/>
            <a:gdLst/>
            <a:ahLst/>
            <a:cxnLst/>
            <a:rect l="l" t="t" r="r" b="b"/>
            <a:pathLst>
              <a:path w="1618614" h="2514600">
                <a:moveTo>
                  <a:pt x="1618487" y="2257043"/>
                </a:moveTo>
                <a:lnTo>
                  <a:pt x="1514855" y="2061971"/>
                </a:lnTo>
                <a:lnTo>
                  <a:pt x="1139951" y="1354835"/>
                </a:lnTo>
                <a:lnTo>
                  <a:pt x="920495" y="940307"/>
                </a:lnTo>
                <a:lnTo>
                  <a:pt x="899159" y="899159"/>
                </a:lnTo>
                <a:lnTo>
                  <a:pt x="789431" y="693419"/>
                </a:lnTo>
                <a:lnTo>
                  <a:pt x="775715" y="667511"/>
                </a:lnTo>
                <a:lnTo>
                  <a:pt x="758951" y="635507"/>
                </a:lnTo>
                <a:lnTo>
                  <a:pt x="702563" y="528827"/>
                </a:lnTo>
                <a:lnTo>
                  <a:pt x="559307" y="260603"/>
                </a:lnTo>
                <a:lnTo>
                  <a:pt x="460247" y="74675"/>
                </a:lnTo>
                <a:lnTo>
                  <a:pt x="422147" y="0"/>
                </a:lnTo>
                <a:lnTo>
                  <a:pt x="339851" y="67055"/>
                </a:lnTo>
                <a:lnTo>
                  <a:pt x="297179" y="102107"/>
                </a:lnTo>
                <a:lnTo>
                  <a:pt x="0" y="344423"/>
                </a:lnTo>
                <a:lnTo>
                  <a:pt x="6095" y="356615"/>
                </a:lnTo>
                <a:lnTo>
                  <a:pt x="7619" y="358139"/>
                </a:lnTo>
                <a:lnTo>
                  <a:pt x="45719" y="428243"/>
                </a:lnTo>
                <a:lnTo>
                  <a:pt x="64007" y="464819"/>
                </a:lnTo>
                <a:lnTo>
                  <a:pt x="344423" y="993647"/>
                </a:lnTo>
                <a:lnTo>
                  <a:pt x="504443" y="1293875"/>
                </a:lnTo>
                <a:lnTo>
                  <a:pt x="1150619" y="2514599"/>
                </a:lnTo>
                <a:lnTo>
                  <a:pt x="1618487" y="2257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1691640" y="2841753"/>
            <a:ext cx="818515" cy="1047114"/>
          </a:xfrm>
          <a:custGeom>
            <a:avLst/>
            <a:gdLst/>
            <a:ahLst/>
            <a:cxnLst/>
            <a:rect l="l" t="t" r="r" b="b"/>
            <a:pathLst>
              <a:path w="818514" h="1047114">
                <a:moveTo>
                  <a:pt x="818387" y="874775"/>
                </a:moveTo>
                <a:lnTo>
                  <a:pt x="531875" y="516635"/>
                </a:lnTo>
                <a:lnTo>
                  <a:pt x="512063" y="492251"/>
                </a:lnTo>
                <a:lnTo>
                  <a:pt x="458723" y="426719"/>
                </a:lnTo>
                <a:lnTo>
                  <a:pt x="239267" y="0"/>
                </a:lnTo>
                <a:lnTo>
                  <a:pt x="64007" y="85343"/>
                </a:lnTo>
                <a:lnTo>
                  <a:pt x="0" y="115823"/>
                </a:lnTo>
                <a:lnTo>
                  <a:pt x="245363" y="609599"/>
                </a:lnTo>
                <a:lnTo>
                  <a:pt x="300227" y="678179"/>
                </a:lnTo>
                <a:lnTo>
                  <a:pt x="605027" y="1046987"/>
                </a:lnTo>
                <a:lnTo>
                  <a:pt x="818387" y="874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7844029" y="6025388"/>
            <a:ext cx="1778634" cy="1270000"/>
          </a:xfrm>
          <a:custGeom>
            <a:avLst/>
            <a:gdLst/>
            <a:ahLst/>
            <a:cxnLst/>
            <a:rect l="l" t="t" r="r" b="b"/>
            <a:pathLst>
              <a:path w="1778634" h="1270000">
                <a:moveTo>
                  <a:pt x="339851" y="1269491"/>
                </a:moveTo>
                <a:lnTo>
                  <a:pt x="1778507" y="583691"/>
                </a:lnTo>
                <a:lnTo>
                  <a:pt x="1752599" y="530351"/>
                </a:lnTo>
                <a:lnTo>
                  <a:pt x="1624583" y="265175"/>
                </a:lnTo>
                <a:lnTo>
                  <a:pt x="1496567" y="0"/>
                </a:lnTo>
                <a:lnTo>
                  <a:pt x="1219199" y="131063"/>
                </a:lnTo>
                <a:lnTo>
                  <a:pt x="1307591" y="312419"/>
                </a:lnTo>
                <a:lnTo>
                  <a:pt x="839723" y="533399"/>
                </a:lnTo>
                <a:lnTo>
                  <a:pt x="882395" y="618743"/>
                </a:lnTo>
                <a:lnTo>
                  <a:pt x="667511" y="717803"/>
                </a:lnTo>
                <a:lnTo>
                  <a:pt x="547115" y="455675"/>
                </a:lnTo>
                <a:lnTo>
                  <a:pt x="545591" y="452627"/>
                </a:lnTo>
                <a:lnTo>
                  <a:pt x="0" y="711707"/>
                </a:lnTo>
                <a:lnTo>
                  <a:pt x="339851" y="1269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12312398" y="866651"/>
            <a:ext cx="1198245" cy="1412874"/>
          </a:xfrm>
          <a:custGeom>
            <a:avLst/>
            <a:gdLst/>
            <a:ahLst/>
            <a:cxnLst/>
            <a:rect l="l" t="t" r="r" b="b"/>
            <a:pathLst>
              <a:path w="1198244" h="1412875">
                <a:moveTo>
                  <a:pt x="0" y="0"/>
                </a:moveTo>
                <a:lnTo>
                  <a:pt x="472439" y="914399"/>
                </a:lnTo>
                <a:lnTo>
                  <a:pt x="600455" y="1164335"/>
                </a:lnTo>
                <a:lnTo>
                  <a:pt x="795527" y="1412747"/>
                </a:lnTo>
                <a:lnTo>
                  <a:pt x="1031747" y="931163"/>
                </a:lnTo>
                <a:lnTo>
                  <a:pt x="1197863" y="601979"/>
                </a:lnTo>
                <a:lnTo>
                  <a:pt x="858011" y="443483"/>
                </a:lnTo>
                <a:lnTo>
                  <a:pt x="766571" y="400811"/>
                </a:lnTo>
                <a:lnTo>
                  <a:pt x="5227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3226313" y="866648"/>
            <a:ext cx="955675" cy="1673860"/>
          </a:xfrm>
          <a:custGeom>
            <a:avLst/>
            <a:gdLst/>
            <a:ahLst/>
            <a:cxnLst/>
            <a:rect l="l" t="t" r="r" b="b"/>
            <a:pathLst>
              <a:path w="955675" h="1673860">
                <a:moveTo>
                  <a:pt x="0" y="0"/>
                </a:moveTo>
                <a:lnTo>
                  <a:pt x="545591" y="1252727"/>
                </a:lnTo>
                <a:lnTo>
                  <a:pt x="536447" y="1258823"/>
                </a:lnTo>
                <a:lnTo>
                  <a:pt x="521207" y="1274063"/>
                </a:lnTo>
                <a:lnTo>
                  <a:pt x="601979" y="1402079"/>
                </a:lnTo>
                <a:lnTo>
                  <a:pt x="800099" y="1620011"/>
                </a:lnTo>
                <a:lnTo>
                  <a:pt x="851915" y="1673351"/>
                </a:lnTo>
                <a:lnTo>
                  <a:pt x="955547" y="1566671"/>
                </a:lnTo>
                <a:lnTo>
                  <a:pt x="950975" y="1562099"/>
                </a:lnTo>
                <a:lnTo>
                  <a:pt x="909827" y="1517903"/>
                </a:lnTo>
                <a:lnTo>
                  <a:pt x="708659" y="1307591"/>
                </a:lnTo>
                <a:lnTo>
                  <a:pt x="769619" y="1246631"/>
                </a:lnTo>
                <a:lnTo>
                  <a:pt x="707135" y="1110995"/>
                </a:lnTo>
                <a:lnTo>
                  <a:pt x="678179" y="1046987"/>
                </a:lnTo>
                <a:lnTo>
                  <a:pt x="550163" y="771143"/>
                </a:lnTo>
                <a:lnTo>
                  <a:pt x="457199" y="569975"/>
                </a:lnTo>
                <a:lnTo>
                  <a:pt x="1920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3790676" y="9373617"/>
            <a:ext cx="341630" cy="440690"/>
          </a:xfrm>
          <a:custGeom>
            <a:avLst/>
            <a:gdLst/>
            <a:ahLst/>
            <a:cxnLst/>
            <a:rect l="l" t="t" r="r" b="b"/>
            <a:pathLst>
              <a:path w="341630" h="440690">
                <a:moveTo>
                  <a:pt x="341375" y="440435"/>
                </a:moveTo>
                <a:lnTo>
                  <a:pt x="131063" y="0"/>
                </a:lnTo>
                <a:lnTo>
                  <a:pt x="0" y="60959"/>
                </a:lnTo>
                <a:lnTo>
                  <a:pt x="192023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4267199" y="866649"/>
            <a:ext cx="615950" cy="1036320"/>
          </a:xfrm>
          <a:custGeom>
            <a:avLst/>
            <a:gdLst/>
            <a:ahLst/>
            <a:cxnLst/>
            <a:rect l="l" t="t" r="r" b="b"/>
            <a:pathLst>
              <a:path w="615950" h="1036319">
                <a:moveTo>
                  <a:pt x="0" y="0"/>
                </a:moveTo>
                <a:lnTo>
                  <a:pt x="160019" y="359663"/>
                </a:lnTo>
                <a:lnTo>
                  <a:pt x="272795" y="615695"/>
                </a:lnTo>
                <a:lnTo>
                  <a:pt x="324611" y="731519"/>
                </a:lnTo>
                <a:lnTo>
                  <a:pt x="231647" y="833627"/>
                </a:lnTo>
                <a:lnTo>
                  <a:pt x="394715" y="998219"/>
                </a:lnTo>
                <a:lnTo>
                  <a:pt x="411479" y="1014983"/>
                </a:lnTo>
                <a:lnTo>
                  <a:pt x="432815" y="1036319"/>
                </a:lnTo>
                <a:lnTo>
                  <a:pt x="434339" y="1033271"/>
                </a:lnTo>
                <a:lnTo>
                  <a:pt x="445007" y="1022603"/>
                </a:lnTo>
                <a:lnTo>
                  <a:pt x="615695" y="850391"/>
                </a:lnTo>
                <a:lnTo>
                  <a:pt x="595883" y="810767"/>
                </a:lnTo>
                <a:lnTo>
                  <a:pt x="582167" y="781811"/>
                </a:lnTo>
                <a:lnTo>
                  <a:pt x="582167" y="780287"/>
                </a:lnTo>
                <a:lnTo>
                  <a:pt x="342899" y="280415"/>
                </a:lnTo>
                <a:lnTo>
                  <a:pt x="341375" y="278891"/>
                </a:lnTo>
                <a:lnTo>
                  <a:pt x="341375" y="277367"/>
                </a:lnTo>
                <a:lnTo>
                  <a:pt x="339851" y="274319"/>
                </a:lnTo>
                <a:lnTo>
                  <a:pt x="284987" y="160019"/>
                </a:lnTo>
                <a:lnTo>
                  <a:pt x="266699" y="120395"/>
                </a:lnTo>
                <a:lnTo>
                  <a:pt x="248411" y="83819"/>
                </a:lnTo>
                <a:lnTo>
                  <a:pt x="230123" y="45719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4299692" y="1238505"/>
            <a:ext cx="315595" cy="338454"/>
          </a:xfrm>
          <a:custGeom>
            <a:avLst/>
            <a:gdLst/>
            <a:ahLst/>
            <a:cxnLst/>
            <a:rect l="l" t="t" r="r" b="b"/>
            <a:pathLst>
              <a:path w="315594" h="338455">
                <a:moveTo>
                  <a:pt x="315467" y="108203"/>
                </a:moveTo>
                <a:lnTo>
                  <a:pt x="188975" y="47243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9935"/>
                </a:lnTo>
                <a:lnTo>
                  <a:pt x="315467" y="3383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13787628" y="1738376"/>
            <a:ext cx="828040" cy="1125221"/>
          </a:xfrm>
          <a:custGeom>
            <a:avLst/>
            <a:gdLst/>
            <a:ahLst/>
            <a:cxnLst/>
            <a:rect l="l" t="t" r="r" b="b"/>
            <a:pathLst>
              <a:path w="828040" h="1125220">
                <a:moveTo>
                  <a:pt x="827531" y="228599"/>
                </a:moveTo>
                <a:lnTo>
                  <a:pt x="353567" y="0"/>
                </a:lnTo>
                <a:lnTo>
                  <a:pt x="0" y="704087"/>
                </a:lnTo>
                <a:lnTo>
                  <a:pt x="254507" y="833627"/>
                </a:lnTo>
                <a:lnTo>
                  <a:pt x="827531" y="11247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4395704" y="6148837"/>
            <a:ext cx="219710" cy="640081"/>
          </a:xfrm>
          <a:custGeom>
            <a:avLst/>
            <a:gdLst/>
            <a:ahLst/>
            <a:cxnLst/>
            <a:rect l="l" t="t" r="r" b="b"/>
            <a:pathLst>
              <a:path w="219709" h="640079">
                <a:moveTo>
                  <a:pt x="219455" y="0"/>
                </a:moveTo>
                <a:lnTo>
                  <a:pt x="0" y="108203"/>
                </a:lnTo>
                <a:lnTo>
                  <a:pt x="219455" y="640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4455140" y="9711945"/>
            <a:ext cx="160020" cy="102234"/>
          </a:xfrm>
          <a:custGeom>
            <a:avLst/>
            <a:gdLst/>
            <a:ahLst/>
            <a:cxnLst/>
            <a:rect l="l" t="t" r="r" b="b"/>
            <a:pathLst>
              <a:path w="160019" h="102234">
                <a:moveTo>
                  <a:pt x="160019" y="41147"/>
                </a:moveTo>
                <a:lnTo>
                  <a:pt x="53339" y="0"/>
                </a:lnTo>
                <a:lnTo>
                  <a:pt x="18287" y="94487"/>
                </a:lnTo>
                <a:lnTo>
                  <a:pt x="0" y="1021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4130045" y="8527795"/>
            <a:ext cx="1114425" cy="718185"/>
          </a:xfrm>
          <a:custGeom>
            <a:avLst/>
            <a:gdLst/>
            <a:ahLst/>
            <a:cxnLst/>
            <a:rect l="l" t="t" r="r" b="b"/>
            <a:pathLst>
              <a:path w="1114425" h="718184">
                <a:moveTo>
                  <a:pt x="539495" y="507491"/>
                </a:moveTo>
                <a:lnTo>
                  <a:pt x="545591" y="505967"/>
                </a:lnTo>
                <a:lnTo>
                  <a:pt x="885443" y="341375"/>
                </a:lnTo>
                <a:lnTo>
                  <a:pt x="1114043" y="231647"/>
                </a:lnTo>
                <a:lnTo>
                  <a:pt x="1106423" y="216407"/>
                </a:lnTo>
                <a:lnTo>
                  <a:pt x="1002791" y="0"/>
                </a:lnTo>
                <a:lnTo>
                  <a:pt x="774191" y="109727"/>
                </a:lnTo>
                <a:lnTo>
                  <a:pt x="434339" y="274319"/>
                </a:lnTo>
                <a:lnTo>
                  <a:pt x="428243" y="277367"/>
                </a:lnTo>
                <a:lnTo>
                  <a:pt x="0" y="483107"/>
                </a:lnTo>
                <a:lnTo>
                  <a:pt x="105155" y="717803"/>
                </a:lnTo>
                <a:lnTo>
                  <a:pt x="539495" y="507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0145271" y="9490965"/>
            <a:ext cx="485140" cy="323216"/>
          </a:xfrm>
          <a:custGeom>
            <a:avLst/>
            <a:gdLst/>
            <a:ahLst/>
            <a:cxnLst/>
            <a:rect l="l" t="t" r="r" b="b"/>
            <a:pathLst>
              <a:path w="485140" h="323215">
                <a:moveTo>
                  <a:pt x="484631" y="323087"/>
                </a:moveTo>
                <a:lnTo>
                  <a:pt x="350519" y="140207"/>
                </a:lnTo>
                <a:lnTo>
                  <a:pt x="68579" y="0"/>
                </a:lnTo>
                <a:lnTo>
                  <a:pt x="0" y="132587"/>
                </a:lnTo>
                <a:lnTo>
                  <a:pt x="297179" y="280415"/>
                </a:lnTo>
                <a:lnTo>
                  <a:pt x="327659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2461265" y="4120388"/>
            <a:ext cx="1343025" cy="2182495"/>
          </a:xfrm>
          <a:custGeom>
            <a:avLst/>
            <a:gdLst/>
            <a:ahLst/>
            <a:cxnLst/>
            <a:rect l="l" t="t" r="r" b="b"/>
            <a:pathLst>
              <a:path w="1343025" h="2182495">
                <a:moveTo>
                  <a:pt x="1342643" y="1994915"/>
                </a:moveTo>
                <a:lnTo>
                  <a:pt x="632459" y="656843"/>
                </a:lnTo>
                <a:lnTo>
                  <a:pt x="611123" y="614171"/>
                </a:lnTo>
                <a:lnTo>
                  <a:pt x="362711" y="146303"/>
                </a:lnTo>
                <a:lnTo>
                  <a:pt x="309371" y="44195"/>
                </a:lnTo>
                <a:lnTo>
                  <a:pt x="303275" y="33527"/>
                </a:lnTo>
                <a:lnTo>
                  <a:pt x="300227" y="28955"/>
                </a:lnTo>
                <a:lnTo>
                  <a:pt x="300227" y="27431"/>
                </a:lnTo>
                <a:lnTo>
                  <a:pt x="284987" y="0"/>
                </a:lnTo>
                <a:lnTo>
                  <a:pt x="126491" y="163067"/>
                </a:lnTo>
                <a:lnTo>
                  <a:pt x="100583" y="190499"/>
                </a:lnTo>
                <a:lnTo>
                  <a:pt x="67055" y="224027"/>
                </a:lnTo>
                <a:lnTo>
                  <a:pt x="0" y="294131"/>
                </a:lnTo>
                <a:lnTo>
                  <a:pt x="341375" y="938783"/>
                </a:lnTo>
                <a:lnTo>
                  <a:pt x="533399" y="1301495"/>
                </a:lnTo>
                <a:lnTo>
                  <a:pt x="635507" y="1493519"/>
                </a:lnTo>
                <a:lnTo>
                  <a:pt x="708659" y="1632203"/>
                </a:lnTo>
                <a:lnTo>
                  <a:pt x="722375" y="1658111"/>
                </a:lnTo>
                <a:lnTo>
                  <a:pt x="1001267" y="2182367"/>
                </a:lnTo>
                <a:lnTo>
                  <a:pt x="1342643" y="1994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630938" y="8820405"/>
            <a:ext cx="1163320" cy="699771"/>
          </a:xfrm>
          <a:custGeom>
            <a:avLst/>
            <a:gdLst/>
            <a:ahLst/>
            <a:cxnLst/>
            <a:rect l="l" t="t" r="r" b="b"/>
            <a:pathLst>
              <a:path w="1163320" h="699770">
                <a:moveTo>
                  <a:pt x="550163" y="484631"/>
                </a:moveTo>
                <a:lnTo>
                  <a:pt x="601979" y="460247"/>
                </a:lnTo>
                <a:lnTo>
                  <a:pt x="1001267" y="272795"/>
                </a:lnTo>
                <a:lnTo>
                  <a:pt x="1161287" y="196595"/>
                </a:lnTo>
                <a:lnTo>
                  <a:pt x="1162811" y="196595"/>
                </a:lnTo>
                <a:lnTo>
                  <a:pt x="1071371" y="0"/>
                </a:lnTo>
                <a:lnTo>
                  <a:pt x="1068323" y="1523"/>
                </a:lnTo>
                <a:lnTo>
                  <a:pt x="908303" y="76199"/>
                </a:lnTo>
                <a:lnTo>
                  <a:pt x="509015" y="259079"/>
                </a:lnTo>
                <a:lnTo>
                  <a:pt x="0" y="493775"/>
                </a:lnTo>
                <a:lnTo>
                  <a:pt x="21335" y="539495"/>
                </a:lnTo>
                <a:lnTo>
                  <a:pt x="96011" y="699515"/>
                </a:lnTo>
                <a:lnTo>
                  <a:pt x="550163" y="484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518161" y="6874257"/>
            <a:ext cx="344804" cy="318770"/>
          </a:xfrm>
          <a:custGeom>
            <a:avLst/>
            <a:gdLst/>
            <a:ahLst/>
            <a:cxnLst/>
            <a:rect l="l" t="t" r="r" b="b"/>
            <a:pathLst>
              <a:path w="344805" h="318770">
                <a:moveTo>
                  <a:pt x="0" y="318515"/>
                </a:moveTo>
                <a:lnTo>
                  <a:pt x="181355" y="233171"/>
                </a:lnTo>
                <a:lnTo>
                  <a:pt x="204215" y="222503"/>
                </a:lnTo>
                <a:lnTo>
                  <a:pt x="342899" y="156971"/>
                </a:lnTo>
                <a:lnTo>
                  <a:pt x="344423" y="156971"/>
                </a:lnTo>
                <a:lnTo>
                  <a:pt x="271271" y="0"/>
                </a:lnTo>
                <a:lnTo>
                  <a:pt x="268223" y="1523"/>
                </a:lnTo>
                <a:lnTo>
                  <a:pt x="108203" y="74675"/>
                </a:ln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6967731" y="7041897"/>
            <a:ext cx="715009" cy="1148079"/>
          </a:xfrm>
          <a:custGeom>
            <a:avLst/>
            <a:gdLst/>
            <a:ahLst/>
            <a:cxnLst/>
            <a:rect l="l" t="t" r="r" b="b"/>
            <a:pathLst>
              <a:path w="715009" h="1148079">
                <a:moveTo>
                  <a:pt x="714755" y="1027175"/>
                </a:moveTo>
                <a:lnTo>
                  <a:pt x="236219" y="0"/>
                </a:lnTo>
                <a:lnTo>
                  <a:pt x="0" y="112775"/>
                </a:lnTo>
                <a:lnTo>
                  <a:pt x="481583" y="1147571"/>
                </a:lnTo>
                <a:lnTo>
                  <a:pt x="714755" y="1027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5218176" y="7782565"/>
            <a:ext cx="506096" cy="436245"/>
          </a:xfrm>
          <a:custGeom>
            <a:avLst/>
            <a:gdLst/>
            <a:ahLst/>
            <a:cxnLst/>
            <a:rect l="l" t="t" r="r" b="b"/>
            <a:pathLst>
              <a:path w="506095" h="436245">
                <a:moveTo>
                  <a:pt x="505967" y="246887"/>
                </a:moveTo>
                <a:lnTo>
                  <a:pt x="432815" y="0"/>
                </a:lnTo>
                <a:lnTo>
                  <a:pt x="68579" y="172211"/>
                </a:lnTo>
                <a:lnTo>
                  <a:pt x="0" y="207263"/>
                </a:lnTo>
                <a:lnTo>
                  <a:pt x="106679" y="435863"/>
                </a:lnTo>
                <a:lnTo>
                  <a:pt x="505967" y="246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5733292" y="9280652"/>
            <a:ext cx="596265" cy="533401"/>
          </a:xfrm>
          <a:custGeom>
            <a:avLst/>
            <a:gdLst/>
            <a:ahLst/>
            <a:cxnLst/>
            <a:rect l="l" t="t" r="r" b="b"/>
            <a:pathLst>
              <a:path w="596264" h="533400">
                <a:moveTo>
                  <a:pt x="595883" y="533399"/>
                </a:moveTo>
                <a:lnTo>
                  <a:pt x="562355" y="443483"/>
                </a:lnTo>
                <a:lnTo>
                  <a:pt x="524255" y="344423"/>
                </a:lnTo>
                <a:lnTo>
                  <a:pt x="394715" y="0"/>
                </a:lnTo>
                <a:lnTo>
                  <a:pt x="169163" y="105155"/>
                </a:lnTo>
                <a:lnTo>
                  <a:pt x="0" y="533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3025141" y="5237480"/>
            <a:ext cx="3339465" cy="2923539"/>
          </a:xfrm>
          <a:custGeom>
            <a:avLst/>
            <a:gdLst/>
            <a:ahLst/>
            <a:cxnLst/>
            <a:rect l="l" t="t" r="r" b="b"/>
            <a:pathLst>
              <a:path w="3339465" h="2923540">
                <a:moveTo>
                  <a:pt x="723899" y="2923031"/>
                </a:moveTo>
                <a:lnTo>
                  <a:pt x="1705355" y="2462783"/>
                </a:lnTo>
                <a:lnTo>
                  <a:pt x="1656587" y="2362199"/>
                </a:lnTo>
                <a:lnTo>
                  <a:pt x="1556003" y="2410967"/>
                </a:lnTo>
                <a:lnTo>
                  <a:pt x="1298447" y="1869947"/>
                </a:lnTo>
                <a:lnTo>
                  <a:pt x="1261871" y="1792223"/>
                </a:lnTo>
                <a:lnTo>
                  <a:pt x="1324355" y="1761743"/>
                </a:lnTo>
                <a:lnTo>
                  <a:pt x="1427987" y="1712975"/>
                </a:lnTo>
                <a:lnTo>
                  <a:pt x="1539239" y="1661159"/>
                </a:lnTo>
                <a:lnTo>
                  <a:pt x="1717547" y="1577339"/>
                </a:lnTo>
                <a:lnTo>
                  <a:pt x="1758695" y="1559051"/>
                </a:lnTo>
                <a:lnTo>
                  <a:pt x="2139695" y="2238755"/>
                </a:lnTo>
                <a:lnTo>
                  <a:pt x="2046731" y="2284475"/>
                </a:lnTo>
                <a:lnTo>
                  <a:pt x="2113787" y="2382011"/>
                </a:lnTo>
                <a:lnTo>
                  <a:pt x="3339083" y="1786127"/>
                </a:lnTo>
                <a:lnTo>
                  <a:pt x="2372867" y="0"/>
                </a:lnTo>
                <a:lnTo>
                  <a:pt x="2360675" y="6095"/>
                </a:lnTo>
                <a:lnTo>
                  <a:pt x="2148839" y="123443"/>
                </a:lnTo>
                <a:lnTo>
                  <a:pt x="1938527" y="239267"/>
                </a:lnTo>
                <a:lnTo>
                  <a:pt x="1470659" y="496823"/>
                </a:lnTo>
                <a:lnTo>
                  <a:pt x="1322831" y="577595"/>
                </a:lnTo>
                <a:lnTo>
                  <a:pt x="1173479" y="659891"/>
                </a:lnTo>
                <a:lnTo>
                  <a:pt x="966215" y="774191"/>
                </a:lnTo>
                <a:lnTo>
                  <a:pt x="778763" y="877823"/>
                </a:lnTo>
                <a:lnTo>
                  <a:pt x="437387" y="1065275"/>
                </a:lnTo>
                <a:lnTo>
                  <a:pt x="0" y="1306067"/>
                </a:lnTo>
                <a:lnTo>
                  <a:pt x="1523" y="1309115"/>
                </a:lnTo>
                <a:lnTo>
                  <a:pt x="92963" y="1513331"/>
                </a:lnTo>
                <a:lnTo>
                  <a:pt x="182879" y="1716023"/>
                </a:lnTo>
                <a:lnTo>
                  <a:pt x="269747" y="1909571"/>
                </a:lnTo>
                <a:lnTo>
                  <a:pt x="355091" y="2100071"/>
                </a:lnTo>
                <a:lnTo>
                  <a:pt x="443483" y="2296667"/>
                </a:lnTo>
                <a:lnTo>
                  <a:pt x="531875" y="2493263"/>
                </a:lnTo>
                <a:lnTo>
                  <a:pt x="620267" y="2691383"/>
                </a:lnTo>
                <a:lnTo>
                  <a:pt x="708659" y="2887979"/>
                </a:lnTo>
                <a:lnTo>
                  <a:pt x="723899" y="29230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4235196" y="8759444"/>
            <a:ext cx="1127760" cy="737870"/>
          </a:xfrm>
          <a:custGeom>
            <a:avLst/>
            <a:gdLst/>
            <a:ahLst/>
            <a:cxnLst/>
            <a:rect l="l" t="t" r="r" b="b"/>
            <a:pathLst>
              <a:path w="1127760" h="737870">
                <a:moveTo>
                  <a:pt x="460247" y="569975"/>
                </a:moveTo>
                <a:lnTo>
                  <a:pt x="554735" y="524255"/>
                </a:lnTo>
                <a:lnTo>
                  <a:pt x="560831" y="521207"/>
                </a:lnTo>
                <a:lnTo>
                  <a:pt x="803147" y="403859"/>
                </a:lnTo>
                <a:lnTo>
                  <a:pt x="900683" y="358139"/>
                </a:lnTo>
                <a:lnTo>
                  <a:pt x="969263" y="324611"/>
                </a:lnTo>
                <a:lnTo>
                  <a:pt x="978407" y="320039"/>
                </a:lnTo>
                <a:lnTo>
                  <a:pt x="1127759" y="248411"/>
                </a:lnTo>
                <a:lnTo>
                  <a:pt x="1123187" y="236219"/>
                </a:lnTo>
                <a:lnTo>
                  <a:pt x="1008887" y="0"/>
                </a:lnTo>
                <a:lnTo>
                  <a:pt x="780287" y="109727"/>
                </a:lnTo>
                <a:lnTo>
                  <a:pt x="440435" y="274319"/>
                </a:lnTo>
                <a:lnTo>
                  <a:pt x="434339" y="275843"/>
                </a:lnTo>
                <a:lnTo>
                  <a:pt x="0" y="486155"/>
                </a:lnTo>
                <a:lnTo>
                  <a:pt x="111251" y="733043"/>
                </a:lnTo>
                <a:lnTo>
                  <a:pt x="112775" y="737615"/>
                </a:lnTo>
                <a:lnTo>
                  <a:pt x="460247" y="569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9291833" y="866654"/>
            <a:ext cx="2265045" cy="1769745"/>
          </a:xfrm>
          <a:custGeom>
            <a:avLst/>
            <a:gdLst/>
            <a:ahLst/>
            <a:cxnLst/>
            <a:rect l="l" t="t" r="r" b="b"/>
            <a:pathLst>
              <a:path w="2265045" h="1769745">
                <a:moveTo>
                  <a:pt x="0" y="0"/>
                </a:moveTo>
                <a:lnTo>
                  <a:pt x="25907" y="57911"/>
                </a:lnTo>
                <a:lnTo>
                  <a:pt x="816863" y="1769363"/>
                </a:lnTo>
                <a:lnTo>
                  <a:pt x="1594103" y="1464563"/>
                </a:lnTo>
                <a:lnTo>
                  <a:pt x="2257043" y="1203959"/>
                </a:lnTo>
                <a:lnTo>
                  <a:pt x="2264663" y="1200911"/>
                </a:lnTo>
                <a:lnTo>
                  <a:pt x="17876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3677901" y="866653"/>
            <a:ext cx="121920" cy="53341"/>
          </a:xfrm>
          <a:custGeom>
            <a:avLst/>
            <a:gdLst/>
            <a:ahLst/>
            <a:cxnLst/>
            <a:rect l="l" t="t" r="r" b="b"/>
            <a:pathLst>
              <a:path w="121919" h="53340">
                <a:moveTo>
                  <a:pt x="0" y="0"/>
                </a:moveTo>
                <a:lnTo>
                  <a:pt x="96011" y="53339"/>
                </a:lnTo>
                <a:lnTo>
                  <a:pt x="121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3832860" y="866647"/>
            <a:ext cx="779145" cy="1209040"/>
          </a:xfrm>
          <a:custGeom>
            <a:avLst/>
            <a:gdLst/>
            <a:ahLst/>
            <a:cxnLst/>
            <a:rect l="l" t="t" r="r" b="b"/>
            <a:pathLst>
              <a:path w="779145" h="1209039">
                <a:moveTo>
                  <a:pt x="0" y="0"/>
                </a:moveTo>
                <a:lnTo>
                  <a:pt x="304799" y="640079"/>
                </a:lnTo>
                <a:lnTo>
                  <a:pt x="294131" y="652271"/>
                </a:lnTo>
                <a:lnTo>
                  <a:pt x="348995" y="714755"/>
                </a:lnTo>
                <a:lnTo>
                  <a:pt x="510539" y="896111"/>
                </a:lnTo>
                <a:lnTo>
                  <a:pt x="440435" y="969263"/>
                </a:lnTo>
                <a:lnTo>
                  <a:pt x="486155" y="1010411"/>
                </a:lnTo>
                <a:lnTo>
                  <a:pt x="653795" y="1170431"/>
                </a:lnTo>
                <a:lnTo>
                  <a:pt x="694943" y="1208531"/>
                </a:lnTo>
                <a:lnTo>
                  <a:pt x="778763" y="1124711"/>
                </a:lnTo>
                <a:lnTo>
                  <a:pt x="757427" y="1103375"/>
                </a:lnTo>
                <a:lnTo>
                  <a:pt x="739139" y="1085087"/>
                </a:lnTo>
                <a:lnTo>
                  <a:pt x="571499" y="918971"/>
                </a:lnTo>
                <a:lnTo>
                  <a:pt x="531875" y="877823"/>
                </a:lnTo>
                <a:lnTo>
                  <a:pt x="553211" y="854963"/>
                </a:lnTo>
                <a:lnTo>
                  <a:pt x="621791" y="783335"/>
                </a:lnTo>
                <a:lnTo>
                  <a:pt x="571499" y="673607"/>
                </a:lnTo>
                <a:lnTo>
                  <a:pt x="2682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5553460" y="8559802"/>
            <a:ext cx="447041" cy="454660"/>
          </a:xfrm>
          <a:custGeom>
            <a:avLst/>
            <a:gdLst/>
            <a:ahLst/>
            <a:cxnLst/>
            <a:rect l="l" t="t" r="r" b="b"/>
            <a:pathLst>
              <a:path w="447039" h="454659">
                <a:moveTo>
                  <a:pt x="295655" y="451103"/>
                </a:moveTo>
                <a:lnTo>
                  <a:pt x="446531" y="379475"/>
                </a:lnTo>
                <a:lnTo>
                  <a:pt x="429767" y="335279"/>
                </a:lnTo>
                <a:lnTo>
                  <a:pt x="423671" y="320039"/>
                </a:lnTo>
                <a:lnTo>
                  <a:pt x="329183" y="0"/>
                </a:lnTo>
                <a:lnTo>
                  <a:pt x="0" y="150875"/>
                </a:lnTo>
                <a:lnTo>
                  <a:pt x="115823" y="397763"/>
                </a:lnTo>
                <a:lnTo>
                  <a:pt x="182879" y="420623"/>
                </a:lnTo>
                <a:lnTo>
                  <a:pt x="284987" y="454151"/>
                </a:lnTo>
                <a:lnTo>
                  <a:pt x="295655" y="4511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4457705" y="9312656"/>
            <a:ext cx="1137285" cy="501650"/>
          </a:xfrm>
          <a:custGeom>
            <a:avLst/>
            <a:gdLst/>
            <a:ahLst/>
            <a:cxnLst/>
            <a:rect l="l" t="t" r="r" b="b"/>
            <a:pathLst>
              <a:path w="1137285" h="501650">
                <a:moveTo>
                  <a:pt x="1053083" y="501395"/>
                </a:moveTo>
                <a:lnTo>
                  <a:pt x="1135379" y="422147"/>
                </a:lnTo>
                <a:lnTo>
                  <a:pt x="1136903" y="419099"/>
                </a:lnTo>
                <a:lnTo>
                  <a:pt x="1135379" y="417575"/>
                </a:lnTo>
                <a:lnTo>
                  <a:pt x="1036319" y="286511"/>
                </a:lnTo>
                <a:lnTo>
                  <a:pt x="920495" y="132587"/>
                </a:lnTo>
                <a:lnTo>
                  <a:pt x="856487" y="0"/>
                </a:lnTo>
                <a:lnTo>
                  <a:pt x="691895" y="79247"/>
                </a:lnTo>
                <a:lnTo>
                  <a:pt x="347471" y="245363"/>
                </a:lnTo>
                <a:lnTo>
                  <a:pt x="0" y="413003"/>
                </a:lnTo>
                <a:lnTo>
                  <a:pt x="42671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6435852" y="7264400"/>
            <a:ext cx="784860" cy="1224280"/>
          </a:xfrm>
          <a:custGeom>
            <a:avLst/>
            <a:gdLst/>
            <a:ahLst/>
            <a:cxnLst/>
            <a:rect l="l" t="t" r="r" b="b"/>
            <a:pathLst>
              <a:path w="784859" h="1224279">
                <a:moveTo>
                  <a:pt x="784859" y="1042415"/>
                </a:moveTo>
                <a:lnTo>
                  <a:pt x="783335" y="1039367"/>
                </a:lnTo>
                <a:lnTo>
                  <a:pt x="301751" y="0"/>
                </a:lnTo>
                <a:lnTo>
                  <a:pt x="108203" y="91439"/>
                </a:lnTo>
                <a:lnTo>
                  <a:pt x="0" y="143255"/>
                </a:lnTo>
                <a:lnTo>
                  <a:pt x="60959" y="400811"/>
                </a:lnTo>
                <a:lnTo>
                  <a:pt x="182879" y="667511"/>
                </a:lnTo>
                <a:lnTo>
                  <a:pt x="292607" y="909827"/>
                </a:lnTo>
                <a:lnTo>
                  <a:pt x="428243" y="1210055"/>
                </a:lnTo>
                <a:lnTo>
                  <a:pt x="435863" y="1223771"/>
                </a:lnTo>
                <a:lnTo>
                  <a:pt x="784859" y="1042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3117067" y="3801873"/>
            <a:ext cx="1498601" cy="2738755"/>
          </a:xfrm>
          <a:custGeom>
            <a:avLst/>
            <a:gdLst/>
            <a:ahLst/>
            <a:cxnLst/>
            <a:rect l="l" t="t" r="r" b="b"/>
            <a:pathLst>
              <a:path w="1498600" h="2738754">
                <a:moveTo>
                  <a:pt x="1498091" y="0"/>
                </a:moveTo>
                <a:lnTo>
                  <a:pt x="1420367" y="35051"/>
                </a:lnTo>
                <a:lnTo>
                  <a:pt x="1205483" y="132587"/>
                </a:lnTo>
                <a:lnTo>
                  <a:pt x="739139" y="344423"/>
                </a:lnTo>
                <a:lnTo>
                  <a:pt x="688847" y="367283"/>
                </a:lnTo>
                <a:lnTo>
                  <a:pt x="630935" y="393191"/>
                </a:lnTo>
                <a:lnTo>
                  <a:pt x="588263" y="483107"/>
                </a:lnTo>
                <a:lnTo>
                  <a:pt x="559307" y="542543"/>
                </a:lnTo>
                <a:lnTo>
                  <a:pt x="348995" y="978407"/>
                </a:lnTo>
                <a:lnTo>
                  <a:pt x="313943" y="1048511"/>
                </a:lnTo>
                <a:lnTo>
                  <a:pt x="150875" y="1385315"/>
                </a:lnTo>
                <a:lnTo>
                  <a:pt x="59435" y="1571243"/>
                </a:lnTo>
                <a:lnTo>
                  <a:pt x="0" y="1694687"/>
                </a:lnTo>
                <a:lnTo>
                  <a:pt x="1523" y="1694687"/>
                </a:lnTo>
                <a:lnTo>
                  <a:pt x="115823" y="1751075"/>
                </a:lnTo>
                <a:lnTo>
                  <a:pt x="278891" y="1830323"/>
                </a:lnTo>
                <a:lnTo>
                  <a:pt x="679703" y="2026919"/>
                </a:lnTo>
                <a:lnTo>
                  <a:pt x="531875" y="2331719"/>
                </a:lnTo>
                <a:lnTo>
                  <a:pt x="611123" y="2532887"/>
                </a:lnTo>
                <a:lnTo>
                  <a:pt x="693419" y="2738627"/>
                </a:lnTo>
                <a:lnTo>
                  <a:pt x="809243" y="2682239"/>
                </a:lnTo>
                <a:lnTo>
                  <a:pt x="963167" y="2607563"/>
                </a:lnTo>
                <a:lnTo>
                  <a:pt x="982979" y="2598419"/>
                </a:lnTo>
                <a:lnTo>
                  <a:pt x="1013459" y="2583179"/>
                </a:lnTo>
                <a:lnTo>
                  <a:pt x="1278635" y="2455163"/>
                </a:lnTo>
                <a:lnTo>
                  <a:pt x="1498091" y="2346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949196" y="4411477"/>
            <a:ext cx="1234440" cy="1659889"/>
          </a:xfrm>
          <a:custGeom>
            <a:avLst/>
            <a:gdLst/>
            <a:ahLst/>
            <a:cxnLst/>
            <a:rect l="l" t="t" r="r" b="b"/>
            <a:pathLst>
              <a:path w="1234439" h="1659889">
                <a:moveTo>
                  <a:pt x="512063" y="3047"/>
                </a:moveTo>
                <a:lnTo>
                  <a:pt x="509015" y="0"/>
                </a:lnTo>
                <a:lnTo>
                  <a:pt x="277367" y="182879"/>
                </a:lnTo>
                <a:lnTo>
                  <a:pt x="192023" y="251459"/>
                </a:lnTo>
                <a:lnTo>
                  <a:pt x="179831" y="259079"/>
                </a:lnTo>
                <a:lnTo>
                  <a:pt x="172211" y="243839"/>
                </a:lnTo>
                <a:lnTo>
                  <a:pt x="169163" y="239267"/>
                </a:lnTo>
                <a:lnTo>
                  <a:pt x="158495" y="248411"/>
                </a:lnTo>
                <a:lnTo>
                  <a:pt x="51815" y="332231"/>
                </a:lnTo>
                <a:lnTo>
                  <a:pt x="48767" y="333755"/>
                </a:lnTo>
                <a:lnTo>
                  <a:pt x="16763" y="359663"/>
                </a:lnTo>
                <a:lnTo>
                  <a:pt x="0" y="371855"/>
                </a:lnTo>
                <a:lnTo>
                  <a:pt x="4571" y="382523"/>
                </a:lnTo>
                <a:lnTo>
                  <a:pt x="53339" y="484631"/>
                </a:lnTo>
                <a:lnTo>
                  <a:pt x="62483" y="507491"/>
                </a:lnTo>
                <a:lnTo>
                  <a:pt x="237743" y="879347"/>
                </a:lnTo>
                <a:lnTo>
                  <a:pt x="246887" y="900683"/>
                </a:lnTo>
                <a:lnTo>
                  <a:pt x="524255" y="1490471"/>
                </a:lnTo>
                <a:lnTo>
                  <a:pt x="603503" y="1659635"/>
                </a:lnTo>
                <a:lnTo>
                  <a:pt x="818387" y="1557527"/>
                </a:lnTo>
                <a:lnTo>
                  <a:pt x="819911" y="1562099"/>
                </a:lnTo>
                <a:lnTo>
                  <a:pt x="1234439" y="1367027"/>
                </a:lnTo>
                <a:lnTo>
                  <a:pt x="1220723" y="1341119"/>
                </a:lnTo>
                <a:lnTo>
                  <a:pt x="1147571" y="1202435"/>
                </a:lnTo>
                <a:lnTo>
                  <a:pt x="1045463" y="1010411"/>
                </a:lnTo>
                <a:lnTo>
                  <a:pt x="853439" y="647699"/>
                </a:lnTo>
                <a:lnTo>
                  <a:pt x="512063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2694436" y="2777744"/>
            <a:ext cx="218441" cy="193676"/>
          </a:xfrm>
          <a:custGeom>
            <a:avLst/>
            <a:gdLst/>
            <a:ahLst/>
            <a:cxnLst/>
            <a:rect l="l" t="t" r="r" b="b"/>
            <a:pathLst>
              <a:path w="218439" h="193675">
                <a:moveTo>
                  <a:pt x="50291" y="193547"/>
                </a:moveTo>
                <a:lnTo>
                  <a:pt x="217931" y="67055"/>
                </a:lnTo>
                <a:lnTo>
                  <a:pt x="167639" y="0"/>
                </a:lnTo>
                <a:lnTo>
                  <a:pt x="0" y="131063"/>
                </a:lnTo>
                <a:lnTo>
                  <a:pt x="50291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9538716" y="8154416"/>
            <a:ext cx="669290" cy="1163320"/>
          </a:xfrm>
          <a:custGeom>
            <a:avLst/>
            <a:gdLst/>
            <a:ahLst/>
            <a:cxnLst/>
            <a:rect l="l" t="t" r="r" b="b"/>
            <a:pathLst>
              <a:path w="669290" h="1163320">
                <a:moveTo>
                  <a:pt x="519683" y="0"/>
                </a:moveTo>
                <a:lnTo>
                  <a:pt x="0" y="1095755"/>
                </a:lnTo>
                <a:lnTo>
                  <a:pt x="131063" y="1162811"/>
                </a:lnTo>
                <a:lnTo>
                  <a:pt x="669035" y="67055"/>
                </a:lnTo>
                <a:lnTo>
                  <a:pt x="5196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2673584" y="2639066"/>
            <a:ext cx="236220" cy="234951"/>
          </a:xfrm>
          <a:custGeom>
            <a:avLst/>
            <a:gdLst/>
            <a:ahLst/>
            <a:cxnLst/>
            <a:rect l="l" t="t" r="r" b="b"/>
            <a:pathLst>
              <a:path w="236220" h="234950">
                <a:moveTo>
                  <a:pt x="0" y="156971"/>
                </a:moveTo>
                <a:lnTo>
                  <a:pt x="153923" y="234695"/>
                </a:lnTo>
                <a:lnTo>
                  <a:pt x="236219" y="73151"/>
                </a:lnTo>
                <a:lnTo>
                  <a:pt x="89915" y="0"/>
                </a:ln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6327652" y="8562852"/>
            <a:ext cx="1849121" cy="754381"/>
          </a:xfrm>
          <a:custGeom>
            <a:avLst/>
            <a:gdLst/>
            <a:ahLst/>
            <a:cxnLst/>
            <a:rect l="l" t="t" r="r" b="b"/>
            <a:pathLst>
              <a:path w="1849120" h="754379">
                <a:moveTo>
                  <a:pt x="1848611" y="749807"/>
                </a:moveTo>
                <a:lnTo>
                  <a:pt x="1498091" y="0"/>
                </a:lnTo>
                <a:lnTo>
                  <a:pt x="0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7720588" y="6005578"/>
            <a:ext cx="2502535" cy="3347086"/>
          </a:xfrm>
          <a:custGeom>
            <a:avLst/>
            <a:gdLst/>
            <a:ahLst/>
            <a:cxnLst/>
            <a:rect l="l" t="t" r="r" b="b"/>
            <a:pathLst>
              <a:path w="2502534" h="3347084">
                <a:moveTo>
                  <a:pt x="1781555" y="3346703"/>
                </a:moveTo>
                <a:lnTo>
                  <a:pt x="2502407" y="1889759"/>
                </a:lnTo>
                <a:lnTo>
                  <a:pt x="1620011" y="0"/>
                </a:lnTo>
                <a:lnTo>
                  <a:pt x="0" y="755903"/>
                </a:lnTo>
                <a:lnTo>
                  <a:pt x="486155" y="1799843"/>
                </a:lnTo>
                <a:lnTo>
                  <a:pt x="288035" y="1924811"/>
                </a:lnTo>
                <a:lnTo>
                  <a:pt x="1025651" y="2915411"/>
                </a:lnTo>
                <a:lnTo>
                  <a:pt x="1781555" y="33467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021081" y="8639054"/>
            <a:ext cx="226060" cy="195579"/>
          </a:xfrm>
          <a:custGeom>
            <a:avLst/>
            <a:gdLst/>
            <a:ahLst/>
            <a:cxnLst/>
            <a:rect l="l" t="t" r="r" b="b"/>
            <a:pathLst>
              <a:path w="226059" h="195579">
                <a:moveTo>
                  <a:pt x="0" y="79247"/>
                </a:moveTo>
                <a:lnTo>
                  <a:pt x="53339" y="195071"/>
                </a:lnTo>
                <a:lnTo>
                  <a:pt x="225551" y="115823"/>
                </a:lnTo>
                <a:lnTo>
                  <a:pt x="172211" y="0"/>
                </a:lnTo>
                <a:lnTo>
                  <a:pt x="0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5193792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0" y="166115"/>
                </a:moveTo>
                <a:lnTo>
                  <a:pt x="426719" y="166115"/>
                </a:lnTo>
                <a:lnTo>
                  <a:pt x="338327" y="0"/>
                </a:lnTo>
                <a:lnTo>
                  <a:pt x="0" y="166115"/>
                </a:lnTo>
                <a:close/>
              </a:path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352043" y="0"/>
                </a:lnTo>
                <a:lnTo>
                  <a:pt x="3383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5532125" y="7483857"/>
            <a:ext cx="88899" cy="166370"/>
          </a:xfrm>
          <a:custGeom>
            <a:avLst/>
            <a:gdLst/>
            <a:ahLst/>
            <a:cxnLst/>
            <a:rect l="l" t="t" r="r" b="b"/>
            <a:pathLst>
              <a:path w="88900" h="166370">
                <a:moveTo>
                  <a:pt x="13715" y="0"/>
                </a:moveTo>
                <a:lnTo>
                  <a:pt x="0" y="0"/>
                </a:lnTo>
                <a:lnTo>
                  <a:pt x="88391" y="1661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5193792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0" y="166115"/>
                </a:lnTo>
                <a:lnTo>
                  <a:pt x="3383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5193792" y="7656830"/>
            <a:ext cx="433070" cy="0"/>
          </a:xfrm>
          <a:custGeom>
            <a:avLst/>
            <a:gdLst/>
            <a:ahLst/>
            <a:cxnLst/>
            <a:rect l="l" t="t" r="r" b="b"/>
            <a:pathLst>
              <a:path w="433070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5193792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426719" y="0"/>
                </a:moveTo>
                <a:lnTo>
                  <a:pt x="0" y="0"/>
                </a:lnTo>
                <a:lnTo>
                  <a:pt x="432815" y="13715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5193792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0" y="0"/>
                </a:moveTo>
                <a:lnTo>
                  <a:pt x="43281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5193793" y="7663688"/>
            <a:ext cx="462280" cy="64135"/>
          </a:xfrm>
          <a:custGeom>
            <a:avLst/>
            <a:gdLst/>
            <a:ahLst/>
            <a:cxnLst/>
            <a:rect l="l" t="t" r="r" b="b"/>
            <a:pathLst>
              <a:path w="462279" h="64134">
                <a:moveTo>
                  <a:pt x="0" y="0"/>
                </a:moveTo>
                <a:lnTo>
                  <a:pt x="30479" y="64007"/>
                </a:lnTo>
                <a:lnTo>
                  <a:pt x="461771" y="64007"/>
                </a:lnTo>
                <a:lnTo>
                  <a:pt x="0" y="0"/>
                </a:lnTo>
                <a:close/>
              </a:path>
              <a:path w="462279" h="64134">
                <a:moveTo>
                  <a:pt x="0" y="0"/>
                </a:moveTo>
                <a:lnTo>
                  <a:pt x="461771" y="64007"/>
                </a:lnTo>
                <a:lnTo>
                  <a:pt x="432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5193793" y="7663688"/>
            <a:ext cx="462280" cy="64135"/>
          </a:xfrm>
          <a:custGeom>
            <a:avLst/>
            <a:gdLst/>
            <a:ahLst/>
            <a:cxnLst/>
            <a:rect l="l" t="t" r="r" b="b"/>
            <a:pathLst>
              <a:path w="462279" h="64134">
                <a:moveTo>
                  <a:pt x="432815" y="0"/>
                </a:moveTo>
                <a:lnTo>
                  <a:pt x="0" y="0"/>
                </a:lnTo>
                <a:lnTo>
                  <a:pt x="461771" y="64007"/>
                </a:lnTo>
                <a:lnTo>
                  <a:pt x="432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5193793" y="7663688"/>
            <a:ext cx="462280" cy="64135"/>
          </a:xfrm>
          <a:custGeom>
            <a:avLst/>
            <a:gdLst/>
            <a:ahLst/>
            <a:cxnLst/>
            <a:rect l="l" t="t" r="r" b="b"/>
            <a:pathLst>
              <a:path w="462279" h="64134">
                <a:moveTo>
                  <a:pt x="0" y="0"/>
                </a:moveTo>
                <a:lnTo>
                  <a:pt x="461771" y="64007"/>
                </a:lnTo>
                <a:lnTo>
                  <a:pt x="30479" y="640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5224272" y="7727697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431291" y="0"/>
                </a:moveTo>
                <a:lnTo>
                  <a:pt x="0" y="0"/>
                </a:lnTo>
                <a:lnTo>
                  <a:pt x="431291" y="9143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5224272" y="7727697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0" y="0"/>
                </a:moveTo>
                <a:lnTo>
                  <a:pt x="431291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5228844" y="7736840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0" y="0"/>
                </a:moveTo>
                <a:lnTo>
                  <a:pt x="138683" y="132587"/>
                </a:lnTo>
                <a:lnTo>
                  <a:pt x="426719" y="0"/>
                </a:lnTo>
                <a:lnTo>
                  <a:pt x="0" y="0"/>
                </a:lnTo>
                <a:close/>
              </a:path>
              <a:path w="426720" h="132715">
                <a:moveTo>
                  <a:pt x="0" y="0"/>
                </a:moveTo>
                <a:lnTo>
                  <a:pt x="64007" y="132587"/>
                </a:lnTo>
                <a:lnTo>
                  <a:pt x="138683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5228844" y="7736840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426719" y="0"/>
                </a:moveTo>
                <a:lnTo>
                  <a:pt x="0" y="0"/>
                </a:lnTo>
                <a:lnTo>
                  <a:pt x="138683" y="132587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5228849" y="7736840"/>
            <a:ext cx="139065" cy="132715"/>
          </a:xfrm>
          <a:custGeom>
            <a:avLst/>
            <a:gdLst/>
            <a:ahLst/>
            <a:cxnLst/>
            <a:rect l="l" t="t" r="r" b="b"/>
            <a:pathLst>
              <a:path w="139064" h="132715">
                <a:moveTo>
                  <a:pt x="0" y="0"/>
                </a:moveTo>
                <a:lnTo>
                  <a:pt x="138683" y="132587"/>
                </a:lnTo>
                <a:lnTo>
                  <a:pt x="64007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5292854" y="7869434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0" y="0"/>
                </a:moveTo>
                <a:lnTo>
                  <a:pt x="6095" y="10667"/>
                </a:lnTo>
                <a:lnTo>
                  <a:pt x="80771" y="10667"/>
                </a:lnTo>
                <a:lnTo>
                  <a:pt x="0" y="0"/>
                </a:lnTo>
                <a:close/>
              </a:path>
              <a:path w="81279" h="10795">
                <a:moveTo>
                  <a:pt x="0" y="0"/>
                </a:moveTo>
                <a:lnTo>
                  <a:pt x="80771" y="10667"/>
                </a:lnTo>
                <a:lnTo>
                  <a:pt x="74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5292854" y="7869434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74675" y="0"/>
                </a:moveTo>
                <a:lnTo>
                  <a:pt x="0" y="0"/>
                </a:lnTo>
                <a:lnTo>
                  <a:pt x="80771" y="10667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5292854" y="7869434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0" y="0"/>
                </a:moveTo>
                <a:lnTo>
                  <a:pt x="80771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5298948" y="7880096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0" y="0"/>
                </a:moveTo>
                <a:lnTo>
                  <a:pt x="25907" y="24383"/>
                </a:lnTo>
                <a:lnTo>
                  <a:pt x="74675" y="0"/>
                </a:lnTo>
                <a:lnTo>
                  <a:pt x="0" y="0"/>
                </a:lnTo>
                <a:close/>
              </a:path>
              <a:path w="74929" h="24765">
                <a:moveTo>
                  <a:pt x="0" y="0"/>
                </a:moveTo>
                <a:lnTo>
                  <a:pt x="12191" y="24383"/>
                </a:lnTo>
                <a:lnTo>
                  <a:pt x="25907" y="243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5298948" y="7880096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74675" y="0"/>
                </a:moveTo>
                <a:lnTo>
                  <a:pt x="0" y="0"/>
                </a:lnTo>
                <a:lnTo>
                  <a:pt x="25907" y="24383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5298952" y="7880096"/>
            <a:ext cx="26035" cy="24766"/>
          </a:xfrm>
          <a:custGeom>
            <a:avLst/>
            <a:gdLst/>
            <a:ahLst/>
            <a:cxnLst/>
            <a:rect l="l" t="t" r="r" b="b"/>
            <a:pathLst>
              <a:path w="26035" h="24765">
                <a:moveTo>
                  <a:pt x="0" y="0"/>
                </a:moveTo>
                <a:lnTo>
                  <a:pt x="25907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5367528" y="7688077"/>
            <a:ext cx="905510" cy="1251585"/>
          </a:xfrm>
          <a:custGeom>
            <a:avLst/>
            <a:gdLst/>
            <a:ahLst/>
            <a:cxnLst/>
            <a:rect l="l" t="t" r="r" b="b"/>
            <a:pathLst>
              <a:path w="905510" h="1251584">
                <a:moveTo>
                  <a:pt x="0" y="181355"/>
                </a:moveTo>
                <a:lnTo>
                  <a:pt x="518159" y="1251203"/>
                </a:lnTo>
                <a:lnTo>
                  <a:pt x="905255" y="1071371"/>
                </a:lnTo>
                <a:lnTo>
                  <a:pt x="391667" y="0"/>
                </a:lnTo>
                <a:lnTo>
                  <a:pt x="0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8139685" y="6849877"/>
            <a:ext cx="317500" cy="372109"/>
          </a:xfrm>
          <a:custGeom>
            <a:avLst/>
            <a:gdLst/>
            <a:ahLst/>
            <a:cxnLst/>
            <a:rect l="l" t="t" r="r" b="b"/>
            <a:pathLst>
              <a:path w="317500" h="372109">
                <a:moveTo>
                  <a:pt x="170687" y="0"/>
                </a:moveTo>
                <a:lnTo>
                  <a:pt x="0" y="96011"/>
                </a:lnTo>
                <a:lnTo>
                  <a:pt x="48767" y="181355"/>
                </a:lnTo>
                <a:lnTo>
                  <a:pt x="22859" y="196595"/>
                </a:lnTo>
                <a:lnTo>
                  <a:pt x="77723" y="291083"/>
                </a:lnTo>
                <a:lnTo>
                  <a:pt x="92963" y="281939"/>
                </a:lnTo>
                <a:lnTo>
                  <a:pt x="146303" y="371855"/>
                </a:lnTo>
                <a:lnTo>
                  <a:pt x="316991" y="280415"/>
                </a:lnTo>
                <a:lnTo>
                  <a:pt x="170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8482585" y="8168133"/>
            <a:ext cx="1219199" cy="981710"/>
          </a:xfrm>
          <a:custGeom>
            <a:avLst/>
            <a:gdLst/>
            <a:ahLst/>
            <a:cxnLst/>
            <a:rect l="l" t="t" r="r" b="b"/>
            <a:pathLst>
              <a:path w="1219200" h="981709">
                <a:moveTo>
                  <a:pt x="0" y="50291"/>
                </a:moveTo>
                <a:lnTo>
                  <a:pt x="211835" y="487679"/>
                </a:lnTo>
                <a:lnTo>
                  <a:pt x="754379" y="760475"/>
                </a:lnTo>
                <a:lnTo>
                  <a:pt x="742187" y="783335"/>
                </a:lnTo>
                <a:lnTo>
                  <a:pt x="1132331" y="981455"/>
                </a:lnTo>
                <a:lnTo>
                  <a:pt x="1141475" y="964691"/>
                </a:lnTo>
                <a:lnTo>
                  <a:pt x="1211579" y="816863"/>
                </a:lnTo>
                <a:lnTo>
                  <a:pt x="1219199" y="800099"/>
                </a:lnTo>
                <a:lnTo>
                  <a:pt x="830579" y="605027"/>
                </a:lnTo>
                <a:lnTo>
                  <a:pt x="804671" y="658367"/>
                </a:lnTo>
                <a:lnTo>
                  <a:pt x="298703" y="402335"/>
                </a:lnTo>
                <a:lnTo>
                  <a:pt x="103631" y="0"/>
                </a:lnTo>
                <a:lnTo>
                  <a:pt x="86867" y="7619"/>
                </a:lnTo>
                <a:lnTo>
                  <a:pt x="16763" y="42671"/>
                </a:lnTo>
                <a:lnTo>
                  <a:pt x="0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 txBox="1"/>
          <p:nvPr/>
        </p:nvSpPr>
        <p:spPr>
          <a:xfrm>
            <a:off x="12488676" y="4881434"/>
            <a:ext cx="39623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5" dirty="0">
                <a:solidFill>
                  <a:srgbClr val="525252"/>
                </a:solidFill>
                <a:latin typeface="Myriad Web Pro"/>
                <a:cs typeface="Myriad Web Pro"/>
              </a:rPr>
              <a:t>verhard/verkeer</a:t>
            </a:r>
            <a:endParaRPr sz="400">
              <a:latin typeface="Myriad Web Pro"/>
              <a:cs typeface="Myriad Web Pro"/>
            </a:endParaRPr>
          </a:p>
        </p:txBody>
      </p:sp>
      <p:sp>
        <p:nvSpPr>
          <p:cNvPr id="2217" name="object 2217"/>
          <p:cNvSpPr/>
          <p:nvPr/>
        </p:nvSpPr>
        <p:spPr>
          <a:xfrm>
            <a:off x="5172456" y="6979411"/>
            <a:ext cx="5232400" cy="2834640"/>
          </a:xfrm>
          <a:custGeom>
            <a:avLst/>
            <a:gdLst/>
            <a:ahLst/>
            <a:cxnLst/>
            <a:rect l="l" t="t" r="r" b="b"/>
            <a:pathLst>
              <a:path w="5232400" h="2834640">
                <a:moveTo>
                  <a:pt x="758951" y="2834639"/>
                </a:moveTo>
                <a:lnTo>
                  <a:pt x="1199387" y="2674619"/>
                </a:lnTo>
                <a:lnTo>
                  <a:pt x="3247643" y="1917191"/>
                </a:lnTo>
                <a:lnTo>
                  <a:pt x="4689347" y="2700527"/>
                </a:lnTo>
                <a:lnTo>
                  <a:pt x="4860035" y="2788919"/>
                </a:lnTo>
                <a:lnTo>
                  <a:pt x="4985003" y="2581655"/>
                </a:lnTo>
                <a:lnTo>
                  <a:pt x="5231891" y="2071115"/>
                </a:lnTo>
                <a:lnTo>
                  <a:pt x="4443983" y="1572767"/>
                </a:lnTo>
                <a:lnTo>
                  <a:pt x="4183379" y="914399"/>
                </a:lnTo>
                <a:lnTo>
                  <a:pt x="3805427" y="0"/>
                </a:lnTo>
                <a:lnTo>
                  <a:pt x="3424427" y="19811"/>
                </a:lnTo>
                <a:lnTo>
                  <a:pt x="3236975" y="355091"/>
                </a:lnTo>
                <a:lnTo>
                  <a:pt x="0" y="1958339"/>
                </a:lnTo>
                <a:lnTo>
                  <a:pt x="47243" y="2363723"/>
                </a:lnTo>
                <a:lnTo>
                  <a:pt x="141731" y="2558795"/>
                </a:lnTo>
                <a:lnTo>
                  <a:pt x="633983" y="28346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1801856" y="6499353"/>
            <a:ext cx="478789" cy="329565"/>
          </a:xfrm>
          <a:custGeom>
            <a:avLst/>
            <a:gdLst/>
            <a:ahLst/>
            <a:cxnLst/>
            <a:rect l="l" t="t" r="r" b="b"/>
            <a:pathLst>
              <a:path w="478790" h="329565">
                <a:moveTo>
                  <a:pt x="478535" y="156971"/>
                </a:moveTo>
                <a:lnTo>
                  <a:pt x="158495" y="0"/>
                </a:lnTo>
                <a:lnTo>
                  <a:pt x="0" y="316991"/>
                </a:lnTo>
                <a:lnTo>
                  <a:pt x="24383" y="329183"/>
                </a:lnTo>
                <a:lnTo>
                  <a:pt x="138683" y="103631"/>
                </a:lnTo>
                <a:lnTo>
                  <a:pt x="205739" y="135635"/>
                </a:lnTo>
                <a:lnTo>
                  <a:pt x="239267" y="71627"/>
                </a:lnTo>
                <a:lnTo>
                  <a:pt x="464819" y="182879"/>
                </a:lnTo>
                <a:lnTo>
                  <a:pt x="478535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518161" y="4960117"/>
            <a:ext cx="113030" cy="219711"/>
          </a:xfrm>
          <a:custGeom>
            <a:avLst/>
            <a:gdLst/>
            <a:ahLst/>
            <a:cxnLst/>
            <a:rect l="l" t="t" r="r" b="b"/>
            <a:pathLst>
              <a:path w="113029" h="219710">
                <a:moveTo>
                  <a:pt x="0" y="88391"/>
                </a:moveTo>
                <a:lnTo>
                  <a:pt x="82295" y="219455"/>
                </a:lnTo>
                <a:lnTo>
                  <a:pt x="112775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2347447" y="6702050"/>
            <a:ext cx="166370" cy="123825"/>
          </a:xfrm>
          <a:custGeom>
            <a:avLst/>
            <a:gdLst/>
            <a:ahLst/>
            <a:cxnLst/>
            <a:rect l="l" t="t" r="r" b="b"/>
            <a:pathLst>
              <a:path w="166370" h="123825">
                <a:moveTo>
                  <a:pt x="146303" y="109727"/>
                </a:moveTo>
                <a:lnTo>
                  <a:pt x="146303" y="108203"/>
                </a:lnTo>
                <a:lnTo>
                  <a:pt x="166115" y="71627"/>
                </a:lnTo>
                <a:lnTo>
                  <a:pt x="121919" y="50291"/>
                </a:lnTo>
                <a:lnTo>
                  <a:pt x="120395" y="48767"/>
                </a:lnTo>
                <a:lnTo>
                  <a:pt x="22859" y="0"/>
                </a:lnTo>
                <a:lnTo>
                  <a:pt x="12191" y="27431"/>
                </a:lnTo>
                <a:lnTo>
                  <a:pt x="0" y="53339"/>
                </a:lnTo>
                <a:lnTo>
                  <a:pt x="138683" y="123443"/>
                </a:lnTo>
                <a:lnTo>
                  <a:pt x="146303" y="1097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3827252" y="2770129"/>
            <a:ext cx="144780" cy="219711"/>
          </a:xfrm>
          <a:custGeom>
            <a:avLst/>
            <a:gdLst/>
            <a:ahLst/>
            <a:cxnLst/>
            <a:rect l="l" t="t" r="r" b="b"/>
            <a:pathLst>
              <a:path w="144780" h="219710">
                <a:moveTo>
                  <a:pt x="144779" y="53339"/>
                </a:moveTo>
                <a:lnTo>
                  <a:pt x="38099" y="0"/>
                </a:lnTo>
                <a:lnTo>
                  <a:pt x="0" y="73151"/>
                </a:lnTo>
                <a:lnTo>
                  <a:pt x="62483" y="219455"/>
                </a:lnTo>
                <a:lnTo>
                  <a:pt x="14477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1686034" y="6909307"/>
            <a:ext cx="120650" cy="166370"/>
          </a:xfrm>
          <a:custGeom>
            <a:avLst/>
            <a:gdLst/>
            <a:ahLst/>
            <a:cxnLst/>
            <a:rect l="l" t="t" r="r" b="b"/>
            <a:pathLst>
              <a:path w="120650" h="166370">
                <a:moveTo>
                  <a:pt x="120395" y="25907"/>
                </a:moveTo>
                <a:lnTo>
                  <a:pt x="94487" y="12191"/>
                </a:lnTo>
                <a:lnTo>
                  <a:pt x="68579" y="0"/>
                </a:lnTo>
                <a:lnTo>
                  <a:pt x="0" y="140207"/>
                </a:lnTo>
                <a:lnTo>
                  <a:pt x="50291" y="166115"/>
                </a:lnTo>
                <a:lnTo>
                  <a:pt x="120395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601729" y="4894580"/>
            <a:ext cx="410209" cy="213360"/>
          </a:xfrm>
          <a:custGeom>
            <a:avLst/>
            <a:gdLst/>
            <a:ahLst/>
            <a:cxnLst/>
            <a:rect l="l" t="t" r="r" b="b"/>
            <a:pathLst>
              <a:path w="410210" h="213360">
                <a:moveTo>
                  <a:pt x="409955" y="24383"/>
                </a:moveTo>
                <a:lnTo>
                  <a:pt x="402335" y="0"/>
                </a:lnTo>
                <a:lnTo>
                  <a:pt x="400811" y="1523"/>
                </a:lnTo>
                <a:lnTo>
                  <a:pt x="96011" y="144779"/>
                </a:lnTo>
                <a:lnTo>
                  <a:pt x="0" y="190499"/>
                </a:lnTo>
                <a:lnTo>
                  <a:pt x="10667" y="213359"/>
                </a:lnTo>
                <a:lnTo>
                  <a:pt x="409955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699516" y="7096760"/>
            <a:ext cx="129539" cy="236220"/>
          </a:xfrm>
          <a:custGeom>
            <a:avLst/>
            <a:gdLst/>
            <a:ahLst/>
            <a:cxnLst/>
            <a:rect l="l" t="t" r="r" b="b"/>
            <a:pathLst>
              <a:path w="129540" h="236220">
                <a:moveTo>
                  <a:pt x="129539" y="225551"/>
                </a:moveTo>
                <a:lnTo>
                  <a:pt x="39623" y="35051"/>
                </a:lnTo>
                <a:lnTo>
                  <a:pt x="22859" y="0"/>
                </a:lnTo>
                <a:lnTo>
                  <a:pt x="0" y="10667"/>
                </a:lnTo>
                <a:lnTo>
                  <a:pt x="15239" y="45719"/>
                </a:lnTo>
                <a:lnTo>
                  <a:pt x="105155" y="236219"/>
                </a:lnTo>
                <a:lnTo>
                  <a:pt x="129539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146048" y="6241796"/>
            <a:ext cx="195580" cy="379730"/>
          </a:xfrm>
          <a:custGeom>
            <a:avLst/>
            <a:gdLst/>
            <a:ahLst/>
            <a:cxnLst/>
            <a:rect l="l" t="t" r="r" b="b"/>
            <a:pathLst>
              <a:path w="195580" h="379729">
                <a:moveTo>
                  <a:pt x="195071" y="368807"/>
                </a:moveTo>
                <a:lnTo>
                  <a:pt x="192023" y="361187"/>
                </a:lnTo>
                <a:lnTo>
                  <a:pt x="21335" y="0"/>
                </a:lnTo>
                <a:lnTo>
                  <a:pt x="0" y="10667"/>
                </a:lnTo>
                <a:lnTo>
                  <a:pt x="173735" y="379475"/>
                </a:lnTo>
                <a:lnTo>
                  <a:pt x="195071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3251184" y="3818642"/>
            <a:ext cx="1286510" cy="1369059"/>
          </a:xfrm>
          <a:custGeom>
            <a:avLst/>
            <a:gdLst/>
            <a:ahLst/>
            <a:cxnLst/>
            <a:rect l="l" t="t" r="r" b="b"/>
            <a:pathLst>
              <a:path w="1286509" h="1369060">
                <a:moveTo>
                  <a:pt x="1118615" y="272795"/>
                </a:moveTo>
                <a:lnTo>
                  <a:pt x="1138427" y="265175"/>
                </a:lnTo>
                <a:lnTo>
                  <a:pt x="1071371" y="115823"/>
                </a:lnTo>
                <a:lnTo>
                  <a:pt x="1286255" y="18287"/>
                </a:lnTo>
                <a:lnTo>
                  <a:pt x="1277111" y="0"/>
                </a:lnTo>
                <a:lnTo>
                  <a:pt x="896111" y="173735"/>
                </a:lnTo>
                <a:lnTo>
                  <a:pt x="588263" y="312419"/>
                </a:lnTo>
                <a:lnTo>
                  <a:pt x="605027" y="327659"/>
                </a:lnTo>
                <a:lnTo>
                  <a:pt x="624839" y="348995"/>
                </a:lnTo>
                <a:lnTo>
                  <a:pt x="440435" y="541019"/>
                </a:lnTo>
                <a:lnTo>
                  <a:pt x="425195" y="525779"/>
                </a:lnTo>
                <a:lnTo>
                  <a:pt x="413003" y="513587"/>
                </a:lnTo>
                <a:lnTo>
                  <a:pt x="329183" y="684275"/>
                </a:lnTo>
                <a:lnTo>
                  <a:pt x="0" y="1360931"/>
                </a:lnTo>
                <a:lnTo>
                  <a:pt x="16763" y="1368551"/>
                </a:lnTo>
                <a:lnTo>
                  <a:pt x="179831" y="1031747"/>
                </a:lnTo>
                <a:lnTo>
                  <a:pt x="214883" y="961643"/>
                </a:lnTo>
                <a:lnTo>
                  <a:pt x="688847" y="1193291"/>
                </a:lnTo>
                <a:lnTo>
                  <a:pt x="896111" y="766571"/>
                </a:lnTo>
                <a:lnTo>
                  <a:pt x="1264919" y="615695"/>
                </a:lnTo>
                <a:lnTo>
                  <a:pt x="1118615" y="272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243584" y="5155186"/>
            <a:ext cx="401320" cy="210820"/>
          </a:xfrm>
          <a:custGeom>
            <a:avLst/>
            <a:gdLst/>
            <a:ahLst/>
            <a:cxnLst/>
            <a:rect l="l" t="t" r="r" b="b"/>
            <a:pathLst>
              <a:path w="401319" h="210820">
                <a:moveTo>
                  <a:pt x="85343" y="175259"/>
                </a:moveTo>
                <a:lnTo>
                  <a:pt x="400811" y="24383"/>
                </a:lnTo>
                <a:lnTo>
                  <a:pt x="390143" y="0"/>
                </a:lnTo>
                <a:lnTo>
                  <a:pt x="179831" y="100583"/>
                </a:lnTo>
                <a:lnTo>
                  <a:pt x="65531" y="155447"/>
                </a:lnTo>
                <a:lnTo>
                  <a:pt x="0" y="187451"/>
                </a:lnTo>
                <a:lnTo>
                  <a:pt x="7619" y="202691"/>
                </a:lnTo>
                <a:lnTo>
                  <a:pt x="12191" y="210311"/>
                </a:lnTo>
                <a:lnTo>
                  <a:pt x="85343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848872" y="5542283"/>
            <a:ext cx="178435" cy="320040"/>
          </a:xfrm>
          <a:custGeom>
            <a:avLst/>
            <a:gdLst/>
            <a:ahLst/>
            <a:cxnLst/>
            <a:rect l="l" t="t" r="r" b="b"/>
            <a:pathLst>
              <a:path w="178434" h="320039">
                <a:moveTo>
                  <a:pt x="135635" y="309371"/>
                </a:moveTo>
                <a:lnTo>
                  <a:pt x="32003" y="91439"/>
                </a:lnTo>
                <a:lnTo>
                  <a:pt x="178307" y="22859"/>
                </a:lnTo>
                <a:lnTo>
                  <a:pt x="167639" y="1523"/>
                </a:lnTo>
                <a:lnTo>
                  <a:pt x="167639" y="0"/>
                </a:lnTo>
                <a:lnTo>
                  <a:pt x="0" y="77723"/>
                </a:lnTo>
                <a:lnTo>
                  <a:pt x="9143" y="97535"/>
                </a:lnTo>
                <a:lnTo>
                  <a:pt x="114299" y="320039"/>
                </a:lnTo>
                <a:lnTo>
                  <a:pt x="135635" y="309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963168" y="5851657"/>
            <a:ext cx="204470" cy="401321"/>
          </a:xfrm>
          <a:custGeom>
            <a:avLst/>
            <a:gdLst/>
            <a:ahLst/>
            <a:cxnLst/>
            <a:rect l="l" t="t" r="r" b="b"/>
            <a:pathLst>
              <a:path w="204469" h="401320">
                <a:moveTo>
                  <a:pt x="204215" y="390143"/>
                </a:moveTo>
                <a:lnTo>
                  <a:pt x="21335" y="0"/>
                </a:lnTo>
                <a:lnTo>
                  <a:pt x="0" y="10667"/>
                </a:lnTo>
                <a:lnTo>
                  <a:pt x="182879" y="400811"/>
                </a:lnTo>
                <a:lnTo>
                  <a:pt x="204215" y="390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4829556" y="2739643"/>
            <a:ext cx="887094" cy="638810"/>
          </a:xfrm>
          <a:custGeom>
            <a:avLst/>
            <a:gdLst/>
            <a:ahLst/>
            <a:cxnLst/>
            <a:rect l="l" t="t" r="r" b="b"/>
            <a:pathLst>
              <a:path w="887095" h="638810">
                <a:moveTo>
                  <a:pt x="886967" y="227075"/>
                </a:moveTo>
                <a:lnTo>
                  <a:pt x="766571" y="0"/>
                </a:lnTo>
                <a:lnTo>
                  <a:pt x="534923" y="123443"/>
                </a:lnTo>
                <a:lnTo>
                  <a:pt x="539495" y="135635"/>
                </a:lnTo>
                <a:lnTo>
                  <a:pt x="225551" y="303275"/>
                </a:lnTo>
                <a:lnTo>
                  <a:pt x="214883" y="289559"/>
                </a:lnTo>
                <a:lnTo>
                  <a:pt x="6095" y="399287"/>
                </a:lnTo>
                <a:lnTo>
                  <a:pt x="13715" y="409955"/>
                </a:lnTo>
                <a:lnTo>
                  <a:pt x="0" y="420623"/>
                </a:lnTo>
                <a:lnTo>
                  <a:pt x="120395" y="638555"/>
                </a:lnTo>
                <a:lnTo>
                  <a:pt x="886967" y="227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3257281" y="5705354"/>
            <a:ext cx="193675" cy="242569"/>
          </a:xfrm>
          <a:custGeom>
            <a:avLst/>
            <a:gdLst/>
            <a:ahLst/>
            <a:cxnLst/>
            <a:rect l="l" t="t" r="r" b="b"/>
            <a:pathLst>
              <a:path w="193675" h="242570">
                <a:moveTo>
                  <a:pt x="96011" y="242315"/>
                </a:moveTo>
                <a:lnTo>
                  <a:pt x="193547" y="41147"/>
                </a:lnTo>
                <a:lnTo>
                  <a:pt x="108203" y="0"/>
                </a:lnTo>
                <a:lnTo>
                  <a:pt x="97535" y="25907"/>
                </a:lnTo>
                <a:lnTo>
                  <a:pt x="86867" y="21335"/>
                </a:lnTo>
                <a:lnTo>
                  <a:pt x="0" y="195071"/>
                </a:lnTo>
                <a:lnTo>
                  <a:pt x="96011" y="2423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1266937" y="8543037"/>
            <a:ext cx="170815" cy="161924"/>
          </a:xfrm>
          <a:custGeom>
            <a:avLst/>
            <a:gdLst/>
            <a:ahLst/>
            <a:cxnLst/>
            <a:rect l="l" t="t" r="r" b="b"/>
            <a:pathLst>
              <a:path w="170815" h="161925">
                <a:moveTo>
                  <a:pt x="170687" y="50291"/>
                </a:moveTo>
                <a:lnTo>
                  <a:pt x="73151" y="0"/>
                </a:lnTo>
                <a:lnTo>
                  <a:pt x="0" y="140207"/>
                </a:lnTo>
                <a:lnTo>
                  <a:pt x="33527" y="160019"/>
                </a:lnTo>
                <a:lnTo>
                  <a:pt x="45719" y="161543"/>
                </a:lnTo>
                <a:lnTo>
                  <a:pt x="60959" y="158495"/>
                </a:lnTo>
                <a:lnTo>
                  <a:pt x="92963" y="149351"/>
                </a:lnTo>
                <a:lnTo>
                  <a:pt x="109727" y="143255"/>
                </a:lnTo>
                <a:lnTo>
                  <a:pt x="126491" y="124967"/>
                </a:lnTo>
                <a:lnTo>
                  <a:pt x="170687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0072116" y="7112000"/>
            <a:ext cx="236220" cy="265430"/>
          </a:xfrm>
          <a:custGeom>
            <a:avLst/>
            <a:gdLst/>
            <a:ahLst/>
            <a:cxnLst/>
            <a:rect l="l" t="t" r="r" b="b"/>
            <a:pathLst>
              <a:path w="236220" h="265429">
                <a:moveTo>
                  <a:pt x="236219" y="68579"/>
                </a:moveTo>
                <a:lnTo>
                  <a:pt x="111251" y="0"/>
                </a:lnTo>
                <a:lnTo>
                  <a:pt x="0" y="207263"/>
                </a:lnTo>
                <a:lnTo>
                  <a:pt x="128015" y="265175"/>
                </a:lnTo>
                <a:lnTo>
                  <a:pt x="236219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3164312" y="5900420"/>
            <a:ext cx="189230" cy="248920"/>
          </a:xfrm>
          <a:custGeom>
            <a:avLst/>
            <a:gdLst/>
            <a:ahLst/>
            <a:cxnLst/>
            <a:rect l="l" t="t" r="r" b="b"/>
            <a:pathLst>
              <a:path w="189230" h="248920">
                <a:moveTo>
                  <a:pt x="188975" y="47243"/>
                </a:moveTo>
                <a:lnTo>
                  <a:pt x="92963" y="0"/>
                </a:lnTo>
                <a:lnTo>
                  <a:pt x="0" y="182879"/>
                </a:lnTo>
                <a:lnTo>
                  <a:pt x="15239" y="190499"/>
                </a:lnTo>
                <a:lnTo>
                  <a:pt x="6095" y="207263"/>
                </a:lnTo>
                <a:lnTo>
                  <a:pt x="91439" y="248411"/>
                </a:lnTo>
                <a:lnTo>
                  <a:pt x="188975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3197841" y="5527046"/>
            <a:ext cx="210819" cy="177165"/>
          </a:xfrm>
          <a:custGeom>
            <a:avLst/>
            <a:gdLst/>
            <a:ahLst/>
            <a:cxnLst/>
            <a:rect l="l" t="t" r="r" b="b"/>
            <a:pathLst>
              <a:path w="210819" h="177164">
                <a:moveTo>
                  <a:pt x="198119" y="105155"/>
                </a:moveTo>
                <a:lnTo>
                  <a:pt x="210311" y="79247"/>
                </a:lnTo>
                <a:lnTo>
                  <a:pt x="47243" y="0"/>
                </a:lnTo>
                <a:lnTo>
                  <a:pt x="35051" y="25907"/>
                </a:lnTo>
                <a:lnTo>
                  <a:pt x="0" y="97535"/>
                </a:lnTo>
                <a:lnTo>
                  <a:pt x="163067" y="176783"/>
                </a:lnTo>
                <a:lnTo>
                  <a:pt x="198119" y="105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2967227" y="3989330"/>
            <a:ext cx="135891" cy="170815"/>
          </a:xfrm>
          <a:custGeom>
            <a:avLst/>
            <a:gdLst/>
            <a:ahLst/>
            <a:cxnLst/>
            <a:rect l="l" t="t" r="r" b="b"/>
            <a:pathLst>
              <a:path w="135889" h="170814">
                <a:moveTo>
                  <a:pt x="135635" y="131063"/>
                </a:moveTo>
                <a:lnTo>
                  <a:pt x="65531" y="0"/>
                </a:lnTo>
                <a:lnTo>
                  <a:pt x="0" y="51815"/>
                </a:lnTo>
                <a:lnTo>
                  <a:pt x="59435" y="170687"/>
                </a:lnTo>
                <a:lnTo>
                  <a:pt x="135635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3471672" y="4332224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181355" y="38099"/>
                </a:moveTo>
                <a:lnTo>
                  <a:pt x="163067" y="0"/>
                </a:lnTo>
                <a:lnTo>
                  <a:pt x="0" y="85343"/>
                </a:lnTo>
                <a:lnTo>
                  <a:pt x="24383" y="126491"/>
                </a:lnTo>
                <a:lnTo>
                  <a:pt x="10667" y="135635"/>
                </a:lnTo>
                <a:lnTo>
                  <a:pt x="36575" y="181355"/>
                </a:lnTo>
                <a:lnTo>
                  <a:pt x="167639" y="109727"/>
                </a:lnTo>
                <a:lnTo>
                  <a:pt x="140207" y="57911"/>
                </a:lnTo>
                <a:lnTo>
                  <a:pt x="181355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3353287" y="6936740"/>
            <a:ext cx="158750" cy="231775"/>
          </a:xfrm>
          <a:custGeom>
            <a:avLst/>
            <a:gdLst/>
            <a:ahLst/>
            <a:cxnLst/>
            <a:rect l="l" t="t" r="r" b="b"/>
            <a:pathLst>
              <a:path w="158750" h="231775">
                <a:moveTo>
                  <a:pt x="158495" y="196595"/>
                </a:moveTo>
                <a:lnTo>
                  <a:pt x="76199" y="0"/>
                </a:lnTo>
                <a:lnTo>
                  <a:pt x="0" y="33527"/>
                </a:lnTo>
                <a:lnTo>
                  <a:pt x="85343" y="231647"/>
                </a:lnTo>
                <a:lnTo>
                  <a:pt x="152399" y="202691"/>
                </a:lnTo>
                <a:lnTo>
                  <a:pt x="158495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2909805" y="1336040"/>
            <a:ext cx="242569" cy="295910"/>
          </a:xfrm>
          <a:custGeom>
            <a:avLst/>
            <a:gdLst/>
            <a:ahLst/>
            <a:cxnLst/>
            <a:rect l="l" t="t" r="r" b="b"/>
            <a:pathLst>
              <a:path w="242569" h="295910">
                <a:moveTo>
                  <a:pt x="242315" y="13715"/>
                </a:moveTo>
                <a:lnTo>
                  <a:pt x="214883" y="0"/>
                </a:lnTo>
                <a:lnTo>
                  <a:pt x="207263" y="15239"/>
                </a:lnTo>
                <a:lnTo>
                  <a:pt x="143255" y="44195"/>
                </a:lnTo>
                <a:lnTo>
                  <a:pt x="108203" y="27431"/>
                </a:lnTo>
                <a:lnTo>
                  <a:pt x="0" y="240791"/>
                </a:lnTo>
                <a:lnTo>
                  <a:pt x="106679" y="295655"/>
                </a:lnTo>
                <a:lnTo>
                  <a:pt x="242315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3669791" y="3335528"/>
            <a:ext cx="175261" cy="228600"/>
          </a:xfrm>
          <a:custGeom>
            <a:avLst/>
            <a:gdLst/>
            <a:ahLst/>
            <a:cxnLst/>
            <a:rect l="l" t="t" r="r" b="b"/>
            <a:pathLst>
              <a:path w="175260" h="228600">
                <a:moveTo>
                  <a:pt x="175259" y="176783"/>
                </a:moveTo>
                <a:lnTo>
                  <a:pt x="86867" y="0"/>
                </a:lnTo>
                <a:lnTo>
                  <a:pt x="0" y="74675"/>
                </a:lnTo>
                <a:lnTo>
                  <a:pt x="83819" y="228599"/>
                </a:lnTo>
                <a:lnTo>
                  <a:pt x="175259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4245866" y="6292094"/>
            <a:ext cx="248920" cy="466725"/>
          </a:xfrm>
          <a:custGeom>
            <a:avLst/>
            <a:gdLst/>
            <a:ahLst/>
            <a:cxnLst/>
            <a:rect l="l" t="t" r="r" b="b"/>
            <a:pathLst>
              <a:path w="248920" h="466725">
                <a:moveTo>
                  <a:pt x="225551" y="132587"/>
                </a:moveTo>
                <a:lnTo>
                  <a:pt x="161543" y="0"/>
                </a:lnTo>
                <a:lnTo>
                  <a:pt x="0" y="79247"/>
                </a:lnTo>
                <a:lnTo>
                  <a:pt x="187451" y="466343"/>
                </a:lnTo>
                <a:lnTo>
                  <a:pt x="248411" y="437387"/>
                </a:lnTo>
                <a:lnTo>
                  <a:pt x="161543" y="257555"/>
                </a:lnTo>
                <a:lnTo>
                  <a:pt x="190499" y="155447"/>
                </a:lnTo>
                <a:lnTo>
                  <a:pt x="225551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4082798" y="6371336"/>
            <a:ext cx="350520" cy="416559"/>
          </a:xfrm>
          <a:custGeom>
            <a:avLst/>
            <a:gdLst/>
            <a:ahLst/>
            <a:cxnLst/>
            <a:rect l="l" t="t" r="r" b="b"/>
            <a:pathLst>
              <a:path w="350520" h="416559">
                <a:moveTo>
                  <a:pt x="350519" y="387095"/>
                </a:moveTo>
                <a:lnTo>
                  <a:pt x="163067" y="0"/>
                </a:lnTo>
                <a:lnTo>
                  <a:pt x="0" y="77723"/>
                </a:lnTo>
                <a:lnTo>
                  <a:pt x="120395" y="324611"/>
                </a:lnTo>
                <a:lnTo>
                  <a:pt x="160019" y="307847"/>
                </a:lnTo>
                <a:lnTo>
                  <a:pt x="112775" y="208787"/>
                </a:lnTo>
                <a:lnTo>
                  <a:pt x="115823" y="202691"/>
                </a:lnTo>
                <a:lnTo>
                  <a:pt x="202691" y="240791"/>
                </a:lnTo>
                <a:lnTo>
                  <a:pt x="289559" y="416051"/>
                </a:lnTo>
                <a:lnTo>
                  <a:pt x="350519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266445" y="8236718"/>
            <a:ext cx="253365" cy="269875"/>
          </a:xfrm>
          <a:custGeom>
            <a:avLst/>
            <a:gdLst/>
            <a:ahLst/>
            <a:cxnLst/>
            <a:rect l="l" t="t" r="r" b="b"/>
            <a:pathLst>
              <a:path w="253365" h="269875">
                <a:moveTo>
                  <a:pt x="252983" y="193547"/>
                </a:moveTo>
                <a:lnTo>
                  <a:pt x="236219" y="160019"/>
                </a:lnTo>
                <a:lnTo>
                  <a:pt x="158495" y="1523"/>
                </a:lnTo>
                <a:lnTo>
                  <a:pt x="158495" y="0"/>
                </a:lnTo>
                <a:lnTo>
                  <a:pt x="0" y="74675"/>
                </a:lnTo>
                <a:lnTo>
                  <a:pt x="91439" y="269747"/>
                </a:lnTo>
                <a:lnTo>
                  <a:pt x="252983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3032760" y="3923792"/>
            <a:ext cx="160020" cy="196850"/>
          </a:xfrm>
          <a:custGeom>
            <a:avLst/>
            <a:gdLst/>
            <a:ahLst/>
            <a:cxnLst/>
            <a:rect l="l" t="t" r="r" b="b"/>
            <a:pathLst>
              <a:path w="160019" h="196850">
                <a:moveTo>
                  <a:pt x="160019" y="149351"/>
                </a:moveTo>
                <a:lnTo>
                  <a:pt x="80771" y="0"/>
                </a:lnTo>
                <a:lnTo>
                  <a:pt x="0" y="65531"/>
                </a:lnTo>
                <a:lnTo>
                  <a:pt x="70103" y="196595"/>
                </a:lnTo>
                <a:lnTo>
                  <a:pt x="160019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518162" y="6368295"/>
            <a:ext cx="62865" cy="140335"/>
          </a:xfrm>
          <a:custGeom>
            <a:avLst/>
            <a:gdLst/>
            <a:ahLst/>
            <a:cxnLst/>
            <a:rect l="l" t="t" r="r" b="b"/>
            <a:pathLst>
              <a:path w="62865" h="140334">
                <a:moveTo>
                  <a:pt x="0" y="140207"/>
                </a:moveTo>
                <a:lnTo>
                  <a:pt x="62483" y="111251"/>
                </a:lnTo>
                <a:lnTo>
                  <a:pt x="10667" y="0"/>
                </a:ln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173480" y="8041647"/>
            <a:ext cx="251460" cy="269875"/>
          </a:xfrm>
          <a:custGeom>
            <a:avLst/>
            <a:gdLst/>
            <a:ahLst/>
            <a:cxnLst/>
            <a:rect l="l" t="t" r="r" b="b"/>
            <a:pathLst>
              <a:path w="251459" h="269875">
                <a:moveTo>
                  <a:pt x="251459" y="195071"/>
                </a:moveTo>
                <a:lnTo>
                  <a:pt x="161543" y="0"/>
                </a:lnTo>
                <a:lnTo>
                  <a:pt x="0" y="73151"/>
                </a:lnTo>
                <a:lnTo>
                  <a:pt x="92963" y="269747"/>
                </a:lnTo>
                <a:lnTo>
                  <a:pt x="25145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2803128" y="9027674"/>
            <a:ext cx="239395" cy="304799"/>
          </a:xfrm>
          <a:custGeom>
            <a:avLst/>
            <a:gdLst/>
            <a:ahLst/>
            <a:cxnLst/>
            <a:rect l="l" t="t" r="r" b="b"/>
            <a:pathLst>
              <a:path w="239394" h="304800">
                <a:moveTo>
                  <a:pt x="239267" y="51815"/>
                </a:moveTo>
                <a:lnTo>
                  <a:pt x="114299" y="0"/>
                </a:lnTo>
                <a:lnTo>
                  <a:pt x="0" y="242315"/>
                </a:lnTo>
                <a:lnTo>
                  <a:pt x="121919" y="304799"/>
                </a:lnTo>
                <a:lnTo>
                  <a:pt x="239267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3142490" y="3747013"/>
            <a:ext cx="295910" cy="309879"/>
          </a:xfrm>
          <a:custGeom>
            <a:avLst/>
            <a:gdLst/>
            <a:ahLst/>
            <a:cxnLst/>
            <a:rect l="l" t="t" r="r" b="b"/>
            <a:pathLst>
              <a:path w="295910" h="309879">
                <a:moveTo>
                  <a:pt x="295655" y="198119"/>
                </a:moveTo>
                <a:lnTo>
                  <a:pt x="190499" y="0"/>
                </a:lnTo>
                <a:lnTo>
                  <a:pt x="0" y="153923"/>
                </a:lnTo>
                <a:lnTo>
                  <a:pt x="80771" y="309371"/>
                </a:lnTo>
                <a:lnTo>
                  <a:pt x="295655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444754" y="6625845"/>
            <a:ext cx="609600" cy="591820"/>
          </a:xfrm>
          <a:custGeom>
            <a:avLst/>
            <a:gdLst/>
            <a:ahLst/>
            <a:cxnLst/>
            <a:rect l="l" t="t" r="r" b="b"/>
            <a:pathLst>
              <a:path w="609600" h="591820">
                <a:moveTo>
                  <a:pt x="181355" y="591311"/>
                </a:moveTo>
                <a:lnTo>
                  <a:pt x="516635" y="431291"/>
                </a:lnTo>
                <a:lnTo>
                  <a:pt x="609599" y="385571"/>
                </a:lnTo>
                <a:lnTo>
                  <a:pt x="429767" y="0"/>
                </a:lnTo>
                <a:lnTo>
                  <a:pt x="297179" y="62483"/>
                </a:lnTo>
                <a:lnTo>
                  <a:pt x="0" y="204215"/>
                </a:lnTo>
                <a:lnTo>
                  <a:pt x="51815" y="315467"/>
                </a:lnTo>
                <a:lnTo>
                  <a:pt x="28955" y="326135"/>
                </a:lnTo>
                <a:lnTo>
                  <a:pt x="71627" y="413003"/>
                </a:lnTo>
                <a:lnTo>
                  <a:pt x="92963" y="403859"/>
                </a:lnTo>
                <a:lnTo>
                  <a:pt x="181355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3159744" y="7139437"/>
            <a:ext cx="429895" cy="349251"/>
          </a:xfrm>
          <a:custGeom>
            <a:avLst/>
            <a:gdLst/>
            <a:ahLst/>
            <a:cxnLst/>
            <a:rect l="l" t="t" r="r" b="b"/>
            <a:pathLst>
              <a:path w="429894" h="349250">
                <a:moveTo>
                  <a:pt x="429767" y="201167"/>
                </a:moveTo>
                <a:lnTo>
                  <a:pt x="345947" y="0"/>
                </a:lnTo>
                <a:lnTo>
                  <a:pt x="278891" y="28955"/>
                </a:lnTo>
                <a:lnTo>
                  <a:pt x="0" y="149351"/>
                </a:lnTo>
                <a:lnTo>
                  <a:pt x="86867" y="348995"/>
                </a:lnTo>
                <a:lnTo>
                  <a:pt x="42976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449324" y="3661665"/>
            <a:ext cx="631190" cy="626744"/>
          </a:xfrm>
          <a:custGeom>
            <a:avLst/>
            <a:gdLst/>
            <a:ahLst/>
            <a:cxnLst/>
            <a:rect l="l" t="t" r="r" b="b"/>
            <a:pathLst>
              <a:path w="631189" h="626745">
                <a:moveTo>
                  <a:pt x="630935" y="400811"/>
                </a:moveTo>
                <a:lnTo>
                  <a:pt x="310895" y="0"/>
                </a:lnTo>
                <a:lnTo>
                  <a:pt x="242315" y="54863"/>
                </a:lnTo>
                <a:lnTo>
                  <a:pt x="219455" y="22859"/>
                </a:lnTo>
                <a:lnTo>
                  <a:pt x="0" y="208787"/>
                </a:lnTo>
                <a:lnTo>
                  <a:pt x="352043" y="626363"/>
                </a:lnTo>
                <a:lnTo>
                  <a:pt x="630935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1882632" y="8721346"/>
            <a:ext cx="428625" cy="615950"/>
          </a:xfrm>
          <a:custGeom>
            <a:avLst/>
            <a:gdLst/>
            <a:ahLst/>
            <a:cxnLst/>
            <a:rect l="l" t="t" r="r" b="b"/>
            <a:pathLst>
              <a:path w="428625" h="615950">
                <a:moveTo>
                  <a:pt x="428243" y="155447"/>
                </a:moveTo>
                <a:lnTo>
                  <a:pt x="330707" y="111251"/>
                </a:lnTo>
                <a:lnTo>
                  <a:pt x="359663" y="48767"/>
                </a:lnTo>
                <a:lnTo>
                  <a:pt x="265175" y="0"/>
                </a:lnTo>
                <a:lnTo>
                  <a:pt x="0" y="509015"/>
                </a:lnTo>
                <a:lnTo>
                  <a:pt x="210311" y="615695"/>
                </a:lnTo>
                <a:lnTo>
                  <a:pt x="428243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3865356" y="2751837"/>
            <a:ext cx="416558" cy="536575"/>
          </a:xfrm>
          <a:custGeom>
            <a:avLst/>
            <a:gdLst/>
            <a:ahLst/>
            <a:cxnLst/>
            <a:rect l="l" t="t" r="r" b="b"/>
            <a:pathLst>
              <a:path w="416559" h="536575">
                <a:moveTo>
                  <a:pt x="0" y="18287"/>
                </a:moveTo>
                <a:lnTo>
                  <a:pt x="106679" y="71627"/>
                </a:lnTo>
                <a:lnTo>
                  <a:pt x="24383" y="237743"/>
                </a:lnTo>
                <a:lnTo>
                  <a:pt x="88391" y="397763"/>
                </a:lnTo>
                <a:lnTo>
                  <a:pt x="138683" y="425195"/>
                </a:lnTo>
                <a:lnTo>
                  <a:pt x="117347" y="467867"/>
                </a:lnTo>
                <a:lnTo>
                  <a:pt x="259079" y="536447"/>
                </a:lnTo>
                <a:lnTo>
                  <a:pt x="416051" y="222503"/>
                </a:lnTo>
                <a:lnTo>
                  <a:pt x="914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2223519" y="3231896"/>
            <a:ext cx="454659" cy="485140"/>
          </a:xfrm>
          <a:custGeom>
            <a:avLst/>
            <a:gdLst/>
            <a:ahLst/>
            <a:cxnLst/>
            <a:rect l="l" t="t" r="r" b="b"/>
            <a:pathLst>
              <a:path w="454660" h="485139">
                <a:moveTo>
                  <a:pt x="193547" y="44195"/>
                </a:moveTo>
                <a:lnTo>
                  <a:pt x="155447" y="0"/>
                </a:lnTo>
                <a:lnTo>
                  <a:pt x="0" y="126491"/>
                </a:lnTo>
                <a:lnTo>
                  <a:pt x="286511" y="484631"/>
                </a:lnTo>
                <a:lnTo>
                  <a:pt x="454151" y="350519"/>
                </a:lnTo>
                <a:lnTo>
                  <a:pt x="19354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1561066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6407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0826500" y="8149844"/>
            <a:ext cx="870585" cy="542925"/>
          </a:xfrm>
          <a:custGeom>
            <a:avLst/>
            <a:gdLst/>
            <a:ahLst/>
            <a:cxnLst/>
            <a:rect l="l" t="t" r="r" b="b"/>
            <a:pathLst>
              <a:path w="870584" h="542925">
                <a:moveTo>
                  <a:pt x="355091" y="144779"/>
                </a:moveTo>
                <a:lnTo>
                  <a:pt x="64007" y="0"/>
                </a:lnTo>
                <a:lnTo>
                  <a:pt x="0" y="126491"/>
                </a:lnTo>
                <a:lnTo>
                  <a:pt x="513587" y="393191"/>
                </a:lnTo>
                <a:lnTo>
                  <a:pt x="611123" y="443483"/>
                </a:lnTo>
                <a:lnTo>
                  <a:pt x="798575" y="542543"/>
                </a:lnTo>
                <a:lnTo>
                  <a:pt x="870203" y="475487"/>
                </a:lnTo>
                <a:lnTo>
                  <a:pt x="550163" y="310895"/>
                </a:lnTo>
                <a:lnTo>
                  <a:pt x="576071" y="256031"/>
                </a:lnTo>
                <a:lnTo>
                  <a:pt x="542543" y="239267"/>
                </a:lnTo>
                <a:lnTo>
                  <a:pt x="355091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3595121" y="3480307"/>
            <a:ext cx="452755" cy="502920"/>
          </a:xfrm>
          <a:custGeom>
            <a:avLst/>
            <a:gdLst/>
            <a:ahLst/>
            <a:cxnLst/>
            <a:rect l="l" t="t" r="r" b="b"/>
            <a:pathLst>
              <a:path w="452754" h="502920">
                <a:moveTo>
                  <a:pt x="452627" y="268223"/>
                </a:moveTo>
                <a:lnTo>
                  <a:pt x="309371" y="0"/>
                </a:lnTo>
                <a:lnTo>
                  <a:pt x="257555" y="27431"/>
                </a:lnTo>
                <a:lnTo>
                  <a:pt x="249935" y="32003"/>
                </a:lnTo>
                <a:lnTo>
                  <a:pt x="158495" y="83819"/>
                </a:lnTo>
                <a:lnTo>
                  <a:pt x="138683" y="123443"/>
                </a:lnTo>
                <a:lnTo>
                  <a:pt x="143255" y="132587"/>
                </a:lnTo>
                <a:lnTo>
                  <a:pt x="12191" y="204215"/>
                </a:lnTo>
                <a:lnTo>
                  <a:pt x="33527" y="242315"/>
                </a:lnTo>
                <a:lnTo>
                  <a:pt x="0" y="260603"/>
                </a:lnTo>
                <a:lnTo>
                  <a:pt x="64007" y="379475"/>
                </a:lnTo>
                <a:lnTo>
                  <a:pt x="83819" y="368807"/>
                </a:lnTo>
                <a:lnTo>
                  <a:pt x="131063" y="457199"/>
                </a:lnTo>
                <a:lnTo>
                  <a:pt x="138683" y="452627"/>
                </a:lnTo>
                <a:lnTo>
                  <a:pt x="153923" y="483107"/>
                </a:lnTo>
                <a:lnTo>
                  <a:pt x="196595" y="460247"/>
                </a:lnTo>
                <a:lnTo>
                  <a:pt x="219455" y="502919"/>
                </a:lnTo>
                <a:lnTo>
                  <a:pt x="283463" y="469391"/>
                </a:lnTo>
                <a:lnTo>
                  <a:pt x="259079" y="426719"/>
                </a:lnTo>
                <a:lnTo>
                  <a:pt x="414527" y="342899"/>
                </a:lnTo>
                <a:lnTo>
                  <a:pt x="393191" y="300227"/>
                </a:lnTo>
                <a:lnTo>
                  <a:pt x="452627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3170408" y="1051052"/>
            <a:ext cx="455930" cy="417830"/>
          </a:xfrm>
          <a:custGeom>
            <a:avLst/>
            <a:gdLst/>
            <a:ahLst/>
            <a:cxnLst/>
            <a:rect l="l" t="t" r="r" b="b"/>
            <a:pathLst>
              <a:path w="455930" h="417830">
                <a:moveTo>
                  <a:pt x="455675" y="188975"/>
                </a:moveTo>
                <a:lnTo>
                  <a:pt x="155447" y="0"/>
                </a:lnTo>
                <a:lnTo>
                  <a:pt x="118871" y="59435"/>
                </a:lnTo>
                <a:lnTo>
                  <a:pt x="109727" y="103631"/>
                </a:lnTo>
                <a:lnTo>
                  <a:pt x="79247" y="92963"/>
                </a:lnTo>
                <a:lnTo>
                  <a:pt x="0" y="259079"/>
                </a:lnTo>
                <a:lnTo>
                  <a:pt x="339851" y="417575"/>
                </a:lnTo>
                <a:lnTo>
                  <a:pt x="455675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4455140" y="9711945"/>
            <a:ext cx="160020" cy="102234"/>
          </a:xfrm>
          <a:custGeom>
            <a:avLst/>
            <a:gdLst/>
            <a:ahLst/>
            <a:cxnLst/>
            <a:rect l="l" t="t" r="r" b="b"/>
            <a:pathLst>
              <a:path w="160019" h="102234">
                <a:moveTo>
                  <a:pt x="160019" y="41147"/>
                </a:moveTo>
                <a:lnTo>
                  <a:pt x="53339" y="0"/>
                </a:lnTo>
                <a:lnTo>
                  <a:pt x="18287" y="94487"/>
                </a:lnTo>
                <a:lnTo>
                  <a:pt x="0" y="1021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1730228" y="6570981"/>
            <a:ext cx="771525" cy="975360"/>
          </a:xfrm>
          <a:custGeom>
            <a:avLst/>
            <a:gdLst/>
            <a:ahLst/>
            <a:cxnLst/>
            <a:rect l="l" t="t" r="r" b="b"/>
            <a:pathLst>
              <a:path w="771525" h="975359">
                <a:moveTo>
                  <a:pt x="406907" y="975359"/>
                </a:moveTo>
                <a:lnTo>
                  <a:pt x="512063" y="768095"/>
                </a:lnTo>
                <a:lnTo>
                  <a:pt x="355091" y="690371"/>
                </a:lnTo>
                <a:lnTo>
                  <a:pt x="434339" y="533399"/>
                </a:lnTo>
                <a:lnTo>
                  <a:pt x="594359" y="612647"/>
                </a:lnTo>
                <a:lnTo>
                  <a:pt x="771143" y="262127"/>
                </a:lnTo>
                <a:lnTo>
                  <a:pt x="755903" y="254507"/>
                </a:lnTo>
                <a:lnTo>
                  <a:pt x="617219" y="184403"/>
                </a:lnTo>
                <a:lnTo>
                  <a:pt x="629411" y="158495"/>
                </a:lnTo>
                <a:lnTo>
                  <a:pt x="536447" y="111251"/>
                </a:lnTo>
                <a:lnTo>
                  <a:pt x="310895" y="0"/>
                </a:lnTo>
                <a:lnTo>
                  <a:pt x="277367" y="64007"/>
                </a:lnTo>
                <a:lnTo>
                  <a:pt x="210311" y="32003"/>
                </a:lnTo>
                <a:lnTo>
                  <a:pt x="96011" y="257555"/>
                </a:lnTo>
                <a:lnTo>
                  <a:pt x="50291" y="350519"/>
                </a:lnTo>
                <a:lnTo>
                  <a:pt x="76199" y="364235"/>
                </a:lnTo>
                <a:lnTo>
                  <a:pt x="6095" y="504443"/>
                </a:lnTo>
                <a:lnTo>
                  <a:pt x="0" y="516635"/>
                </a:lnTo>
                <a:lnTo>
                  <a:pt x="240791" y="638555"/>
                </a:lnTo>
                <a:lnTo>
                  <a:pt x="239267" y="643127"/>
                </a:lnTo>
                <a:lnTo>
                  <a:pt x="138683" y="841247"/>
                </a:lnTo>
                <a:lnTo>
                  <a:pt x="155447" y="850391"/>
                </a:lnTo>
                <a:lnTo>
                  <a:pt x="406907" y="975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3636269" y="2012702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126491" y="112775"/>
                </a:moveTo>
                <a:lnTo>
                  <a:pt x="68579" y="0"/>
                </a:lnTo>
                <a:lnTo>
                  <a:pt x="0" y="53339"/>
                </a:lnTo>
                <a:lnTo>
                  <a:pt x="48767" y="146303"/>
                </a:lnTo>
                <a:lnTo>
                  <a:pt x="12191" y="163067"/>
                </a:lnTo>
                <a:lnTo>
                  <a:pt x="99059" y="355091"/>
                </a:lnTo>
                <a:lnTo>
                  <a:pt x="77723" y="377951"/>
                </a:lnTo>
                <a:lnTo>
                  <a:pt x="272795" y="580643"/>
                </a:lnTo>
                <a:lnTo>
                  <a:pt x="390143" y="473963"/>
                </a:lnTo>
                <a:lnTo>
                  <a:pt x="192023" y="256031"/>
                </a:lnTo>
                <a:lnTo>
                  <a:pt x="111251" y="128015"/>
                </a:lnTo>
                <a:lnTo>
                  <a:pt x="126491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167385" y="6057397"/>
            <a:ext cx="581024" cy="577851"/>
          </a:xfrm>
          <a:custGeom>
            <a:avLst/>
            <a:gdLst/>
            <a:ahLst/>
            <a:cxnLst/>
            <a:rect l="l" t="t" r="r" b="b"/>
            <a:pathLst>
              <a:path w="581025" h="577850">
                <a:moveTo>
                  <a:pt x="580643" y="391667"/>
                </a:moveTo>
                <a:lnTo>
                  <a:pt x="525779" y="288035"/>
                </a:lnTo>
                <a:lnTo>
                  <a:pt x="556259" y="272795"/>
                </a:lnTo>
                <a:lnTo>
                  <a:pt x="466343" y="88391"/>
                </a:lnTo>
                <a:lnTo>
                  <a:pt x="440435" y="102107"/>
                </a:lnTo>
                <a:lnTo>
                  <a:pt x="393191" y="0"/>
                </a:lnTo>
                <a:lnTo>
                  <a:pt x="0" y="184403"/>
                </a:lnTo>
                <a:lnTo>
                  <a:pt x="170687" y="545591"/>
                </a:lnTo>
                <a:lnTo>
                  <a:pt x="173735" y="553211"/>
                </a:lnTo>
                <a:lnTo>
                  <a:pt x="185927" y="577595"/>
                </a:lnTo>
                <a:lnTo>
                  <a:pt x="481583" y="438911"/>
                </a:lnTo>
                <a:lnTo>
                  <a:pt x="580643" y="391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3683511" y="1363478"/>
            <a:ext cx="574675" cy="1021079"/>
          </a:xfrm>
          <a:custGeom>
            <a:avLst/>
            <a:gdLst/>
            <a:ahLst/>
            <a:cxnLst/>
            <a:rect l="l" t="t" r="r" b="b"/>
            <a:pathLst>
              <a:path w="574675" h="1021080">
                <a:moveTo>
                  <a:pt x="295655" y="304799"/>
                </a:moveTo>
                <a:lnTo>
                  <a:pt x="163067" y="0"/>
                </a:lnTo>
                <a:lnTo>
                  <a:pt x="0" y="73151"/>
                </a:lnTo>
                <a:lnTo>
                  <a:pt x="92963" y="274319"/>
                </a:lnTo>
                <a:lnTo>
                  <a:pt x="220979" y="550163"/>
                </a:lnTo>
                <a:lnTo>
                  <a:pt x="249935" y="614171"/>
                </a:lnTo>
                <a:lnTo>
                  <a:pt x="312419" y="749807"/>
                </a:lnTo>
                <a:lnTo>
                  <a:pt x="251459" y="810767"/>
                </a:lnTo>
                <a:lnTo>
                  <a:pt x="452627" y="1021079"/>
                </a:lnTo>
                <a:lnTo>
                  <a:pt x="574547" y="902207"/>
                </a:lnTo>
                <a:lnTo>
                  <a:pt x="371855" y="697991"/>
                </a:lnTo>
                <a:lnTo>
                  <a:pt x="321563" y="647699"/>
                </a:lnTo>
                <a:lnTo>
                  <a:pt x="408431" y="559307"/>
                </a:lnTo>
                <a:lnTo>
                  <a:pt x="295655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754382" y="8114792"/>
            <a:ext cx="512445" cy="388620"/>
          </a:xfrm>
          <a:custGeom>
            <a:avLst/>
            <a:gdLst/>
            <a:ahLst/>
            <a:cxnLst/>
            <a:rect l="l" t="t" r="r" b="b"/>
            <a:pathLst>
              <a:path w="512444" h="388620">
                <a:moveTo>
                  <a:pt x="512063" y="196595"/>
                </a:moveTo>
                <a:lnTo>
                  <a:pt x="419099" y="0"/>
                </a:lnTo>
                <a:lnTo>
                  <a:pt x="0" y="192023"/>
                </a:lnTo>
                <a:lnTo>
                  <a:pt x="92963" y="388619"/>
                </a:lnTo>
                <a:lnTo>
                  <a:pt x="51206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518160" y="5048510"/>
            <a:ext cx="82550" cy="180339"/>
          </a:xfrm>
          <a:custGeom>
            <a:avLst/>
            <a:gdLst/>
            <a:ahLst/>
            <a:cxnLst/>
            <a:rect l="l" t="t" r="r" b="b"/>
            <a:pathLst>
              <a:path w="82550" h="180339">
                <a:moveTo>
                  <a:pt x="0" y="179831"/>
                </a:moveTo>
                <a:lnTo>
                  <a:pt x="82295" y="1310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2903710" y="6569456"/>
            <a:ext cx="365760" cy="325120"/>
          </a:xfrm>
          <a:custGeom>
            <a:avLst/>
            <a:gdLst/>
            <a:ahLst/>
            <a:cxnLst/>
            <a:rect l="l" t="t" r="r" b="b"/>
            <a:pathLst>
              <a:path w="365759" h="325120">
                <a:moveTo>
                  <a:pt x="86867" y="324611"/>
                </a:moveTo>
                <a:lnTo>
                  <a:pt x="365759" y="204215"/>
                </a:lnTo>
                <a:lnTo>
                  <a:pt x="278891" y="0"/>
                </a:lnTo>
                <a:lnTo>
                  <a:pt x="0" y="120395"/>
                </a:lnTo>
                <a:lnTo>
                  <a:pt x="86867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3979169" y="1518920"/>
            <a:ext cx="396239" cy="746760"/>
          </a:xfrm>
          <a:custGeom>
            <a:avLst/>
            <a:gdLst/>
            <a:ahLst/>
            <a:cxnLst/>
            <a:rect l="l" t="t" r="r" b="b"/>
            <a:pathLst>
              <a:path w="396239" h="746760">
                <a:moveTo>
                  <a:pt x="202691" y="62483"/>
                </a:moveTo>
                <a:lnTo>
                  <a:pt x="147827" y="0"/>
                </a:lnTo>
                <a:lnTo>
                  <a:pt x="0" y="149351"/>
                </a:lnTo>
                <a:lnTo>
                  <a:pt x="112775" y="403859"/>
                </a:lnTo>
                <a:lnTo>
                  <a:pt x="25907" y="492251"/>
                </a:lnTo>
                <a:lnTo>
                  <a:pt x="76199" y="542543"/>
                </a:lnTo>
                <a:lnTo>
                  <a:pt x="278891" y="746759"/>
                </a:lnTo>
                <a:lnTo>
                  <a:pt x="396239" y="630935"/>
                </a:lnTo>
                <a:lnTo>
                  <a:pt x="190499" y="426719"/>
                </a:lnTo>
                <a:lnTo>
                  <a:pt x="294131" y="316991"/>
                </a:lnTo>
                <a:lnTo>
                  <a:pt x="228599" y="234695"/>
                </a:lnTo>
                <a:lnTo>
                  <a:pt x="239267" y="227075"/>
                </a:lnTo>
                <a:lnTo>
                  <a:pt x="146303" y="118871"/>
                </a:lnTo>
                <a:lnTo>
                  <a:pt x="20269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3131820" y="1898397"/>
            <a:ext cx="584200" cy="862964"/>
          </a:xfrm>
          <a:custGeom>
            <a:avLst/>
            <a:gdLst/>
            <a:ahLst/>
            <a:cxnLst/>
            <a:rect l="l" t="t" r="r" b="b"/>
            <a:pathLst>
              <a:path w="584200" h="862964">
                <a:moveTo>
                  <a:pt x="355091" y="260603"/>
                </a:moveTo>
                <a:lnTo>
                  <a:pt x="233171" y="0"/>
                </a:lnTo>
                <a:lnTo>
                  <a:pt x="0" y="121919"/>
                </a:lnTo>
                <a:lnTo>
                  <a:pt x="76199" y="281939"/>
                </a:lnTo>
                <a:lnTo>
                  <a:pt x="188975" y="216407"/>
                </a:lnTo>
                <a:lnTo>
                  <a:pt x="345947" y="504443"/>
                </a:lnTo>
                <a:lnTo>
                  <a:pt x="211835" y="571499"/>
                </a:lnTo>
                <a:lnTo>
                  <a:pt x="350519" y="862583"/>
                </a:lnTo>
                <a:lnTo>
                  <a:pt x="583691" y="745235"/>
                </a:lnTo>
                <a:lnTo>
                  <a:pt x="355091" y="260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3486916" y="2094994"/>
            <a:ext cx="422275" cy="620395"/>
          </a:xfrm>
          <a:custGeom>
            <a:avLst/>
            <a:gdLst/>
            <a:ahLst/>
            <a:cxnLst/>
            <a:rect l="l" t="t" r="r" b="b"/>
            <a:pathLst>
              <a:path w="422275" h="620394">
                <a:moveTo>
                  <a:pt x="161543" y="80771"/>
                </a:moveTo>
                <a:lnTo>
                  <a:pt x="126491" y="0"/>
                </a:lnTo>
                <a:lnTo>
                  <a:pt x="0" y="64007"/>
                </a:lnTo>
                <a:lnTo>
                  <a:pt x="228599" y="548639"/>
                </a:lnTo>
                <a:lnTo>
                  <a:pt x="263651" y="620267"/>
                </a:lnTo>
                <a:lnTo>
                  <a:pt x="268223" y="618743"/>
                </a:lnTo>
                <a:lnTo>
                  <a:pt x="269747" y="620267"/>
                </a:lnTo>
                <a:lnTo>
                  <a:pt x="275843" y="615695"/>
                </a:lnTo>
                <a:lnTo>
                  <a:pt x="422147" y="498347"/>
                </a:lnTo>
                <a:lnTo>
                  <a:pt x="227075" y="295655"/>
                </a:lnTo>
                <a:lnTo>
                  <a:pt x="248411" y="272795"/>
                </a:lnTo>
                <a:lnTo>
                  <a:pt x="161543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518161" y="4672076"/>
            <a:ext cx="334010" cy="487680"/>
          </a:xfrm>
          <a:custGeom>
            <a:avLst/>
            <a:gdLst/>
            <a:ahLst/>
            <a:cxnLst/>
            <a:rect l="l" t="t" r="r" b="b"/>
            <a:pathLst>
              <a:path w="334009" h="487679">
                <a:moveTo>
                  <a:pt x="0" y="288035"/>
                </a:moveTo>
                <a:lnTo>
                  <a:pt x="112775" y="487679"/>
                </a:lnTo>
                <a:lnTo>
                  <a:pt x="330707" y="355091"/>
                </a:lnTo>
                <a:lnTo>
                  <a:pt x="333755" y="353567"/>
                </a:lnTo>
                <a:lnTo>
                  <a:pt x="329183" y="347471"/>
                </a:lnTo>
                <a:lnTo>
                  <a:pt x="134111" y="0"/>
                </a:lnTo>
                <a:lnTo>
                  <a:pt x="19811" y="65531"/>
                </a:lnTo>
                <a:lnTo>
                  <a:pt x="0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2327638" y="7403083"/>
            <a:ext cx="356870" cy="251460"/>
          </a:xfrm>
          <a:custGeom>
            <a:avLst/>
            <a:gdLst/>
            <a:ahLst/>
            <a:cxnLst/>
            <a:rect l="l" t="t" r="r" b="b"/>
            <a:pathLst>
              <a:path w="356870" h="251459">
                <a:moveTo>
                  <a:pt x="0" y="134111"/>
                </a:moveTo>
                <a:lnTo>
                  <a:pt x="50291" y="251459"/>
                </a:lnTo>
                <a:lnTo>
                  <a:pt x="356615" y="117347"/>
                </a:lnTo>
                <a:lnTo>
                  <a:pt x="306323" y="0"/>
                </a:lnTo>
                <a:lnTo>
                  <a:pt x="0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4218924" y="9391905"/>
            <a:ext cx="396239" cy="361315"/>
          </a:xfrm>
          <a:custGeom>
            <a:avLst/>
            <a:gdLst/>
            <a:ahLst/>
            <a:cxnLst/>
            <a:rect l="l" t="t" r="r" b="b"/>
            <a:pathLst>
              <a:path w="396240" h="361315">
                <a:moveTo>
                  <a:pt x="396239" y="91439"/>
                </a:moveTo>
                <a:lnTo>
                  <a:pt x="387095" y="115823"/>
                </a:lnTo>
                <a:lnTo>
                  <a:pt x="79247" y="0"/>
                </a:lnTo>
                <a:lnTo>
                  <a:pt x="0" y="213359"/>
                </a:lnTo>
                <a:lnTo>
                  <a:pt x="289559" y="320039"/>
                </a:lnTo>
                <a:lnTo>
                  <a:pt x="396239" y="361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4453132" y="8405881"/>
            <a:ext cx="451485" cy="396241"/>
          </a:xfrm>
          <a:custGeom>
            <a:avLst/>
            <a:gdLst/>
            <a:ahLst/>
            <a:cxnLst/>
            <a:rect l="l" t="t" r="r" b="b"/>
            <a:pathLst>
              <a:path w="451485" h="396240">
                <a:moveTo>
                  <a:pt x="451103" y="231647"/>
                </a:moveTo>
                <a:lnTo>
                  <a:pt x="338327" y="0"/>
                </a:lnTo>
                <a:lnTo>
                  <a:pt x="64007" y="132587"/>
                </a:lnTo>
                <a:lnTo>
                  <a:pt x="57911" y="135635"/>
                </a:lnTo>
                <a:lnTo>
                  <a:pt x="0" y="164591"/>
                </a:lnTo>
                <a:lnTo>
                  <a:pt x="111251" y="396239"/>
                </a:lnTo>
                <a:lnTo>
                  <a:pt x="45110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4287502" y="1488441"/>
            <a:ext cx="327660" cy="437516"/>
          </a:xfrm>
          <a:custGeom>
            <a:avLst/>
            <a:gdLst/>
            <a:ahLst/>
            <a:cxnLst/>
            <a:rect l="l" t="t" r="r" b="b"/>
            <a:pathLst>
              <a:path w="327659" h="437514">
                <a:moveTo>
                  <a:pt x="327659" y="88391"/>
                </a:moveTo>
                <a:lnTo>
                  <a:pt x="147827" y="0"/>
                </a:lnTo>
                <a:lnTo>
                  <a:pt x="0" y="291083"/>
                </a:lnTo>
                <a:lnTo>
                  <a:pt x="266699" y="437387"/>
                </a:lnTo>
                <a:lnTo>
                  <a:pt x="272795" y="425195"/>
                </a:lnTo>
                <a:lnTo>
                  <a:pt x="327659" y="313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2823973" y="4167634"/>
            <a:ext cx="440690" cy="567054"/>
          </a:xfrm>
          <a:custGeom>
            <a:avLst/>
            <a:gdLst/>
            <a:ahLst/>
            <a:cxnLst/>
            <a:rect l="l" t="t" r="r" b="b"/>
            <a:pathLst>
              <a:path w="440689" h="567054">
                <a:moveTo>
                  <a:pt x="402335" y="399287"/>
                </a:moveTo>
                <a:lnTo>
                  <a:pt x="190499" y="0"/>
                </a:lnTo>
                <a:lnTo>
                  <a:pt x="0" y="99059"/>
                </a:lnTo>
                <a:lnTo>
                  <a:pt x="248411" y="566927"/>
                </a:lnTo>
                <a:lnTo>
                  <a:pt x="275843" y="553211"/>
                </a:lnTo>
                <a:lnTo>
                  <a:pt x="409955" y="487679"/>
                </a:lnTo>
                <a:lnTo>
                  <a:pt x="440435" y="472439"/>
                </a:lnTo>
                <a:lnTo>
                  <a:pt x="402335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518159" y="7332980"/>
            <a:ext cx="378460" cy="370840"/>
          </a:xfrm>
          <a:custGeom>
            <a:avLst/>
            <a:gdLst/>
            <a:ahLst/>
            <a:cxnLst/>
            <a:rect l="l" t="t" r="r" b="b"/>
            <a:pathLst>
              <a:path w="378459" h="370840">
                <a:moveTo>
                  <a:pt x="0" y="370331"/>
                </a:moveTo>
                <a:lnTo>
                  <a:pt x="32003" y="355091"/>
                </a:lnTo>
                <a:lnTo>
                  <a:pt x="377951" y="195071"/>
                </a:lnTo>
                <a:lnTo>
                  <a:pt x="367283" y="172211"/>
                </a:lnTo>
                <a:lnTo>
                  <a:pt x="286511" y="0"/>
                </a:lnTo>
                <a:lnTo>
                  <a:pt x="0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0914887" y="9321806"/>
            <a:ext cx="387350" cy="492759"/>
          </a:xfrm>
          <a:custGeom>
            <a:avLst/>
            <a:gdLst/>
            <a:ahLst/>
            <a:cxnLst/>
            <a:rect l="l" t="t" r="r" b="b"/>
            <a:pathLst>
              <a:path w="387350" h="492759">
                <a:moveTo>
                  <a:pt x="187451" y="492251"/>
                </a:moveTo>
                <a:lnTo>
                  <a:pt x="387095" y="97535"/>
                </a:lnTo>
                <a:lnTo>
                  <a:pt x="371855" y="89915"/>
                </a:lnTo>
                <a:lnTo>
                  <a:pt x="374903" y="85343"/>
                </a:lnTo>
                <a:lnTo>
                  <a:pt x="289559" y="41147"/>
                </a:lnTo>
                <a:lnTo>
                  <a:pt x="280415" y="44195"/>
                </a:lnTo>
                <a:lnTo>
                  <a:pt x="193547" y="0"/>
                </a:lnTo>
                <a:lnTo>
                  <a:pt x="54863" y="260603"/>
                </a:lnTo>
                <a:lnTo>
                  <a:pt x="25907" y="315467"/>
                </a:lnTo>
                <a:lnTo>
                  <a:pt x="59435" y="332231"/>
                </a:lnTo>
                <a:lnTo>
                  <a:pt x="0" y="448055"/>
                </a:lnTo>
                <a:lnTo>
                  <a:pt x="96011" y="4922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2254483" y="8898129"/>
            <a:ext cx="425450" cy="614680"/>
          </a:xfrm>
          <a:custGeom>
            <a:avLst/>
            <a:gdLst/>
            <a:ahLst/>
            <a:cxnLst/>
            <a:rect l="l" t="t" r="r" b="b"/>
            <a:pathLst>
              <a:path w="425450" h="614679">
                <a:moveTo>
                  <a:pt x="425195" y="161543"/>
                </a:moveTo>
                <a:lnTo>
                  <a:pt x="347471" y="124967"/>
                </a:lnTo>
                <a:lnTo>
                  <a:pt x="379475" y="59435"/>
                </a:lnTo>
                <a:lnTo>
                  <a:pt x="245363" y="0"/>
                </a:lnTo>
                <a:lnTo>
                  <a:pt x="220979" y="51815"/>
                </a:lnTo>
                <a:lnTo>
                  <a:pt x="0" y="516635"/>
                </a:lnTo>
                <a:lnTo>
                  <a:pt x="192023" y="614171"/>
                </a:lnTo>
                <a:lnTo>
                  <a:pt x="365759" y="277367"/>
                </a:lnTo>
                <a:lnTo>
                  <a:pt x="377951" y="254507"/>
                </a:lnTo>
                <a:lnTo>
                  <a:pt x="425195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2696443" y="1974596"/>
            <a:ext cx="411481" cy="480059"/>
          </a:xfrm>
          <a:custGeom>
            <a:avLst/>
            <a:gdLst/>
            <a:ahLst/>
            <a:cxnLst/>
            <a:rect l="l" t="t" r="r" b="b"/>
            <a:pathLst>
              <a:path w="411480" h="480060">
                <a:moveTo>
                  <a:pt x="411479" y="304799"/>
                </a:moveTo>
                <a:lnTo>
                  <a:pt x="150875" y="0"/>
                </a:lnTo>
                <a:lnTo>
                  <a:pt x="32003" y="73151"/>
                </a:lnTo>
                <a:lnTo>
                  <a:pt x="65531" y="147827"/>
                </a:lnTo>
                <a:lnTo>
                  <a:pt x="10667" y="251459"/>
                </a:lnTo>
                <a:lnTo>
                  <a:pt x="9143" y="254507"/>
                </a:lnTo>
                <a:lnTo>
                  <a:pt x="0" y="269747"/>
                </a:lnTo>
                <a:lnTo>
                  <a:pt x="42671" y="332231"/>
                </a:lnTo>
                <a:lnTo>
                  <a:pt x="324611" y="480059"/>
                </a:lnTo>
                <a:lnTo>
                  <a:pt x="411479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659892" y="7916672"/>
            <a:ext cx="513716" cy="390524"/>
          </a:xfrm>
          <a:custGeom>
            <a:avLst/>
            <a:gdLst/>
            <a:ahLst/>
            <a:cxnLst/>
            <a:rect l="l" t="t" r="r" b="b"/>
            <a:pathLst>
              <a:path w="513715" h="390525">
                <a:moveTo>
                  <a:pt x="513587" y="198119"/>
                </a:moveTo>
                <a:lnTo>
                  <a:pt x="420623" y="0"/>
                </a:lnTo>
                <a:lnTo>
                  <a:pt x="51815" y="169163"/>
                </a:lnTo>
                <a:lnTo>
                  <a:pt x="0" y="193547"/>
                </a:lnTo>
                <a:lnTo>
                  <a:pt x="94487" y="390143"/>
                </a:lnTo>
                <a:lnTo>
                  <a:pt x="513587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362456" y="9486391"/>
            <a:ext cx="556260" cy="327660"/>
          </a:xfrm>
          <a:custGeom>
            <a:avLst/>
            <a:gdLst/>
            <a:ahLst/>
            <a:cxnLst/>
            <a:rect l="l" t="t" r="r" b="b"/>
            <a:pathLst>
              <a:path w="556260" h="327659">
                <a:moveTo>
                  <a:pt x="352043" y="327659"/>
                </a:moveTo>
                <a:lnTo>
                  <a:pt x="556259" y="228599"/>
                </a:lnTo>
                <a:lnTo>
                  <a:pt x="455675" y="7619"/>
                </a:lnTo>
                <a:lnTo>
                  <a:pt x="452627" y="0"/>
                </a:lnTo>
                <a:lnTo>
                  <a:pt x="15239" y="199643"/>
                </a:lnTo>
                <a:lnTo>
                  <a:pt x="33527" y="233171"/>
                </a:lnTo>
                <a:lnTo>
                  <a:pt x="0" y="249935"/>
                </a:lnTo>
                <a:lnTo>
                  <a:pt x="4571" y="260603"/>
                </a:lnTo>
                <a:lnTo>
                  <a:pt x="38099" y="327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1707367" y="8681724"/>
            <a:ext cx="440690" cy="548639"/>
          </a:xfrm>
          <a:custGeom>
            <a:avLst/>
            <a:gdLst/>
            <a:ahLst/>
            <a:cxnLst/>
            <a:rect l="l" t="t" r="r" b="b"/>
            <a:pathLst>
              <a:path w="440690" h="548640">
                <a:moveTo>
                  <a:pt x="440435" y="39623"/>
                </a:moveTo>
                <a:lnTo>
                  <a:pt x="362711" y="0"/>
                </a:lnTo>
                <a:lnTo>
                  <a:pt x="300227" y="118871"/>
                </a:lnTo>
                <a:lnTo>
                  <a:pt x="201167" y="71627"/>
                </a:lnTo>
                <a:lnTo>
                  <a:pt x="0" y="458723"/>
                </a:lnTo>
                <a:lnTo>
                  <a:pt x="175259" y="548639"/>
                </a:lnTo>
                <a:lnTo>
                  <a:pt x="44043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0145271" y="9490965"/>
            <a:ext cx="485140" cy="323216"/>
          </a:xfrm>
          <a:custGeom>
            <a:avLst/>
            <a:gdLst/>
            <a:ahLst/>
            <a:cxnLst/>
            <a:rect l="l" t="t" r="r" b="b"/>
            <a:pathLst>
              <a:path w="485140" h="323215">
                <a:moveTo>
                  <a:pt x="484631" y="323087"/>
                </a:moveTo>
                <a:lnTo>
                  <a:pt x="350519" y="140207"/>
                </a:lnTo>
                <a:lnTo>
                  <a:pt x="68579" y="0"/>
                </a:lnTo>
                <a:lnTo>
                  <a:pt x="0" y="132587"/>
                </a:lnTo>
                <a:lnTo>
                  <a:pt x="297179" y="280415"/>
                </a:lnTo>
                <a:lnTo>
                  <a:pt x="327659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2818369" y="6343904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2899" y="0"/>
                </a:lnTo>
                <a:lnTo>
                  <a:pt x="280415" y="25907"/>
                </a:lnTo>
                <a:lnTo>
                  <a:pt x="0" y="144779"/>
                </a:lnTo>
                <a:lnTo>
                  <a:pt x="85343" y="345947"/>
                </a:lnTo>
                <a:lnTo>
                  <a:pt x="364235" y="225551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3892296" y="3274568"/>
            <a:ext cx="463550" cy="638810"/>
          </a:xfrm>
          <a:custGeom>
            <a:avLst/>
            <a:gdLst/>
            <a:ahLst/>
            <a:cxnLst/>
            <a:rect l="l" t="t" r="r" b="b"/>
            <a:pathLst>
              <a:path w="463550" h="638810">
                <a:moveTo>
                  <a:pt x="463295" y="544067"/>
                </a:moveTo>
                <a:lnTo>
                  <a:pt x="422147" y="466343"/>
                </a:lnTo>
                <a:lnTo>
                  <a:pt x="175259" y="0"/>
                </a:lnTo>
                <a:lnTo>
                  <a:pt x="0" y="94487"/>
                </a:lnTo>
                <a:lnTo>
                  <a:pt x="48767" y="187451"/>
                </a:lnTo>
                <a:lnTo>
                  <a:pt x="12191" y="205739"/>
                </a:lnTo>
                <a:lnTo>
                  <a:pt x="155447" y="473963"/>
                </a:lnTo>
                <a:lnTo>
                  <a:pt x="211835" y="580643"/>
                </a:lnTo>
                <a:lnTo>
                  <a:pt x="228599" y="612647"/>
                </a:lnTo>
                <a:lnTo>
                  <a:pt x="242315" y="638555"/>
                </a:lnTo>
                <a:lnTo>
                  <a:pt x="318515" y="597407"/>
                </a:lnTo>
                <a:lnTo>
                  <a:pt x="329183" y="617219"/>
                </a:lnTo>
                <a:lnTo>
                  <a:pt x="463295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4616200" y="3440690"/>
            <a:ext cx="170815" cy="62865"/>
          </a:xfrm>
          <a:custGeom>
            <a:avLst/>
            <a:gdLst/>
            <a:ahLst/>
            <a:cxnLst/>
            <a:rect l="l" t="t" r="r" b="b"/>
            <a:pathLst>
              <a:path w="170814" h="62864">
                <a:moveTo>
                  <a:pt x="0" y="62483"/>
                </a:moveTo>
                <a:lnTo>
                  <a:pt x="170687" y="62483"/>
                </a:lnTo>
                <a:lnTo>
                  <a:pt x="123443" y="0"/>
                </a:lnTo>
                <a:lnTo>
                  <a:pt x="0" y="62483"/>
                </a:lnTo>
                <a:close/>
              </a:path>
              <a:path w="170814" h="62864">
                <a:moveTo>
                  <a:pt x="123443" y="0"/>
                </a:moveTo>
                <a:lnTo>
                  <a:pt x="170687" y="62483"/>
                </a:lnTo>
                <a:lnTo>
                  <a:pt x="137159" y="0"/>
                </a:lnTo>
                <a:lnTo>
                  <a:pt x="1234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4739640" y="3440690"/>
            <a:ext cx="47625" cy="62865"/>
          </a:xfrm>
          <a:custGeom>
            <a:avLst/>
            <a:gdLst/>
            <a:ahLst/>
            <a:cxnLst/>
            <a:rect l="l" t="t" r="r" b="b"/>
            <a:pathLst>
              <a:path w="47625" h="62864">
                <a:moveTo>
                  <a:pt x="13715" y="0"/>
                </a:moveTo>
                <a:lnTo>
                  <a:pt x="0" y="0"/>
                </a:lnTo>
                <a:lnTo>
                  <a:pt x="47243" y="6248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4616200" y="3440690"/>
            <a:ext cx="170815" cy="62865"/>
          </a:xfrm>
          <a:custGeom>
            <a:avLst/>
            <a:gdLst/>
            <a:ahLst/>
            <a:cxnLst/>
            <a:rect l="l" t="t" r="r" b="b"/>
            <a:pathLst>
              <a:path w="170814" h="62864">
                <a:moveTo>
                  <a:pt x="123443" y="0"/>
                </a:moveTo>
                <a:lnTo>
                  <a:pt x="170687" y="62483"/>
                </a:lnTo>
                <a:lnTo>
                  <a:pt x="0" y="62483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4797555" y="3463546"/>
            <a:ext cx="125095" cy="47624"/>
          </a:xfrm>
          <a:custGeom>
            <a:avLst/>
            <a:gdLst/>
            <a:ahLst/>
            <a:cxnLst/>
            <a:rect l="l" t="t" r="r" b="b"/>
            <a:pathLst>
              <a:path w="125095" h="47625">
                <a:moveTo>
                  <a:pt x="0" y="47243"/>
                </a:moveTo>
                <a:lnTo>
                  <a:pt x="124967" y="47243"/>
                </a:lnTo>
                <a:lnTo>
                  <a:pt x="86867" y="0"/>
                </a:lnTo>
                <a:lnTo>
                  <a:pt x="0" y="47243"/>
                </a:lnTo>
                <a:close/>
              </a:path>
              <a:path w="125095" h="47625">
                <a:moveTo>
                  <a:pt x="86867" y="0"/>
                </a:moveTo>
                <a:lnTo>
                  <a:pt x="124967" y="47243"/>
                </a:lnTo>
                <a:lnTo>
                  <a:pt x="100583" y="0"/>
                </a:lnTo>
                <a:lnTo>
                  <a:pt x="868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4884420" y="3463546"/>
            <a:ext cx="38100" cy="47624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13715" y="0"/>
                </a:moveTo>
                <a:lnTo>
                  <a:pt x="0" y="0"/>
                </a:lnTo>
                <a:lnTo>
                  <a:pt x="38099" y="4724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4797555" y="3463546"/>
            <a:ext cx="125095" cy="47624"/>
          </a:xfrm>
          <a:custGeom>
            <a:avLst/>
            <a:gdLst/>
            <a:ahLst/>
            <a:cxnLst/>
            <a:rect l="l" t="t" r="r" b="b"/>
            <a:pathLst>
              <a:path w="125095" h="47625">
                <a:moveTo>
                  <a:pt x="86867" y="0"/>
                </a:moveTo>
                <a:lnTo>
                  <a:pt x="124967" y="47243"/>
                </a:lnTo>
                <a:lnTo>
                  <a:pt x="0" y="47243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4797555" y="3514598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53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4797555" y="3510788"/>
            <a:ext cx="129539" cy="7620"/>
          </a:xfrm>
          <a:custGeom>
            <a:avLst/>
            <a:gdLst/>
            <a:ahLst/>
            <a:cxnLst/>
            <a:rect l="l" t="t" r="r" b="b"/>
            <a:pathLst>
              <a:path w="129539" h="7620">
                <a:moveTo>
                  <a:pt x="124967" y="0"/>
                </a:moveTo>
                <a:lnTo>
                  <a:pt x="0" y="0"/>
                </a:lnTo>
                <a:lnTo>
                  <a:pt x="129539" y="7619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4797555" y="3510788"/>
            <a:ext cx="129539" cy="7620"/>
          </a:xfrm>
          <a:custGeom>
            <a:avLst/>
            <a:gdLst/>
            <a:ahLst/>
            <a:cxnLst/>
            <a:rect l="l" t="t" r="r" b="b"/>
            <a:pathLst>
              <a:path w="129539" h="7620">
                <a:moveTo>
                  <a:pt x="0" y="0"/>
                </a:moveTo>
                <a:lnTo>
                  <a:pt x="12953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4584194" y="3510788"/>
            <a:ext cx="203199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691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4616200" y="3503168"/>
            <a:ext cx="170815" cy="15240"/>
          </a:xfrm>
          <a:custGeom>
            <a:avLst/>
            <a:gdLst/>
            <a:ahLst/>
            <a:cxnLst/>
            <a:rect l="l" t="t" r="r" b="b"/>
            <a:pathLst>
              <a:path w="170814" h="15239">
                <a:moveTo>
                  <a:pt x="170687" y="0"/>
                </a:moveTo>
                <a:lnTo>
                  <a:pt x="0" y="0"/>
                </a:lnTo>
                <a:lnTo>
                  <a:pt x="170687" y="15239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4584194" y="3503168"/>
            <a:ext cx="203199" cy="15240"/>
          </a:xfrm>
          <a:custGeom>
            <a:avLst/>
            <a:gdLst/>
            <a:ahLst/>
            <a:cxnLst/>
            <a:rect l="l" t="t" r="r" b="b"/>
            <a:pathLst>
              <a:path w="203200" h="15239">
                <a:moveTo>
                  <a:pt x="32003" y="0"/>
                </a:moveTo>
                <a:lnTo>
                  <a:pt x="202691" y="15239"/>
                </a:lnTo>
                <a:lnTo>
                  <a:pt x="0" y="15239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4504949" y="3518409"/>
            <a:ext cx="441959" cy="40004"/>
          </a:xfrm>
          <a:custGeom>
            <a:avLst/>
            <a:gdLst/>
            <a:ahLst/>
            <a:cxnLst/>
            <a:rect l="l" t="t" r="r" b="b"/>
            <a:pathLst>
              <a:path w="441960" h="40004">
                <a:moveTo>
                  <a:pt x="0" y="39623"/>
                </a:moveTo>
                <a:lnTo>
                  <a:pt x="441959" y="39623"/>
                </a:lnTo>
                <a:lnTo>
                  <a:pt x="79247" y="0"/>
                </a:lnTo>
                <a:lnTo>
                  <a:pt x="0" y="39623"/>
                </a:lnTo>
                <a:close/>
              </a:path>
              <a:path w="441960" h="40004">
                <a:moveTo>
                  <a:pt x="79247" y="0"/>
                </a:moveTo>
                <a:lnTo>
                  <a:pt x="441959" y="39623"/>
                </a:lnTo>
                <a:lnTo>
                  <a:pt x="422147" y="0"/>
                </a:lnTo>
                <a:lnTo>
                  <a:pt x="792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4584191" y="3518409"/>
            <a:ext cx="363220" cy="40004"/>
          </a:xfrm>
          <a:custGeom>
            <a:avLst/>
            <a:gdLst/>
            <a:ahLst/>
            <a:cxnLst/>
            <a:rect l="l" t="t" r="r" b="b"/>
            <a:pathLst>
              <a:path w="363220" h="40004">
                <a:moveTo>
                  <a:pt x="342899" y="0"/>
                </a:moveTo>
                <a:lnTo>
                  <a:pt x="0" y="0"/>
                </a:lnTo>
                <a:lnTo>
                  <a:pt x="362711" y="39623"/>
                </a:lnTo>
                <a:lnTo>
                  <a:pt x="3428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4504949" y="3518409"/>
            <a:ext cx="441959" cy="40004"/>
          </a:xfrm>
          <a:custGeom>
            <a:avLst/>
            <a:gdLst/>
            <a:ahLst/>
            <a:cxnLst/>
            <a:rect l="l" t="t" r="r" b="b"/>
            <a:pathLst>
              <a:path w="441960" h="40004">
                <a:moveTo>
                  <a:pt x="79247" y="0"/>
                </a:moveTo>
                <a:lnTo>
                  <a:pt x="441959" y="39623"/>
                </a:lnTo>
                <a:lnTo>
                  <a:pt x="0" y="39623"/>
                </a:lnTo>
                <a:lnTo>
                  <a:pt x="79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4504944" y="3558037"/>
            <a:ext cx="449580" cy="13969"/>
          </a:xfrm>
          <a:custGeom>
            <a:avLst/>
            <a:gdLst/>
            <a:ahLst/>
            <a:cxnLst/>
            <a:rect l="l" t="t" r="r" b="b"/>
            <a:pathLst>
              <a:path w="449579" h="13970">
                <a:moveTo>
                  <a:pt x="441959" y="0"/>
                </a:moveTo>
                <a:lnTo>
                  <a:pt x="0" y="0"/>
                </a:lnTo>
                <a:lnTo>
                  <a:pt x="449579" y="13715"/>
                </a:lnTo>
                <a:lnTo>
                  <a:pt x="441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4504944" y="3558037"/>
            <a:ext cx="449580" cy="13969"/>
          </a:xfrm>
          <a:custGeom>
            <a:avLst/>
            <a:gdLst/>
            <a:ahLst/>
            <a:cxnLst/>
            <a:rect l="l" t="t" r="r" b="b"/>
            <a:pathLst>
              <a:path w="449579" h="13970">
                <a:moveTo>
                  <a:pt x="0" y="0"/>
                </a:moveTo>
                <a:lnTo>
                  <a:pt x="44957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4504944" y="3571754"/>
            <a:ext cx="481965" cy="62865"/>
          </a:xfrm>
          <a:custGeom>
            <a:avLst/>
            <a:gdLst/>
            <a:ahLst/>
            <a:cxnLst/>
            <a:rect l="l" t="t" r="r" b="b"/>
            <a:pathLst>
              <a:path w="481964" h="62864">
                <a:moveTo>
                  <a:pt x="0" y="0"/>
                </a:moveTo>
                <a:lnTo>
                  <a:pt x="33527" y="62483"/>
                </a:lnTo>
                <a:lnTo>
                  <a:pt x="481583" y="62483"/>
                </a:lnTo>
                <a:lnTo>
                  <a:pt x="0" y="0"/>
                </a:lnTo>
                <a:close/>
              </a:path>
              <a:path w="481964" h="62864">
                <a:moveTo>
                  <a:pt x="0" y="0"/>
                </a:moveTo>
                <a:lnTo>
                  <a:pt x="481583" y="62483"/>
                </a:lnTo>
                <a:lnTo>
                  <a:pt x="4495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4504944" y="3571754"/>
            <a:ext cx="481965" cy="62865"/>
          </a:xfrm>
          <a:custGeom>
            <a:avLst/>
            <a:gdLst/>
            <a:ahLst/>
            <a:cxnLst/>
            <a:rect l="l" t="t" r="r" b="b"/>
            <a:pathLst>
              <a:path w="481964" h="62864">
                <a:moveTo>
                  <a:pt x="449579" y="0"/>
                </a:moveTo>
                <a:lnTo>
                  <a:pt x="0" y="0"/>
                </a:lnTo>
                <a:lnTo>
                  <a:pt x="481583" y="62483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4504944" y="3571754"/>
            <a:ext cx="481965" cy="62865"/>
          </a:xfrm>
          <a:custGeom>
            <a:avLst/>
            <a:gdLst/>
            <a:ahLst/>
            <a:cxnLst/>
            <a:rect l="l" t="t" r="r" b="b"/>
            <a:pathLst>
              <a:path w="481964" h="62864">
                <a:moveTo>
                  <a:pt x="0" y="0"/>
                </a:moveTo>
                <a:lnTo>
                  <a:pt x="481583" y="62483"/>
                </a:lnTo>
                <a:lnTo>
                  <a:pt x="33527" y="62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4538477" y="3640328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4538477" y="3634233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8055" y="0"/>
                </a:moveTo>
                <a:lnTo>
                  <a:pt x="0" y="0"/>
                </a:lnTo>
                <a:lnTo>
                  <a:pt x="448055" y="12191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4538477" y="3634233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0" y="0"/>
                </a:moveTo>
                <a:lnTo>
                  <a:pt x="448055" y="12191"/>
                </a:lnTo>
                <a:lnTo>
                  <a:pt x="6095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4544573" y="3646424"/>
            <a:ext cx="441959" cy="33655"/>
          </a:xfrm>
          <a:custGeom>
            <a:avLst/>
            <a:gdLst/>
            <a:ahLst/>
            <a:cxnLst/>
            <a:rect l="l" t="t" r="r" b="b"/>
            <a:pathLst>
              <a:path w="441960" h="33654">
                <a:moveTo>
                  <a:pt x="0" y="0"/>
                </a:moveTo>
                <a:lnTo>
                  <a:pt x="374903" y="33527"/>
                </a:lnTo>
                <a:lnTo>
                  <a:pt x="441959" y="0"/>
                </a:lnTo>
                <a:lnTo>
                  <a:pt x="0" y="0"/>
                </a:lnTo>
                <a:close/>
              </a:path>
              <a:path w="441960" h="33654">
                <a:moveTo>
                  <a:pt x="0" y="0"/>
                </a:moveTo>
                <a:lnTo>
                  <a:pt x="18287" y="33527"/>
                </a:lnTo>
                <a:lnTo>
                  <a:pt x="374903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4544573" y="3646424"/>
            <a:ext cx="441959" cy="33655"/>
          </a:xfrm>
          <a:custGeom>
            <a:avLst/>
            <a:gdLst/>
            <a:ahLst/>
            <a:cxnLst/>
            <a:rect l="l" t="t" r="r" b="b"/>
            <a:pathLst>
              <a:path w="441960" h="33654">
                <a:moveTo>
                  <a:pt x="441959" y="0"/>
                </a:moveTo>
                <a:lnTo>
                  <a:pt x="0" y="0"/>
                </a:lnTo>
                <a:lnTo>
                  <a:pt x="374903" y="33527"/>
                </a:lnTo>
                <a:lnTo>
                  <a:pt x="441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4544573" y="3646424"/>
            <a:ext cx="375285" cy="33655"/>
          </a:xfrm>
          <a:custGeom>
            <a:avLst/>
            <a:gdLst/>
            <a:ahLst/>
            <a:cxnLst/>
            <a:rect l="l" t="t" r="r" b="b"/>
            <a:pathLst>
              <a:path w="375285" h="33654">
                <a:moveTo>
                  <a:pt x="0" y="0"/>
                </a:moveTo>
                <a:lnTo>
                  <a:pt x="374903" y="33527"/>
                </a:lnTo>
                <a:lnTo>
                  <a:pt x="18287" y="335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4570479" y="3679959"/>
            <a:ext cx="349250" cy="10795"/>
          </a:xfrm>
          <a:custGeom>
            <a:avLst/>
            <a:gdLst/>
            <a:ahLst/>
            <a:cxnLst/>
            <a:rect l="l" t="t" r="r" b="b"/>
            <a:pathLst>
              <a:path w="349250" h="10795">
                <a:moveTo>
                  <a:pt x="348995" y="0"/>
                </a:moveTo>
                <a:lnTo>
                  <a:pt x="0" y="0"/>
                </a:lnTo>
                <a:lnTo>
                  <a:pt x="329183" y="10667"/>
                </a:lnTo>
                <a:lnTo>
                  <a:pt x="3489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4570476" y="3679959"/>
            <a:ext cx="329565" cy="10795"/>
          </a:xfrm>
          <a:custGeom>
            <a:avLst/>
            <a:gdLst/>
            <a:ahLst/>
            <a:cxnLst/>
            <a:rect l="l" t="t" r="r" b="b"/>
            <a:pathLst>
              <a:path w="329564" h="10795">
                <a:moveTo>
                  <a:pt x="0" y="0"/>
                </a:moveTo>
                <a:lnTo>
                  <a:pt x="3291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4570476" y="3689986"/>
            <a:ext cx="323215" cy="29210"/>
          </a:xfrm>
          <a:custGeom>
            <a:avLst/>
            <a:gdLst/>
            <a:ahLst/>
            <a:cxnLst/>
            <a:rect l="l" t="t" r="r" b="b"/>
            <a:pathLst>
              <a:path w="323214" h="29210">
                <a:moveTo>
                  <a:pt x="0" y="28701"/>
                </a:moveTo>
                <a:lnTo>
                  <a:pt x="323087" y="28701"/>
                </a:lnTo>
                <a:lnTo>
                  <a:pt x="323087" y="0"/>
                </a:lnTo>
                <a:lnTo>
                  <a:pt x="0" y="0"/>
                </a:lnTo>
                <a:lnTo>
                  <a:pt x="0" y="2870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4570478" y="3690620"/>
            <a:ext cx="312420" cy="5080"/>
          </a:xfrm>
          <a:custGeom>
            <a:avLst/>
            <a:gdLst/>
            <a:ahLst/>
            <a:cxnLst/>
            <a:rect l="l" t="t" r="r" b="b"/>
            <a:pathLst>
              <a:path w="312420" h="5079">
                <a:moveTo>
                  <a:pt x="312419" y="0"/>
                </a:moveTo>
                <a:lnTo>
                  <a:pt x="0" y="0"/>
                </a:lnTo>
                <a:lnTo>
                  <a:pt x="312419" y="4571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4570478" y="3690620"/>
            <a:ext cx="312420" cy="5080"/>
          </a:xfrm>
          <a:custGeom>
            <a:avLst/>
            <a:gdLst/>
            <a:ahLst/>
            <a:cxnLst/>
            <a:rect l="l" t="t" r="r" b="b"/>
            <a:pathLst>
              <a:path w="312420" h="5079">
                <a:moveTo>
                  <a:pt x="0" y="0"/>
                </a:moveTo>
                <a:lnTo>
                  <a:pt x="31241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4570478" y="3695192"/>
            <a:ext cx="312420" cy="6349"/>
          </a:xfrm>
          <a:custGeom>
            <a:avLst/>
            <a:gdLst/>
            <a:ahLst/>
            <a:cxnLst/>
            <a:rect l="l" t="t" r="r" b="b"/>
            <a:pathLst>
              <a:path w="312420" h="6350">
                <a:moveTo>
                  <a:pt x="312419" y="0"/>
                </a:moveTo>
                <a:lnTo>
                  <a:pt x="0" y="0"/>
                </a:lnTo>
                <a:lnTo>
                  <a:pt x="312419" y="6095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4570478" y="3695192"/>
            <a:ext cx="312420" cy="6349"/>
          </a:xfrm>
          <a:custGeom>
            <a:avLst/>
            <a:gdLst/>
            <a:ahLst/>
            <a:cxnLst/>
            <a:rect l="l" t="t" r="r" b="b"/>
            <a:pathLst>
              <a:path w="312420" h="6350">
                <a:moveTo>
                  <a:pt x="0" y="0"/>
                </a:moveTo>
                <a:lnTo>
                  <a:pt x="312419" y="6095"/>
                </a:lnTo>
                <a:lnTo>
                  <a:pt x="3047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4573525" y="3700660"/>
            <a:ext cx="320040" cy="4445"/>
          </a:xfrm>
          <a:custGeom>
            <a:avLst/>
            <a:gdLst/>
            <a:ahLst/>
            <a:cxnLst/>
            <a:rect l="l" t="t" r="r" b="b"/>
            <a:pathLst>
              <a:path w="320039" h="4445">
                <a:moveTo>
                  <a:pt x="0" y="4317"/>
                </a:moveTo>
                <a:lnTo>
                  <a:pt x="320039" y="4317"/>
                </a:lnTo>
                <a:lnTo>
                  <a:pt x="320039" y="0"/>
                </a:lnTo>
                <a:lnTo>
                  <a:pt x="0" y="0"/>
                </a:lnTo>
                <a:lnTo>
                  <a:pt x="0" y="431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4573525" y="3701288"/>
            <a:ext cx="320040" cy="3175"/>
          </a:xfrm>
          <a:custGeom>
            <a:avLst/>
            <a:gdLst/>
            <a:ahLst/>
            <a:cxnLst/>
            <a:rect l="l" t="t" r="r" b="b"/>
            <a:pathLst>
              <a:path w="320039" h="3175">
                <a:moveTo>
                  <a:pt x="318515" y="0"/>
                </a:moveTo>
                <a:lnTo>
                  <a:pt x="0" y="0"/>
                </a:lnTo>
                <a:lnTo>
                  <a:pt x="320039" y="3047"/>
                </a:lnTo>
                <a:lnTo>
                  <a:pt x="3185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4573525" y="3701288"/>
            <a:ext cx="320040" cy="3175"/>
          </a:xfrm>
          <a:custGeom>
            <a:avLst/>
            <a:gdLst/>
            <a:ahLst/>
            <a:cxnLst/>
            <a:rect l="l" t="t" r="r" b="b"/>
            <a:pathLst>
              <a:path w="320039" h="3175">
                <a:moveTo>
                  <a:pt x="0" y="0"/>
                </a:moveTo>
                <a:lnTo>
                  <a:pt x="320039" y="3047"/>
                </a:lnTo>
                <a:lnTo>
                  <a:pt x="152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4575048" y="3704343"/>
            <a:ext cx="318770" cy="13969"/>
          </a:xfrm>
          <a:custGeom>
            <a:avLst/>
            <a:gdLst/>
            <a:ahLst/>
            <a:cxnLst/>
            <a:rect l="l" t="t" r="r" b="b"/>
            <a:pathLst>
              <a:path w="318770" h="13970">
                <a:moveTo>
                  <a:pt x="318515" y="0"/>
                </a:moveTo>
                <a:lnTo>
                  <a:pt x="0" y="0"/>
                </a:lnTo>
                <a:lnTo>
                  <a:pt x="318515" y="13715"/>
                </a:lnTo>
                <a:lnTo>
                  <a:pt x="3185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4575048" y="3704343"/>
            <a:ext cx="318770" cy="13969"/>
          </a:xfrm>
          <a:custGeom>
            <a:avLst/>
            <a:gdLst/>
            <a:ahLst/>
            <a:cxnLst/>
            <a:rect l="l" t="t" r="r" b="b"/>
            <a:pathLst>
              <a:path w="318770" h="13970">
                <a:moveTo>
                  <a:pt x="0" y="0"/>
                </a:moveTo>
                <a:lnTo>
                  <a:pt x="318515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4582668" y="3718057"/>
            <a:ext cx="311150" cy="125095"/>
          </a:xfrm>
          <a:custGeom>
            <a:avLst/>
            <a:gdLst/>
            <a:ahLst/>
            <a:cxnLst/>
            <a:rect l="l" t="t" r="r" b="b"/>
            <a:pathLst>
              <a:path w="311150" h="125095">
                <a:moveTo>
                  <a:pt x="0" y="0"/>
                </a:moveTo>
                <a:lnTo>
                  <a:pt x="79247" y="124967"/>
                </a:lnTo>
                <a:lnTo>
                  <a:pt x="310895" y="0"/>
                </a:lnTo>
                <a:lnTo>
                  <a:pt x="0" y="0"/>
                </a:lnTo>
                <a:close/>
              </a:path>
              <a:path w="311150" h="125095">
                <a:moveTo>
                  <a:pt x="0" y="0"/>
                </a:moveTo>
                <a:lnTo>
                  <a:pt x="65531" y="124967"/>
                </a:lnTo>
                <a:lnTo>
                  <a:pt x="79247" y="1249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4582668" y="3718057"/>
            <a:ext cx="311150" cy="125095"/>
          </a:xfrm>
          <a:custGeom>
            <a:avLst/>
            <a:gdLst/>
            <a:ahLst/>
            <a:cxnLst/>
            <a:rect l="l" t="t" r="r" b="b"/>
            <a:pathLst>
              <a:path w="311150" h="125095">
                <a:moveTo>
                  <a:pt x="310895" y="0"/>
                </a:moveTo>
                <a:lnTo>
                  <a:pt x="0" y="0"/>
                </a:lnTo>
                <a:lnTo>
                  <a:pt x="79247" y="124967"/>
                </a:lnTo>
                <a:lnTo>
                  <a:pt x="3108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4582669" y="3718057"/>
            <a:ext cx="79375" cy="125095"/>
          </a:xfrm>
          <a:custGeom>
            <a:avLst/>
            <a:gdLst/>
            <a:ahLst/>
            <a:cxnLst/>
            <a:rect l="l" t="t" r="r" b="b"/>
            <a:pathLst>
              <a:path w="79375" h="125095">
                <a:moveTo>
                  <a:pt x="0" y="0"/>
                </a:moveTo>
                <a:lnTo>
                  <a:pt x="79247" y="124967"/>
                </a:lnTo>
                <a:lnTo>
                  <a:pt x="65531" y="1249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4949953" y="3960369"/>
            <a:ext cx="541020" cy="218440"/>
          </a:xfrm>
          <a:custGeom>
            <a:avLst/>
            <a:gdLst/>
            <a:ahLst/>
            <a:cxnLst/>
            <a:rect l="l" t="t" r="r" b="b"/>
            <a:pathLst>
              <a:path w="541020" h="218439">
                <a:moveTo>
                  <a:pt x="0" y="217931"/>
                </a:moveTo>
                <a:lnTo>
                  <a:pt x="541019" y="217931"/>
                </a:lnTo>
                <a:lnTo>
                  <a:pt x="413003" y="0"/>
                </a:lnTo>
                <a:lnTo>
                  <a:pt x="0" y="217931"/>
                </a:lnTo>
                <a:close/>
              </a:path>
              <a:path w="541020" h="218439">
                <a:moveTo>
                  <a:pt x="413003" y="0"/>
                </a:moveTo>
                <a:lnTo>
                  <a:pt x="541019" y="217931"/>
                </a:lnTo>
                <a:lnTo>
                  <a:pt x="426719" y="0"/>
                </a:lnTo>
                <a:lnTo>
                  <a:pt x="4130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5362961" y="3960369"/>
            <a:ext cx="128269" cy="218440"/>
          </a:xfrm>
          <a:custGeom>
            <a:avLst/>
            <a:gdLst/>
            <a:ahLst/>
            <a:cxnLst/>
            <a:rect l="l" t="t" r="r" b="b"/>
            <a:pathLst>
              <a:path w="128270" h="218439">
                <a:moveTo>
                  <a:pt x="13715" y="0"/>
                </a:moveTo>
                <a:lnTo>
                  <a:pt x="0" y="0"/>
                </a:lnTo>
                <a:lnTo>
                  <a:pt x="128015" y="21793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4949953" y="3960369"/>
            <a:ext cx="541020" cy="218440"/>
          </a:xfrm>
          <a:custGeom>
            <a:avLst/>
            <a:gdLst/>
            <a:ahLst/>
            <a:cxnLst/>
            <a:rect l="l" t="t" r="r" b="b"/>
            <a:pathLst>
              <a:path w="541020" h="218439">
                <a:moveTo>
                  <a:pt x="413003" y="0"/>
                </a:moveTo>
                <a:lnTo>
                  <a:pt x="541019" y="217931"/>
                </a:lnTo>
                <a:lnTo>
                  <a:pt x="0" y="217931"/>
                </a:lnTo>
                <a:lnTo>
                  <a:pt x="413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4949953" y="4185158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0" y="0"/>
                </a:moveTo>
                <a:lnTo>
                  <a:pt x="54863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4949953" y="4178306"/>
            <a:ext cx="548640" cy="13969"/>
          </a:xfrm>
          <a:custGeom>
            <a:avLst/>
            <a:gdLst/>
            <a:ahLst/>
            <a:cxnLst/>
            <a:rect l="l" t="t" r="r" b="b"/>
            <a:pathLst>
              <a:path w="548639" h="13970">
                <a:moveTo>
                  <a:pt x="541019" y="0"/>
                </a:moveTo>
                <a:lnTo>
                  <a:pt x="0" y="0"/>
                </a:lnTo>
                <a:lnTo>
                  <a:pt x="548639" y="13715"/>
                </a:lnTo>
                <a:lnTo>
                  <a:pt x="541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4949953" y="4178306"/>
            <a:ext cx="548640" cy="13969"/>
          </a:xfrm>
          <a:custGeom>
            <a:avLst/>
            <a:gdLst/>
            <a:ahLst/>
            <a:cxnLst/>
            <a:rect l="l" t="t" r="r" b="b"/>
            <a:pathLst>
              <a:path w="548639" h="13970">
                <a:moveTo>
                  <a:pt x="0" y="0"/>
                </a:moveTo>
                <a:lnTo>
                  <a:pt x="54863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5791200" y="4388613"/>
            <a:ext cx="129539" cy="48895"/>
          </a:xfrm>
          <a:custGeom>
            <a:avLst/>
            <a:gdLst/>
            <a:ahLst/>
            <a:cxnLst/>
            <a:rect l="l" t="t" r="r" b="b"/>
            <a:pathLst>
              <a:path w="129539" h="48895">
                <a:moveTo>
                  <a:pt x="0" y="48767"/>
                </a:moveTo>
                <a:lnTo>
                  <a:pt x="129539" y="48767"/>
                </a:lnTo>
                <a:lnTo>
                  <a:pt x="91439" y="0"/>
                </a:lnTo>
                <a:lnTo>
                  <a:pt x="0" y="48767"/>
                </a:lnTo>
                <a:close/>
              </a:path>
              <a:path w="129539" h="48895">
                <a:moveTo>
                  <a:pt x="91439" y="0"/>
                </a:moveTo>
                <a:lnTo>
                  <a:pt x="129539" y="48767"/>
                </a:lnTo>
                <a:lnTo>
                  <a:pt x="103631" y="0"/>
                </a:lnTo>
                <a:lnTo>
                  <a:pt x="914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5882640" y="4388613"/>
            <a:ext cx="38100" cy="48895"/>
          </a:xfrm>
          <a:custGeom>
            <a:avLst/>
            <a:gdLst/>
            <a:ahLst/>
            <a:cxnLst/>
            <a:rect l="l" t="t" r="r" b="b"/>
            <a:pathLst>
              <a:path w="38100" h="48895">
                <a:moveTo>
                  <a:pt x="12191" y="0"/>
                </a:moveTo>
                <a:lnTo>
                  <a:pt x="0" y="0"/>
                </a:lnTo>
                <a:lnTo>
                  <a:pt x="38099" y="48767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5791200" y="4388613"/>
            <a:ext cx="129539" cy="48895"/>
          </a:xfrm>
          <a:custGeom>
            <a:avLst/>
            <a:gdLst/>
            <a:ahLst/>
            <a:cxnLst/>
            <a:rect l="l" t="t" r="r" b="b"/>
            <a:pathLst>
              <a:path w="129539" h="48895">
                <a:moveTo>
                  <a:pt x="91439" y="0"/>
                </a:moveTo>
                <a:lnTo>
                  <a:pt x="129539" y="48767"/>
                </a:lnTo>
                <a:lnTo>
                  <a:pt x="0" y="48767"/>
                </a:lnTo>
                <a:lnTo>
                  <a:pt x="914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5791200" y="4443476"/>
            <a:ext cx="135891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63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5791200" y="4437381"/>
            <a:ext cx="135891" cy="12700"/>
          </a:xfrm>
          <a:custGeom>
            <a:avLst/>
            <a:gdLst/>
            <a:ahLst/>
            <a:cxnLst/>
            <a:rect l="l" t="t" r="r" b="b"/>
            <a:pathLst>
              <a:path w="135889" h="12700">
                <a:moveTo>
                  <a:pt x="129539" y="0"/>
                </a:moveTo>
                <a:lnTo>
                  <a:pt x="0" y="0"/>
                </a:lnTo>
                <a:lnTo>
                  <a:pt x="135635" y="12191"/>
                </a:lnTo>
                <a:lnTo>
                  <a:pt x="1295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5791200" y="4437381"/>
            <a:ext cx="135891" cy="12700"/>
          </a:xfrm>
          <a:custGeom>
            <a:avLst/>
            <a:gdLst/>
            <a:ahLst/>
            <a:cxnLst/>
            <a:rect l="l" t="t" r="r" b="b"/>
            <a:pathLst>
              <a:path w="135889" h="12700">
                <a:moveTo>
                  <a:pt x="0" y="0"/>
                </a:moveTo>
                <a:lnTo>
                  <a:pt x="135635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5791205" y="4449572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0" y="0"/>
                </a:moveTo>
                <a:lnTo>
                  <a:pt x="35051" y="67055"/>
                </a:lnTo>
                <a:lnTo>
                  <a:pt x="170687" y="67055"/>
                </a:lnTo>
                <a:lnTo>
                  <a:pt x="0" y="0"/>
                </a:lnTo>
                <a:close/>
              </a:path>
              <a:path w="170814" h="67310">
                <a:moveTo>
                  <a:pt x="0" y="0"/>
                </a:moveTo>
                <a:lnTo>
                  <a:pt x="170687" y="67055"/>
                </a:lnTo>
                <a:lnTo>
                  <a:pt x="135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5791205" y="4449572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135635" y="0"/>
                </a:moveTo>
                <a:lnTo>
                  <a:pt x="0" y="0"/>
                </a:lnTo>
                <a:lnTo>
                  <a:pt x="170687" y="67055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5791205" y="4449572"/>
            <a:ext cx="170815" cy="67310"/>
          </a:xfrm>
          <a:custGeom>
            <a:avLst/>
            <a:gdLst/>
            <a:ahLst/>
            <a:cxnLst/>
            <a:rect l="l" t="t" r="r" b="b"/>
            <a:pathLst>
              <a:path w="170814" h="67310">
                <a:moveTo>
                  <a:pt x="0" y="0"/>
                </a:moveTo>
                <a:lnTo>
                  <a:pt x="170687" y="67055"/>
                </a:lnTo>
                <a:lnTo>
                  <a:pt x="35051" y="670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5826251" y="4516634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0" y="0"/>
                </a:moveTo>
                <a:lnTo>
                  <a:pt x="7619" y="13715"/>
                </a:lnTo>
                <a:lnTo>
                  <a:pt x="135635" y="13715"/>
                </a:lnTo>
                <a:lnTo>
                  <a:pt x="0" y="0"/>
                </a:lnTo>
                <a:close/>
              </a:path>
              <a:path w="135889" h="13970">
                <a:moveTo>
                  <a:pt x="0" y="0"/>
                </a:moveTo>
                <a:lnTo>
                  <a:pt x="135635" y="13715"/>
                </a:lnTo>
                <a:lnTo>
                  <a:pt x="135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5826251" y="4516634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135635" y="0"/>
                </a:moveTo>
                <a:lnTo>
                  <a:pt x="0" y="0"/>
                </a:lnTo>
                <a:lnTo>
                  <a:pt x="135635" y="13715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5826251" y="4516634"/>
            <a:ext cx="135891" cy="13969"/>
          </a:xfrm>
          <a:custGeom>
            <a:avLst/>
            <a:gdLst/>
            <a:ahLst/>
            <a:cxnLst/>
            <a:rect l="l" t="t" r="r" b="b"/>
            <a:pathLst>
              <a:path w="135889" h="13970">
                <a:moveTo>
                  <a:pt x="0" y="0"/>
                </a:moveTo>
                <a:lnTo>
                  <a:pt x="135635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5833877" y="4530346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0" y="0"/>
                </a:moveTo>
                <a:lnTo>
                  <a:pt x="38099" y="47243"/>
                </a:lnTo>
                <a:lnTo>
                  <a:pt x="128015" y="0"/>
                </a:lnTo>
                <a:lnTo>
                  <a:pt x="0" y="0"/>
                </a:lnTo>
                <a:close/>
              </a:path>
              <a:path w="128270" h="47625">
                <a:moveTo>
                  <a:pt x="0" y="0"/>
                </a:moveTo>
                <a:lnTo>
                  <a:pt x="24383" y="47243"/>
                </a:lnTo>
                <a:lnTo>
                  <a:pt x="38099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5833877" y="4530346"/>
            <a:ext cx="128269" cy="47624"/>
          </a:xfrm>
          <a:custGeom>
            <a:avLst/>
            <a:gdLst/>
            <a:ahLst/>
            <a:cxnLst/>
            <a:rect l="l" t="t" r="r" b="b"/>
            <a:pathLst>
              <a:path w="128270" h="47625">
                <a:moveTo>
                  <a:pt x="128015" y="0"/>
                </a:moveTo>
                <a:lnTo>
                  <a:pt x="0" y="0"/>
                </a:lnTo>
                <a:lnTo>
                  <a:pt x="38099" y="47243"/>
                </a:lnTo>
                <a:lnTo>
                  <a:pt x="128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5833873" y="4530346"/>
            <a:ext cx="38100" cy="47624"/>
          </a:xfrm>
          <a:custGeom>
            <a:avLst/>
            <a:gdLst/>
            <a:ahLst/>
            <a:cxnLst/>
            <a:rect l="l" t="t" r="r" b="b"/>
            <a:pathLst>
              <a:path w="38100" h="47625">
                <a:moveTo>
                  <a:pt x="0" y="0"/>
                </a:moveTo>
                <a:lnTo>
                  <a:pt x="38099" y="47243"/>
                </a:lnTo>
                <a:lnTo>
                  <a:pt x="24383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5972556" y="4690366"/>
            <a:ext cx="238126" cy="91440"/>
          </a:xfrm>
          <a:custGeom>
            <a:avLst/>
            <a:gdLst/>
            <a:ahLst/>
            <a:cxnLst/>
            <a:rect l="l" t="t" r="r" b="b"/>
            <a:pathLst>
              <a:path w="238125" h="91439">
                <a:moveTo>
                  <a:pt x="0" y="91439"/>
                </a:moveTo>
                <a:lnTo>
                  <a:pt x="237743" y="91439"/>
                </a:lnTo>
                <a:lnTo>
                  <a:pt x="176783" y="0"/>
                </a:lnTo>
                <a:lnTo>
                  <a:pt x="0" y="91439"/>
                </a:lnTo>
                <a:close/>
              </a:path>
              <a:path w="238125" h="91439">
                <a:moveTo>
                  <a:pt x="176783" y="0"/>
                </a:moveTo>
                <a:lnTo>
                  <a:pt x="237743" y="91439"/>
                </a:lnTo>
                <a:lnTo>
                  <a:pt x="190499" y="0"/>
                </a:lnTo>
                <a:lnTo>
                  <a:pt x="17678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6149344" y="4690366"/>
            <a:ext cx="60961" cy="91440"/>
          </a:xfrm>
          <a:custGeom>
            <a:avLst/>
            <a:gdLst/>
            <a:ahLst/>
            <a:cxnLst/>
            <a:rect l="l" t="t" r="r" b="b"/>
            <a:pathLst>
              <a:path w="60960" h="91439">
                <a:moveTo>
                  <a:pt x="13715" y="0"/>
                </a:moveTo>
                <a:lnTo>
                  <a:pt x="0" y="0"/>
                </a:lnTo>
                <a:lnTo>
                  <a:pt x="60959" y="91439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5972556" y="4690366"/>
            <a:ext cx="238126" cy="91440"/>
          </a:xfrm>
          <a:custGeom>
            <a:avLst/>
            <a:gdLst/>
            <a:ahLst/>
            <a:cxnLst/>
            <a:rect l="l" t="t" r="r" b="b"/>
            <a:pathLst>
              <a:path w="238125" h="91439">
                <a:moveTo>
                  <a:pt x="176783" y="0"/>
                </a:moveTo>
                <a:lnTo>
                  <a:pt x="237743" y="91439"/>
                </a:lnTo>
                <a:lnTo>
                  <a:pt x="0" y="91439"/>
                </a:lnTo>
                <a:lnTo>
                  <a:pt x="1767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5972556" y="4788661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5972556" y="4781809"/>
            <a:ext cx="243840" cy="13969"/>
          </a:xfrm>
          <a:custGeom>
            <a:avLst/>
            <a:gdLst/>
            <a:ahLst/>
            <a:cxnLst/>
            <a:rect l="l" t="t" r="r" b="b"/>
            <a:pathLst>
              <a:path w="243839" h="13970">
                <a:moveTo>
                  <a:pt x="237743" y="0"/>
                </a:moveTo>
                <a:lnTo>
                  <a:pt x="0" y="0"/>
                </a:lnTo>
                <a:lnTo>
                  <a:pt x="243839" y="13715"/>
                </a:lnTo>
                <a:lnTo>
                  <a:pt x="237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5972556" y="4781809"/>
            <a:ext cx="243840" cy="13969"/>
          </a:xfrm>
          <a:custGeom>
            <a:avLst/>
            <a:gdLst/>
            <a:ahLst/>
            <a:cxnLst/>
            <a:rect l="l" t="t" r="r" b="b"/>
            <a:pathLst>
              <a:path w="243839" h="13970">
                <a:moveTo>
                  <a:pt x="0" y="0"/>
                </a:moveTo>
                <a:lnTo>
                  <a:pt x="24383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4949953" y="4192015"/>
            <a:ext cx="949960" cy="762001"/>
          </a:xfrm>
          <a:custGeom>
            <a:avLst/>
            <a:gdLst/>
            <a:ahLst/>
            <a:cxnLst/>
            <a:rect l="l" t="t" r="r" b="b"/>
            <a:pathLst>
              <a:path w="949960" h="762000">
                <a:moveTo>
                  <a:pt x="0" y="0"/>
                </a:moveTo>
                <a:lnTo>
                  <a:pt x="405383" y="761999"/>
                </a:lnTo>
                <a:lnTo>
                  <a:pt x="949451" y="761999"/>
                </a:lnTo>
                <a:lnTo>
                  <a:pt x="0" y="0"/>
                </a:lnTo>
                <a:close/>
              </a:path>
              <a:path w="949960" h="762000">
                <a:moveTo>
                  <a:pt x="0" y="0"/>
                </a:moveTo>
                <a:lnTo>
                  <a:pt x="949451" y="761999"/>
                </a:lnTo>
                <a:lnTo>
                  <a:pt x="5486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4949953" y="4192015"/>
            <a:ext cx="949960" cy="762001"/>
          </a:xfrm>
          <a:custGeom>
            <a:avLst/>
            <a:gdLst/>
            <a:ahLst/>
            <a:cxnLst/>
            <a:rect l="l" t="t" r="r" b="b"/>
            <a:pathLst>
              <a:path w="949960" h="762000">
                <a:moveTo>
                  <a:pt x="548639" y="0"/>
                </a:moveTo>
                <a:lnTo>
                  <a:pt x="0" y="0"/>
                </a:lnTo>
                <a:lnTo>
                  <a:pt x="949451" y="761999"/>
                </a:lnTo>
                <a:lnTo>
                  <a:pt x="5486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4949953" y="4192015"/>
            <a:ext cx="949960" cy="762001"/>
          </a:xfrm>
          <a:custGeom>
            <a:avLst/>
            <a:gdLst/>
            <a:ahLst/>
            <a:cxnLst/>
            <a:rect l="l" t="t" r="r" b="b"/>
            <a:pathLst>
              <a:path w="949960" h="762000">
                <a:moveTo>
                  <a:pt x="0" y="0"/>
                </a:moveTo>
                <a:lnTo>
                  <a:pt x="949451" y="761999"/>
                </a:lnTo>
                <a:lnTo>
                  <a:pt x="405383" y="7619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5972557" y="4795523"/>
            <a:ext cx="329565" cy="161924"/>
          </a:xfrm>
          <a:custGeom>
            <a:avLst/>
            <a:gdLst/>
            <a:ahLst/>
            <a:cxnLst/>
            <a:rect l="l" t="t" r="r" b="b"/>
            <a:pathLst>
              <a:path w="329564" h="161925">
                <a:moveTo>
                  <a:pt x="0" y="0"/>
                </a:moveTo>
                <a:lnTo>
                  <a:pt x="83819" y="161543"/>
                </a:lnTo>
                <a:lnTo>
                  <a:pt x="329183" y="161543"/>
                </a:lnTo>
                <a:lnTo>
                  <a:pt x="0" y="0"/>
                </a:lnTo>
                <a:close/>
              </a:path>
              <a:path w="329564" h="161925">
                <a:moveTo>
                  <a:pt x="0" y="0"/>
                </a:moveTo>
                <a:lnTo>
                  <a:pt x="329183" y="161543"/>
                </a:lnTo>
                <a:lnTo>
                  <a:pt x="2438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5972557" y="4795523"/>
            <a:ext cx="329565" cy="161924"/>
          </a:xfrm>
          <a:custGeom>
            <a:avLst/>
            <a:gdLst/>
            <a:ahLst/>
            <a:cxnLst/>
            <a:rect l="l" t="t" r="r" b="b"/>
            <a:pathLst>
              <a:path w="329564" h="161925">
                <a:moveTo>
                  <a:pt x="243839" y="0"/>
                </a:moveTo>
                <a:lnTo>
                  <a:pt x="0" y="0"/>
                </a:lnTo>
                <a:lnTo>
                  <a:pt x="329183" y="161543"/>
                </a:lnTo>
                <a:lnTo>
                  <a:pt x="2438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5972557" y="4795523"/>
            <a:ext cx="329565" cy="161924"/>
          </a:xfrm>
          <a:custGeom>
            <a:avLst/>
            <a:gdLst/>
            <a:ahLst/>
            <a:cxnLst/>
            <a:rect l="l" t="t" r="r" b="b"/>
            <a:pathLst>
              <a:path w="329564" h="161925">
                <a:moveTo>
                  <a:pt x="0" y="0"/>
                </a:moveTo>
                <a:lnTo>
                  <a:pt x="329183" y="161543"/>
                </a:lnTo>
                <a:lnTo>
                  <a:pt x="83819" y="1615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5355339" y="4960874"/>
            <a:ext cx="544195" cy="0"/>
          </a:xfrm>
          <a:custGeom>
            <a:avLst/>
            <a:gdLst/>
            <a:ahLst/>
            <a:cxnLst/>
            <a:rect l="l" t="t" r="r" b="b"/>
            <a:pathLst>
              <a:path w="544195">
                <a:moveTo>
                  <a:pt x="0" y="0"/>
                </a:moveTo>
                <a:lnTo>
                  <a:pt x="54406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5355339" y="4954022"/>
            <a:ext cx="544195" cy="13969"/>
          </a:xfrm>
          <a:custGeom>
            <a:avLst/>
            <a:gdLst/>
            <a:ahLst/>
            <a:cxnLst/>
            <a:rect l="l" t="t" r="r" b="b"/>
            <a:pathLst>
              <a:path w="544195" h="13970">
                <a:moveTo>
                  <a:pt x="544067" y="0"/>
                </a:moveTo>
                <a:lnTo>
                  <a:pt x="0" y="0"/>
                </a:lnTo>
                <a:lnTo>
                  <a:pt x="544067" y="13715"/>
                </a:lnTo>
                <a:lnTo>
                  <a:pt x="5440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5355339" y="4954022"/>
            <a:ext cx="544195" cy="13969"/>
          </a:xfrm>
          <a:custGeom>
            <a:avLst/>
            <a:gdLst/>
            <a:ahLst/>
            <a:cxnLst/>
            <a:rect l="l" t="t" r="r" b="b"/>
            <a:pathLst>
              <a:path w="544195" h="13970">
                <a:moveTo>
                  <a:pt x="0" y="0"/>
                </a:moveTo>
                <a:lnTo>
                  <a:pt x="544067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6056378" y="4963922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6056378" y="4957070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245363" y="0"/>
                </a:moveTo>
                <a:lnTo>
                  <a:pt x="0" y="0"/>
                </a:lnTo>
                <a:lnTo>
                  <a:pt x="245363" y="13715"/>
                </a:lnTo>
                <a:lnTo>
                  <a:pt x="245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6056378" y="4957070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0" y="0"/>
                </a:moveTo>
                <a:lnTo>
                  <a:pt x="245363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6063996" y="4970785"/>
            <a:ext cx="238126" cy="93345"/>
          </a:xfrm>
          <a:custGeom>
            <a:avLst/>
            <a:gdLst/>
            <a:ahLst/>
            <a:cxnLst/>
            <a:rect l="l" t="t" r="r" b="b"/>
            <a:pathLst>
              <a:path w="238125" h="93345">
                <a:moveTo>
                  <a:pt x="0" y="0"/>
                </a:moveTo>
                <a:lnTo>
                  <a:pt x="60959" y="92963"/>
                </a:lnTo>
                <a:lnTo>
                  <a:pt x="237743" y="0"/>
                </a:lnTo>
                <a:lnTo>
                  <a:pt x="0" y="0"/>
                </a:lnTo>
                <a:close/>
              </a:path>
              <a:path w="238125" h="93345">
                <a:moveTo>
                  <a:pt x="0" y="0"/>
                </a:moveTo>
                <a:lnTo>
                  <a:pt x="47243" y="92963"/>
                </a:lnTo>
                <a:lnTo>
                  <a:pt x="60959" y="929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6063996" y="4970785"/>
            <a:ext cx="238126" cy="93345"/>
          </a:xfrm>
          <a:custGeom>
            <a:avLst/>
            <a:gdLst/>
            <a:ahLst/>
            <a:cxnLst/>
            <a:rect l="l" t="t" r="r" b="b"/>
            <a:pathLst>
              <a:path w="238125" h="93345">
                <a:moveTo>
                  <a:pt x="237743" y="0"/>
                </a:moveTo>
                <a:lnTo>
                  <a:pt x="0" y="0"/>
                </a:lnTo>
                <a:lnTo>
                  <a:pt x="60959" y="92963"/>
                </a:lnTo>
                <a:lnTo>
                  <a:pt x="237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6063999" y="4970785"/>
            <a:ext cx="60961" cy="93345"/>
          </a:xfrm>
          <a:custGeom>
            <a:avLst/>
            <a:gdLst/>
            <a:ahLst/>
            <a:cxnLst/>
            <a:rect l="l" t="t" r="r" b="b"/>
            <a:pathLst>
              <a:path w="60960" h="93345">
                <a:moveTo>
                  <a:pt x="0" y="0"/>
                </a:moveTo>
                <a:lnTo>
                  <a:pt x="60959" y="92963"/>
                </a:lnTo>
                <a:lnTo>
                  <a:pt x="47243" y="929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5361432" y="4967731"/>
            <a:ext cx="538480" cy="146686"/>
          </a:xfrm>
          <a:custGeom>
            <a:avLst/>
            <a:gdLst/>
            <a:ahLst/>
            <a:cxnLst/>
            <a:rect l="l" t="t" r="r" b="b"/>
            <a:pathLst>
              <a:path w="538479" h="146685">
                <a:moveTo>
                  <a:pt x="0" y="0"/>
                </a:moveTo>
                <a:lnTo>
                  <a:pt x="262127" y="146303"/>
                </a:lnTo>
                <a:lnTo>
                  <a:pt x="537971" y="0"/>
                </a:lnTo>
                <a:lnTo>
                  <a:pt x="0" y="0"/>
                </a:lnTo>
                <a:close/>
              </a:path>
              <a:path w="538479" h="146685">
                <a:moveTo>
                  <a:pt x="0" y="0"/>
                </a:moveTo>
                <a:lnTo>
                  <a:pt x="77723" y="146303"/>
                </a:lnTo>
                <a:lnTo>
                  <a:pt x="262127" y="14630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5361432" y="4967731"/>
            <a:ext cx="538480" cy="146686"/>
          </a:xfrm>
          <a:custGeom>
            <a:avLst/>
            <a:gdLst/>
            <a:ahLst/>
            <a:cxnLst/>
            <a:rect l="l" t="t" r="r" b="b"/>
            <a:pathLst>
              <a:path w="538479" h="146685">
                <a:moveTo>
                  <a:pt x="537971" y="0"/>
                </a:moveTo>
                <a:lnTo>
                  <a:pt x="0" y="0"/>
                </a:lnTo>
                <a:lnTo>
                  <a:pt x="262127" y="146303"/>
                </a:lnTo>
                <a:lnTo>
                  <a:pt x="5379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5361436" y="4967731"/>
            <a:ext cx="262254" cy="146686"/>
          </a:xfrm>
          <a:custGeom>
            <a:avLst/>
            <a:gdLst/>
            <a:ahLst/>
            <a:cxnLst/>
            <a:rect l="l" t="t" r="r" b="b"/>
            <a:pathLst>
              <a:path w="262254" h="146685">
                <a:moveTo>
                  <a:pt x="0" y="0"/>
                </a:moveTo>
                <a:lnTo>
                  <a:pt x="262127" y="146303"/>
                </a:lnTo>
                <a:lnTo>
                  <a:pt x="77723" y="1463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5439161" y="5119369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1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5439161" y="5114042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169163" y="0"/>
                </a:moveTo>
                <a:lnTo>
                  <a:pt x="0" y="0"/>
                </a:lnTo>
                <a:lnTo>
                  <a:pt x="169163" y="10667"/>
                </a:lnTo>
                <a:lnTo>
                  <a:pt x="1691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5439161" y="5114042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0" y="0"/>
                </a:moveTo>
                <a:lnTo>
                  <a:pt x="169163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5445256" y="5124709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0" y="0"/>
                </a:moveTo>
                <a:lnTo>
                  <a:pt x="30479" y="56387"/>
                </a:lnTo>
                <a:lnTo>
                  <a:pt x="201167" y="56387"/>
                </a:lnTo>
                <a:lnTo>
                  <a:pt x="0" y="0"/>
                </a:lnTo>
                <a:close/>
              </a:path>
              <a:path w="201295" h="56514">
                <a:moveTo>
                  <a:pt x="0" y="0"/>
                </a:moveTo>
                <a:lnTo>
                  <a:pt x="201167" y="56387"/>
                </a:lnTo>
                <a:lnTo>
                  <a:pt x="1706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5445256" y="5124709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170687" y="0"/>
                </a:moveTo>
                <a:lnTo>
                  <a:pt x="0" y="0"/>
                </a:lnTo>
                <a:lnTo>
                  <a:pt x="201167" y="56387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5445256" y="5124709"/>
            <a:ext cx="201295" cy="56515"/>
          </a:xfrm>
          <a:custGeom>
            <a:avLst/>
            <a:gdLst/>
            <a:ahLst/>
            <a:cxnLst/>
            <a:rect l="l" t="t" r="r" b="b"/>
            <a:pathLst>
              <a:path w="201295" h="56514">
                <a:moveTo>
                  <a:pt x="0" y="0"/>
                </a:moveTo>
                <a:lnTo>
                  <a:pt x="201167" y="56387"/>
                </a:lnTo>
                <a:lnTo>
                  <a:pt x="30479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5483357" y="5186425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1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5483357" y="5181098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163067" y="0"/>
                </a:moveTo>
                <a:lnTo>
                  <a:pt x="0" y="0"/>
                </a:lnTo>
                <a:lnTo>
                  <a:pt x="169163" y="10667"/>
                </a:lnTo>
                <a:lnTo>
                  <a:pt x="1630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5483357" y="5181098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5" h="10795">
                <a:moveTo>
                  <a:pt x="0" y="0"/>
                </a:moveTo>
                <a:lnTo>
                  <a:pt x="16916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5425445" y="5203190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5">
                <a:moveTo>
                  <a:pt x="0" y="0"/>
                </a:moveTo>
                <a:lnTo>
                  <a:pt x="239267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5468112" y="5191760"/>
            <a:ext cx="196850" cy="22860"/>
          </a:xfrm>
          <a:custGeom>
            <a:avLst/>
            <a:gdLst/>
            <a:ahLst/>
            <a:cxnLst/>
            <a:rect l="l" t="t" r="r" b="b"/>
            <a:pathLst>
              <a:path w="196850" h="22860">
                <a:moveTo>
                  <a:pt x="184403" y="0"/>
                </a:moveTo>
                <a:lnTo>
                  <a:pt x="0" y="0"/>
                </a:lnTo>
                <a:lnTo>
                  <a:pt x="196595" y="22859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5425445" y="5191760"/>
            <a:ext cx="239395" cy="22860"/>
          </a:xfrm>
          <a:custGeom>
            <a:avLst/>
            <a:gdLst/>
            <a:ahLst/>
            <a:cxnLst/>
            <a:rect l="l" t="t" r="r" b="b"/>
            <a:pathLst>
              <a:path w="239395" h="22860">
                <a:moveTo>
                  <a:pt x="42671" y="0"/>
                </a:moveTo>
                <a:lnTo>
                  <a:pt x="239267" y="22859"/>
                </a:lnTo>
                <a:lnTo>
                  <a:pt x="0" y="22859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5425445" y="5221477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5425445" y="5214625"/>
            <a:ext cx="247015" cy="13969"/>
          </a:xfrm>
          <a:custGeom>
            <a:avLst/>
            <a:gdLst/>
            <a:ahLst/>
            <a:cxnLst/>
            <a:rect l="l" t="t" r="r" b="b"/>
            <a:pathLst>
              <a:path w="247014" h="13970">
                <a:moveTo>
                  <a:pt x="239267" y="0"/>
                </a:moveTo>
                <a:lnTo>
                  <a:pt x="0" y="0"/>
                </a:lnTo>
                <a:lnTo>
                  <a:pt x="246887" y="13715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5425445" y="5214625"/>
            <a:ext cx="247015" cy="13969"/>
          </a:xfrm>
          <a:custGeom>
            <a:avLst/>
            <a:gdLst/>
            <a:ahLst/>
            <a:cxnLst/>
            <a:rect l="l" t="t" r="r" b="b"/>
            <a:pathLst>
              <a:path w="247014" h="13970">
                <a:moveTo>
                  <a:pt x="0" y="0"/>
                </a:moveTo>
                <a:lnTo>
                  <a:pt x="24688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5917692" y="5261871"/>
            <a:ext cx="425450" cy="177165"/>
          </a:xfrm>
          <a:custGeom>
            <a:avLst/>
            <a:gdLst/>
            <a:ahLst/>
            <a:cxnLst/>
            <a:rect l="l" t="t" r="r" b="b"/>
            <a:pathLst>
              <a:path w="425450" h="177164">
                <a:moveTo>
                  <a:pt x="0" y="176783"/>
                </a:moveTo>
                <a:lnTo>
                  <a:pt x="425195" y="176783"/>
                </a:lnTo>
                <a:lnTo>
                  <a:pt x="312419" y="0"/>
                </a:lnTo>
                <a:lnTo>
                  <a:pt x="0" y="176783"/>
                </a:lnTo>
                <a:close/>
              </a:path>
              <a:path w="425450" h="177164">
                <a:moveTo>
                  <a:pt x="312419" y="0"/>
                </a:moveTo>
                <a:lnTo>
                  <a:pt x="425195" y="176783"/>
                </a:lnTo>
                <a:lnTo>
                  <a:pt x="324611" y="0"/>
                </a:lnTo>
                <a:lnTo>
                  <a:pt x="3124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6230115" y="5261871"/>
            <a:ext cx="113030" cy="177165"/>
          </a:xfrm>
          <a:custGeom>
            <a:avLst/>
            <a:gdLst/>
            <a:ahLst/>
            <a:cxnLst/>
            <a:rect l="l" t="t" r="r" b="b"/>
            <a:pathLst>
              <a:path w="113029" h="177164">
                <a:moveTo>
                  <a:pt x="12191" y="0"/>
                </a:moveTo>
                <a:lnTo>
                  <a:pt x="0" y="0"/>
                </a:lnTo>
                <a:lnTo>
                  <a:pt x="112775" y="176783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5917692" y="5261871"/>
            <a:ext cx="425450" cy="177165"/>
          </a:xfrm>
          <a:custGeom>
            <a:avLst/>
            <a:gdLst/>
            <a:ahLst/>
            <a:cxnLst/>
            <a:rect l="l" t="t" r="r" b="b"/>
            <a:pathLst>
              <a:path w="425450" h="177164">
                <a:moveTo>
                  <a:pt x="312419" y="0"/>
                </a:moveTo>
                <a:lnTo>
                  <a:pt x="425195" y="176783"/>
                </a:lnTo>
                <a:lnTo>
                  <a:pt x="0" y="176783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5894836" y="5444745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5917692" y="5438650"/>
            <a:ext cx="425450" cy="12700"/>
          </a:xfrm>
          <a:custGeom>
            <a:avLst/>
            <a:gdLst/>
            <a:ahLst/>
            <a:cxnLst/>
            <a:rect l="l" t="t" r="r" b="b"/>
            <a:pathLst>
              <a:path w="425450" h="12700">
                <a:moveTo>
                  <a:pt x="425195" y="0"/>
                </a:moveTo>
                <a:lnTo>
                  <a:pt x="0" y="0"/>
                </a:lnTo>
                <a:lnTo>
                  <a:pt x="425195" y="12191"/>
                </a:lnTo>
                <a:lnTo>
                  <a:pt x="4251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5894836" y="5438650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22859" y="0"/>
                </a:moveTo>
                <a:lnTo>
                  <a:pt x="448055" y="12191"/>
                </a:lnTo>
                <a:lnTo>
                  <a:pt x="0" y="12191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5871972" y="5457697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091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5894836" y="5450845"/>
            <a:ext cx="448309" cy="13969"/>
          </a:xfrm>
          <a:custGeom>
            <a:avLst/>
            <a:gdLst/>
            <a:ahLst/>
            <a:cxnLst/>
            <a:rect l="l" t="t" r="r" b="b"/>
            <a:pathLst>
              <a:path w="448310" h="13970">
                <a:moveTo>
                  <a:pt x="448055" y="0"/>
                </a:moveTo>
                <a:lnTo>
                  <a:pt x="0" y="0"/>
                </a:lnTo>
                <a:lnTo>
                  <a:pt x="425195" y="13715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5871977" y="5450845"/>
            <a:ext cx="448309" cy="13969"/>
          </a:xfrm>
          <a:custGeom>
            <a:avLst/>
            <a:gdLst/>
            <a:ahLst/>
            <a:cxnLst/>
            <a:rect l="l" t="t" r="r" b="b"/>
            <a:pathLst>
              <a:path w="448310" h="13970">
                <a:moveTo>
                  <a:pt x="22859" y="0"/>
                </a:moveTo>
                <a:lnTo>
                  <a:pt x="448055" y="13715"/>
                </a:lnTo>
                <a:lnTo>
                  <a:pt x="0" y="13715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5871977" y="5470652"/>
            <a:ext cx="448309" cy="0"/>
          </a:xfrm>
          <a:custGeom>
            <a:avLst/>
            <a:gdLst/>
            <a:ahLst/>
            <a:cxnLst/>
            <a:rect l="l" t="t" r="r" b="b"/>
            <a:pathLst>
              <a:path w="448310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5871977" y="5464557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448055" y="0"/>
                </a:moveTo>
                <a:lnTo>
                  <a:pt x="0" y="0"/>
                </a:lnTo>
                <a:lnTo>
                  <a:pt x="426719" y="12191"/>
                </a:lnTo>
                <a:lnTo>
                  <a:pt x="448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5871973" y="5464557"/>
            <a:ext cx="426720" cy="12700"/>
          </a:xfrm>
          <a:custGeom>
            <a:avLst/>
            <a:gdLst/>
            <a:ahLst/>
            <a:cxnLst/>
            <a:rect l="l" t="t" r="r" b="b"/>
            <a:pathLst>
              <a:path w="426720" h="12700">
                <a:moveTo>
                  <a:pt x="0" y="0"/>
                </a:moveTo>
                <a:lnTo>
                  <a:pt x="42671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5425445" y="5228339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0" y="0"/>
                </a:moveTo>
                <a:lnTo>
                  <a:pt x="137159" y="251459"/>
                </a:lnTo>
                <a:lnTo>
                  <a:pt x="382523" y="251459"/>
                </a:lnTo>
                <a:lnTo>
                  <a:pt x="0" y="0"/>
                </a:lnTo>
                <a:close/>
              </a:path>
              <a:path w="382904" h="251460">
                <a:moveTo>
                  <a:pt x="0" y="0"/>
                </a:moveTo>
                <a:lnTo>
                  <a:pt x="382523" y="251459"/>
                </a:lnTo>
                <a:lnTo>
                  <a:pt x="246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5425445" y="5228339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246887" y="0"/>
                </a:moveTo>
                <a:lnTo>
                  <a:pt x="0" y="0"/>
                </a:lnTo>
                <a:lnTo>
                  <a:pt x="382523" y="251459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5425445" y="5228339"/>
            <a:ext cx="382905" cy="251460"/>
          </a:xfrm>
          <a:custGeom>
            <a:avLst/>
            <a:gdLst/>
            <a:ahLst/>
            <a:cxnLst/>
            <a:rect l="l" t="t" r="r" b="b"/>
            <a:pathLst>
              <a:path w="382904" h="251460">
                <a:moveTo>
                  <a:pt x="0" y="0"/>
                </a:moveTo>
                <a:lnTo>
                  <a:pt x="382523" y="251459"/>
                </a:lnTo>
                <a:lnTo>
                  <a:pt x="137159" y="2514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5562600" y="5486654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5562600" y="5479802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245363" y="0"/>
                </a:moveTo>
                <a:lnTo>
                  <a:pt x="0" y="0"/>
                </a:lnTo>
                <a:lnTo>
                  <a:pt x="245363" y="13715"/>
                </a:lnTo>
                <a:lnTo>
                  <a:pt x="2453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5562600" y="5479802"/>
            <a:ext cx="245745" cy="13969"/>
          </a:xfrm>
          <a:custGeom>
            <a:avLst/>
            <a:gdLst/>
            <a:ahLst/>
            <a:cxnLst/>
            <a:rect l="l" t="t" r="r" b="b"/>
            <a:pathLst>
              <a:path w="245745" h="13970">
                <a:moveTo>
                  <a:pt x="0" y="0"/>
                </a:moveTo>
                <a:lnTo>
                  <a:pt x="24536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5568701" y="5493516"/>
            <a:ext cx="239395" cy="94614"/>
          </a:xfrm>
          <a:custGeom>
            <a:avLst/>
            <a:gdLst/>
            <a:ahLst/>
            <a:cxnLst/>
            <a:rect l="l" t="t" r="r" b="b"/>
            <a:pathLst>
              <a:path w="239395" h="94614">
                <a:moveTo>
                  <a:pt x="0" y="0"/>
                </a:moveTo>
                <a:lnTo>
                  <a:pt x="64007" y="94487"/>
                </a:lnTo>
                <a:lnTo>
                  <a:pt x="239267" y="0"/>
                </a:lnTo>
                <a:lnTo>
                  <a:pt x="0" y="0"/>
                </a:lnTo>
                <a:close/>
              </a:path>
              <a:path w="239395" h="94614">
                <a:moveTo>
                  <a:pt x="0" y="0"/>
                </a:moveTo>
                <a:lnTo>
                  <a:pt x="51815" y="94487"/>
                </a:lnTo>
                <a:lnTo>
                  <a:pt x="64007" y="944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5568701" y="5493516"/>
            <a:ext cx="239395" cy="94614"/>
          </a:xfrm>
          <a:custGeom>
            <a:avLst/>
            <a:gdLst/>
            <a:ahLst/>
            <a:cxnLst/>
            <a:rect l="l" t="t" r="r" b="b"/>
            <a:pathLst>
              <a:path w="239395" h="94614">
                <a:moveTo>
                  <a:pt x="239267" y="0"/>
                </a:moveTo>
                <a:lnTo>
                  <a:pt x="0" y="0"/>
                </a:lnTo>
                <a:lnTo>
                  <a:pt x="64007" y="94487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5568698" y="5493516"/>
            <a:ext cx="64135" cy="94614"/>
          </a:xfrm>
          <a:custGeom>
            <a:avLst/>
            <a:gdLst/>
            <a:ahLst/>
            <a:cxnLst/>
            <a:rect l="l" t="t" r="r" b="b"/>
            <a:pathLst>
              <a:path w="64135" h="94614">
                <a:moveTo>
                  <a:pt x="0" y="0"/>
                </a:moveTo>
                <a:lnTo>
                  <a:pt x="64007" y="94487"/>
                </a:lnTo>
                <a:lnTo>
                  <a:pt x="51815" y="944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5871973" y="5476754"/>
            <a:ext cx="426720" cy="177165"/>
          </a:xfrm>
          <a:custGeom>
            <a:avLst/>
            <a:gdLst/>
            <a:ahLst/>
            <a:cxnLst/>
            <a:rect l="l" t="t" r="r" b="b"/>
            <a:pathLst>
              <a:path w="426720" h="177164">
                <a:moveTo>
                  <a:pt x="0" y="0"/>
                </a:moveTo>
                <a:lnTo>
                  <a:pt x="112775" y="176783"/>
                </a:lnTo>
                <a:lnTo>
                  <a:pt x="426719" y="0"/>
                </a:lnTo>
                <a:lnTo>
                  <a:pt x="0" y="0"/>
                </a:lnTo>
                <a:close/>
              </a:path>
              <a:path w="426720" h="177164">
                <a:moveTo>
                  <a:pt x="0" y="0"/>
                </a:moveTo>
                <a:lnTo>
                  <a:pt x="100583" y="176783"/>
                </a:lnTo>
                <a:lnTo>
                  <a:pt x="112775" y="1767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5871973" y="5476754"/>
            <a:ext cx="426720" cy="177165"/>
          </a:xfrm>
          <a:custGeom>
            <a:avLst/>
            <a:gdLst/>
            <a:ahLst/>
            <a:cxnLst/>
            <a:rect l="l" t="t" r="r" b="b"/>
            <a:pathLst>
              <a:path w="426720" h="177164">
                <a:moveTo>
                  <a:pt x="426719" y="0"/>
                </a:moveTo>
                <a:lnTo>
                  <a:pt x="0" y="0"/>
                </a:lnTo>
                <a:lnTo>
                  <a:pt x="112775" y="176783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5871974" y="5476754"/>
            <a:ext cx="113030" cy="177165"/>
          </a:xfrm>
          <a:custGeom>
            <a:avLst/>
            <a:gdLst/>
            <a:ahLst/>
            <a:cxnLst/>
            <a:rect l="l" t="t" r="r" b="b"/>
            <a:pathLst>
              <a:path w="113029" h="177164">
                <a:moveTo>
                  <a:pt x="0" y="0"/>
                </a:moveTo>
                <a:lnTo>
                  <a:pt x="112775" y="176783"/>
                </a:lnTo>
                <a:lnTo>
                  <a:pt x="100583" y="1767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4500376" y="3434594"/>
            <a:ext cx="490855" cy="414655"/>
          </a:xfrm>
          <a:custGeom>
            <a:avLst/>
            <a:gdLst/>
            <a:ahLst/>
            <a:cxnLst/>
            <a:rect l="l" t="t" r="r" b="b"/>
            <a:pathLst>
              <a:path w="490854" h="414654">
                <a:moveTo>
                  <a:pt x="65531" y="251459"/>
                </a:moveTo>
                <a:lnTo>
                  <a:pt x="150875" y="414527"/>
                </a:lnTo>
                <a:lnTo>
                  <a:pt x="399287" y="280415"/>
                </a:lnTo>
                <a:lnTo>
                  <a:pt x="388619" y="260603"/>
                </a:lnTo>
                <a:lnTo>
                  <a:pt x="490727" y="208787"/>
                </a:lnTo>
                <a:lnTo>
                  <a:pt x="394715" y="22859"/>
                </a:lnTo>
                <a:lnTo>
                  <a:pt x="292607" y="79247"/>
                </a:lnTo>
                <a:lnTo>
                  <a:pt x="251459" y="0"/>
                </a:lnTo>
                <a:lnTo>
                  <a:pt x="0" y="126491"/>
                </a:lnTo>
                <a:lnTo>
                  <a:pt x="65531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984504" y="5662678"/>
            <a:ext cx="576580" cy="579120"/>
          </a:xfrm>
          <a:custGeom>
            <a:avLst/>
            <a:gdLst/>
            <a:ahLst/>
            <a:cxnLst/>
            <a:rect l="l" t="t" r="r" b="b"/>
            <a:pathLst>
              <a:path w="576580" h="579120">
                <a:moveTo>
                  <a:pt x="0" y="188975"/>
                </a:moveTo>
                <a:lnTo>
                  <a:pt x="182879" y="579119"/>
                </a:lnTo>
                <a:lnTo>
                  <a:pt x="576071" y="394715"/>
                </a:lnTo>
                <a:lnTo>
                  <a:pt x="531875" y="298703"/>
                </a:lnTo>
                <a:lnTo>
                  <a:pt x="556259" y="289559"/>
                </a:lnTo>
                <a:lnTo>
                  <a:pt x="466343" y="96011"/>
                </a:lnTo>
                <a:lnTo>
                  <a:pt x="445007" y="105155"/>
                </a:lnTo>
                <a:lnTo>
                  <a:pt x="400811" y="0"/>
                </a:lnTo>
                <a:lnTo>
                  <a:pt x="0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2446507" y="9175496"/>
            <a:ext cx="478789" cy="460374"/>
          </a:xfrm>
          <a:custGeom>
            <a:avLst/>
            <a:gdLst/>
            <a:ahLst/>
            <a:cxnLst/>
            <a:rect l="l" t="t" r="r" b="b"/>
            <a:pathLst>
              <a:path w="478790" h="460375">
                <a:moveTo>
                  <a:pt x="0" y="336803"/>
                </a:moveTo>
                <a:lnTo>
                  <a:pt x="12191" y="342899"/>
                </a:lnTo>
                <a:lnTo>
                  <a:pt x="21335" y="324611"/>
                </a:lnTo>
                <a:lnTo>
                  <a:pt x="118871" y="374903"/>
                </a:lnTo>
                <a:lnTo>
                  <a:pt x="112775" y="385571"/>
                </a:lnTo>
                <a:lnTo>
                  <a:pt x="196595" y="428243"/>
                </a:lnTo>
                <a:lnTo>
                  <a:pt x="202691" y="416051"/>
                </a:lnTo>
                <a:lnTo>
                  <a:pt x="288035" y="460247"/>
                </a:lnTo>
                <a:lnTo>
                  <a:pt x="330707" y="445007"/>
                </a:lnTo>
                <a:lnTo>
                  <a:pt x="478535" y="156971"/>
                </a:lnTo>
                <a:lnTo>
                  <a:pt x="356615" y="94487"/>
                </a:lnTo>
                <a:lnTo>
                  <a:pt x="173735" y="0"/>
                </a:ln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3014477" y="4056381"/>
            <a:ext cx="421005" cy="510540"/>
          </a:xfrm>
          <a:custGeom>
            <a:avLst/>
            <a:gdLst/>
            <a:ahLst/>
            <a:cxnLst/>
            <a:rect l="l" t="t" r="r" b="b"/>
            <a:pathLst>
              <a:path w="421004" h="510539">
                <a:moveTo>
                  <a:pt x="420623" y="399287"/>
                </a:moveTo>
                <a:lnTo>
                  <a:pt x="208787" y="0"/>
                </a:lnTo>
                <a:lnTo>
                  <a:pt x="178307" y="16763"/>
                </a:lnTo>
                <a:lnTo>
                  <a:pt x="88391" y="64007"/>
                </a:lnTo>
                <a:lnTo>
                  <a:pt x="12191" y="103631"/>
                </a:lnTo>
                <a:lnTo>
                  <a:pt x="6095" y="108203"/>
                </a:lnTo>
                <a:lnTo>
                  <a:pt x="0" y="111251"/>
                </a:lnTo>
                <a:lnTo>
                  <a:pt x="211835" y="510539"/>
                </a:lnTo>
                <a:lnTo>
                  <a:pt x="230123" y="499871"/>
                </a:lnTo>
                <a:lnTo>
                  <a:pt x="420623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4498848" y="1540257"/>
            <a:ext cx="320040" cy="325120"/>
          </a:xfrm>
          <a:custGeom>
            <a:avLst/>
            <a:gdLst/>
            <a:ahLst/>
            <a:cxnLst/>
            <a:rect l="l" t="t" r="r" b="b"/>
            <a:pathLst>
              <a:path w="320039" h="325119">
                <a:moveTo>
                  <a:pt x="320039" y="163067"/>
                </a:moveTo>
                <a:lnTo>
                  <a:pt x="150875" y="0"/>
                </a:lnTo>
                <a:lnTo>
                  <a:pt x="138683" y="10667"/>
                </a:lnTo>
                <a:lnTo>
                  <a:pt x="0" y="160019"/>
                </a:lnTo>
                <a:lnTo>
                  <a:pt x="163067" y="324611"/>
                </a:lnTo>
                <a:lnTo>
                  <a:pt x="173735" y="312419"/>
                </a:lnTo>
                <a:lnTo>
                  <a:pt x="320039" y="163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2569465" y="2971292"/>
            <a:ext cx="445134" cy="477520"/>
          </a:xfrm>
          <a:custGeom>
            <a:avLst/>
            <a:gdLst/>
            <a:ahLst/>
            <a:cxnLst/>
            <a:rect l="l" t="t" r="r" b="b"/>
            <a:pathLst>
              <a:path w="445135" h="477520">
                <a:moveTo>
                  <a:pt x="214883" y="50291"/>
                </a:moveTo>
                <a:lnTo>
                  <a:pt x="175259" y="0"/>
                </a:lnTo>
                <a:lnTo>
                  <a:pt x="0" y="140207"/>
                </a:lnTo>
                <a:lnTo>
                  <a:pt x="25907" y="173735"/>
                </a:lnTo>
                <a:lnTo>
                  <a:pt x="275843" y="477011"/>
                </a:lnTo>
                <a:lnTo>
                  <a:pt x="445007" y="339851"/>
                </a:lnTo>
                <a:lnTo>
                  <a:pt x="214883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1385804" y="6971798"/>
            <a:ext cx="387350" cy="368935"/>
          </a:xfrm>
          <a:custGeom>
            <a:avLst/>
            <a:gdLst/>
            <a:ahLst/>
            <a:cxnLst/>
            <a:rect l="l" t="t" r="r" b="b"/>
            <a:pathLst>
              <a:path w="387350" h="368934">
                <a:moveTo>
                  <a:pt x="387095" y="144779"/>
                </a:moveTo>
                <a:lnTo>
                  <a:pt x="96011" y="0"/>
                </a:lnTo>
                <a:lnTo>
                  <a:pt x="0" y="195071"/>
                </a:lnTo>
                <a:lnTo>
                  <a:pt x="321563" y="368807"/>
                </a:lnTo>
                <a:lnTo>
                  <a:pt x="367283" y="274319"/>
                </a:lnTo>
                <a:lnTo>
                  <a:pt x="330707" y="257555"/>
                </a:lnTo>
                <a:lnTo>
                  <a:pt x="387095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0753346" y="8276336"/>
            <a:ext cx="586740" cy="448309"/>
          </a:xfrm>
          <a:custGeom>
            <a:avLst/>
            <a:gdLst/>
            <a:ahLst/>
            <a:cxnLst/>
            <a:rect l="l" t="t" r="r" b="b"/>
            <a:pathLst>
              <a:path w="586740" h="448309">
                <a:moveTo>
                  <a:pt x="586739" y="266699"/>
                </a:moveTo>
                <a:lnTo>
                  <a:pt x="73151" y="0"/>
                </a:lnTo>
                <a:lnTo>
                  <a:pt x="0" y="141731"/>
                </a:lnTo>
                <a:lnTo>
                  <a:pt x="233171" y="262127"/>
                </a:lnTo>
                <a:lnTo>
                  <a:pt x="382523" y="338327"/>
                </a:lnTo>
                <a:lnTo>
                  <a:pt x="355091" y="390143"/>
                </a:lnTo>
                <a:lnTo>
                  <a:pt x="463295" y="448055"/>
                </a:lnTo>
                <a:lnTo>
                  <a:pt x="490727" y="396239"/>
                </a:lnTo>
                <a:lnTo>
                  <a:pt x="513587" y="406907"/>
                </a:lnTo>
                <a:lnTo>
                  <a:pt x="586739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626113" y="7057136"/>
            <a:ext cx="428625" cy="355600"/>
          </a:xfrm>
          <a:custGeom>
            <a:avLst/>
            <a:gdLst/>
            <a:ahLst/>
            <a:cxnLst/>
            <a:rect l="l" t="t" r="r" b="b"/>
            <a:pathLst>
              <a:path w="428625" h="355600">
                <a:moveTo>
                  <a:pt x="428243" y="195071"/>
                </a:moveTo>
                <a:lnTo>
                  <a:pt x="335279" y="0"/>
                </a:lnTo>
                <a:lnTo>
                  <a:pt x="0" y="160019"/>
                </a:lnTo>
                <a:lnTo>
                  <a:pt x="91439" y="355091"/>
                </a:lnTo>
                <a:lnTo>
                  <a:pt x="428243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880872" y="5418838"/>
            <a:ext cx="504825" cy="433070"/>
          </a:xfrm>
          <a:custGeom>
            <a:avLst/>
            <a:gdLst/>
            <a:ahLst/>
            <a:cxnLst/>
            <a:rect l="l" t="t" r="r" b="b"/>
            <a:pathLst>
              <a:path w="504825" h="433070">
                <a:moveTo>
                  <a:pt x="504443" y="243839"/>
                </a:moveTo>
                <a:lnTo>
                  <a:pt x="399287" y="0"/>
                </a:lnTo>
                <a:lnTo>
                  <a:pt x="144779" y="120395"/>
                </a:lnTo>
                <a:lnTo>
                  <a:pt x="135635" y="123443"/>
                </a:lnTo>
                <a:lnTo>
                  <a:pt x="135635" y="124967"/>
                </a:lnTo>
                <a:lnTo>
                  <a:pt x="146303" y="146303"/>
                </a:lnTo>
                <a:lnTo>
                  <a:pt x="0" y="214883"/>
                </a:lnTo>
                <a:lnTo>
                  <a:pt x="103631" y="432815"/>
                </a:lnTo>
                <a:lnTo>
                  <a:pt x="504443" y="243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1812036" y="7427469"/>
            <a:ext cx="510540" cy="376555"/>
          </a:xfrm>
          <a:custGeom>
            <a:avLst/>
            <a:gdLst/>
            <a:ahLst/>
            <a:cxnLst/>
            <a:rect l="l" t="t" r="r" b="b"/>
            <a:pathLst>
              <a:path w="510539" h="376554">
                <a:moveTo>
                  <a:pt x="510539" y="178307"/>
                </a:moveTo>
                <a:lnTo>
                  <a:pt x="478535" y="109727"/>
                </a:lnTo>
                <a:lnTo>
                  <a:pt x="408431" y="25907"/>
                </a:lnTo>
                <a:lnTo>
                  <a:pt x="391667" y="0"/>
                </a:lnTo>
                <a:lnTo>
                  <a:pt x="359663" y="15239"/>
                </a:lnTo>
                <a:lnTo>
                  <a:pt x="0" y="184403"/>
                </a:lnTo>
                <a:lnTo>
                  <a:pt x="91439" y="376427"/>
                </a:lnTo>
                <a:lnTo>
                  <a:pt x="484631" y="190499"/>
                </a:lnTo>
                <a:lnTo>
                  <a:pt x="510539" y="178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9883140" y="866647"/>
            <a:ext cx="1239520" cy="1323340"/>
          </a:xfrm>
          <a:custGeom>
            <a:avLst/>
            <a:gdLst/>
            <a:ahLst/>
            <a:cxnLst/>
            <a:rect l="l" t="t" r="r" b="b"/>
            <a:pathLst>
              <a:path w="1239520" h="1323339">
                <a:moveTo>
                  <a:pt x="787907" y="0"/>
                </a:moveTo>
                <a:lnTo>
                  <a:pt x="0" y="316991"/>
                </a:lnTo>
                <a:lnTo>
                  <a:pt x="406907" y="1322831"/>
                </a:lnTo>
                <a:lnTo>
                  <a:pt x="1239011" y="987551"/>
                </a:lnTo>
                <a:lnTo>
                  <a:pt x="8397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847344" y="8311388"/>
            <a:ext cx="510540" cy="388620"/>
          </a:xfrm>
          <a:custGeom>
            <a:avLst/>
            <a:gdLst/>
            <a:ahLst/>
            <a:cxnLst/>
            <a:rect l="l" t="t" r="r" b="b"/>
            <a:pathLst>
              <a:path w="510540" h="388620">
                <a:moveTo>
                  <a:pt x="510539" y="195071"/>
                </a:moveTo>
                <a:lnTo>
                  <a:pt x="419099" y="0"/>
                </a:lnTo>
                <a:lnTo>
                  <a:pt x="0" y="192023"/>
                </a:lnTo>
                <a:lnTo>
                  <a:pt x="91439" y="388619"/>
                </a:lnTo>
                <a:lnTo>
                  <a:pt x="51053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1992357" y="9774429"/>
            <a:ext cx="99060" cy="40004"/>
          </a:xfrm>
          <a:custGeom>
            <a:avLst/>
            <a:gdLst/>
            <a:ahLst/>
            <a:cxnLst/>
            <a:rect l="l" t="t" r="r" b="b"/>
            <a:pathLst>
              <a:path w="99059" h="40004">
                <a:moveTo>
                  <a:pt x="99059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2568433" y="2244349"/>
            <a:ext cx="452755" cy="349251"/>
          </a:xfrm>
          <a:custGeom>
            <a:avLst/>
            <a:gdLst/>
            <a:ahLst/>
            <a:cxnLst/>
            <a:rect l="l" t="t" r="r" b="b"/>
            <a:pathLst>
              <a:path w="452755" h="349250">
                <a:moveTo>
                  <a:pt x="170687" y="62483"/>
                </a:moveTo>
                <a:lnTo>
                  <a:pt x="128015" y="0"/>
                </a:lnTo>
                <a:lnTo>
                  <a:pt x="0" y="105155"/>
                </a:lnTo>
                <a:lnTo>
                  <a:pt x="70103" y="188975"/>
                </a:lnTo>
                <a:lnTo>
                  <a:pt x="92963" y="199643"/>
                </a:lnTo>
                <a:lnTo>
                  <a:pt x="379475" y="348995"/>
                </a:lnTo>
                <a:lnTo>
                  <a:pt x="452627" y="210311"/>
                </a:lnTo>
                <a:lnTo>
                  <a:pt x="170687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2990576" y="6773672"/>
            <a:ext cx="363220" cy="317499"/>
          </a:xfrm>
          <a:custGeom>
            <a:avLst/>
            <a:gdLst/>
            <a:ahLst/>
            <a:cxnLst/>
            <a:rect l="l" t="t" r="r" b="b"/>
            <a:pathLst>
              <a:path w="363219" h="317500">
                <a:moveTo>
                  <a:pt x="83819" y="316991"/>
                </a:moveTo>
                <a:lnTo>
                  <a:pt x="362711" y="196595"/>
                </a:lnTo>
                <a:lnTo>
                  <a:pt x="278891" y="0"/>
                </a:lnTo>
                <a:lnTo>
                  <a:pt x="0" y="120395"/>
                </a:lnTo>
                <a:lnTo>
                  <a:pt x="83819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353315" y="6496305"/>
            <a:ext cx="388620" cy="334010"/>
          </a:xfrm>
          <a:custGeom>
            <a:avLst/>
            <a:gdLst/>
            <a:ahLst/>
            <a:cxnLst/>
            <a:rect l="l" t="t" r="r" b="b"/>
            <a:pathLst>
              <a:path w="388619" h="334009">
                <a:moveTo>
                  <a:pt x="388619" y="192023"/>
                </a:moveTo>
                <a:lnTo>
                  <a:pt x="295655" y="0"/>
                </a:lnTo>
                <a:lnTo>
                  <a:pt x="0" y="138683"/>
                </a:lnTo>
                <a:lnTo>
                  <a:pt x="91439" y="333755"/>
                </a:lnTo>
                <a:lnTo>
                  <a:pt x="388619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4805172" y="9391905"/>
            <a:ext cx="471170" cy="422275"/>
          </a:xfrm>
          <a:custGeom>
            <a:avLst/>
            <a:gdLst/>
            <a:ahLst/>
            <a:cxnLst/>
            <a:rect l="l" t="t" r="r" b="b"/>
            <a:pathLst>
              <a:path w="471170" h="422275">
                <a:moveTo>
                  <a:pt x="131063" y="422147"/>
                </a:moveTo>
                <a:lnTo>
                  <a:pt x="470915" y="260603"/>
                </a:lnTo>
                <a:lnTo>
                  <a:pt x="344423" y="0"/>
                </a:lnTo>
                <a:lnTo>
                  <a:pt x="0" y="166115"/>
                </a:lnTo>
                <a:lnTo>
                  <a:pt x="121919" y="422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2586716" y="2443989"/>
            <a:ext cx="361315" cy="294641"/>
          </a:xfrm>
          <a:custGeom>
            <a:avLst/>
            <a:gdLst/>
            <a:ahLst/>
            <a:cxnLst/>
            <a:rect l="l" t="t" r="r" b="b"/>
            <a:pathLst>
              <a:path w="361315" h="294639">
                <a:moveTo>
                  <a:pt x="361187" y="149351"/>
                </a:moveTo>
                <a:lnTo>
                  <a:pt x="74675" y="0"/>
                </a:lnTo>
                <a:lnTo>
                  <a:pt x="0" y="149351"/>
                </a:lnTo>
                <a:lnTo>
                  <a:pt x="193547" y="245363"/>
                </a:lnTo>
                <a:lnTo>
                  <a:pt x="288035" y="294131"/>
                </a:lnTo>
                <a:lnTo>
                  <a:pt x="361187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3367004" y="866649"/>
            <a:ext cx="50800" cy="68579"/>
          </a:xfrm>
          <a:custGeom>
            <a:avLst/>
            <a:gdLst/>
            <a:ahLst/>
            <a:cxnLst/>
            <a:rect l="l" t="t" r="r" b="b"/>
            <a:pathLst>
              <a:path w="50800" h="68580">
                <a:moveTo>
                  <a:pt x="50291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3220703" y="866649"/>
            <a:ext cx="68581" cy="36830"/>
          </a:xfrm>
          <a:custGeom>
            <a:avLst/>
            <a:gdLst/>
            <a:ahLst/>
            <a:cxnLst/>
            <a:rect l="l" t="t" r="r" b="b"/>
            <a:pathLst>
              <a:path w="68580" h="36830">
                <a:moveTo>
                  <a:pt x="68579" y="0"/>
                </a:moveTo>
                <a:lnTo>
                  <a:pt x="33527" y="3657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3138404" y="866647"/>
            <a:ext cx="547370" cy="373380"/>
          </a:xfrm>
          <a:custGeom>
            <a:avLst/>
            <a:gdLst/>
            <a:ahLst/>
            <a:cxnLst/>
            <a:rect l="l" t="t" r="r" b="b"/>
            <a:pathLst>
              <a:path w="547369" h="373380">
                <a:moveTo>
                  <a:pt x="0" y="0"/>
                </a:moveTo>
                <a:lnTo>
                  <a:pt x="60959" y="134111"/>
                </a:lnTo>
                <a:lnTo>
                  <a:pt x="105155" y="230123"/>
                </a:lnTo>
                <a:lnTo>
                  <a:pt x="150875" y="243839"/>
                </a:lnTo>
                <a:lnTo>
                  <a:pt x="187451" y="184403"/>
                </a:lnTo>
                <a:lnTo>
                  <a:pt x="487679" y="373379"/>
                </a:lnTo>
                <a:lnTo>
                  <a:pt x="547115" y="248411"/>
                </a:lnTo>
                <a:lnTo>
                  <a:pt x="278891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048517" y="8701531"/>
            <a:ext cx="490855" cy="378460"/>
          </a:xfrm>
          <a:custGeom>
            <a:avLst/>
            <a:gdLst/>
            <a:ahLst/>
            <a:cxnLst/>
            <a:rect l="l" t="t" r="r" b="b"/>
            <a:pathLst>
              <a:path w="490855" h="378459">
                <a:moveTo>
                  <a:pt x="490727" y="195071"/>
                </a:moveTo>
                <a:lnTo>
                  <a:pt x="402335" y="3047"/>
                </a:lnTo>
                <a:lnTo>
                  <a:pt x="400811" y="0"/>
                </a:lnTo>
                <a:lnTo>
                  <a:pt x="0" y="184403"/>
                </a:lnTo>
                <a:lnTo>
                  <a:pt x="91439" y="377951"/>
                </a:lnTo>
                <a:lnTo>
                  <a:pt x="490727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3412727" y="7736840"/>
            <a:ext cx="428625" cy="347980"/>
          </a:xfrm>
          <a:custGeom>
            <a:avLst/>
            <a:gdLst/>
            <a:ahLst/>
            <a:cxnLst/>
            <a:rect l="l" t="t" r="r" b="b"/>
            <a:pathLst>
              <a:path w="428625" h="347979">
                <a:moveTo>
                  <a:pt x="428243" y="199643"/>
                </a:moveTo>
                <a:lnTo>
                  <a:pt x="344423" y="0"/>
                </a:lnTo>
                <a:lnTo>
                  <a:pt x="0" y="149351"/>
                </a:lnTo>
                <a:lnTo>
                  <a:pt x="83819" y="347471"/>
                </a:lnTo>
                <a:lnTo>
                  <a:pt x="428243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5187696" y="7479285"/>
            <a:ext cx="474346" cy="429896"/>
          </a:xfrm>
          <a:custGeom>
            <a:avLst/>
            <a:gdLst/>
            <a:ahLst/>
            <a:cxnLst/>
            <a:rect l="l" t="t" r="r" b="b"/>
            <a:pathLst>
              <a:path w="474345" h="429895">
                <a:moveTo>
                  <a:pt x="0" y="173735"/>
                </a:moveTo>
                <a:lnTo>
                  <a:pt x="124967" y="429767"/>
                </a:lnTo>
                <a:lnTo>
                  <a:pt x="473963" y="259079"/>
                </a:lnTo>
                <a:lnTo>
                  <a:pt x="355091" y="0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4675637" y="8869176"/>
            <a:ext cx="460375" cy="411481"/>
          </a:xfrm>
          <a:custGeom>
            <a:avLst/>
            <a:gdLst/>
            <a:ahLst/>
            <a:cxnLst/>
            <a:rect l="l" t="t" r="r" b="b"/>
            <a:pathLst>
              <a:path w="460375" h="411479">
                <a:moveTo>
                  <a:pt x="460247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20395" y="411479"/>
                </a:lnTo>
                <a:lnTo>
                  <a:pt x="362711" y="294131"/>
                </a:lnTo>
                <a:lnTo>
                  <a:pt x="460247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4590776" y="1005338"/>
            <a:ext cx="24765" cy="62865"/>
          </a:xfrm>
          <a:custGeom>
            <a:avLst/>
            <a:gdLst/>
            <a:ahLst/>
            <a:cxnLst/>
            <a:rect l="l" t="t" r="r" b="b"/>
            <a:pathLst>
              <a:path w="24765" h="62865">
                <a:moveTo>
                  <a:pt x="24383" y="0"/>
                </a:moveTo>
                <a:lnTo>
                  <a:pt x="0" y="50291"/>
                </a:lnTo>
                <a:lnTo>
                  <a:pt x="24383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4407408" y="5940045"/>
            <a:ext cx="927100" cy="870584"/>
          </a:xfrm>
          <a:custGeom>
            <a:avLst/>
            <a:gdLst/>
            <a:ahLst/>
            <a:cxnLst/>
            <a:rect l="l" t="t" r="r" b="b"/>
            <a:pathLst>
              <a:path w="927100" h="870584">
                <a:moveTo>
                  <a:pt x="926591" y="693419"/>
                </a:moveTo>
                <a:lnTo>
                  <a:pt x="589787" y="0"/>
                </a:lnTo>
                <a:lnTo>
                  <a:pt x="460247" y="62483"/>
                </a:lnTo>
                <a:lnTo>
                  <a:pt x="486155" y="118871"/>
                </a:lnTo>
                <a:lnTo>
                  <a:pt x="0" y="352043"/>
                </a:lnTo>
                <a:lnTo>
                  <a:pt x="64007" y="484631"/>
                </a:lnTo>
                <a:lnTo>
                  <a:pt x="187451" y="740663"/>
                </a:lnTo>
                <a:lnTo>
                  <a:pt x="297179" y="687323"/>
                </a:lnTo>
                <a:lnTo>
                  <a:pt x="435863" y="620267"/>
                </a:lnTo>
                <a:lnTo>
                  <a:pt x="554735" y="870203"/>
                </a:lnTo>
                <a:lnTo>
                  <a:pt x="926591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3484352" y="9483345"/>
            <a:ext cx="349250" cy="330834"/>
          </a:xfrm>
          <a:custGeom>
            <a:avLst/>
            <a:gdLst/>
            <a:ahLst/>
            <a:cxnLst/>
            <a:rect l="l" t="t" r="r" b="b"/>
            <a:pathLst>
              <a:path w="349250" h="330834">
                <a:moveTo>
                  <a:pt x="348995" y="330707"/>
                </a:moveTo>
                <a:lnTo>
                  <a:pt x="198119" y="0"/>
                </a:lnTo>
                <a:lnTo>
                  <a:pt x="0" y="89915"/>
                </a:lnTo>
                <a:lnTo>
                  <a:pt x="109727" y="3307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4488667" y="1090676"/>
            <a:ext cx="127000" cy="256540"/>
          </a:xfrm>
          <a:custGeom>
            <a:avLst/>
            <a:gdLst/>
            <a:ahLst/>
            <a:cxnLst/>
            <a:rect l="l" t="t" r="r" b="b"/>
            <a:pathLst>
              <a:path w="127000" h="256540">
                <a:moveTo>
                  <a:pt x="126491" y="16763"/>
                </a:moveTo>
                <a:lnTo>
                  <a:pt x="94487" y="0"/>
                </a:lnTo>
                <a:lnTo>
                  <a:pt x="0" y="195071"/>
                </a:lnTo>
                <a:lnTo>
                  <a:pt x="126491" y="2560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13016488" y="1310132"/>
            <a:ext cx="494031" cy="487680"/>
          </a:xfrm>
          <a:custGeom>
            <a:avLst/>
            <a:gdLst/>
            <a:ahLst/>
            <a:cxnLst/>
            <a:rect l="l" t="t" r="r" b="b"/>
            <a:pathLst>
              <a:path w="494030" h="487680">
                <a:moveTo>
                  <a:pt x="493775" y="158495"/>
                </a:moveTo>
                <a:lnTo>
                  <a:pt x="153923" y="0"/>
                </a:lnTo>
                <a:lnTo>
                  <a:pt x="135635" y="39623"/>
                </a:lnTo>
                <a:lnTo>
                  <a:pt x="0" y="321563"/>
                </a:lnTo>
                <a:lnTo>
                  <a:pt x="327659" y="487679"/>
                </a:lnTo>
                <a:lnTo>
                  <a:pt x="49377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2610615" y="4266694"/>
            <a:ext cx="483235" cy="624840"/>
          </a:xfrm>
          <a:custGeom>
            <a:avLst/>
            <a:gdLst/>
            <a:ahLst/>
            <a:cxnLst/>
            <a:rect l="l" t="t" r="r" b="b"/>
            <a:pathLst>
              <a:path w="483235" h="624839">
                <a:moveTo>
                  <a:pt x="461771" y="467867"/>
                </a:moveTo>
                <a:lnTo>
                  <a:pt x="213359" y="0"/>
                </a:lnTo>
                <a:lnTo>
                  <a:pt x="3047" y="111251"/>
                </a:lnTo>
                <a:lnTo>
                  <a:pt x="0" y="112775"/>
                </a:lnTo>
                <a:lnTo>
                  <a:pt x="268223" y="624839"/>
                </a:lnTo>
                <a:lnTo>
                  <a:pt x="483107" y="510539"/>
                </a:lnTo>
                <a:lnTo>
                  <a:pt x="461771" y="467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162812" y="3870452"/>
            <a:ext cx="638810" cy="556260"/>
          </a:xfrm>
          <a:custGeom>
            <a:avLst/>
            <a:gdLst/>
            <a:ahLst/>
            <a:cxnLst/>
            <a:rect l="l" t="t" r="r" b="b"/>
            <a:pathLst>
              <a:path w="638810" h="556260">
                <a:moveTo>
                  <a:pt x="638555" y="417575"/>
                </a:moveTo>
                <a:lnTo>
                  <a:pt x="286511" y="0"/>
                </a:lnTo>
                <a:lnTo>
                  <a:pt x="198119" y="64007"/>
                </a:lnTo>
                <a:lnTo>
                  <a:pt x="178307" y="35051"/>
                </a:lnTo>
                <a:lnTo>
                  <a:pt x="73151" y="111251"/>
                </a:lnTo>
                <a:lnTo>
                  <a:pt x="54863" y="86867"/>
                </a:lnTo>
                <a:lnTo>
                  <a:pt x="0" y="123443"/>
                </a:lnTo>
                <a:lnTo>
                  <a:pt x="24383" y="155447"/>
                </a:lnTo>
                <a:lnTo>
                  <a:pt x="18287" y="184403"/>
                </a:lnTo>
                <a:lnTo>
                  <a:pt x="321563" y="541019"/>
                </a:lnTo>
                <a:lnTo>
                  <a:pt x="327659" y="536447"/>
                </a:lnTo>
                <a:lnTo>
                  <a:pt x="342899" y="556259"/>
                </a:lnTo>
                <a:lnTo>
                  <a:pt x="362711" y="539495"/>
                </a:lnTo>
                <a:lnTo>
                  <a:pt x="367283" y="545591"/>
                </a:lnTo>
                <a:lnTo>
                  <a:pt x="420623" y="505967"/>
                </a:lnTo>
                <a:lnTo>
                  <a:pt x="457199" y="553211"/>
                </a:lnTo>
                <a:lnTo>
                  <a:pt x="638555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4169664" y="1835912"/>
            <a:ext cx="317500" cy="314325"/>
          </a:xfrm>
          <a:custGeom>
            <a:avLst/>
            <a:gdLst/>
            <a:ahLst/>
            <a:cxnLst/>
            <a:rect l="l" t="t" r="r" b="b"/>
            <a:pathLst>
              <a:path w="317500" h="314325">
                <a:moveTo>
                  <a:pt x="103631" y="0"/>
                </a:moveTo>
                <a:lnTo>
                  <a:pt x="0" y="109727"/>
                </a:lnTo>
                <a:lnTo>
                  <a:pt x="205739" y="313943"/>
                </a:lnTo>
                <a:lnTo>
                  <a:pt x="316991" y="201167"/>
                </a:lnTo>
                <a:lnTo>
                  <a:pt x="149351" y="41147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518161" y="6746240"/>
            <a:ext cx="108584" cy="253366"/>
          </a:xfrm>
          <a:custGeom>
            <a:avLst/>
            <a:gdLst/>
            <a:ahLst/>
            <a:cxnLst/>
            <a:rect l="l" t="t" r="r" b="b"/>
            <a:pathLst>
              <a:path w="108584" h="253365">
                <a:moveTo>
                  <a:pt x="0" y="252983"/>
                </a:moveTo>
                <a:lnTo>
                  <a:pt x="108203" y="202691"/>
                </a:lnTo>
                <a:lnTo>
                  <a:pt x="10667" y="0"/>
                </a:ln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4322553" y="3801871"/>
            <a:ext cx="292735" cy="632461"/>
          </a:xfrm>
          <a:custGeom>
            <a:avLst/>
            <a:gdLst/>
            <a:ahLst/>
            <a:cxnLst/>
            <a:rect l="l" t="t" r="r" b="b"/>
            <a:pathLst>
              <a:path w="292734" h="632460">
                <a:moveTo>
                  <a:pt x="292607" y="0"/>
                </a:moveTo>
                <a:lnTo>
                  <a:pt x="214883" y="35051"/>
                </a:lnTo>
                <a:lnTo>
                  <a:pt x="0" y="132587"/>
                </a:lnTo>
                <a:lnTo>
                  <a:pt x="67055" y="281939"/>
                </a:lnTo>
                <a:lnTo>
                  <a:pt x="47243" y="289559"/>
                </a:lnTo>
                <a:lnTo>
                  <a:pt x="193547" y="632459"/>
                </a:lnTo>
                <a:lnTo>
                  <a:pt x="292607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8317995" y="9120637"/>
            <a:ext cx="1219199" cy="668019"/>
          </a:xfrm>
          <a:custGeom>
            <a:avLst/>
            <a:gdLst/>
            <a:ahLst/>
            <a:cxnLst/>
            <a:rect l="l" t="t" r="r" b="b"/>
            <a:pathLst>
              <a:path w="1219200" h="668020">
                <a:moveTo>
                  <a:pt x="1219199" y="181355"/>
                </a:moveTo>
                <a:lnTo>
                  <a:pt x="850391" y="0"/>
                </a:lnTo>
                <a:lnTo>
                  <a:pt x="832103" y="35051"/>
                </a:lnTo>
                <a:lnTo>
                  <a:pt x="815339" y="68579"/>
                </a:lnTo>
                <a:lnTo>
                  <a:pt x="778763" y="140207"/>
                </a:lnTo>
                <a:lnTo>
                  <a:pt x="742187" y="124967"/>
                </a:lnTo>
                <a:lnTo>
                  <a:pt x="688847" y="228599"/>
                </a:lnTo>
                <a:lnTo>
                  <a:pt x="725423" y="245363"/>
                </a:lnTo>
                <a:lnTo>
                  <a:pt x="705611" y="284987"/>
                </a:lnTo>
                <a:lnTo>
                  <a:pt x="583691" y="217931"/>
                </a:lnTo>
                <a:lnTo>
                  <a:pt x="516635" y="339851"/>
                </a:lnTo>
                <a:lnTo>
                  <a:pt x="391667" y="419099"/>
                </a:lnTo>
                <a:lnTo>
                  <a:pt x="341375" y="286511"/>
                </a:lnTo>
                <a:lnTo>
                  <a:pt x="0" y="428243"/>
                </a:lnTo>
                <a:lnTo>
                  <a:pt x="106679" y="667511"/>
                </a:lnTo>
                <a:lnTo>
                  <a:pt x="138683" y="653795"/>
                </a:lnTo>
                <a:lnTo>
                  <a:pt x="380999" y="553211"/>
                </a:lnTo>
                <a:lnTo>
                  <a:pt x="580643" y="470915"/>
                </a:lnTo>
                <a:lnTo>
                  <a:pt x="690371" y="425195"/>
                </a:lnTo>
                <a:lnTo>
                  <a:pt x="1021079" y="585215"/>
                </a:lnTo>
                <a:lnTo>
                  <a:pt x="121919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2987528" y="5568188"/>
            <a:ext cx="378460" cy="332740"/>
          </a:xfrm>
          <a:custGeom>
            <a:avLst/>
            <a:gdLst/>
            <a:ahLst/>
            <a:cxnLst/>
            <a:rect l="l" t="t" r="r" b="b"/>
            <a:pathLst>
              <a:path w="378459" h="332739">
                <a:moveTo>
                  <a:pt x="210311" y="56387"/>
                </a:moveTo>
                <a:lnTo>
                  <a:pt x="96011" y="0"/>
                </a:lnTo>
                <a:lnTo>
                  <a:pt x="0" y="199643"/>
                </a:lnTo>
                <a:lnTo>
                  <a:pt x="269747" y="332231"/>
                </a:lnTo>
                <a:lnTo>
                  <a:pt x="356615" y="158495"/>
                </a:lnTo>
                <a:lnTo>
                  <a:pt x="367283" y="163067"/>
                </a:lnTo>
                <a:lnTo>
                  <a:pt x="377951" y="137159"/>
                </a:lnTo>
                <a:lnTo>
                  <a:pt x="373379" y="135635"/>
                </a:lnTo>
                <a:lnTo>
                  <a:pt x="210311" y="563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2888468" y="5767833"/>
            <a:ext cx="368935" cy="340360"/>
          </a:xfrm>
          <a:custGeom>
            <a:avLst/>
            <a:gdLst/>
            <a:ahLst/>
            <a:cxnLst/>
            <a:rect l="l" t="t" r="r" b="b"/>
            <a:pathLst>
              <a:path w="368934" h="340360">
                <a:moveTo>
                  <a:pt x="368807" y="132587"/>
                </a:moveTo>
                <a:lnTo>
                  <a:pt x="99059" y="0"/>
                </a:lnTo>
                <a:lnTo>
                  <a:pt x="0" y="202691"/>
                </a:lnTo>
                <a:lnTo>
                  <a:pt x="281939" y="339851"/>
                </a:lnTo>
                <a:lnTo>
                  <a:pt x="291083" y="323087"/>
                </a:lnTo>
                <a:lnTo>
                  <a:pt x="275843" y="315467"/>
                </a:lnTo>
                <a:lnTo>
                  <a:pt x="36880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3074399" y="6970270"/>
            <a:ext cx="364489" cy="318770"/>
          </a:xfrm>
          <a:custGeom>
            <a:avLst/>
            <a:gdLst/>
            <a:ahLst/>
            <a:cxnLst/>
            <a:rect l="l" t="t" r="r" b="b"/>
            <a:pathLst>
              <a:path w="364490" h="318770">
                <a:moveTo>
                  <a:pt x="0" y="120395"/>
                </a:moveTo>
                <a:lnTo>
                  <a:pt x="85343" y="318515"/>
                </a:lnTo>
                <a:lnTo>
                  <a:pt x="364235" y="198119"/>
                </a:lnTo>
                <a:lnTo>
                  <a:pt x="278891" y="0"/>
                </a:ln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0181848" y="6974840"/>
            <a:ext cx="441959" cy="584200"/>
          </a:xfrm>
          <a:custGeom>
            <a:avLst/>
            <a:gdLst/>
            <a:ahLst/>
            <a:cxnLst/>
            <a:rect l="l" t="t" r="r" b="b"/>
            <a:pathLst>
              <a:path w="441959" h="584200">
                <a:moveTo>
                  <a:pt x="441959" y="184403"/>
                </a:moveTo>
                <a:lnTo>
                  <a:pt x="124967" y="27431"/>
                </a:lnTo>
                <a:lnTo>
                  <a:pt x="71627" y="0"/>
                </a:lnTo>
                <a:lnTo>
                  <a:pt x="1523" y="137159"/>
                </a:lnTo>
                <a:lnTo>
                  <a:pt x="126491" y="205739"/>
                </a:lnTo>
                <a:lnTo>
                  <a:pt x="18287" y="402335"/>
                </a:lnTo>
                <a:lnTo>
                  <a:pt x="0" y="434339"/>
                </a:lnTo>
                <a:lnTo>
                  <a:pt x="59435" y="554735"/>
                </a:lnTo>
                <a:lnTo>
                  <a:pt x="240791" y="583691"/>
                </a:lnTo>
                <a:lnTo>
                  <a:pt x="441959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3496548" y="7936488"/>
            <a:ext cx="429895" cy="349251"/>
          </a:xfrm>
          <a:custGeom>
            <a:avLst/>
            <a:gdLst/>
            <a:ahLst/>
            <a:cxnLst/>
            <a:rect l="l" t="t" r="r" b="b"/>
            <a:pathLst>
              <a:path w="429894" h="349250">
                <a:moveTo>
                  <a:pt x="429767" y="201167"/>
                </a:moveTo>
                <a:lnTo>
                  <a:pt x="344423" y="0"/>
                </a:lnTo>
                <a:lnTo>
                  <a:pt x="0" y="147827"/>
                </a:lnTo>
                <a:lnTo>
                  <a:pt x="86867" y="348995"/>
                </a:lnTo>
                <a:lnTo>
                  <a:pt x="42976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2362200" y="8549133"/>
            <a:ext cx="571500" cy="428625"/>
          </a:xfrm>
          <a:custGeom>
            <a:avLst/>
            <a:gdLst/>
            <a:ahLst/>
            <a:cxnLst/>
            <a:rect l="l" t="t" r="r" b="b"/>
            <a:pathLst>
              <a:path w="571500" h="428625">
                <a:moveTo>
                  <a:pt x="571499" y="198119"/>
                </a:moveTo>
                <a:lnTo>
                  <a:pt x="487679" y="0"/>
                </a:lnTo>
                <a:lnTo>
                  <a:pt x="422147" y="30479"/>
                </a:lnTo>
                <a:lnTo>
                  <a:pt x="0" y="233171"/>
                </a:lnTo>
                <a:lnTo>
                  <a:pt x="89915" y="428243"/>
                </a:lnTo>
                <a:lnTo>
                  <a:pt x="57149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11102342" y="9419335"/>
            <a:ext cx="535305" cy="394970"/>
          </a:xfrm>
          <a:custGeom>
            <a:avLst/>
            <a:gdLst/>
            <a:ahLst/>
            <a:cxnLst/>
            <a:rect l="l" t="t" r="r" b="b"/>
            <a:pathLst>
              <a:path w="535304" h="394970">
                <a:moveTo>
                  <a:pt x="419099" y="394715"/>
                </a:moveTo>
                <a:lnTo>
                  <a:pt x="534923" y="170687"/>
                </a:lnTo>
                <a:lnTo>
                  <a:pt x="376427" y="88391"/>
                </a:lnTo>
                <a:lnTo>
                  <a:pt x="199643" y="0"/>
                </a:lnTo>
                <a:lnTo>
                  <a:pt x="0" y="394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8698993" y="9591553"/>
            <a:ext cx="597535" cy="222885"/>
          </a:xfrm>
          <a:custGeom>
            <a:avLst/>
            <a:gdLst/>
            <a:ahLst/>
            <a:cxnLst/>
            <a:rect l="l" t="t" r="r" b="b"/>
            <a:pathLst>
              <a:path w="597534" h="222884">
                <a:moveTo>
                  <a:pt x="586739" y="222503"/>
                </a:moveTo>
                <a:lnTo>
                  <a:pt x="597407" y="201167"/>
                </a:lnTo>
                <a:lnTo>
                  <a:pt x="199643" y="0"/>
                </a:lnTo>
                <a:lnTo>
                  <a:pt x="0" y="82295"/>
                </a:lnTo>
                <a:lnTo>
                  <a:pt x="278891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1991868" y="3334004"/>
            <a:ext cx="518159" cy="554990"/>
          </a:xfrm>
          <a:custGeom>
            <a:avLst/>
            <a:gdLst/>
            <a:ahLst/>
            <a:cxnLst/>
            <a:rect l="l" t="t" r="r" b="b"/>
            <a:pathLst>
              <a:path w="518160" h="554989">
                <a:moveTo>
                  <a:pt x="0" y="185927"/>
                </a:moveTo>
                <a:lnTo>
                  <a:pt x="304799" y="554735"/>
                </a:lnTo>
                <a:lnTo>
                  <a:pt x="518159" y="382523"/>
                </a:lnTo>
                <a:lnTo>
                  <a:pt x="231647" y="24383"/>
                </a:lnTo>
                <a:lnTo>
                  <a:pt x="211835" y="0"/>
                </a:lnTo>
                <a:lnTo>
                  <a:pt x="0" y="185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717550" y="7241542"/>
            <a:ext cx="454659" cy="370840"/>
          </a:xfrm>
          <a:custGeom>
            <a:avLst/>
            <a:gdLst/>
            <a:ahLst/>
            <a:cxnLst/>
            <a:rect l="l" t="t" r="r" b="b"/>
            <a:pathLst>
              <a:path w="454660" h="370840">
                <a:moveTo>
                  <a:pt x="454151" y="201167"/>
                </a:moveTo>
                <a:lnTo>
                  <a:pt x="359663" y="0"/>
                </a:lnTo>
                <a:lnTo>
                  <a:pt x="336803" y="10667"/>
                </a:lnTo>
                <a:lnTo>
                  <a:pt x="0" y="170687"/>
                </a:lnTo>
                <a:lnTo>
                  <a:pt x="94487" y="370331"/>
                </a:lnTo>
                <a:lnTo>
                  <a:pt x="454151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550164" y="7528052"/>
            <a:ext cx="439419" cy="360045"/>
          </a:xfrm>
          <a:custGeom>
            <a:avLst/>
            <a:gdLst/>
            <a:ahLst/>
            <a:cxnLst/>
            <a:rect l="l" t="t" r="r" b="b"/>
            <a:pathLst>
              <a:path w="439419" h="360045">
                <a:moveTo>
                  <a:pt x="438911" y="195071"/>
                </a:moveTo>
                <a:lnTo>
                  <a:pt x="345947" y="0"/>
                </a:lnTo>
                <a:lnTo>
                  <a:pt x="0" y="160019"/>
                </a:lnTo>
                <a:lnTo>
                  <a:pt x="91439" y="359663"/>
                </a:lnTo>
                <a:lnTo>
                  <a:pt x="43891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14042137" y="2346455"/>
            <a:ext cx="573404" cy="516890"/>
          </a:xfrm>
          <a:custGeom>
            <a:avLst/>
            <a:gdLst/>
            <a:ahLst/>
            <a:cxnLst/>
            <a:rect l="l" t="t" r="r" b="b"/>
            <a:pathLst>
              <a:path w="573405" h="516889">
                <a:moveTo>
                  <a:pt x="573023" y="211835"/>
                </a:moveTo>
                <a:lnTo>
                  <a:pt x="123443" y="0"/>
                </a:lnTo>
                <a:lnTo>
                  <a:pt x="0" y="225551"/>
                </a:lnTo>
                <a:lnTo>
                  <a:pt x="573023" y="5166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2452121" y="8715247"/>
            <a:ext cx="600709" cy="457200"/>
          </a:xfrm>
          <a:custGeom>
            <a:avLst/>
            <a:gdLst/>
            <a:ahLst/>
            <a:cxnLst/>
            <a:rect l="l" t="t" r="r" b="b"/>
            <a:pathLst>
              <a:path w="600710" h="457200">
                <a:moveTo>
                  <a:pt x="489203" y="265175"/>
                </a:moveTo>
                <a:lnTo>
                  <a:pt x="454151" y="190499"/>
                </a:lnTo>
                <a:lnTo>
                  <a:pt x="600455" y="121919"/>
                </a:lnTo>
                <a:lnTo>
                  <a:pt x="547115" y="0"/>
                </a:lnTo>
                <a:lnTo>
                  <a:pt x="481583" y="32003"/>
                </a:lnTo>
                <a:lnTo>
                  <a:pt x="0" y="262127"/>
                </a:lnTo>
                <a:lnTo>
                  <a:pt x="91439" y="457199"/>
                </a:lnTo>
                <a:lnTo>
                  <a:pt x="489203" y="265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2249429" y="4661407"/>
            <a:ext cx="429895" cy="533401"/>
          </a:xfrm>
          <a:custGeom>
            <a:avLst/>
            <a:gdLst/>
            <a:ahLst/>
            <a:cxnLst/>
            <a:rect l="l" t="t" r="r" b="b"/>
            <a:pathLst>
              <a:path w="429894" h="533400">
                <a:moveTo>
                  <a:pt x="0" y="117347"/>
                </a:moveTo>
                <a:lnTo>
                  <a:pt x="198119" y="533399"/>
                </a:lnTo>
                <a:lnTo>
                  <a:pt x="291083" y="489203"/>
                </a:lnTo>
                <a:lnTo>
                  <a:pt x="277367" y="461771"/>
                </a:lnTo>
                <a:lnTo>
                  <a:pt x="429767" y="388619"/>
                </a:lnTo>
                <a:lnTo>
                  <a:pt x="245363" y="0"/>
                </a:lnTo>
                <a:lnTo>
                  <a:pt x="0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10890504" y="7968489"/>
            <a:ext cx="386080" cy="326390"/>
          </a:xfrm>
          <a:custGeom>
            <a:avLst/>
            <a:gdLst/>
            <a:ahLst/>
            <a:cxnLst/>
            <a:rect l="l" t="t" r="r" b="b"/>
            <a:pathLst>
              <a:path w="386079" h="326390">
                <a:moveTo>
                  <a:pt x="385571" y="141731"/>
                </a:moveTo>
                <a:lnTo>
                  <a:pt x="94487" y="0"/>
                </a:lnTo>
                <a:lnTo>
                  <a:pt x="0" y="181355"/>
                </a:lnTo>
                <a:lnTo>
                  <a:pt x="291083" y="326135"/>
                </a:lnTo>
                <a:lnTo>
                  <a:pt x="385571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12181332" y="2570479"/>
            <a:ext cx="693420" cy="632461"/>
          </a:xfrm>
          <a:custGeom>
            <a:avLst/>
            <a:gdLst/>
            <a:ahLst/>
            <a:cxnLst/>
            <a:rect l="l" t="t" r="r" b="b"/>
            <a:pathLst>
              <a:path w="693420" h="632460">
                <a:moveTo>
                  <a:pt x="598931" y="118871"/>
                </a:moveTo>
                <a:lnTo>
                  <a:pt x="548639" y="216407"/>
                </a:lnTo>
                <a:lnTo>
                  <a:pt x="117347" y="0"/>
                </a:lnTo>
                <a:lnTo>
                  <a:pt x="10667" y="193547"/>
                </a:lnTo>
                <a:lnTo>
                  <a:pt x="88391" y="231647"/>
                </a:lnTo>
                <a:lnTo>
                  <a:pt x="0" y="406907"/>
                </a:lnTo>
                <a:lnTo>
                  <a:pt x="419099" y="615695"/>
                </a:lnTo>
                <a:lnTo>
                  <a:pt x="454151" y="632459"/>
                </a:lnTo>
                <a:lnTo>
                  <a:pt x="693419" y="167639"/>
                </a:lnTo>
                <a:lnTo>
                  <a:pt x="598931" y="118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2086356" y="7963917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5071"/>
                </a:moveTo>
                <a:lnTo>
                  <a:pt x="484631" y="0"/>
                </a:lnTo>
                <a:lnTo>
                  <a:pt x="0" y="231647"/>
                </a:lnTo>
                <a:lnTo>
                  <a:pt x="91439" y="426719"/>
                </a:lnTo>
                <a:lnTo>
                  <a:pt x="443483" y="259079"/>
                </a:lnTo>
                <a:lnTo>
                  <a:pt x="5760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1903478" y="7617969"/>
            <a:ext cx="485140" cy="382906"/>
          </a:xfrm>
          <a:custGeom>
            <a:avLst/>
            <a:gdLst/>
            <a:ahLst/>
            <a:cxnLst/>
            <a:rect l="l" t="t" r="r" b="b"/>
            <a:pathLst>
              <a:path w="485139" h="382904">
                <a:moveTo>
                  <a:pt x="484631" y="193547"/>
                </a:moveTo>
                <a:lnTo>
                  <a:pt x="393191" y="0"/>
                </a:lnTo>
                <a:lnTo>
                  <a:pt x="0" y="185927"/>
                </a:lnTo>
                <a:lnTo>
                  <a:pt x="91439" y="382523"/>
                </a:lnTo>
                <a:lnTo>
                  <a:pt x="484631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8456676" y="9774429"/>
            <a:ext cx="81280" cy="40004"/>
          </a:xfrm>
          <a:custGeom>
            <a:avLst/>
            <a:gdLst/>
            <a:ahLst/>
            <a:cxnLst/>
            <a:rect l="l" t="t" r="r" b="b"/>
            <a:pathLst>
              <a:path w="81279" h="40004">
                <a:moveTo>
                  <a:pt x="0" y="0"/>
                </a:moveTo>
                <a:lnTo>
                  <a:pt x="80771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8456676" y="9673849"/>
            <a:ext cx="521334" cy="140335"/>
          </a:xfrm>
          <a:custGeom>
            <a:avLst/>
            <a:gdLst/>
            <a:ahLst/>
            <a:cxnLst/>
            <a:rect l="l" t="t" r="r" b="b"/>
            <a:pathLst>
              <a:path w="521334" h="140334">
                <a:moveTo>
                  <a:pt x="521207" y="140207"/>
                </a:moveTo>
                <a:lnTo>
                  <a:pt x="242315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1144524" y="9289795"/>
            <a:ext cx="670560" cy="471171"/>
          </a:xfrm>
          <a:custGeom>
            <a:avLst/>
            <a:gdLst/>
            <a:ahLst/>
            <a:cxnLst/>
            <a:rect l="l" t="t" r="r" b="b"/>
            <a:pathLst>
              <a:path w="670560" h="471170">
                <a:moveTo>
                  <a:pt x="251459" y="429767"/>
                </a:moveTo>
                <a:lnTo>
                  <a:pt x="233171" y="396239"/>
                </a:lnTo>
                <a:lnTo>
                  <a:pt x="670559" y="196595"/>
                </a:lnTo>
                <a:lnTo>
                  <a:pt x="580643" y="0"/>
                </a:lnTo>
                <a:lnTo>
                  <a:pt x="169163" y="188975"/>
                </a:lnTo>
                <a:lnTo>
                  <a:pt x="0" y="266699"/>
                </a:lnTo>
                <a:lnTo>
                  <a:pt x="92963" y="461771"/>
                </a:lnTo>
                <a:lnTo>
                  <a:pt x="178307" y="435863"/>
                </a:lnTo>
                <a:lnTo>
                  <a:pt x="193547" y="470915"/>
                </a:lnTo>
                <a:lnTo>
                  <a:pt x="222503" y="457199"/>
                </a:lnTo>
                <a:lnTo>
                  <a:pt x="217931" y="446531"/>
                </a:lnTo>
                <a:lnTo>
                  <a:pt x="251459" y="429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1994917" y="7768844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5071"/>
                </a:moveTo>
                <a:lnTo>
                  <a:pt x="483107" y="0"/>
                </a:lnTo>
                <a:lnTo>
                  <a:pt x="393191" y="42671"/>
                </a:lnTo>
                <a:lnTo>
                  <a:pt x="0" y="231647"/>
                </a:lnTo>
                <a:lnTo>
                  <a:pt x="91439" y="426719"/>
                </a:lnTo>
                <a:lnTo>
                  <a:pt x="5760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2417069" y="3145027"/>
            <a:ext cx="428625" cy="437516"/>
          </a:xfrm>
          <a:custGeom>
            <a:avLst/>
            <a:gdLst/>
            <a:ahLst/>
            <a:cxnLst/>
            <a:rect l="l" t="t" r="r" b="b"/>
            <a:pathLst>
              <a:path w="428625" h="437514">
                <a:moveTo>
                  <a:pt x="0" y="131063"/>
                </a:moveTo>
                <a:lnTo>
                  <a:pt x="260603" y="437387"/>
                </a:ln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588264" y="4441958"/>
            <a:ext cx="510540" cy="577851"/>
          </a:xfrm>
          <a:custGeom>
            <a:avLst/>
            <a:gdLst/>
            <a:ahLst/>
            <a:cxnLst/>
            <a:rect l="l" t="t" r="r" b="b"/>
            <a:pathLst>
              <a:path w="510540" h="577850">
                <a:moveTo>
                  <a:pt x="190499" y="22859"/>
                </a:moveTo>
                <a:lnTo>
                  <a:pt x="178307" y="0"/>
                </a:lnTo>
                <a:lnTo>
                  <a:pt x="51815" y="73151"/>
                </a:lnTo>
                <a:lnTo>
                  <a:pt x="0" y="117347"/>
                </a:lnTo>
                <a:lnTo>
                  <a:pt x="64007" y="230123"/>
                </a:lnTo>
                <a:lnTo>
                  <a:pt x="259079" y="577595"/>
                </a:lnTo>
                <a:lnTo>
                  <a:pt x="380999" y="507491"/>
                </a:lnTo>
                <a:lnTo>
                  <a:pt x="403859" y="472439"/>
                </a:lnTo>
                <a:lnTo>
                  <a:pt x="510539" y="409955"/>
                </a:lnTo>
                <a:lnTo>
                  <a:pt x="394715" y="269747"/>
                </a:lnTo>
                <a:lnTo>
                  <a:pt x="190499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1255777" y="5179568"/>
            <a:ext cx="588646" cy="588645"/>
          </a:xfrm>
          <a:custGeom>
            <a:avLst/>
            <a:gdLst/>
            <a:ahLst/>
            <a:cxnLst/>
            <a:rect l="l" t="t" r="r" b="b"/>
            <a:pathLst>
              <a:path w="588644" h="588645">
                <a:moveTo>
                  <a:pt x="495299" y="458723"/>
                </a:moveTo>
                <a:lnTo>
                  <a:pt x="486155" y="441959"/>
                </a:lnTo>
                <a:lnTo>
                  <a:pt x="588263" y="391667"/>
                </a:lnTo>
                <a:lnTo>
                  <a:pt x="556259" y="316991"/>
                </a:lnTo>
                <a:lnTo>
                  <a:pt x="388619" y="0"/>
                </a:lnTo>
                <a:lnTo>
                  <a:pt x="73151" y="150875"/>
                </a:lnTo>
                <a:lnTo>
                  <a:pt x="0" y="185927"/>
                </a:lnTo>
                <a:lnTo>
                  <a:pt x="7619" y="202691"/>
                </a:lnTo>
                <a:lnTo>
                  <a:pt x="24383" y="239267"/>
                </a:lnTo>
                <a:lnTo>
                  <a:pt x="129539" y="483107"/>
                </a:lnTo>
                <a:lnTo>
                  <a:pt x="173735" y="588263"/>
                </a:lnTo>
                <a:lnTo>
                  <a:pt x="195071" y="579119"/>
                </a:lnTo>
                <a:lnTo>
                  <a:pt x="278891" y="539495"/>
                </a:lnTo>
                <a:lnTo>
                  <a:pt x="288035" y="557783"/>
                </a:lnTo>
                <a:lnTo>
                  <a:pt x="495299" y="458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13959839" y="2572008"/>
            <a:ext cx="655320" cy="501650"/>
          </a:xfrm>
          <a:custGeom>
            <a:avLst/>
            <a:gdLst/>
            <a:ahLst/>
            <a:cxnLst/>
            <a:rect l="l" t="t" r="r" b="b"/>
            <a:pathLst>
              <a:path w="655319" h="501650">
                <a:moveTo>
                  <a:pt x="655319" y="291083"/>
                </a:moveTo>
                <a:lnTo>
                  <a:pt x="82295" y="0"/>
                </a:lnTo>
                <a:lnTo>
                  <a:pt x="0" y="164591"/>
                </a:lnTo>
                <a:lnTo>
                  <a:pt x="655319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11426954" y="8599424"/>
            <a:ext cx="536575" cy="541019"/>
          </a:xfrm>
          <a:custGeom>
            <a:avLst/>
            <a:gdLst/>
            <a:ahLst/>
            <a:cxnLst/>
            <a:rect l="l" t="t" r="r" b="b"/>
            <a:pathLst>
              <a:path w="536575" h="541020">
                <a:moveTo>
                  <a:pt x="536447" y="47243"/>
                </a:moveTo>
                <a:lnTo>
                  <a:pt x="449579" y="0"/>
                </a:lnTo>
                <a:lnTo>
                  <a:pt x="431291" y="47243"/>
                </a:lnTo>
                <a:lnTo>
                  <a:pt x="403859" y="19811"/>
                </a:lnTo>
                <a:lnTo>
                  <a:pt x="387095" y="65531"/>
                </a:lnTo>
                <a:lnTo>
                  <a:pt x="350519" y="44195"/>
                </a:lnTo>
                <a:lnTo>
                  <a:pt x="324611" y="120395"/>
                </a:lnTo>
                <a:lnTo>
                  <a:pt x="266699" y="94487"/>
                </a:lnTo>
                <a:lnTo>
                  <a:pt x="164591" y="265175"/>
                </a:lnTo>
                <a:lnTo>
                  <a:pt x="82295" y="222503"/>
                </a:lnTo>
                <a:lnTo>
                  <a:pt x="0" y="403859"/>
                </a:lnTo>
                <a:lnTo>
                  <a:pt x="94487" y="448055"/>
                </a:lnTo>
                <a:lnTo>
                  <a:pt x="280415" y="541019"/>
                </a:lnTo>
                <a:lnTo>
                  <a:pt x="481583" y="153923"/>
                </a:lnTo>
                <a:lnTo>
                  <a:pt x="53644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13583416" y="8137658"/>
            <a:ext cx="428625" cy="356869"/>
          </a:xfrm>
          <a:custGeom>
            <a:avLst/>
            <a:gdLst/>
            <a:ahLst/>
            <a:cxnLst/>
            <a:rect l="l" t="t" r="r" b="b"/>
            <a:pathLst>
              <a:path w="428625" h="356870">
                <a:moveTo>
                  <a:pt x="88391" y="356615"/>
                </a:moveTo>
                <a:lnTo>
                  <a:pt x="374903" y="234695"/>
                </a:lnTo>
                <a:lnTo>
                  <a:pt x="370331" y="227075"/>
                </a:lnTo>
                <a:lnTo>
                  <a:pt x="428243" y="201167"/>
                </a:lnTo>
                <a:lnTo>
                  <a:pt x="342899" y="0"/>
                </a:lnTo>
                <a:lnTo>
                  <a:pt x="0" y="147827"/>
                </a:lnTo>
                <a:lnTo>
                  <a:pt x="88391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3223259" y="3945134"/>
            <a:ext cx="411481" cy="538479"/>
          </a:xfrm>
          <a:custGeom>
            <a:avLst/>
            <a:gdLst/>
            <a:ahLst/>
            <a:cxnLst/>
            <a:rect l="l" t="t" r="r" b="b"/>
            <a:pathLst>
              <a:path w="411479" h="538479">
                <a:moveTo>
                  <a:pt x="411479" y="387095"/>
                </a:moveTo>
                <a:lnTo>
                  <a:pt x="214883" y="0"/>
                </a:lnTo>
                <a:lnTo>
                  <a:pt x="0" y="111251"/>
                </a:lnTo>
                <a:lnTo>
                  <a:pt x="211835" y="510539"/>
                </a:lnTo>
                <a:lnTo>
                  <a:pt x="227075" y="537971"/>
                </a:lnTo>
                <a:lnTo>
                  <a:pt x="259079" y="522731"/>
                </a:lnTo>
                <a:lnTo>
                  <a:pt x="272795" y="513587"/>
                </a:lnTo>
                <a:lnTo>
                  <a:pt x="248411" y="472439"/>
                </a:lnTo>
                <a:lnTo>
                  <a:pt x="411479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4067557" y="3155701"/>
            <a:ext cx="498474" cy="593091"/>
          </a:xfrm>
          <a:custGeom>
            <a:avLst/>
            <a:gdLst/>
            <a:ahLst/>
            <a:cxnLst/>
            <a:rect l="l" t="t" r="r" b="b"/>
            <a:pathLst>
              <a:path w="498475" h="593089">
                <a:moveTo>
                  <a:pt x="432815" y="405383"/>
                </a:moveTo>
                <a:lnTo>
                  <a:pt x="219455" y="0"/>
                </a:lnTo>
                <a:lnTo>
                  <a:pt x="216407" y="1523"/>
                </a:lnTo>
                <a:lnTo>
                  <a:pt x="0" y="118871"/>
                </a:lnTo>
                <a:lnTo>
                  <a:pt x="246887" y="585215"/>
                </a:lnTo>
                <a:lnTo>
                  <a:pt x="348995" y="528827"/>
                </a:lnTo>
                <a:lnTo>
                  <a:pt x="382523" y="592835"/>
                </a:lnTo>
                <a:lnTo>
                  <a:pt x="498347" y="530351"/>
                </a:lnTo>
                <a:lnTo>
                  <a:pt x="432815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13246607" y="7340601"/>
            <a:ext cx="426720" cy="346074"/>
          </a:xfrm>
          <a:custGeom>
            <a:avLst/>
            <a:gdLst/>
            <a:ahLst/>
            <a:cxnLst/>
            <a:rect l="l" t="t" r="r" b="b"/>
            <a:pathLst>
              <a:path w="426719" h="346075">
                <a:moveTo>
                  <a:pt x="426719" y="198119"/>
                </a:moveTo>
                <a:lnTo>
                  <a:pt x="342899" y="0"/>
                </a:lnTo>
                <a:lnTo>
                  <a:pt x="0" y="147827"/>
                </a:lnTo>
                <a:lnTo>
                  <a:pt x="10667" y="169163"/>
                </a:lnTo>
                <a:lnTo>
                  <a:pt x="82295" y="345947"/>
                </a:lnTo>
                <a:lnTo>
                  <a:pt x="4267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518161" y="7107428"/>
            <a:ext cx="287020" cy="363220"/>
          </a:xfrm>
          <a:custGeom>
            <a:avLst/>
            <a:gdLst/>
            <a:ahLst/>
            <a:cxnLst/>
            <a:rect l="l" t="t" r="r" b="b"/>
            <a:pathLst>
              <a:path w="287020" h="363220">
                <a:moveTo>
                  <a:pt x="0" y="362711"/>
                </a:moveTo>
                <a:lnTo>
                  <a:pt x="286511" y="225551"/>
                </a:lnTo>
                <a:lnTo>
                  <a:pt x="196595" y="35051"/>
                </a:lnTo>
                <a:lnTo>
                  <a:pt x="181355" y="0"/>
                </a:lnTo>
                <a:lnTo>
                  <a:pt x="0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627893" y="7723123"/>
            <a:ext cx="452755" cy="363220"/>
          </a:xfrm>
          <a:custGeom>
            <a:avLst/>
            <a:gdLst/>
            <a:ahLst/>
            <a:cxnLst/>
            <a:rect l="l" t="t" r="r" b="b"/>
            <a:pathLst>
              <a:path w="452755" h="363220">
                <a:moveTo>
                  <a:pt x="452627" y="193547"/>
                </a:moveTo>
                <a:lnTo>
                  <a:pt x="361187" y="0"/>
                </a:lnTo>
                <a:lnTo>
                  <a:pt x="13715" y="164591"/>
                </a:lnTo>
                <a:lnTo>
                  <a:pt x="0" y="170687"/>
                </a:lnTo>
                <a:lnTo>
                  <a:pt x="83819" y="362711"/>
                </a:lnTo>
                <a:lnTo>
                  <a:pt x="452627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10075168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8683"/>
                </a:lnTo>
                <a:lnTo>
                  <a:pt x="106679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12092940" y="8788402"/>
            <a:ext cx="424180" cy="626744"/>
          </a:xfrm>
          <a:custGeom>
            <a:avLst/>
            <a:gdLst/>
            <a:ahLst/>
            <a:cxnLst/>
            <a:rect l="l" t="t" r="r" b="b"/>
            <a:pathLst>
              <a:path w="424179" h="626745">
                <a:moveTo>
                  <a:pt x="406907" y="109727"/>
                </a:moveTo>
                <a:lnTo>
                  <a:pt x="423671" y="73151"/>
                </a:lnTo>
                <a:lnTo>
                  <a:pt x="260603" y="0"/>
                </a:lnTo>
                <a:lnTo>
                  <a:pt x="217931" y="88391"/>
                </a:lnTo>
                <a:lnTo>
                  <a:pt x="0" y="548639"/>
                </a:lnTo>
                <a:lnTo>
                  <a:pt x="161543" y="626363"/>
                </a:lnTo>
                <a:lnTo>
                  <a:pt x="382523" y="161543"/>
                </a:lnTo>
                <a:lnTo>
                  <a:pt x="406907" y="1097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12533377" y="7491479"/>
            <a:ext cx="497205" cy="696594"/>
          </a:xfrm>
          <a:custGeom>
            <a:avLst/>
            <a:gdLst/>
            <a:ahLst/>
            <a:cxnLst/>
            <a:rect l="l" t="t" r="r" b="b"/>
            <a:pathLst>
              <a:path w="497205" h="696595">
                <a:moveTo>
                  <a:pt x="496823" y="586739"/>
                </a:moveTo>
                <a:lnTo>
                  <a:pt x="467867" y="516635"/>
                </a:lnTo>
                <a:lnTo>
                  <a:pt x="248411" y="0"/>
                </a:lnTo>
                <a:lnTo>
                  <a:pt x="82295" y="70103"/>
                </a:lnTo>
                <a:lnTo>
                  <a:pt x="0" y="105155"/>
                </a:lnTo>
                <a:lnTo>
                  <a:pt x="105155" y="352043"/>
                </a:lnTo>
                <a:lnTo>
                  <a:pt x="252983" y="696467"/>
                </a:lnTo>
                <a:lnTo>
                  <a:pt x="274319" y="687323"/>
                </a:lnTo>
                <a:lnTo>
                  <a:pt x="333755" y="659891"/>
                </a:lnTo>
                <a:lnTo>
                  <a:pt x="496823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10213847" y="9343134"/>
            <a:ext cx="542925" cy="471171"/>
          </a:xfrm>
          <a:custGeom>
            <a:avLst/>
            <a:gdLst/>
            <a:ahLst/>
            <a:cxnLst/>
            <a:rect l="l" t="t" r="r" b="b"/>
            <a:pathLst>
              <a:path w="542925" h="471170">
                <a:moveTo>
                  <a:pt x="513587" y="470915"/>
                </a:moveTo>
                <a:lnTo>
                  <a:pt x="492251" y="440435"/>
                </a:lnTo>
                <a:lnTo>
                  <a:pt x="542543" y="405383"/>
                </a:lnTo>
                <a:lnTo>
                  <a:pt x="434339" y="265175"/>
                </a:lnTo>
                <a:lnTo>
                  <a:pt x="350519" y="156971"/>
                </a:lnTo>
                <a:lnTo>
                  <a:pt x="263651" y="97535"/>
                </a:lnTo>
                <a:lnTo>
                  <a:pt x="76199" y="0"/>
                </a:lnTo>
                <a:lnTo>
                  <a:pt x="0" y="147827"/>
                </a:lnTo>
                <a:lnTo>
                  <a:pt x="281939" y="288035"/>
                </a:lnTo>
                <a:lnTo>
                  <a:pt x="416051" y="470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14299692" y="1238505"/>
            <a:ext cx="315595" cy="338454"/>
          </a:xfrm>
          <a:custGeom>
            <a:avLst/>
            <a:gdLst/>
            <a:ahLst/>
            <a:cxnLst/>
            <a:rect l="l" t="t" r="r" b="b"/>
            <a:pathLst>
              <a:path w="315594" h="338455">
                <a:moveTo>
                  <a:pt x="315467" y="108203"/>
                </a:moveTo>
                <a:lnTo>
                  <a:pt x="188975" y="47243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9935"/>
                </a:lnTo>
                <a:lnTo>
                  <a:pt x="315467" y="3383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10049257" y="9762236"/>
            <a:ext cx="132715" cy="52068"/>
          </a:xfrm>
          <a:custGeom>
            <a:avLst/>
            <a:gdLst/>
            <a:ahLst/>
            <a:cxnLst/>
            <a:rect l="l" t="t" r="r" b="b"/>
            <a:pathLst>
              <a:path w="132715" h="52070">
                <a:moveTo>
                  <a:pt x="132587" y="51815"/>
                </a:moveTo>
                <a:lnTo>
                  <a:pt x="25907" y="0"/>
                </a:ln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11777474" y="9690613"/>
            <a:ext cx="233679" cy="123825"/>
          </a:xfrm>
          <a:custGeom>
            <a:avLst/>
            <a:gdLst/>
            <a:ahLst/>
            <a:cxnLst/>
            <a:rect l="l" t="t" r="r" b="b"/>
            <a:pathLst>
              <a:path w="233679" h="123825">
                <a:moveTo>
                  <a:pt x="214883" y="123443"/>
                </a:moveTo>
                <a:lnTo>
                  <a:pt x="233171" y="83819"/>
                </a:lnTo>
                <a:lnTo>
                  <a:pt x="62483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1139952" y="8896610"/>
            <a:ext cx="492759" cy="384175"/>
          </a:xfrm>
          <a:custGeom>
            <a:avLst/>
            <a:gdLst/>
            <a:ahLst/>
            <a:cxnLst/>
            <a:rect l="l" t="t" r="r" b="b"/>
            <a:pathLst>
              <a:path w="492760" h="384175">
                <a:moveTo>
                  <a:pt x="492251" y="196595"/>
                </a:moveTo>
                <a:lnTo>
                  <a:pt x="452627" y="111251"/>
                </a:lnTo>
                <a:lnTo>
                  <a:pt x="399287" y="0"/>
                </a:lnTo>
                <a:lnTo>
                  <a:pt x="0" y="182879"/>
                </a:lnTo>
                <a:lnTo>
                  <a:pt x="92963" y="384047"/>
                </a:lnTo>
                <a:lnTo>
                  <a:pt x="49225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2269236" y="8384541"/>
            <a:ext cx="515620" cy="398144"/>
          </a:xfrm>
          <a:custGeom>
            <a:avLst/>
            <a:gdLst/>
            <a:ahLst/>
            <a:cxnLst/>
            <a:rect l="l" t="t" r="r" b="b"/>
            <a:pathLst>
              <a:path w="515619" h="398145">
                <a:moveTo>
                  <a:pt x="515111" y="195071"/>
                </a:moveTo>
                <a:lnTo>
                  <a:pt x="422147" y="0"/>
                </a:lnTo>
                <a:lnTo>
                  <a:pt x="387095" y="16763"/>
                </a:lnTo>
                <a:lnTo>
                  <a:pt x="0" y="201167"/>
                </a:lnTo>
                <a:lnTo>
                  <a:pt x="92963" y="397763"/>
                </a:lnTo>
                <a:lnTo>
                  <a:pt x="51511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2320016" y="8078216"/>
            <a:ext cx="963294" cy="868680"/>
          </a:xfrm>
          <a:custGeom>
            <a:avLst/>
            <a:gdLst/>
            <a:ahLst/>
            <a:cxnLst/>
            <a:rect l="l" t="t" r="r" b="b"/>
            <a:pathLst>
              <a:path w="963294" h="868679">
                <a:moveTo>
                  <a:pt x="780287" y="160019"/>
                </a:moveTo>
                <a:lnTo>
                  <a:pt x="710183" y="0"/>
                </a:lnTo>
                <a:lnTo>
                  <a:pt x="547115" y="73151"/>
                </a:lnTo>
                <a:lnTo>
                  <a:pt x="487679" y="100583"/>
                </a:lnTo>
                <a:lnTo>
                  <a:pt x="466343" y="109727"/>
                </a:lnTo>
                <a:lnTo>
                  <a:pt x="431291" y="124967"/>
                </a:lnTo>
                <a:lnTo>
                  <a:pt x="97535" y="275843"/>
                </a:lnTo>
                <a:lnTo>
                  <a:pt x="0" y="473963"/>
                </a:lnTo>
                <a:lnTo>
                  <a:pt x="118871" y="531875"/>
                </a:lnTo>
                <a:lnTo>
                  <a:pt x="280415" y="611123"/>
                </a:lnTo>
                <a:lnTo>
                  <a:pt x="496823" y="716279"/>
                </a:lnTo>
                <a:lnTo>
                  <a:pt x="790955" y="861059"/>
                </a:lnTo>
                <a:lnTo>
                  <a:pt x="807719" y="868679"/>
                </a:lnTo>
                <a:lnTo>
                  <a:pt x="816863" y="850391"/>
                </a:lnTo>
                <a:lnTo>
                  <a:pt x="810767" y="847343"/>
                </a:lnTo>
                <a:lnTo>
                  <a:pt x="847343" y="775715"/>
                </a:lnTo>
                <a:lnTo>
                  <a:pt x="853439" y="777239"/>
                </a:lnTo>
                <a:lnTo>
                  <a:pt x="867155" y="752855"/>
                </a:lnTo>
                <a:lnTo>
                  <a:pt x="861059" y="749807"/>
                </a:lnTo>
                <a:lnTo>
                  <a:pt x="897635" y="678179"/>
                </a:lnTo>
                <a:lnTo>
                  <a:pt x="903731" y="681227"/>
                </a:lnTo>
                <a:lnTo>
                  <a:pt x="915923" y="655319"/>
                </a:lnTo>
                <a:lnTo>
                  <a:pt x="911351" y="653795"/>
                </a:lnTo>
                <a:lnTo>
                  <a:pt x="947927" y="580643"/>
                </a:lnTo>
                <a:lnTo>
                  <a:pt x="954023" y="583691"/>
                </a:lnTo>
                <a:lnTo>
                  <a:pt x="963167" y="565403"/>
                </a:lnTo>
                <a:lnTo>
                  <a:pt x="906779" y="435863"/>
                </a:lnTo>
                <a:lnTo>
                  <a:pt x="836675" y="403859"/>
                </a:lnTo>
                <a:lnTo>
                  <a:pt x="794003" y="303275"/>
                </a:lnTo>
                <a:lnTo>
                  <a:pt x="815339" y="294131"/>
                </a:lnTo>
                <a:lnTo>
                  <a:pt x="818387" y="288035"/>
                </a:lnTo>
                <a:lnTo>
                  <a:pt x="821435" y="280415"/>
                </a:lnTo>
                <a:lnTo>
                  <a:pt x="822959" y="272795"/>
                </a:lnTo>
                <a:lnTo>
                  <a:pt x="822959" y="266699"/>
                </a:lnTo>
                <a:lnTo>
                  <a:pt x="822959" y="259079"/>
                </a:lnTo>
                <a:lnTo>
                  <a:pt x="819911" y="251459"/>
                </a:lnTo>
                <a:lnTo>
                  <a:pt x="816863" y="245363"/>
                </a:lnTo>
                <a:lnTo>
                  <a:pt x="813815" y="237743"/>
                </a:lnTo>
                <a:lnTo>
                  <a:pt x="807719" y="233171"/>
                </a:lnTo>
                <a:lnTo>
                  <a:pt x="803147" y="228599"/>
                </a:lnTo>
                <a:lnTo>
                  <a:pt x="809243" y="225551"/>
                </a:lnTo>
                <a:lnTo>
                  <a:pt x="780287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4319018" y="1476249"/>
            <a:ext cx="342900" cy="561340"/>
          </a:xfrm>
          <a:custGeom>
            <a:avLst/>
            <a:gdLst/>
            <a:ahLst/>
            <a:cxnLst/>
            <a:rect l="l" t="t" r="r" b="b"/>
            <a:pathLst>
              <a:path w="342900" h="561339">
                <a:moveTo>
                  <a:pt x="175259" y="554735"/>
                </a:moveTo>
                <a:lnTo>
                  <a:pt x="252983" y="475487"/>
                </a:lnTo>
                <a:lnTo>
                  <a:pt x="342899" y="388619"/>
                </a:lnTo>
                <a:lnTo>
                  <a:pt x="179831" y="224027"/>
                </a:lnTo>
                <a:lnTo>
                  <a:pt x="318515" y="74675"/>
                </a:lnTo>
                <a:lnTo>
                  <a:pt x="240791" y="0"/>
                </a:lnTo>
                <a:lnTo>
                  <a:pt x="220979" y="6095"/>
                </a:lnTo>
                <a:lnTo>
                  <a:pt x="85343" y="64007"/>
                </a:lnTo>
                <a:lnTo>
                  <a:pt x="135635" y="173735"/>
                </a:lnTo>
                <a:lnTo>
                  <a:pt x="67055" y="245363"/>
                </a:lnTo>
                <a:lnTo>
                  <a:pt x="45719" y="268223"/>
                </a:lnTo>
                <a:lnTo>
                  <a:pt x="85343" y="309371"/>
                </a:lnTo>
                <a:lnTo>
                  <a:pt x="0" y="400811"/>
                </a:lnTo>
                <a:lnTo>
                  <a:pt x="167639" y="560831"/>
                </a:lnTo>
                <a:lnTo>
                  <a:pt x="175259" y="554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3747519" y="1977644"/>
            <a:ext cx="388620" cy="509270"/>
          </a:xfrm>
          <a:custGeom>
            <a:avLst/>
            <a:gdLst/>
            <a:ahLst/>
            <a:cxnLst/>
            <a:rect l="l" t="t" r="r" b="b"/>
            <a:pathLst>
              <a:path w="388620" h="509269">
                <a:moveTo>
                  <a:pt x="388619" y="406907"/>
                </a:moveTo>
                <a:lnTo>
                  <a:pt x="187451" y="196595"/>
                </a:lnTo>
                <a:lnTo>
                  <a:pt x="248411" y="135635"/>
                </a:lnTo>
                <a:lnTo>
                  <a:pt x="185927" y="0"/>
                </a:lnTo>
                <a:lnTo>
                  <a:pt x="24383" y="141731"/>
                </a:lnTo>
                <a:lnTo>
                  <a:pt x="15239" y="147827"/>
                </a:lnTo>
                <a:lnTo>
                  <a:pt x="0" y="163067"/>
                </a:lnTo>
                <a:lnTo>
                  <a:pt x="80771" y="291083"/>
                </a:lnTo>
                <a:lnTo>
                  <a:pt x="278891" y="509015"/>
                </a:lnTo>
                <a:lnTo>
                  <a:pt x="388619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13328908" y="7538719"/>
            <a:ext cx="428625" cy="347980"/>
          </a:xfrm>
          <a:custGeom>
            <a:avLst/>
            <a:gdLst/>
            <a:ahLst/>
            <a:cxnLst/>
            <a:rect l="l" t="t" r="r" b="b"/>
            <a:pathLst>
              <a:path w="428625" h="347979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5947"/>
                </a:lnTo>
                <a:lnTo>
                  <a:pt x="83819" y="347471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1612392" y="4918969"/>
            <a:ext cx="584200" cy="577851"/>
          </a:xfrm>
          <a:custGeom>
            <a:avLst/>
            <a:gdLst/>
            <a:ahLst/>
            <a:cxnLst/>
            <a:rect l="l" t="t" r="r" b="b"/>
            <a:pathLst>
              <a:path w="584200" h="577850">
                <a:moveTo>
                  <a:pt x="574547" y="371855"/>
                </a:moveTo>
                <a:lnTo>
                  <a:pt x="399287" y="0"/>
                </a:lnTo>
                <a:lnTo>
                  <a:pt x="0" y="188975"/>
                </a:lnTo>
                <a:lnTo>
                  <a:pt x="21335" y="236219"/>
                </a:lnTo>
                <a:lnTo>
                  <a:pt x="32003" y="260603"/>
                </a:lnTo>
                <a:lnTo>
                  <a:pt x="199643" y="577595"/>
                </a:lnTo>
                <a:lnTo>
                  <a:pt x="281939" y="541019"/>
                </a:lnTo>
                <a:lnTo>
                  <a:pt x="292607" y="557783"/>
                </a:lnTo>
                <a:lnTo>
                  <a:pt x="490727" y="464819"/>
                </a:lnTo>
                <a:lnTo>
                  <a:pt x="483107" y="443483"/>
                </a:lnTo>
                <a:lnTo>
                  <a:pt x="583691" y="393191"/>
                </a:lnTo>
                <a:lnTo>
                  <a:pt x="574547" y="3718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13184127" y="9573260"/>
            <a:ext cx="410209" cy="241300"/>
          </a:xfrm>
          <a:custGeom>
            <a:avLst/>
            <a:gdLst/>
            <a:ahLst/>
            <a:cxnLst/>
            <a:rect l="l" t="t" r="r" b="b"/>
            <a:pathLst>
              <a:path w="410209" h="241300">
                <a:moveTo>
                  <a:pt x="409955" y="240791"/>
                </a:moveTo>
                <a:lnTo>
                  <a:pt x="300227" y="0"/>
                </a:lnTo>
                <a:lnTo>
                  <a:pt x="89915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2004065" y="4778756"/>
            <a:ext cx="443865" cy="512444"/>
          </a:xfrm>
          <a:custGeom>
            <a:avLst/>
            <a:gdLst/>
            <a:ahLst/>
            <a:cxnLst/>
            <a:rect l="l" t="t" r="r" b="b"/>
            <a:pathLst>
              <a:path w="443864" h="512445">
                <a:moveTo>
                  <a:pt x="443483" y="416051"/>
                </a:moveTo>
                <a:lnTo>
                  <a:pt x="245363" y="0"/>
                </a:lnTo>
                <a:lnTo>
                  <a:pt x="0" y="115823"/>
                </a:lnTo>
                <a:lnTo>
                  <a:pt x="7619" y="140207"/>
                </a:lnTo>
                <a:lnTo>
                  <a:pt x="182879" y="512063"/>
                </a:lnTo>
                <a:lnTo>
                  <a:pt x="329183" y="440435"/>
                </a:lnTo>
                <a:lnTo>
                  <a:pt x="341375" y="464819"/>
                </a:lnTo>
                <a:lnTo>
                  <a:pt x="443483" y="416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10477500" y="9189216"/>
            <a:ext cx="631190" cy="419099"/>
          </a:xfrm>
          <a:custGeom>
            <a:avLst/>
            <a:gdLst/>
            <a:ahLst/>
            <a:cxnLst/>
            <a:rect l="l" t="t" r="r" b="b"/>
            <a:pathLst>
              <a:path w="631190" h="419100">
                <a:moveTo>
                  <a:pt x="630935" y="132587"/>
                </a:moveTo>
                <a:lnTo>
                  <a:pt x="364235" y="0"/>
                </a:lnTo>
                <a:lnTo>
                  <a:pt x="291083" y="144779"/>
                </a:lnTo>
                <a:lnTo>
                  <a:pt x="99059" y="48767"/>
                </a:lnTo>
                <a:lnTo>
                  <a:pt x="0" y="251459"/>
                </a:lnTo>
                <a:lnTo>
                  <a:pt x="86867" y="310895"/>
                </a:lnTo>
                <a:lnTo>
                  <a:pt x="170687" y="419099"/>
                </a:lnTo>
                <a:lnTo>
                  <a:pt x="205739" y="399287"/>
                </a:lnTo>
                <a:lnTo>
                  <a:pt x="228599" y="377951"/>
                </a:lnTo>
                <a:lnTo>
                  <a:pt x="248411" y="353567"/>
                </a:lnTo>
                <a:lnTo>
                  <a:pt x="272795" y="326135"/>
                </a:lnTo>
                <a:lnTo>
                  <a:pt x="291083" y="288035"/>
                </a:lnTo>
                <a:lnTo>
                  <a:pt x="492251" y="393191"/>
                </a:lnTo>
                <a:lnTo>
                  <a:pt x="63093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2795017" y="9430009"/>
            <a:ext cx="670560" cy="384175"/>
          </a:xfrm>
          <a:custGeom>
            <a:avLst/>
            <a:gdLst/>
            <a:ahLst/>
            <a:cxnLst/>
            <a:rect l="l" t="t" r="r" b="b"/>
            <a:pathLst>
              <a:path w="670560" h="384175">
                <a:moveTo>
                  <a:pt x="550163" y="384047"/>
                </a:moveTo>
                <a:lnTo>
                  <a:pt x="516635" y="310895"/>
                </a:lnTo>
                <a:lnTo>
                  <a:pt x="670559" y="243839"/>
                </a:lnTo>
                <a:lnTo>
                  <a:pt x="559307" y="0"/>
                </a:lnTo>
                <a:lnTo>
                  <a:pt x="0" y="277367"/>
                </a:lnTo>
                <a:lnTo>
                  <a:pt x="48767" y="384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2744728" y="2844806"/>
            <a:ext cx="437515" cy="466725"/>
          </a:xfrm>
          <a:custGeom>
            <a:avLst/>
            <a:gdLst/>
            <a:ahLst/>
            <a:cxnLst/>
            <a:rect l="l" t="t" r="r" b="b"/>
            <a:pathLst>
              <a:path w="437514" h="466725">
                <a:moveTo>
                  <a:pt x="437387" y="332231"/>
                </a:moveTo>
                <a:lnTo>
                  <a:pt x="167639" y="0"/>
                </a:lnTo>
                <a:lnTo>
                  <a:pt x="114299" y="39623"/>
                </a:lnTo>
                <a:lnTo>
                  <a:pt x="0" y="126491"/>
                </a:lnTo>
                <a:lnTo>
                  <a:pt x="39623" y="176783"/>
                </a:lnTo>
                <a:lnTo>
                  <a:pt x="269747" y="466343"/>
                </a:lnTo>
                <a:lnTo>
                  <a:pt x="43738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10253475" y="6564886"/>
            <a:ext cx="483235" cy="594360"/>
          </a:xfrm>
          <a:custGeom>
            <a:avLst/>
            <a:gdLst/>
            <a:ahLst/>
            <a:cxnLst/>
            <a:rect l="l" t="t" r="r" b="b"/>
            <a:pathLst>
              <a:path w="483234" h="594359">
                <a:moveTo>
                  <a:pt x="370331" y="594359"/>
                </a:moveTo>
                <a:lnTo>
                  <a:pt x="483107" y="371855"/>
                </a:lnTo>
                <a:lnTo>
                  <a:pt x="254507" y="266699"/>
                </a:lnTo>
                <a:lnTo>
                  <a:pt x="315467" y="153923"/>
                </a:lnTo>
                <a:lnTo>
                  <a:pt x="219455" y="105155"/>
                </a:lnTo>
                <a:lnTo>
                  <a:pt x="167639" y="0"/>
                </a:lnTo>
                <a:lnTo>
                  <a:pt x="146303" y="4571"/>
                </a:lnTo>
                <a:lnTo>
                  <a:pt x="65531" y="176783"/>
                </a:lnTo>
                <a:lnTo>
                  <a:pt x="109727" y="195071"/>
                </a:lnTo>
                <a:lnTo>
                  <a:pt x="19811" y="368807"/>
                </a:lnTo>
                <a:lnTo>
                  <a:pt x="0" y="409955"/>
                </a:lnTo>
                <a:lnTo>
                  <a:pt x="53339" y="437387"/>
                </a:lnTo>
                <a:lnTo>
                  <a:pt x="370331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8799575" y="2739643"/>
            <a:ext cx="2105026" cy="1775460"/>
          </a:xfrm>
          <a:custGeom>
            <a:avLst/>
            <a:gdLst/>
            <a:ahLst/>
            <a:cxnLst/>
            <a:rect l="l" t="t" r="r" b="b"/>
            <a:pathLst>
              <a:path w="2105025" h="1775460">
                <a:moveTo>
                  <a:pt x="0" y="627887"/>
                </a:moveTo>
                <a:lnTo>
                  <a:pt x="333755" y="1507235"/>
                </a:lnTo>
                <a:lnTo>
                  <a:pt x="327659" y="1510283"/>
                </a:lnTo>
                <a:lnTo>
                  <a:pt x="428243" y="1775459"/>
                </a:lnTo>
                <a:lnTo>
                  <a:pt x="1545335" y="1351787"/>
                </a:lnTo>
                <a:lnTo>
                  <a:pt x="1504187" y="1245107"/>
                </a:lnTo>
                <a:lnTo>
                  <a:pt x="2104643" y="1016507"/>
                </a:lnTo>
                <a:lnTo>
                  <a:pt x="2045207" y="859535"/>
                </a:lnTo>
                <a:lnTo>
                  <a:pt x="2016251" y="868679"/>
                </a:lnTo>
                <a:lnTo>
                  <a:pt x="1694687" y="0"/>
                </a:lnTo>
                <a:lnTo>
                  <a:pt x="0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4149854" y="7874001"/>
            <a:ext cx="586740" cy="469900"/>
          </a:xfrm>
          <a:custGeom>
            <a:avLst/>
            <a:gdLst/>
            <a:ahLst/>
            <a:cxnLst/>
            <a:rect l="l" t="t" r="r" b="b"/>
            <a:pathLst>
              <a:path w="586739" h="469900">
                <a:moveTo>
                  <a:pt x="586739" y="252983"/>
                </a:moveTo>
                <a:lnTo>
                  <a:pt x="464819" y="0"/>
                </a:lnTo>
                <a:lnTo>
                  <a:pt x="124967" y="164591"/>
                </a:lnTo>
                <a:lnTo>
                  <a:pt x="134111" y="182879"/>
                </a:lnTo>
                <a:lnTo>
                  <a:pt x="0" y="246887"/>
                </a:lnTo>
                <a:lnTo>
                  <a:pt x="106679" y="469391"/>
                </a:lnTo>
                <a:lnTo>
                  <a:pt x="240791" y="403859"/>
                </a:lnTo>
                <a:lnTo>
                  <a:pt x="246887" y="417575"/>
                </a:lnTo>
                <a:lnTo>
                  <a:pt x="586739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1097283" y="1499115"/>
            <a:ext cx="833755" cy="1428115"/>
          </a:xfrm>
          <a:custGeom>
            <a:avLst/>
            <a:gdLst/>
            <a:ahLst/>
            <a:cxnLst/>
            <a:rect l="l" t="t" r="r" b="b"/>
            <a:pathLst>
              <a:path w="833755" h="1428114">
                <a:moveTo>
                  <a:pt x="178307" y="0"/>
                </a:moveTo>
                <a:lnTo>
                  <a:pt x="0" y="80771"/>
                </a:lnTo>
                <a:lnTo>
                  <a:pt x="658367" y="1427987"/>
                </a:lnTo>
                <a:lnTo>
                  <a:pt x="833627" y="1342643"/>
                </a:lnTo>
                <a:lnTo>
                  <a:pt x="1783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3712463" y="7133335"/>
            <a:ext cx="684530" cy="767081"/>
          </a:xfrm>
          <a:custGeom>
            <a:avLst/>
            <a:gdLst/>
            <a:ahLst/>
            <a:cxnLst/>
            <a:rect l="l" t="t" r="r" b="b"/>
            <a:pathLst>
              <a:path w="684529" h="767079">
                <a:moveTo>
                  <a:pt x="0" y="208787"/>
                </a:moveTo>
                <a:lnTo>
                  <a:pt x="13715" y="236219"/>
                </a:lnTo>
                <a:lnTo>
                  <a:pt x="57911" y="216407"/>
                </a:lnTo>
                <a:lnTo>
                  <a:pt x="134111" y="368807"/>
                </a:lnTo>
                <a:lnTo>
                  <a:pt x="99059" y="385571"/>
                </a:lnTo>
                <a:lnTo>
                  <a:pt x="143255" y="477011"/>
                </a:lnTo>
                <a:lnTo>
                  <a:pt x="178307" y="460247"/>
                </a:lnTo>
                <a:lnTo>
                  <a:pt x="240791" y="586739"/>
                </a:lnTo>
                <a:lnTo>
                  <a:pt x="192023" y="611123"/>
                </a:lnTo>
                <a:lnTo>
                  <a:pt x="269747" y="766571"/>
                </a:lnTo>
                <a:lnTo>
                  <a:pt x="560831" y="623315"/>
                </a:lnTo>
                <a:lnTo>
                  <a:pt x="551687" y="601979"/>
                </a:lnTo>
                <a:lnTo>
                  <a:pt x="684275" y="537971"/>
                </a:lnTo>
                <a:lnTo>
                  <a:pt x="423671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4942332" y="6633470"/>
            <a:ext cx="645160" cy="730249"/>
          </a:xfrm>
          <a:custGeom>
            <a:avLst/>
            <a:gdLst/>
            <a:ahLst/>
            <a:cxnLst/>
            <a:rect l="l" t="t" r="r" b="b"/>
            <a:pathLst>
              <a:path w="645160" h="730250">
                <a:moveTo>
                  <a:pt x="265175" y="729995"/>
                </a:moveTo>
                <a:lnTo>
                  <a:pt x="522731" y="608075"/>
                </a:lnTo>
                <a:lnTo>
                  <a:pt x="512063" y="585215"/>
                </a:lnTo>
                <a:lnTo>
                  <a:pt x="644651" y="521207"/>
                </a:lnTo>
                <a:lnTo>
                  <a:pt x="391667" y="0"/>
                </a:lnTo>
                <a:lnTo>
                  <a:pt x="19811" y="176783"/>
                </a:lnTo>
                <a:lnTo>
                  <a:pt x="0" y="185927"/>
                </a:lnTo>
                <a:lnTo>
                  <a:pt x="265175" y="7299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14435328" y="7698742"/>
            <a:ext cx="180340" cy="500380"/>
          </a:xfrm>
          <a:custGeom>
            <a:avLst/>
            <a:gdLst/>
            <a:ahLst/>
            <a:cxnLst/>
            <a:rect l="l" t="t" r="r" b="b"/>
            <a:pathLst>
              <a:path w="180340" h="500379">
                <a:moveTo>
                  <a:pt x="179831" y="0"/>
                </a:moveTo>
                <a:lnTo>
                  <a:pt x="0" y="77723"/>
                </a:lnTo>
                <a:lnTo>
                  <a:pt x="179831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4564384" y="8637528"/>
            <a:ext cx="451485" cy="396241"/>
          </a:xfrm>
          <a:custGeom>
            <a:avLst/>
            <a:gdLst/>
            <a:ahLst/>
            <a:cxnLst/>
            <a:rect l="l" t="t" r="r" b="b"/>
            <a:pathLst>
              <a:path w="451485" h="396240">
                <a:moveTo>
                  <a:pt x="451103" y="231647"/>
                </a:moveTo>
                <a:lnTo>
                  <a:pt x="339851" y="0"/>
                </a:lnTo>
                <a:lnTo>
                  <a:pt x="0" y="164591"/>
                </a:lnTo>
                <a:lnTo>
                  <a:pt x="111251" y="396239"/>
                </a:lnTo>
                <a:lnTo>
                  <a:pt x="45110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4396745" y="8126988"/>
            <a:ext cx="460375" cy="411481"/>
          </a:xfrm>
          <a:custGeom>
            <a:avLst/>
            <a:gdLst/>
            <a:ahLst/>
            <a:cxnLst/>
            <a:rect l="l" t="t" r="r" b="b"/>
            <a:pathLst>
              <a:path w="460375" h="411479">
                <a:moveTo>
                  <a:pt x="460247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20395" y="411479"/>
                </a:lnTo>
                <a:lnTo>
                  <a:pt x="394715" y="278891"/>
                </a:lnTo>
                <a:lnTo>
                  <a:pt x="460247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3470148" y="6449066"/>
            <a:ext cx="802005" cy="893445"/>
          </a:xfrm>
          <a:custGeom>
            <a:avLst/>
            <a:gdLst/>
            <a:ahLst/>
            <a:cxnLst/>
            <a:rect l="l" t="t" r="r" b="b"/>
            <a:pathLst>
              <a:path w="802004" h="893445">
                <a:moveTo>
                  <a:pt x="242315" y="893063"/>
                </a:moveTo>
                <a:lnTo>
                  <a:pt x="665987" y="684275"/>
                </a:lnTo>
                <a:lnTo>
                  <a:pt x="574547" y="498347"/>
                </a:lnTo>
                <a:lnTo>
                  <a:pt x="801623" y="388619"/>
                </a:lnTo>
                <a:lnTo>
                  <a:pt x="733043" y="246887"/>
                </a:lnTo>
                <a:lnTo>
                  <a:pt x="612647" y="0"/>
                </a:lnTo>
                <a:lnTo>
                  <a:pt x="3047" y="295655"/>
                </a:lnTo>
                <a:lnTo>
                  <a:pt x="42671" y="376427"/>
                </a:lnTo>
                <a:lnTo>
                  <a:pt x="0" y="397763"/>
                </a:lnTo>
                <a:lnTo>
                  <a:pt x="134111" y="675131"/>
                </a:lnTo>
                <a:lnTo>
                  <a:pt x="179831" y="653795"/>
                </a:lnTo>
                <a:lnTo>
                  <a:pt x="224027" y="743711"/>
                </a:lnTo>
                <a:lnTo>
                  <a:pt x="181355" y="765047"/>
                </a:lnTo>
                <a:lnTo>
                  <a:pt x="242315" y="893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8321043" y="1457962"/>
            <a:ext cx="1457325" cy="1595755"/>
          </a:xfrm>
          <a:custGeom>
            <a:avLst/>
            <a:gdLst/>
            <a:ahLst/>
            <a:cxnLst/>
            <a:rect l="l" t="t" r="r" b="b"/>
            <a:pathLst>
              <a:path w="1457325" h="1595755">
                <a:moveTo>
                  <a:pt x="333755" y="1539239"/>
                </a:moveTo>
                <a:lnTo>
                  <a:pt x="352043" y="1575815"/>
                </a:lnTo>
                <a:lnTo>
                  <a:pt x="1114043" y="1196339"/>
                </a:lnTo>
                <a:lnTo>
                  <a:pt x="1127759" y="1222247"/>
                </a:lnTo>
                <a:lnTo>
                  <a:pt x="1435607" y="1069847"/>
                </a:lnTo>
                <a:lnTo>
                  <a:pt x="1351787" y="899159"/>
                </a:lnTo>
                <a:lnTo>
                  <a:pt x="1456943" y="845819"/>
                </a:lnTo>
                <a:lnTo>
                  <a:pt x="1036319" y="0"/>
                </a:lnTo>
                <a:lnTo>
                  <a:pt x="227075" y="400811"/>
                </a:lnTo>
                <a:lnTo>
                  <a:pt x="355091" y="658367"/>
                </a:lnTo>
                <a:lnTo>
                  <a:pt x="227075" y="720851"/>
                </a:lnTo>
                <a:lnTo>
                  <a:pt x="251459" y="769619"/>
                </a:lnTo>
                <a:lnTo>
                  <a:pt x="0" y="894587"/>
                </a:lnTo>
                <a:lnTo>
                  <a:pt x="182879" y="1243583"/>
                </a:lnTo>
                <a:lnTo>
                  <a:pt x="123443" y="1274063"/>
                </a:lnTo>
                <a:lnTo>
                  <a:pt x="220979" y="1595627"/>
                </a:lnTo>
                <a:lnTo>
                  <a:pt x="333755" y="1539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4323593" y="1127258"/>
            <a:ext cx="3432175" cy="2186941"/>
          </a:xfrm>
          <a:custGeom>
            <a:avLst/>
            <a:gdLst/>
            <a:ahLst/>
            <a:cxnLst/>
            <a:rect l="l" t="t" r="r" b="b"/>
            <a:pathLst>
              <a:path w="3432175" h="2186940">
                <a:moveTo>
                  <a:pt x="1272539" y="1612391"/>
                </a:moveTo>
                <a:lnTo>
                  <a:pt x="2319527" y="1048511"/>
                </a:lnTo>
                <a:lnTo>
                  <a:pt x="2461259" y="1315211"/>
                </a:lnTo>
                <a:lnTo>
                  <a:pt x="2328671" y="1392935"/>
                </a:lnTo>
                <a:lnTo>
                  <a:pt x="2417063" y="1566671"/>
                </a:lnTo>
                <a:lnTo>
                  <a:pt x="3156203" y="1168907"/>
                </a:lnTo>
                <a:lnTo>
                  <a:pt x="3246119" y="1342643"/>
                </a:lnTo>
                <a:lnTo>
                  <a:pt x="3432047" y="1245107"/>
                </a:lnTo>
                <a:lnTo>
                  <a:pt x="3302507" y="966215"/>
                </a:lnTo>
                <a:lnTo>
                  <a:pt x="3107435" y="603503"/>
                </a:lnTo>
                <a:lnTo>
                  <a:pt x="3366515" y="463295"/>
                </a:lnTo>
                <a:lnTo>
                  <a:pt x="3116579" y="0"/>
                </a:lnTo>
                <a:lnTo>
                  <a:pt x="2855975" y="138683"/>
                </a:lnTo>
                <a:lnTo>
                  <a:pt x="2827019" y="85343"/>
                </a:lnTo>
                <a:lnTo>
                  <a:pt x="2033015" y="510539"/>
                </a:lnTo>
                <a:lnTo>
                  <a:pt x="2061971" y="563879"/>
                </a:lnTo>
                <a:lnTo>
                  <a:pt x="1685543" y="766571"/>
                </a:lnTo>
                <a:lnTo>
                  <a:pt x="1680971" y="760475"/>
                </a:lnTo>
                <a:lnTo>
                  <a:pt x="1677923" y="754379"/>
                </a:lnTo>
                <a:lnTo>
                  <a:pt x="1671827" y="749807"/>
                </a:lnTo>
                <a:lnTo>
                  <a:pt x="1667255" y="743711"/>
                </a:lnTo>
                <a:lnTo>
                  <a:pt x="1661159" y="739139"/>
                </a:lnTo>
                <a:lnTo>
                  <a:pt x="1655063" y="736091"/>
                </a:lnTo>
                <a:lnTo>
                  <a:pt x="1648967" y="731519"/>
                </a:lnTo>
                <a:lnTo>
                  <a:pt x="1641347" y="728471"/>
                </a:lnTo>
                <a:lnTo>
                  <a:pt x="1635251" y="726947"/>
                </a:lnTo>
                <a:lnTo>
                  <a:pt x="1627631" y="725423"/>
                </a:lnTo>
                <a:lnTo>
                  <a:pt x="1620011" y="723899"/>
                </a:lnTo>
                <a:lnTo>
                  <a:pt x="1612391" y="723899"/>
                </a:lnTo>
                <a:lnTo>
                  <a:pt x="1606295" y="723899"/>
                </a:lnTo>
                <a:lnTo>
                  <a:pt x="1598675" y="725423"/>
                </a:lnTo>
                <a:lnTo>
                  <a:pt x="1591055" y="726947"/>
                </a:lnTo>
                <a:lnTo>
                  <a:pt x="1584959" y="729995"/>
                </a:lnTo>
                <a:lnTo>
                  <a:pt x="1577339" y="731519"/>
                </a:lnTo>
                <a:lnTo>
                  <a:pt x="1571243" y="736091"/>
                </a:lnTo>
                <a:lnTo>
                  <a:pt x="1565147" y="739139"/>
                </a:lnTo>
                <a:lnTo>
                  <a:pt x="1559051" y="743711"/>
                </a:lnTo>
                <a:lnTo>
                  <a:pt x="1554479" y="749807"/>
                </a:lnTo>
                <a:lnTo>
                  <a:pt x="1548383" y="754379"/>
                </a:lnTo>
                <a:lnTo>
                  <a:pt x="1545335" y="760475"/>
                </a:lnTo>
                <a:lnTo>
                  <a:pt x="1540763" y="768095"/>
                </a:lnTo>
                <a:lnTo>
                  <a:pt x="1537715" y="774191"/>
                </a:lnTo>
                <a:lnTo>
                  <a:pt x="1534667" y="780287"/>
                </a:lnTo>
                <a:lnTo>
                  <a:pt x="1533143" y="787907"/>
                </a:lnTo>
                <a:lnTo>
                  <a:pt x="1531619" y="795527"/>
                </a:lnTo>
                <a:lnTo>
                  <a:pt x="1531619" y="803147"/>
                </a:lnTo>
                <a:lnTo>
                  <a:pt x="1531619" y="810767"/>
                </a:lnTo>
                <a:lnTo>
                  <a:pt x="1531619" y="816863"/>
                </a:lnTo>
                <a:lnTo>
                  <a:pt x="1533143" y="824483"/>
                </a:lnTo>
                <a:lnTo>
                  <a:pt x="1534667" y="832103"/>
                </a:lnTo>
                <a:lnTo>
                  <a:pt x="1537715" y="838199"/>
                </a:lnTo>
                <a:lnTo>
                  <a:pt x="1540763" y="845819"/>
                </a:lnTo>
                <a:lnTo>
                  <a:pt x="1606295" y="964691"/>
                </a:lnTo>
                <a:lnTo>
                  <a:pt x="1344167" y="1104899"/>
                </a:lnTo>
                <a:lnTo>
                  <a:pt x="833627" y="1379219"/>
                </a:lnTo>
                <a:lnTo>
                  <a:pt x="830579" y="1382267"/>
                </a:lnTo>
                <a:lnTo>
                  <a:pt x="777239" y="1284731"/>
                </a:lnTo>
                <a:lnTo>
                  <a:pt x="505967" y="1431035"/>
                </a:lnTo>
                <a:lnTo>
                  <a:pt x="502919" y="1432559"/>
                </a:lnTo>
                <a:lnTo>
                  <a:pt x="550163" y="1520951"/>
                </a:lnTo>
                <a:lnTo>
                  <a:pt x="307847" y="1659635"/>
                </a:lnTo>
                <a:lnTo>
                  <a:pt x="274319" y="1597151"/>
                </a:lnTo>
                <a:lnTo>
                  <a:pt x="3047" y="1743455"/>
                </a:lnTo>
                <a:lnTo>
                  <a:pt x="0" y="1744979"/>
                </a:lnTo>
                <a:lnTo>
                  <a:pt x="236219" y="2186939"/>
                </a:lnTo>
                <a:lnTo>
                  <a:pt x="505967" y="2033015"/>
                </a:lnTo>
                <a:lnTo>
                  <a:pt x="519683" y="2022347"/>
                </a:lnTo>
                <a:lnTo>
                  <a:pt x="512063" y="2011679"/>
                </a:lnTo>
                <a:lnTo>
                  <a:pt x="720851" y="1901951"/>
                </a:lnTo>
                <a:lnTo>
                  <a:pt x="731519" y="1915667"/>
                </a:lnTo>
                <a:lnTo>
                  <a:pt x="1045463" y="1748027"/>
                </a:lnTo>
                <a:lnTo>
                  <a:pt x="1040891" y="1735835"/>
                </a:lnTo>
                <a:lnTo>
                  <a:pt x="1272539" y="1612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517401" y="865892"/>
            <a:ext cx="5896354" cy="89489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13176504" y="4780281"/>
            <a:ext cx="763905" cy="822960"/>
          </a:xfrm>
          <a:custGeom>
            <a:avLst/>
            <a:gdLst/>
            <a:ahLst/>
            <a:cxnLst/>
            <a:rect l="l" t="t" r="r" b="b"/>
            <a:pathLst>
              <a:path w="763905" h="822960">
                <a:moveTo>
                  <a:pt x="763523" y="231647"/>
                </a:moveTo>
                <a:lnTo>
                  <a:pt x="289559" y="0"/>
                </a:lnTo>
                <a:lnTo>
                  <a:pt x="254507" y="70103"/>
                </a:lnTo>
                <a:lnTo>
                  <a:pt x="91439" y="406907"/>
                </a:lnTo>
                <a:lnTo>
                  <a:pt x="0" y="592835"/>
                </a:lnTo>
                <a:lnTo>
                  <a:pt x="1523" y="592835"/>
                </a:lnTo>
                <a:lnTo>
                  <a:pt x="473963" y="822959"/>
                </a:lnTo>
                <a:lnTo>
                  <a:pt x="76352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13677905" y="866653"/>
            <a:ext cx="96519" cy="53341"/>
          </a:xfrm>
          <a:custGeom>
            <a:avLst/>
            <a:gdLst/>
            <a:ahLst/>
            <a:cxnLst/>
            <a:rect l="l" t="t" r="r" b="b"/>
            <a:pathLst>
              <a:path w="96519" h="53340">
                <a:moveTo>
                  <a:pt x="96011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13417295" y="866647"/>
            <a:ext cx="356870" cy="248920"/>
          </a:xfrm>
          <a:custGeom>
            <a:avLst/>
            <a:gdLst/>
            <a:ahLst/>
            <a:cxnLst/>
            <a:rect l="l" t="t" r="r" b="b"/>
            <a:pathLst>
              <a:path w="356869" h="248919">
                <a:moveTo>
                  <a:pt x="0" y="0"/>
                </a:moveTo>
                <a:lnTo>
                  <a:pt x="21335" y="30479"/>
                </a:lnTo>
                <a:lnTo>
                  <a:pt x="0" y="68579"/>
                </a:lnTo>
                <a:lnTo>
                  <a:pt x="268223" y="248411"/>
                </a:lnTo>
                <a:lnTo>
                  <a:pt x="356615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12490709" y="1747521"/>
            <a:ext cx="178435" cy="277495"/>
          </a:xfrm>
          <a:custGeom>
            <a:avLst/>
            <a:gdLst/>
            <a:ahLst/>
            <a:cxnLst/>
            <a:rect l="l" t="t" r="r" b="b"/>
            <a:pathLst>
              <a:path w="178434" h="277494">
                <a:moveTo>
                  <a:pt x="178307" y="251459"/>
                </a:moveTo>
                <a:lnTo>
                  <a:pt x="109727" y="108203"/>
                </a:lnTo>
                <a:lnTo>
                  <a:pt x="57911" y="0"/>
                </a:lnTo>
                <a:lnTo>
                  <a:pt x="9143" y="24383"/>
                </a:lnTo>
                <a:lnTo>
                  <a:pt x="0" y="28955"/>
                </a:lnTo>
                <a:lnTo>
                  <a:pt x="71627" y="160019"/>
                </a:lnTo>
                <a:lnTo>
                  <a:pt x="118871" y="265175"/>
                </a:lnTo>
                <a:lnTo>
                  <a:pt x="124967" y="277367"/>
                </a:lnTo>
                <a:lnTo>
                  <a:pt x="178307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14153388" y="7796276"/>
            <a:ext cx="166370" cy="178435"/>
          </a:xfrm>
          <a:custGeom>
            <a:avLst/>
            <a:gdLst/>
            <a:ahLst/>
            <a:cxnLst/>
            <a:rect l="l" t="t" r="r" b="b"/>
            <a:pathLst>
              <a:path w="166369" h="178434">
                <a:moveTo>
                  <a:pt x="112775" y="0"/>
                </a:moveTo>
                <a:lnTo>
                  <a:pt x="0" y="47243"/>
                </a:lnTo>
                <a:lnTo>
                  <a:pt x="53339" y="178307"/>
                </a:lnTo>
                <a:lnTo>
                  <a:pt x="166115" y="132587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12341352" y="2117859"/>
            <a:ext cx="152400" cy="186055"/>
          </a:xfrm>
          <a:custGeom>
            <a:avLst/>
            <a:gdLst/>
            <a:ahLst/>
            <a:cxnLst/>
            <a:rect l="l" t="t" r="r" b="b"/>
            <a:pathLst>
              <a:path w="152400" h="186055">
                <a:moveTo>
                  <a:pt x="86867" y="0"/>
                </a:moveTo>
                <a:lnTo>
                  <a:pt x="0" y="39623"/>
                </a:lnTo>
                <a:lnTo>
                  <a:pt x="65531" y="185927"/>
                </a:lnTo>
                <a:lnTo>
                  <a:pt x="152399" y="146303"/>
                </a:ln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12987529" y="866654"/>
            <a:ext cx="212090" cy="192405"/>
          </a:xfrm>
          <a:custGeom>
            <a:avLst/>
            <a:gdLst/>
            <a:ahLst/>
            <a:cxnLst/>
            <a:rect l="l" t="t" r="r" b="b"/>
            <a:pathLst>
              <a:path w="212090" h="192405">
                <a:moveTo>
                  <a:pt x="65531" y="0"/>
                </a:moveTo>
                <a:lnTo>
                  <a:pt x="0" y="30479"/>
                </a:lnTo>
                <a:lnTo>
                  <a:pt x="121919" y="192023"/>
                </a:lnTo>
                <a:lnTo>
                  <a:pt x="211835" y="134111"/>
                </a:lnTo>
                <a:lnTo>
                  <a:pt x="1508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12434315" y="1907540"/>
            <a:ext cx="175261" cy="165101"/>
          </a:xfrm>
          <a:custGeom>
            <a:avLst/>
            <a:gdLst/>
            <a:ahLst/>
            <a:cxnLst/>
            <a:rect l="l" t="t" r="r" b="b"/>
            <a:pathLst>
              <a:path w="175259" h="165100">
                <a:moveTo>
                  <a:pt x="175259" y="105155"/>
                </a:moveTo>
                <a:lnTo>
                  <a:pt x="128015" y="0"/>
                </a:lnTo>
                <a:lnTo>
                  <a:pt x="0" y="60959"/>
                </a:lnTo>
                <a:lnTo>
                  <a:pt x="48767" y="164591"/>
                </a:lnTo>
                <a:lnTo>
                  <a:pt x="175259" y="105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11341610" y="2151385"/>
            <a:ext cx="314325" cy="396241"/>
          </a:xfrm>
          <a:custGeom>
            <a:avLst/>
            <a:gdLst/>
            <a:ahLst/>
            <a:cxnLst/>
            <a:rect l="l" t="t" r="r" b="b"/>
            <a:pathLst>
              <a:path w="314325" h="396239">
                <a:moveTo>
                  <a:pt x="163067" y="0"/>
                </a:moveTo>
                <a:lnTo>
                  <a:pt x="0" y="321563"/>
                </a:lnTo>
                <a:lnTo>
                  <a:pt x="149351" y="396239"/>
                </a:lnTo>
                <a:lnTo>
                  <a:pt x="313943" y="79247"/>
                </a:ln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8410958" y="1043431"/>
            <a:ext cx="230504" cy="228600"/>
          </a:xfrm>
          <a:custGeom>
            <a:avLst/>
            <a:gdLst/>
            <a:ahLst/>
            <a:cxnLst/>
            <a:rect l="l" t="t" r="r" b="b"/>
            <a:pathLst>
              <a:path w="230504" h="228600">
                <a:moveTo>
                  <a:pt x="137159" y="0"/>
                </a:moveTo>
                <a:lnTo>
                  <a:pt x="0" y="97535"/>
                </a:lnTo>
                <a:lnTo>
                  <a:pt x="92963" y="228599"/>
                </a:lnTo>
                <a:lnTo>
                  <a:pt x="230123" y="132587"/>
                </a:ln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14200632" y="8018786"/>
            <a:ext cx="181610" cy="186055"/>
          </a:xfrm>
          <a:custGeom>
            <a:avLst/>
            <a:gdLst/>
            <a:ahLst/>
            <a:cxnLst/>
            <a:rect l="l" t="t" r="r" b="b"/>
            <a:pathLst>
              <a:path w="181609" h="186054">
                <a:moveTo>
                  <a:pt x="126491" y="0"/>
                </a:moveTo>
                <a:lnTo>
                  <a:pt x="0" y="53339"/>
                </a:lnTo>
                <a:lnTo>
                  <a:pt x="56387" y="185927"/>
                </a:lnTo>
                <a:lnTo>
                  <a:pt x="181355" y="132587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14580112" y="1819148"/>
            <a:ext cx="35560" cy="90170"/>
          </a:xfrm>
          <a:custGeom>
            <a:avLst/>
            <a:gdLst/>
            <a:ahLst/>
            <a:cxnLst/>
            <a:rect l="l" t="t" r="r" b="b"/>
            <a:pathLst>
              <a:path w="35559" h="90169">
                <a:moveTo>
                  <a:pt x="35051" y="0"/>
                </a:moveTo>
                <a:lnTo>
                  <a:pt x="0" y="73151"/>
                </a:lnTo>
                <a:lnTo>
                  <a:pt x="35051" y="89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12251438" y="7934961"/>
            <a:ext cx="262254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237743" y="135635"/>
                </a:moveTo>
                <a:lnTo>
                  <a:pt x="262127" y="74675"/>
                </a:lnTo>
                <a:lnTo>
                  <a:pt x="76199" y="0"/>
                </a:lnTo>
                <a:lnTo>
                  <a:pt x="57911" y="44195"/>
                </a:lnTo>
                <a:lnTo>
                  <a:pt x="0" y="187451"/>
                </a:lnTo>
                <a:lnTo>
                  <a:pt x="187451" y="262127"/>
                </a:lnTo>
                <a:lnTo>
                  <a:pt x="237743" y="1356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11369042" y="8184895"/>
            <a:ext cx="373380" cy="375286"/>
          </a:xfrm>
          <a:custGeom>
            <a:avLst/>
            <a:gdLst/>
            <a:ahLst/>
            <a:cxnLst/>
            <a:rect l="l" t="t" r="r" b="b"/>
            <a:pathLst>
              <a:path w="373379" h="375284">
                <a:moveTo>
                  <a:pt x="373379" y="310895"/>
                </a:moveTo>
                <a:lnTo>
                  <a:pt x="224027" y="236219"/>
                </a:lnTo>
                <a:lnTo>
                  <a:pt x="286511" y="109727"/>
                </a:lnTo>
                <a:lnTo>
                  <a:pt x="292607" y="94487"/>
                </a:lnTo>
                <a:lnTo>
                  <a:pt x="103631" y="0"/>
                </a:lnTo>
                <a:lnTo>
                  <a:pt x="94487" y="16763"/>
                </a:lnTo>
                <a:lnTo>
                  <a:pt x="0" y="204215"/>
                </a:lnTo>
                <a:lnTo>
                  <a:pt x="33527" y="220979"/>
                </a:lnTo>
                <a:lnTo>
                  <a:pt x="341375" y="374903"/>
                </a:lnTo>
                <a:lnTo>
                  <a:pt x="373379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14290547" y="5182616"/>
            <a:ext cx="173990" cy="228600"/>
          </a:xfrm>
          <a:custGeom>
            <a:avLst/>
            <a:gdLst/>
            <a:ahLst/>
            <a:cxnLst/>
            <a:rect l="l" t="t" r="r" b="b"/>
            <a:pathLst>
              <a:path w="173990" h="228600">
                <a:moveTo>
                  <a:pt x="0" y="188975"/>
                </a:moveTo>
                <a:lnTo>
                  <a:pt x="83819" y="228599"/>
                </a:lnTo>
                <a:lnTo>
                  <a:pt x="173735" y="39623"/>
                </a:lnTo>
                <a:lnTo>
                  <a:pt x="89915" y="0"/>
                </a:lnTo>
                <a:lnTo>
                  <a:pt x="0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8866631" y="866649"/>
            <a:ext cx="251460" cy="178435"/>
          </a:xfrm>
          <a:custGeom>
            <a:avLst/>
            <a:gdLst/>
            <a:ahLst/>
            <a:cxnLst/>
            <a:rect l="l" t="t" r="r" b="b"/>
            <a:pathLst>
              <a:path w="251459" h="178434">
                <a:moveTo>
                  <a:pt x="65531" y="0"/>
                </a:moveTo>
                <a:lnTo>
                  <a:pt x="0" y="28955"/>
                </a:lnTo>
                <a:lnTo>
                  <a:pt x="68579" y="178307"/>
                </a:lnTo>
                <a:lnTo>
                  <a:pt x="251459" y="92963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11108435" y="8614665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0" y="51815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13484352" y="9483344"/>
            <a:ext cx="198120" cy="90170"/>
          </a:xfrm>
          <a:custGeom>
            <a:avLst/>
            <a:gdLst/>
            <a:ahLst/>
            <a:cxnLst/>
            <a:rect l="l" t="t" r="r" b="b"/>
            <a:pathLst>
              <a:path w="198119" h="90170">
                <a:moveTo>
                  <a:pt x="0" y="89915"/>
                </a:moveTo>
                <a:lnTo>
                  <a:pt x="1981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11195304" y="936294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3047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0181846" y="7409182"/>
            <a:ext cx="59690" cy="120649"/>
          </a:xfrm>
          <a:custGeom>
            <a:avLst/>
            <a:gdLst/>
            <a:ahLst/>
            <a:cxnLst/>
            <a:rect l="l" t="t" r="r" b="b"/>
            <a:pathLst>
              <a:path w="59690" h="120650">
                <a:moveTo>
                  <a:pt x="59435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14395705" y="1238505"/>
            <a:ext cx="93345" cy="47624"/>
          </a:xfrm>
          <a:custGeom>
            <a:avLst/>
            <a:gdLst/>
            <a:ahLst/>
            <a:cxnLst/>
            <a:rect l="l" t="t" r="r" b="b"/>
            <a:pathLst>
              <a:path w="93344" h="47625">
                <a:moveTo>
                  <a:pt x="0" y="0"/>
                </a:moveTo>
                <a:lnTo>
                  <a:pt x="92963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13274038" y="8643621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5">
                <a:moveTo>
                  <a:pt x="914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10145272" y="9490966"/>
            <a:ext cx="68581" cy="132715"/>
          </a:xfrm>
          <a:custGeom>
            <a:avLst/>
            <a:gdLst/>
            <a:ahLst/>
            <a:cxnLst/>
            <a:rect l="l" t="t" r="r" b="b"/>
            <a:pathLst>
              <a:path w="68579" h="132715">
                <a:moveTo>
                  <a:pt x="0" y="132587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13130787" y="8853931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13114023" y="8372348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90" h="9525">
                <a:moveTo>
                  <a:pt x="21335" y="0"/>
                </a:moveTo>
                <a:lnTo>
                  <a:pt x="0" y="9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11426952" y="9003285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59">
                <a:moveTo>
                  <a:pt x="280415" y="137159"/>
                </a:moveTo>
                <a:lnTo>
                  <a:pt x="94487" y="441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13231368" y="8658860"/>
            <a:ext cx="36830" cy="73659"/>
          </a:xfrm>
          <a:custGeom>
            <a:avLst/>
            <a:gdLst/>
            <a:ahLst/>
            <a:cxnLst/>
            <a:rect l="l" t="t" r="r" b="b"/>
            <a:pathLst>
              <a:path w="36830" h="73659">
                <a:moveTo>
                  <a:pt x="36575" y="0"/>
                </a:moveTo>
                <a:lnTo>
                  <a:pt x="0" y="73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12947906" y="2454658"/>
            <a:ext cx="73660" cy="139066"/>
          </a:xfrm>
          <a:custGeom>
            <a:avLst/>
            <a:gdLst/>
            <a:ahLst/>
            <a:cxnLst/>
            <a:rect l="l" t="t" r="r" b="b"/>
            <a:pathLst>
              <a:path w="73659" h="139064">
                <a:moveTo>
                  <a:pt x="73151" y="0"/>
                </a:move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3181076" y="882802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14298167" y="9391905"/>
            <a:ext cx="307975" cy="116205"/>
          </a:xfrm>
          <a:custGeom>
            <a:avLst/>
            <a:gdLst/>
            <a:ahLst/>
            <a:cxnLst/>
            <a:rect l="l" t="t" r="r" b="b"/>
            <a:pathLst>
              <a:path w="307975" h="116204">
                <a:moveTo>
                  <a:pt x="0" y="0"/>
                </a:moveTo>
                <a:lnTo>
                  <a:pt x="307847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13344143" y="1468629"/>
            <a:ext cx="166370" cy="329565"/>
          </a:xfrm>
          <a:custGeom>
            <a:avLst/>
            <a:gdLst/>
            <a:ahLst/>
            <a:cxnLst/>
            <a:rect l="l" t="t" r="r" b="b"/>
            <a:pathLst>
              <a:path w="166369" h="329564">
                <a:moveTo>
                  <a:pt x="166115" y="0"/>
                </a:moveTo>
                <a:lnTo>
                  <a:pt x="0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7440171" y="1127258"/>
            <a:ext cx="250189" cy="463551"/>
          </a:xfrm>
          <a:custGeom>
            <a:avLst/>
            <a:gdLst/>
            <a:ahLst/>
            <a:cxnLst/>
            <a:rect l="l" t="t" r="r" b="b"/>
            <a:pathLst>
              <a:path w="250190" h="463550">
                <a:moveTo>
                  <a:pt x="0" y="0"/>
                </a:moveTo>
                <a:lnTo>
                  <a:pt x="249935" y="463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13626084" y="1115066"/>
            <a:ext cx="59690" cy="125095"/>
          </a:xfrm>
          <a:custGeom>
            <a:avLst/>
            <a:gdLst/>
            <a:ahLst/>
            <a:cxnLst/>
            <a:rect l="l" t="t" r="r" b="b"/>
            <a:pathLst>
              <a:path w="59690" h="125094">
                <a:moveTo>
                  <a:pt x="59435" y="0"/>
                </a:moveTo>
                <a:lnTo>
                  <a:pt x="0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10753347" y="8276335"/>
            <a:ext cx="73660" cy="142240"/>
          </a:xfrm>
          <a:custGeom>
            <a:avLst/>
            <a:gdLst/>
            <a:ahLst/>
            <a:cxnLst/>
            <a:rect l="l" t="t" r="r" b="b"/>
            <a:pathLst>
              <a:path w="73659" h="142240">
                <a:moveTo>
                  <a:pt x="0" y="141731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11670797" y="9605266"/>
            <a:ext cx="169545" cy="85725"/>
          </a:xfrm>
          <a:custGeom>
            <a:avLst/>
            <a:gdLst/>
            <a:ahLst/>
            <a:cxnLst/>
            <a:rect l="l" t="t" r="r" b="b"/>
            <a:pathLst>
              <a:path w="169545" h="85725">
                <a:moveTo>
                  <a:pt x="0" y="0"/>
                </a:moveTo>
                <a:lnTo>
                  <a:pt x="169163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12987533" y="5568188"/>
            <a:ext cx="96519" cy="200025"/>
          </a:xfrm>
          <a:custGeom>
            <a:avLst/>
            <a:gdLst/>
            <a:ahLst/>
            <a:cxnLst/>
            <a:rect l="l" t="t" r="r" b="b"/>
            <a:pathLst>
              <a:path w="96519" h="200025">
                <a:moveTo>
                  <a:pt x="0" y="199643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10241280" y="7529576"/>
            <a:ext cx="181610" cy="29210"/>
          </a:xfrm>
          <a:custGeom>
            <a:avLst/>
            <a:gdLst/>
            <a:ahLst/>
            <a:cxnLst/>
            <a:rect l="l" t="t" r="r" b="b"/>
            <a:pathLst>
              <a:path w="181609" h="29209">
                <a:moveTo>
                  <a:pt x="181355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14488670" y="1090683"/>
            <a:ext cx="94615" cy="195579"/>
          </a:xfrm>
          <a:custGeom>
            <a:avLst/>
            <a:gdLst/>
            <a:ahLst/>
            <a:cxnLst/>
            <a:rect l="l" t="t" r="r" b="b"/>
            <a:pathLst>
              <a:path w="94615" h="195580">
                <a:moveTo>
                  <a:pt x="0" y="195071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10075164" y="9623552"/>
            <a:ext cx="70485" cy="139066"/>
          </a:xfrm>
          <a:custGeom>
            <a:avLst/>
            <a:gdLst/>
            <a:ahLst/>
            <a:cxnLst/>
            <a:rect l="l" t="t" r="r" b="b"/>
            <a:pathLst>
              <a:path w="70484" h="139065">
                <a:moveTo>
                  <a:pt x="0" y="138683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10890504" y="7968488"/>
            <a:ext cx="94615" cy="181610"/>
          </a:xfrm>
          <a:custGeom>
            <a:avLst/>
            <a:gdLst/>
            <a:ahLst/>
            <a:cxnLst/>
            <a:rect l="l" t="t" r="r" b="b"/>
            <a:pathLst>
              <a:path w="94615" h="181609">
                <a:moveTo>
                  <a:pt x="0" y="181355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1385809" y="6971798"/>
            <a:ext cx="96519" cy="195579"/>
          </a:xfrm>
          <a:custGeom>
            <a:avLst/>
            <a:gdLst/>
            <a:ahLst/>
            <a:cxnLst/>
            <a:rect l="l" t="t" r="r" b="b"/>
            <a:pathLst>
              <a:path w="96520" h="195579">
                <a:moveTo>
                  <a:pt x="0" y="195071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9285737" y="9792715"/>
            <a:ext cx="10795" cy="21590"/>
          </a:xfrm>
          <a:custGeom>
            <a:avLst/>
            <a:gdLst/>
            <a:ahLst/>
            <a:cxnLst/>
            <a:rect l="l" t="t" r="r" b="b"/>
            <a:pathLst>
              <a:path w="10795" h="21590">
                <a:moveTo>
                  <a:pt x="106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7431025" y="1730762"/>
            <a:ext cx="40005" cy="76199"/>
          </a:xfrm>
          <a:custGeom>
            <a:avLst/>
            <a:gdLst/>
            <a:ahLst/>
            <a:cxnLst/>
            <a:rect l="l" t="t" r="r" b="b"/>
            <a:pathLst>
              <a:path w="40004" h="76200">
                <a:moveTo>
                  <a:pt x="0" y="0"/>
                </a:moveTo>
                <a:lnTo>
                  <a:pt x="39623" y="76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11882628" y="9230360"/>
            <a:ext cx="210819" cy="106680"/>
          </a:xfrm>
          <a:custGeom>
            <a:avLst/>
            <a:gdLst/>
            <a:ahLst/>
            <a:cxnLst/>
            <a:rect l="l" t="t" r="r" b="b"/>
            <a:pathLst>
              <a:path w="210820" h="106679">
                <a:moveTo>
                  <a:pt x="210311" y="10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12888468" y="5767832"/>
            <a:ext cx="99060" cy="203200"/>
          </a:xfrm>
          <a:custGeom>
            <a:avLst/>
            <a:gdLst/>
            <a:ahLst/>
            <a:cxnLst/>
            <a:rect l="l" t="t" r="r" b="b"/>
            <a:pathLst>
              <a:path w="99059" h="203200">
                <a:moveTo>
                  <a:pt x="0" y="202691"/>
                </a:move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12092944" y="9337046"/>
            <a:ext cx="161925" cy="78105"/>
          </a:xfrm>
          <a:custGeom>
            <a:avLst/>
            <a:gdLst/>
            <a:ahLst/>
            <a:cxnLst/>
            <a:rect l="l" t="t" r="r" b="b"/>
            <a:pathLst>
              <a:path w="161925" h="78104">
                <a:moveTo>
                  <a:pt x="161543" y="777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10576564" y="9237980"/>
            <a:ext cx="192405" cy="96520"/>
          </a:xfrm>
          <a:custGeom>
            <a:avLst/>
            <a:gdLst/>
            <a:ahLst/>
            <a:cxnLst/>
            <a:rect l="l" t="t" r="r" b="b"/>
            <a:pathLst>
              <a:path w="192404" h="96520">
                <a:moveTo>
                  <a:pt x="0" y="0"/>
                </a:moveTo>
                <a:lnTo>
                  <a:pt x="192023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11780520" y="6602985"/>
            <a:ext cx="160020" cy="318770"/>
          </a:xfrm>
          <a:custGeom>
            <a:avLst/>
            <a:gdLst/>
            <a:ahLst/>
            <a:cxnLst/>
            <a:rect l="l" t="t" r="r" b="b"/>
            <a:pathLst>
              <a:path w="160020" h="318770">
                <a:moveTo>
                  <a:pt x="160019" y="0"/>
                </a:moveTo>
                <a:lnTo>
                  <a:pt x="45719" y="225551"/>
                </a:lnTo>
                <a:lnTo>
                  <a:pt x="0" y="3185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13159740" y="7288784"/>
            <a:ext cx="86995" cy="200025"/>
          </a:xfrm>
          <a:custGeom>
            <a:avLst/>
            <a:gdLst/>
            <a:ahLst/>
            <a:cxnLst/>
            <a:rect l="l" t="t" r="r" b="b"/>
            <a:pathLst>
              <a:path w="86994" h="200025">
                <a:moveTo>
                  <a:pt x="86867" y="1996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6356605" y="1212595"/>
            <a:ext cx="794385" cy="425450"/>
          </a:xfrm>
          <a:custGeom>
            <a:avLst/>
            <a:gdLst/>
            <a:ahLst/>
            <a:cxnLst/>
            <a:rect l="l" t="t" r="r" b="b"/>
            <a:pathLst>
              <a:path w="794384" h="425450">
                <a:moveTo>
                  <a:pt x="0" y="425195"/>
                </a:moveTo>
                <a:lnTo>
                  <a:pt x="7940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13865352" y="2770129"/>
            <a:ext cx="106680" cy="53341"/>
          </a:xfrm>
          <a:custGeom>
            <a:avLst/>
            <a:gdLst/>
            <a:ahLst/>
            <a:cxnLst/>
            <a:rect l="l" t="t" r="r" b="b"/>
            <a:pathLst>
              <a:path w="106680" h="53339">
                <a:moveTo>
                  <a:pt x="106679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10826495" y="8149845"/>
            <a:ext cx="64135" cy="127000"/>
          </a:xfrm>
          <a:custGeom>
            <a:avLst/>
            <a:gdLst/>
            <a:ahLst/>
            <a:cxnLst/>
            <a:rect l="l" t="t" r="r" b="b"/>
            <a:pathLst>
              <a:path w="64134" h="127000">
                <a:moveTo>
                  <a:pt x="0" y="126491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12041123" y="6570981"/>
            <a:ext cx="318770" cy="158750"/>
          </a:xfrm>
          <a:custGeom>
            <a:avLst/>
            <a:gdLst/>
            <a:ahLst/>
            <a:cxnLst/>
            <a:rect l="l" t="t" r="r" b="b"/>
            <a:pathLst>
              <a:path w="318770" h="158750">
                <a:moveTo>
                  <a:pt x="0" y="0"/>
                </a:moveTo>
                <a:lnTo>
                  <a:pt x="225551" y="111251"/>
                </a:lnTo>
                <a:lnTo>
                  <a:pt x="31851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12559283" y="9561073"/>
            <a:ext cx="83820" cy="43181"/>
          </a:xfrm>
          <a:custGeom>
            <a:avLst/>
            <a:gdLst/>
            <a:ahLst/>
            <a:cxnLst/>
            <a:rect l="l" t="t" r="r" b="b"/>
            <a:pathLst>
              <a:path w="83820" h="43179">
                <a:moveTo>
                  <a:pt x="8381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13181078" y="8756395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13167360" y="8853931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15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12818364" y="6488688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85343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10181844" y="7180581"/>
            <a:ext cx="127000" cy="228600"/>
          </a:xfrm>
          <a:custGeom>
            <a:avLst/>
            <a:gdLst/>
            <a:ahLst/>
            <a:cxnLst/>
            <a:rect l="l" t="t" r="r" b="b"/>
            <a:pathLst>
              <a:path w="127000" h="228600">
                <a:moveTo>
                  <a:pt x="0" y="228599"/>
                </a:moveTo>
                <a:lnTo>
                  <a:pt x="18287" y="196595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13865353" y="2751837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4">
                <a:moveTo>
                  <a:pt x="0" y="18287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13510261" y="1240027"/>
            <a:ext cx="116204" cy="228600"/>
          </a:xfrm>
          <a:custGeom>
            <a:avLst/>
            <a:gdLst/>
            <a:ahLst/>
            <a:cxnLst/>
            <a:rect l="l" t="t" r="r" b="b"/>
            <a:pathLst>
              <a:path w="116205" h="228600">
                <a:moveTo>
                  <a:pt x="115823" y="0"/>
                </a:moveTo>
                <a:lnTo>
                  <a:pt x="0" y="2285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12254487" y="9414765"/>
            <a:ext cx="192405" cy="97791"/>
          </a:xfrm>
          <a:custGeom>
            <a:avLst/>
            <a:gdLst/>
            <a:ahLst/>
            <a:cxnLst/>
            <a:rect l="l" t="t" r="r" b="b"/>
            <a:pathLst>
              <a:path w="192404" h="97790">
                <a:moveTo>
                  <a:pt x="192023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10768583" y="9189211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79">
                <a:moveTo>
                  <a:pt x="0" y="144779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11204449" y="9362947"/>
            <a:ext cx="85725" cy="44450"/>
          </a:xfrm>
          <a:custGeom>
            <a:avLst/>
            <a:gdLst/>
            <a:ahLst/>
            <a:cxnLst/>
            <a:rect l="l" t="t" r="r" b="b"/>
            <a:pathLst>
              <a:path w="85725" h="44450">
                <a:moveTo>
                  <a:pt x="0" y="0"/>
                </a:moveTo>
                <a:lnTo>
                  <a:pt x="85343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13114022" y="8381494"/>
            <a:ext cx="43180" cy="100965"/>
          </a:xfrm>
          <a:custGeom>
            <a:avLst/>
            <a:gdLst/>
            <a:ahLst/>
            <a:cxnLst/>
            <a:rect l="l" t="t" r="r" b="b"/>
            <a:pathLst>
              <a:path w="43180" h="100965">
                <a:moveTo>
                  <a:pt x="0" y="0"/>
                </a:moveTo>
                <a:lnTo>
                  <a:pt x="42671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13267943" y="865886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10623806" y="6936746"/>
            <a:ext cx="113030" cy="222885"/>
          </a:xfrm>
          <a:custGeom>
            <a:avLst/>
            <a:gdLst/>
            <a:ahLst/>
            <a:cxnLst/>
            <a:rect l="l" t="t" r="r" b="b"/>
            <a:pathLst>
              <a:path w="113029" h="222884">
                <a:moveTo>
                  <a:pt x="112775" y="0"/>
                </a:moveTo>
                <a:lnTo>
                  <a:pt x="0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12649200" y="9591547"/>
            <a:ext cx="85725" cy="44450"/>
          </a:xfrm>
          <a:custGeom>
            <a:avLst/>
            <a:gdLst/>
            <a:ahLst/>
            <a:cxnLst/>
            <a:rect l="l" t="t" r="r" b="b"/>
            <a:pathLst>
              <a:path w="85725" h="44450">
                <a:moveTo>
                  <a:pt x="85343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10213848" y="9343136"/>
            <a:ext cx="76200" cy="147955"/>
          </a:xfrm>
          <a:custGeom>
            <a:avLst/>
            <a:gdLst/>
            <a:ahLst/>
            <a:cxnLst/>
            <a:rect l="l" t="t" r="r" b="b"/>
            <a:pathLst>
              <a:path w="76200" h="147954">
                <a:moveTo>
                  <a:pt x="0" y="147827"/>
                </a:move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2446509" y="9512300"/>
            <a:ext cx="12700" cy="6349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91" y="60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12990576" y="6894068"/>
            <a:ext cx="83820" cy="196850"/>
          </a:xfrm>
          <a:custGeom>
            <a:avLst/>
            <a:gdLst/>
            <a:ahLst/>
            <a:cxnLst/>
            <a:rect l="l" t="t" r="r" b="b"/>
            <a:pathLst>
              <a:path w="83819" h="196850">
                <a:moveTo>
                  <a:pt x="83819" y="1965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11780523" y="6921506"/>
            <a:ext cx="26035" cy="13969"/>
          </a:xfrm>
          <a:custGeom>
            <a:avLst/>
            <a:gdLst/>
            <a:ahLst/>
            <a:cxnLst/>
            <a:rect l="l" t="t" r="r" b="b"/>
            <a:pathLst>
              <a:path w="26034" h="13970">
                <a:moveTo>
                  <a:pt x="25907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7179564" y="1127253"/>
            <a:ext cx="260985" cy="139066"/>
          </a:xfrm>
          <a:custGeom>
            <a:avLst/>
            <a:gdLst/>
            <a:ahLst/>
            <a:cxnLst/>
            <a:rect l="l" t="t" r="r" b="b"/>
            <a:pathLst>
              <a:path w="260984" h="139065">
                <a:moveTo>
                  <a:pt x="0" y="138683"/>
                </a:moveTo>
                <a:lnTo>
                  <a:pt x="2606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1108436" y="9321801"/>
            <a:ext cx="86995" cy="44450"/>
          </a:xfrm>
          <a:custGeom>
            <a:avLst/>
            <a:gdLst/>
            <a:ahLst/>
            <a:cxnLst/>
            <a:rect l="l" t="t" r="r" b="b"/>
            <a:pathLst>
              <a:path w="86995" h="44450">
                <a:moveTo>
                  <a:pt x="0" y="0"/>
                </a:moveTo>
                <a:lnTo>
                  <a:pt x="8686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3123163" y="8306822"/>
            <a:ext cx="20320" cy="66039"/>
          </a:xfrm>
          <a:custGeom>
            <a:avLst/>
            <a:gdLst/>
            <a:ahLst/>
            <a:cxnLst/>
            <a:rect l="l" t="t" r="r" b="b"/>
            <a:pathLst>
              <a:path w="20319" h="66040">
                <a:moveTo>
                  <a:pt x="0" y="0"/>
                </a:moveTo>
                <a:lnTo>
                  <a:pt x="4571" y="4571"/>
                </a:lnTo>
                <a:lnTo>
                  <a:pt x="10667" y="9143"/>
                </a:lnTo>
                <a:lnTo>
                  <a:pt x="13715" y="16763"/>
                </a:lnTo>
                <a:lnTo>
                  <a:pt x="16763" y="22859"/>
                </a:lnTo>
                <a:lnTo>
                  <a:pt x="19811" y="30479"/>
                </a:lnTo>
                <a:lnTo>
                  <a:pt x="19811" y="38099"/>
                </a:lnTo>
                <a:lnTo>
                  <a:pt x="19811" y="44195"/>
                </a:lnTo>
                <a:lnTo>
                  <a:pt x="18287" y="51815"/>
                </a:lnTo>
                <a:lnTo>
                  <a:pt x="15239" y="59435"/>
                </a:lnTo>
                <a:lnTo>
                  <a:pt x="12191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13156694" y="8482078"/>
            <a:ext cx="70485" cy="32384"/>
          </a:xfrm>
          <a:custGeom>
            <a:avLst/>
            <a:gdLst/>
            <a:ahLst/>
            <a:cxnLst/>
            <a:rect l="l" t="t" r="r" b="b"/>
            <a:pathLst>
              <a:path w="70484" h="32384">
                <a:moveTo>
                  <a:pt x="0" y="0"/>
                </a:moveTo>
                <a:lnTo>
                  <a:pt x="70103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11216640" y="8672579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27431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13685524" y="919994"/>
            <a:ext cx="88899" cy="195579"/>
          </a:xfrm>
          <a:custGeom>
            <a:avLst/>
            <a:gdLst/>
            <a:ahLst/>
            <a:cxnLst/>
            <a:rect l="l" t="t" r="r" b="b"/>
            <a:pathLst>
              <a:path w="88900" h="195580">
                <a:moveTo>
                  <a:pt x="88391" y="0"/>
                </a:moveTo>
                <a:lnTo>
                  <a:pt x="0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13217652" y="875639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14218921" y="9391903"/>
            <a:ext cx="79375" cy="213360"/>
          </a:xfrm>
          <a:custGeom>
            <a:avLst/>
            <a:gdLst/>
            <a:ahLst/>
            <a:cxnLst/>
            <a:rect l="l" t="t" r="r" b="b"/>
            <a:pathLst>
              <a:path w="79375" h="213359">
                <a:moveTo>
                  <a:pt x="0" y="213359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12643104" y="9591547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6095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14124432" y="2974340"/>
            <a:ext cx="157480" cy="314325"/>
          </a:xfrm>
          <a:custGeom>
            <a:avLst/>
            <a:gdLst/>
            <a:ahLst/>
            <a:cxnLst/>
            <a:rect l="l" t="t" r="r" b="b"/>
            <a:pathLst>
              <a:path w="157480" h="314325">
                <a:moveTo>
                  <a:pt x="156971" y="0"/>
                </a:moveTo>
                <a:lnTo>
                  <a:pt x="0" y="313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12467845" y="9500108"/>
            <a:ext cx="97790" cy="50801"/>
          </a:xfrm>
          <a:custGeom>
            <a:avLst/>
            <a:gdLst/>
            <a:ahLst/>
            <a:cxnLst/>
            <a:rect l="l" t="t" r="r" b="b"/>
            <a:pathLst>
              <a:path w="97790" h="50800">
                <a:moveTo>
                  <a:pt x="97535" y="502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10049260" y="9762236"/>
            <a:ext cx="26035" cy="52068"/>
          </a:xfrm>
          <a:custGeom>
            <a:avLst/>
            <a:gdLst/>
            <a:ahLst/>
            <a:cxnLst/>
            <a:rect l="l" t="t" r="r" b="b"/>
            <a:pathLst>
              <a:path w="26034" h="52070">
                <a:moveTo>
                  <a:pt x="0" y="51815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3274040" y="9573259"/>
            <a:ext cx="210819" cy="119380"/>
          </a:xfrm>
          <a:custGeom>
            <a:avLst/>
            <a:gdLst/>
            <a:ahLst/>
            <a:cxnLst/>
            <a:rect l="l" t="t" r="r" b="b"/>
            <a:pathLst>
              <a:path w="210819" h="119379">
                <a:moveTo>
                  <a:pt x="0" y="118871"/>
                </a:moveTo>
                <a:lnTo>
                  <a:pt x="210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13953744" y="3149600"/>
            <a:ext cx="50800" cy="27940"/>
          </a:xfrm>
          <a:custGeom>
            <a:avLst/>
            <a:gdLst/>
            <a:ahLst/>
            <a:cxnLst/>
            <a:rect l="l" t="t" r="r" b="b"/>
            <a:pathLst>
              <a:path w="50800" h="27939">
                <a:moveTo>
                  <a:pt x="50291" y="274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10477503" y="9237979"/>
            <a:ext cx="99060" cy="203200"/>
          </a:xfrm>
          <a:custGeom>
            <a:avLst/>
            <a:gdLst/>
            <a:ahLst/>
            <a:cxnLst/>
            <a:rect l="l" t="t" r="r" b="b"/>
            <a:pathLst>
              <a:path w="99059" h="203200">
                <a:moveTo>
                  <a:pt x="0" y="202691"/>
                </a:move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14322553" y="3801873"/>
            <a:ext cx="292735" cy="132715"/>
          </a:xfrm>
          <a:custGeom>
            <a:avLst/>
            <a:gdLst/>
            <a:ahLst/>
            <a:cxnLst/>
            <a:rect l="l" t="t" r="r" b="b"/>
            <a:pathLst>
              <a:path w="292734" h="132714">
                <a:moveTo>
                  <a:pt x="0" y="132587"/>
                </a:moveTo>
                <a:lnTo>
                  <a:pt x="214883" y="35051"/>
                </a:lnTo>
                <a:lnTo>
                  <a:pt x="2926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13176507" y="4780286"/>
            <a:ext cx="289559" cy="593091"/>
          </a:xfrm>
          <a:custGeom>
            <a:avLst/>
            <a:gdLst/>
            <a:ahLst/>
            <a:cxnLst/>
            <a:rect l="l" t="t" r="r" b="b"/>
            <a:pathLst>
              <a:path w="289559" h="593089">
                <a:moveTo>
                  <a:pt x="0" y="592835"/>
                </a:moveTo>
                <a:lnTo>
                  <a:pt x="91439" y="406907"/>
                </a:lnTo>
                <a:lnTo>
                  <a:pt x="254507" y="70103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11108436" y="8666480"/>
            <a:ext cx="108584" cy="58419"/>
          </a:xfrm>
          <a:custGeom>
            <a:avLst/>
            <a:gdLst/>
            <a:ahLst/>
            <a:cxnLst/>
            <a:rect l="l" t="t" r="r" b="b"/>
            <a:pathLst>
              <a:path w="108584" h="58420">
                <a:moveTo>
                  <a:pt x="108203" y="579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13231368" y="8732011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4">
                <a:moveTo>
                  <a:pt x="0" y="0"/>
                </a:moveTo>
                <a:lnTo>
                  <a:pt x="4571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12734546" y="9620503"/>
            <a:ext cx="43180" cy="15240"/>
          </a:xfrm>
          <a:custGeom>
            <a:avLst/>
            <a:gdLst/>
            <a:ahLst/>
            <a:cxnLst/>
            <a:rect l="l" t="t" r="r" b="b"/>
            <a:pathLst>
              <a:path w="43179" h="15240">
                <a:moveTo>
                  <a:pt x="42671" y="0"/>
                </a:moveTo>
                <a:lnTo>
                  <a:pt x="0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10422640" y="7159249"/>
            <a:ext cx="201295" cy="399415"/>
          </a:xfrm>
          <a:custGeom>
            <a:avLst/>
            <a:gdLst/>
            <a:ahLst/>
            <a:cxnLst/>
            <a:rect l="l" t="t" r="r" b="b"/>
            <a:pathLst>
              <a:path w="201295" h="399415">
                <a:moveTo>
                  <a:pt x="201167" y="0"/>
                </a:move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13074396" y="7090666"/>
            <a:ext cx="85725" cy="198119"/>
          </a:xfrm>
          <a:custGeom>
            <a:avLst/>
            <a:gdLst/>
            <a:ahLst/>
            <a:cxnLst/>
            <a:rect l="l" t="t" r="r" b="b"/>
            <a:pathLst>
              <a:path w="85725" h="198120">
                <a:moveTo>
                  <a:pt x="85343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11286743" y="9411716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20">
                <a:moveTo>
                  <a:pt x="0" y="0"/>
                </a:moveTo>
                <a:lnTo>
                  <a:pt x="15239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13889736" y="2989580"/>
            <a:ext cx="64135" cy="160021"/>
          </a:xfrm>
          <a:custGeom>
            <a:avLst/>
            <a:gdLst/>
            <a:ahLst/>
            <a:cxnLst/>
            <a:rect l="l" t="t" r="r" b="b"/>
            <a:pathLst>
              <a:path w="64134" h="160019">
                <a:moveTo>
                  <a:pt x="64007" y="1600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13127736" y="8928607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5">
                <a:moveTo>
                  <a:pt x="914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12458700" y="9500108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5">
                <a:moveTo>
                  <a:pt x="914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12635488" y="2738122"/>
            <a:ext cx="239395" cy="464820"/>
          </a:xfrm>
          <a:custGeom>
            <a:avLst/>
            <a:gdLst/>
            <a:ahLst/>
            <a:cxnLst/>
            <a:rect l="l" t="t" r="r" b="b"/>
            <a:pathLst>
              <a:path w="239395" h="464819">
                <a:moveTo>
                  <a:pt x="239267" y="0"/>
                </a:moveTo>
                <a:lnTo>
                  <a:pt x="0" y="464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11301984" y="9419341"/>
            <a:ext cx="335280" cy="170815"/>
          </a:xfrm>
          <a:custGeom>
            <a:avLst/>
            <a:gdLst/>
            <a:ahLst/>
            <a:cxnLst/>
            <a:rect l="l" t="t" r="r" b="b"/>
            <a:pathLst>
              <a:path w="335279" h="170815">
                <a:moveTo>
                  <a:pt x="0" y="0"/>
                </a:moveTo>
                <a:lnTo>
                  <a:pt x="176783" y="88391"/>
                </a:lnTo>
                <a:lnTo>
                  <a:pt x="335279" y="1706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13982700" y="3219705"/>
            <a:ext cx="142240" cy="68579"/>
          </a:xfrm>
          <a:custGeom>
            <a:avLst/>
            <a:gdLst/>
            <a:ahLst/>
            <a:cxnLst/>
            <a:rect l="l" t="t" r="r" b="b"/>
            <a:pathLst>
              <a:path w="142240" h="68579">
                <a:moveTo>
                  <a:pt x="141731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13123164" y="830376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0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11244071" y="8672582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5">
                <a:moveTo>
                  <a:pt x="22859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14606016" y="9483345"/>
            <a:ext cx="9526" cy="24766"/>
          </a:xfrm>
          <a:custGeom>
            <a:avLst/>
            <a:gdLst/>
            <a:ahLst/>
            <a:cxnLst/>
            <a:rect l="l" t="t" r="r" b="b"/>
            <a:pathLst>
              <a:path w="9525" h="24765">
                <a:moveTo>
                  <a:pt x="0" y="24383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13246609" y="7488430"/>
            <a:ext cx="82550" cy="198119"/>
          </a:xfrm>
          <a:custGeom>
            <a:avLst/>
            <a:gdLst/>
            <a:ahLst/>
            <a:cxnLst/>
            <a:rect l="l" t="t" r="r" b="b"/>
            <a:pathLst>
              <a:path w="82550" h="198120">
                <a:moveTo>
                  <a:pt x="82295" y="198119"/>
                </a:moveTo>
                <a:lnTo>
                  <a:pt x="10667" y="213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7431027" y="1590554"/>
            <a:ext cx="259078" cy="140335"/>
          </a:xfrm>
          <a:custGeom>
            <a:avLst/>
            <a:gdLst/>
            <a:ahLst/>
            <a:cxnLst/>
            <a:rect l="l" t="t" r="r" b="b"/>
            <a:pathLst>
              <a:path w="259079" h="140335">
                <a:moveTo>
                  <a:pt x="259079" y="0"/>
                </a:move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12347450" y="6729476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11940541" y="6602985"/>
            <a:ext cx="67310" cy="32384"/>
          </a:xfrm>
          <a:custGeom>
            <a:avLst/>
            <a:gdLst/>
            <a:ahLst/>
            <a:cxnLst/>
            <a:rect l="l" t="t" r="r" b="b"/>
            <a:pathLst>
              <a:path w="67309" h="32384">
                <a:moveTo>
                  <a:pt x="0" y="0"/>
                </a:moveTo>
                <a:lnTo>
                  <a:pt x="67055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10183370" y="7112000"/>
            <a:ext cx="125095" cy="68579"/>
          </a:xfrm>
          <a:custGeom>
            <a:avLst/>
            <a:gdLst/>
            <a:ahLst/>
            <a:cxnLst/>
            <a:rect l="l" t="t" r="r" b="b"/>
            <a:pathLst>
              <a:path w="125095" h="68579">
                <a:moveTo>
                  <a:pt x="124967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14299696" y="1238504"/>
            <a:ext cx="96519" cy="181610"/>
          </a:xfrm>
          <a:custGeom>
            <a:avLst/>
            <a:gdLst/>
            <a:ahLst/>
            <a:cxnLst/>
            <a:rect l="l" t="t" r="r" b="b"/>
            <a:pathLst>
              <a:path w="96519" h="181609">
                <a:moveTo>
                  <a:pt x="0" y="181355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10494264" y="2739644"/>
            <a:ext cx="321945" cy="868680"/>
          </a:xfrm>
          <a:custGeom>
            <a:avLst/>
            <a:gdLst/>
            <a:ahLst/>
            <a:cxnLst/>
            <a:rect l="l" t="t" r="r" b="b"/>
            <a:pathLst>
              <a:path w="321945" h="868679">
                <a:moveTo>
                  <a:pt x="0" y="0"/>
                </a:moveTo>
                <a:lnTo>
                  <a:pt x="321563" y="868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12559283" y="9550406"/>
            <a:ext cx="6350" cy="10795"/>
          </a:xfrm>
          <a:custGeom>
            <a:avLst/>
            <a:gdLst/>
            <a:ahLst/>
            <a:cxnLst/>
            <a:rect l="l" t="t" r="r" b="b"/>
            <a:pathLst>
              <a:path w="6350" h="10795">
                <a:moveTo>
                  <a:pt x="0" y="10667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13223748" y="8733536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13184126" y="9692133"/>
            <a:ext cx="90170" cy="121920"/>
          </a:xfrm>
          <a:custGeom>
            <a:avLst/>
            <a:gdLst/>
            <a:ahLst/>
            <a:cxnLst/>
            <a:rect l="l" t="t" r="r" b="b"/>
            <a:pathLst>
              <a:path w="90169" h="121920">
                <a:moveTo>
                  <a:pt x="0" y="121919"/>
                </a:move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13959839" y="2572004"/>
            <a:ext cx="82550" cy="165101"/>
          </a:xfrm>
          <a:custGeom>
            <a:avLst/>
            <a:gdLst/>
            <a:ahLst/>
            <a:cxnLst/>
            <a:rect l="l" t="t" r="r" b="b"/>
            <a:pathLst>
              <a:path w="82550" h="165100">
                <a:moveTo>
                  <a:pt x="0" y="164591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13874495" y="2751842"/>
            <a:ext cx="407034" cy="222885"/>
          </a:xfrm>
          <a:custGeom>
            <a:avLst/>
            <a:gdLst/>
            <a:ahLst/>
            <a:cxnLst/>
            <a:rect l="l" t="t" r="r" b="b"/>
            <a:pathLst>
              <a:path w="407034" h="222885">
                <a:moveTo>
                  <a:pt x="0" y="0"/>
                </a:moveTo>
                <a:lnTo>
                  <a:pt x="406907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13982704" y="3177037"/>
            <a:ext cx="21591" cy="43181"/>
          </a:xfrm>
          <a:custGeom>
            <a:avLst/>
            <a:gdLst/>
            <a:ahLst/>
            <a:cxnLst/>
            <a:rect l="l" t="t" r="r" b="b"/>
            <a:pathLst>
              <a:path w="21590" h="43180">
                <a:moveTo>
                  <a:pt x="0" y="42671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12010646" y="9774429"/>
            <a:ext cx="81280" cy="40004"/>
          </a:xfrm>
          <a:custGeom>
            <a:avLst/>
            <a:gdLst/>
            <a:ahLst/>
            <a:cxnLst/>
            <a:rect l="l" t="t" r="r" b="b"/>
            <a:pathLst>
              <a:path w="81279" h="40004">
                <a:moveTo>
                  <a:pt x="0" y="0"/>
                </a:moveTo>
                <a:lnTo>
                  <a:pt x="80771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10841735" y="9189212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5">
                <a:moveTo>
                  <a:pt x="0" y="0"/>
                </a:moveTo>
                <a:lnTo>
                  <a:pt x="26669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13889739" y="2823464"/>
            <a:ext cx="82550" cy="166370"/>
          </a:xfrm>
          <a:custGeom>
            <a:avLst/>
            <a:gdLst/>
            <a:ahLst/>
            <a:cxnLst/>
            <a:rect l="l" t="t" r="r" b="b"/>
            <a:pathLst>
              <a:path w="82550" h="166369">
                <a:moveTo>
                  <a:pt x="0" y="16611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12007597" y="6570982"/>
            <a:ext cx="33654" cy="64135"/>
          </a:xfrm>
          <a:custGeom>
            <a:avLst/>
            <a:gdLst/>
            <a:ahLst/>
            <a:cxnLst/>
            <a:rect l="l" t="t" r="r" b="b"/>
            <a:pathLst>
              <a:path w="33654" h="64134">
                <a:moveTo>
                  <a:pt x="0" y="64007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12903707" y="6689853"/>
            <a:ext cx="86995" cy="204470"/>
          </a:xfrm>
          <a:custGeom>
            <a:avLst/>
            <a:gdLst/>
            <a:ahLst/>
            <a:cxnLst/>
            <a:rect l="l" t="t" r="r" b="b"/>
            <a:pathLst>
              <a:path w="86995" h="204470">
                <a:moveTo>
                  <a:pt x="0" y="0"/>
                </a:moveTo>
                <a:lnTo>
                  <a:pt x="86867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10753349" y="8418068"/>
            <a:ext cx="382905" cy="196850"/>
          </a:xfrm>
          <a:custGeom>
            <a:avLst/>
            <a:gdLst/>
            <a:ahLst/>
            <a:cxnLst/>
            <a:rect l="l" t="t" r="r" b="b"/>
            <a:pathLst>
              <a:path w="382904" h="196850">
                <a:moveTo>
                  <a:pt x="382523" y="196595"/>
                </a:moveTo>
                <a:lnTo>
                  <a:pt x="233171" y="1203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12874755" y="2593340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80">
                <a:moveTo>
                  <a:pt x="73151" y="0"/>
                </a:moveTo>
                <a:lnTo>
                  <a:pt x="0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12777217" y="9332468"/>
            <a:ext cx="147954" cy="288290"/>
          </a:xfrm>
          <a:custGeom>
            <a:avLst/>
            <a:gdLst/>
            <a:ahLst/>
            <a:cxnLst/>
            <a:rect l="l" t="t" r="r" b="b"/>
            <a:pathLst>
              <a:path w="147954" h="288290">
                <a:moveTo>
                  <a:pt x="147827" y="0"/>
                </a:moveTo>
                <a:lnTo>
                  <a:pt x="0" y="2880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12347451" y="6755389"/>
            <a:ext cx="154305" cy="78105"/>
          </a:xfrm>
          <a:custGeom>
            <a:avLst/>
            <a:gdLst/>
            <a:ahLst/>
            <a:cxnLst/>
            <a:rect l="l" t="t" r="r" b="b"/>
            <a:pathLst>
              <a:path w="154304" h="78104">
                <a:moveTo>
                  <a:pt x="0" y="0"/>
                </a:moveTo>
                <a:lnTo>
                  <a:pt x="138683" y="70103"/>
                </a:lnTo>
                <a:lnTo>
                  <a:pt x="153923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11286749" y="940714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7" y="0"/>
                </a:move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14042136" y="2346455"/>
            <a:ext cx="123826" cy="226060"/>
          </a:xfrm>
          <a:custGeom>
            <a:avLst/>
            <a:gdLst/>
            <a:ahLst/>
            <a:cxnLst/>
            <a:rect l="l" t="t" r="r" b="b"/>
            <a:pathLst>
              <a:path w="123825" h="226060">
                <a:moveTo>
                  <a:pt x="0" y="225551"/>
                </a:move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13173456" y="8831071"/>
            <a:ext cx="13969" cy="24766"/>
          </a:xfrm>
          <a:custGeom>
            <a:avLst/>
            <a:gdLst/>
            <a:ahLst/>
            <a:cxnLst/>
            <a:rect l="l" t="t" r="r" b="b"/>
            <a:pathLst>
              <a:path w="13969" h="24765">
                <a:moveTo>
                  <a:pt x="13715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13021058" y="2279395"/>
            <a:ext cx="86995" cy="175261"/>
          </a:xfrm>
          <a:custGeom>
            <a:avLst/>
            <a:gdLst/>
            <a:ahLst/>
            <a:cxnLst/>
            <a:rect l="l" t="t" r="r" b="b"/>
            <a:pathLst>
              <a:path w="86994" h="175260">
                <a:moveTo>
                  <a:pt x="86867" y="0"/>
                </a:moveTo>
                <a:lnTo>
                  <a:pt x="0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3130783" y="892556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11707367" y="9140444"/>
            <a:ext cx="175261" cy="90170"/>
          </a:xfrm>
          <a:custGeom>
            <a:avLst/>
            <a:gdLst/>
            <a:ahLst/>
            <a:cxnLst/>
            <a:rect l="l" t="t" r="r" b="b"/>
            <a:pathLst>
              <a:path w="175259" h="90170">
                <a:moveTo>
                  <a:pt x="175259" y="899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11839961" y="9690607"/>
            <a:ext cx="170815" cy="83820"/>
          </a:xfrm>
          <a:custGeom>
            <a:avLst/>
            <a:gdLst/>
            <a:ahLst/>
            <a:cxnLst/>
            <a:rect l="l" t="t" r="r" b="b"/>
            <a:pathLst>
              <a:path w="170815" h="83820">
                <a:moveTo>
                  <a:pt x="0" y="0"/>
                </a:moveTo>
                <a:lnTo>
                  <a:pt x="170687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13030203" y="8078217"/>
            <a:ext cx="99060" cy="226060"/>
          </a:xfrm>
          <a:custGeom>
            <a:avLst/>
            <a:gdLst/>
            <a:ahLst/>
            <a:cxnLst/>
            <a:rect l="l" t="t" r="r" b="b"/>
            <a:pathLst>
              <a:path w="99059" h="226059">
                <a:moveTo>
                  <a:pt x="0" y="0"/>
                </a:moveTo>
                <a:lnTo>
                  <a:pt x="70103" y="160019"/>
                </a:lnTo>
                <a:lnTo>
                  <a:pt x="99059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14369795" y="4083813"/>
            <a:ext cx="20320" cy="7620"/>
          </a:xfrm>
          <a:custGeom>
            <a:avLst/>
            <a:gdLst/>
            <a:ahLst/>
            <a:cxnLst/>
            <a:rect l="l" t="t" r="r" b="b"/>
            <a:pathLst>
              <a:path w="20319" h="7620">
                <a:moveTo>
                  <a:pt x="0" y="7619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10290048" y="9343134"/>
            <a:ext cx="187960" cy="97791"/>
          </a:xfrm>
          <a:custGeom>
            <a:avLst/>
            <a:gdLst/>
            <a:ahLst/>
            <a:cxnLst/>
            <a:rect l="l" t="t" r="r" b="b"/>
            <a:pathLst>
              <a:path w="187959" h="97790">
                <a:moveTo>
                  <a:pt x="0" y="0"/>
                </a:moveTo>
                <a:lnTo>
                  <a:pt x="187451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14322552" y="3934460"/>
            <a:ext cx="67310" cy="149860"/>
          </a:xfrm>
          <a:custGeom>
            <a:avLst/>
            <a:gdLst/>
            <a:ahLst/>
            <a:cxnLst/>
            <a:rect l="l" t="t" r="r" b="b"/>
            <a:pathLst>
              <a:path w="67309" h="149860">
                <a:moveTo>
                  <a:pt x="67055" y="1493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3226797" y="8514086"/>
            <a:ext cx="56515" cy="129539"/>
          </a:xfrm>
          <a:custGeom>
            <a:avLst/>
            <a:gdLst/>
            <a:ahLst/>
            <a:cxnLst/>
            <a:rect l="l" t="t" r="r" b="b"/>
            <a:pathLst>
              <a:path w="56515" h="129540">
                <a:moveTo>
                  <a:pt x="0" y="0"/>
                </a:moveTo>
                <a:lnTo>
                  <a:pt x="56387" y="1295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1730228" y="6935218"/>
            <a:ext cx="76200" cy="152400"/>
          </a:xfrm>
          <a:custGeom>
            <a:avLst/>
            <a:gdLst/>
            <a:ahLst/>
            <a:cxnLst/>
            <a:rect l="l" t="t" r="r" b="b"/>
            <a:pathLst>
              <a:path w="76200" h="152400">
                <a:moveTo>
                  <a:pt x="0" y="152399"/>
                </a:moveTo>
                <a:lnTo>
                  <a:pt x="6095" y="140207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9339072" y="9301987"/>
            <a:ext cx="198120" cy="403861"/>
          </a:xfrm>
          <a:custGeom>
            <a:avLst/>
            <a:gdLst/>
            <a:ahLst/>
            <a:cxnLst/>
            <a:rect l="l" t="t" r="r" b="b"/>
            <a:pathLst>
              <a:path w="198120" h="403859">
                <a:moveTo>
                  <a:pt x="198119" y="0"/>
                </a:moveTo>
                <a:lnTo>
                  <a:pt x="0" y="403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12781789" y="7491477"/>
            <a:ext cx="248920" cy="586740"/>
          </a:xfrm>
          <a:custGeom>
            <a:avLst/>
            <a:gdLst/>
            <a:ahLst/>
            <a:cxnLst/>
            <a:rect l="l" t="t" r="r" b="b"/>
            <a:pathLst>
              <a:path w="248919" h="586740">
                <a:moveTo>
                  <a:pt x="0" y="0"/>
                </a:moveTo>
                <a:lnTo>
                  <a:pt x="219455" y="516635"/>
                </a:lnTo>
                <a:lnTo>
                  <a:pt x="248411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9227819" y="4091438"/>
            <a:ext cx="1117600" cy="424179"/>
          </a:xfrm>
          <a:custGeom>
            <a:avLst/>
            <a:gdLst/>
            <a:ahLst/>
            <a:cxnLst/>
            <a:rect l="l" t="t" r="r" b="b"/>
            <a:pathLst>
              <a:path w="1117600" h="424179">
                <a:moveTo>
                  <a:pt x="1117091" y="0"/>
                </a:moveTo>
                <a:lnTo>
                  <a:pt x="0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8542021" y="2997206"/>
            <a:ext cx="113030" cy="56515"/>
          </a:xfrm>
          <a:custGeom>
            <a:avLst/>
            <a:gdLst/>
            <a:ahLst/>
            <a:cxnLst/>
            <a:rect l="l" t="t" r="r" b="b"/>
            <a:pathLst>
              <a:path w="113029" h="56514">
                <a:moveTo>
                  <a:pt x="112775" y="0"/>
                </a:moveTo>
                <a:lnTo>
                  <a:pt x="0" y="563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9357364" y="1457966"/>
            <a:ext cx="421005" cy="845819"/>
          </a:xfrm>
          <a:custGeom>
            <a:avLst/>
            <a:gdLst/>
            <a:ahLst/>
            <a:cxnLst/>
            <a:rect l="l" t="t" r="r" b="b"/>
            <a:pathLst>
              <a:path w="421004" h="845819">
                <a:moveTo>
                  <a:pt x="0" y="0"/>
                </a:moveTo>
                <a:lnTo>
                  <a:pt x="420623" y="845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9448801" y="2527808"/>
            <a:ext cx="307975" cy="152400"/>
          </a:xfrm>
          <a:custGeom>
            <a:avLst/>
            <a:gdLst/>
            <a:ahLst/>
            <a:cxnLst/>
            <a:rect l="l" t="t" r="r" b="b"/>
            <a:pathLst>
              <a:path w="307975" h="152400">
                <a:moveTo>
                  <a:pt x="307847" y="0"/>
                </a:moveTo>
                <a:lnTo>
                  <a:pt x="0" y="152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8654801" y="2997200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5" h="36830">
                <a:moveTo>
                  <a:pt x="18287" y="365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14380466" y="5182618"/>
            <a:ext cx="83820" cy="40004"/>
          </a:xfrm>
          <a:custGeom>
            <a:avLst/>
            <a:gdLst/>
            <a:ahLst/>
            <a:cxnLst/>
            <a:rect l="l" t="t" r="r" b="b"/>
            <a:pathLst>
              <a:path w="83819" h="40004">
                <a:moveTo>
                  <a:pt x="0" y="0"/>
                </a:moveTo>
                <a:lnTo>
                  <a:pt x="8381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8444483" y="2732030"/>
            <a:ext cx="97790" cy="321945"/>
          </a:xfrm>
          <a:custGeom>
            <a:avLst/>
            <a:gdLst/>
            <a:ahLst/>
            <a:cxnLst/>
            <a:rect l="l" t="t" r="r" b="b"/>
            <a:pathLst>
              <a:path w="97790" h="321944">
                <a:moveTo>
                  <a:pt x="97535" y="3215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14290549" y="5182618"/>
            <a:ext cx="90170" cy="189230"/>
          </a:xfrm>
          <a:custGeom>
            <a:avLst/>
            <a:gdLst/>
            <a:ahLst/>
            <a:cxnLst/>
            <a:rect l="l" t="t" r="r" b="b"/>
            <a:pathLst>
              <a:path w="90169" h="189229">
                <a:moveTo>
                  <a:pt x="0" y="188975"/>
                </a:move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14290547" y="5222242"/>
            <a:ext cx="173990" cy="189230"/>
          </a:xfrm>
          <a:custGeom>
            <a:avLst/>
            <a:gdLst/>
            <a:ahLst/>
            <a:cxnLst/>
            <a:rect l="l" t="t" r="r" b="b"/>
            <a:pathLst>
              <a:path w="173990" h="189229">
                <a:moveTo>
                  <a:pt x="173735" y="0"/>
                </a:moveTo>
                <a:lnTo>
                  <a:pt x="83819" y="188975"/>
                </a:ln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8444487" y="2701545"/>
            <a:ext cx="59690" cy="30480"/>
          </a:xfrm>
          <a:custGeom>
            <a:avLst/>
            <a:gdLst/>
            <a:ahLst/>
            <a:cxnLst/>
            <a:rect l="l" t="t" r="r" b="b"/>
            <a:pathLst>
              <a:path w="59690" h="30480">
                <a:moveTo>
                  <a:pt x="0" y="30479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8548117" y="1457966"/>
            <a:ext cx="809624" cy="401321"/>
          </a:xfrm>
          <a:custGeom>
            <a:avLst/>
            <a:gdLst/>
            <a:ahLst/>
            <a:cxnLst/>
            <a:rect l="l" t="t" r="r" b="b"/>
            <a:pathLst>
              <a:path w="809625" h="401319">
                <a:moveTo>
                  <a:pt x="0" y="400811"/>
                </a:moveTo>
                <a:lnTo>
                  <a:pt x="8092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9672831" y="2303780"/>
            <a:ext cx="105410" cy="224154"/>
          </a:xfrm>
          <a:custGeom>
            <a:avLst/>
            <a:gdLst/>
            <a:ahLst/>
            <a:cxnLst/>
            <a:rect l="l" t="t" r="r" b="b"/>
            <a:pathLst>
              <a:path w="105409" h="224155">
                <a:moveTo>
                  <a:pt x="105155" y="0"/>
                </a:moveTo>
                <a:lnTo>
                  <a:pt x="0" y="53339"/>
                </a:lnTo>
                <a:lnTo>
                  <a:pt x="83819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8673083" y="2654300"/>
            <a:ext cx="775970" cy="379730"/>
          </a:xfrm>
          <a:custGeom>
            <a:avLst/>
            <a:gdLst/>
            <a:ahLst/>
            <a:cxnLst/>
            <a:rect l="l" t="t" r="r" b="b"/>
            <a:pathLst>
              <a:path w="775970" h="379730">
                <a:moveTo>
                  <a:pt x="775715" y="25907"/>
                </a:moveTo>
                <a:lnTo>
                  <a:pt x="761999" y="0"/>
                </a:lnTo>
                <a:lnTo>
                  <a:pt x="0" y="3794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14327125" y="8018782"/>
            <a:ext cx="55244" cy="132715"/>
          </a:xfrm>
          <a:custGeom>
            <a:avLst/>
            <a:gdLst/>
            <a:ahLst/>
            <a:cxnLst/>
            <a:rect l="l" t="t" r="r" b="b"/>
            <a:pathLst>
              <a:path w="55244" h="132715">
                <a:moveTo>
                  <a:pt x="0" y="0"/>
                </a:moveTo>
                <a:lnTo>
                  <a:pt x="5486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12428219" y="2117851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0" y="0"/>
                </a:moveTo>
                <a:lnTo>
                  <a:pt x="65531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8834629" y="9338565"/>
            <a:ext cx="67310" cy="121920"/>
          </a:xfrm>
          <a:custGeom>
            <a:avLst/>
            <a:gdLst/>
            <a:ahLst/>
            <a:cxnLst/>
            <a:rect l="l" t="t" r="r" b="b"/>
            <a:pathLst>
              <a:path w="67309" h="121920">
                <a:moveTo>
                  <a:pt x="0" y="121919"/>
                </a:moveTo>
                <a:lnTo>
                  <a:pt x="67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2251438" y="7934960"/>
            <a:ext cx="76200" cy="187959"/>
          </a:xfrm>
          <a:custGeom>
            <a:avLst/>
            <a:gdLst/>
            <a:ahLst/>
            <a:cxnLst/>
            <a:rect l="l" t="t" r="r" b="b"/>
            <a:pathLst>
              <a:path w="76200" h="187959">
                <a:moveTo>
                  <a:pt x="0" y="187451"/>
                </a:moveTo>
                <a:lnTo>
                  <a:pt x="57911" y="44195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10303769" y="3756153"/>
            <a:ext cx="600709" cy="228600"/>
          </a:xfrm>
          <a:custGeom>
            <a:avLst/>
            <a:gdLst/>
            <a:ahLst/>
            <a:cxnLst/>
            <a:rect l="l" t="t" r="r" b="b"/>
            <a:pathLst>
              <a:path w="600709" h="228600">
                <a:moveTo>
                  <a:pt x="600455" y="0"/>
                </a:moveTo>
                <a:lnTo>
                  <a:pt x="0" y="2285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11593067" y="8421117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29">
                <a:moveTo>
                  <a:pt x="0" y="0"/>
                </a:moveTo>
                <a:lnTo>
                  <a:pt x="149351" y="746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13344148" y="5726684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4" h="5079">
                <a:moveTo>
                  <a:pt x="10667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9023606" y="9365997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0" y="3962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10750300" y="9477252"/>
            <a:ext cx="18415" cy="38101"/>
          </a:xfrm>
          <a:custGeom>
            <a:avLst/>
            <a:gdLst/>
            <a:ahLst/>
            <a:cxnLst/>
            <a:rect l="l" t="t" r="r" b="b"/>
            <a:pathLst>
              <a:path w="18415" h="38100">
                <a:moveTo>
                  <a:pt x="18287" y="0"/>
                </a:move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11693652" y="8693912"/>
            <a:ext cx="58419" cy="26033"/>
          </a:xfrm>
          <a:custGeom>
            <a:avLst/>
            <a:gdLst/>
            <a:ahLst/>
            <a:cxnLst/>
            <a:rect l="l" t="t" r="r" b="b"/>
            <a:pathLst>
              <a:path w="58420" h="26034">
                <a:moveTo>
                  <a:pt x="0" y="0"/>
                </a:moveTo>
                <a:lnTo>
                  <a:pt x="57911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13164311" y="6083301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20">
                <a:moveTo>
                  <a:pt x="0" y="0"/>
                </a:moveTo>
                <a:lnTo>
                  <a:pt x="15239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12406884" y="2264157"/>
            <a:ext cx="86995" cy="40004"/>
          </a:xfrm>
          <a:custGeom>
            <a:avLst/>
            <a:gdLst/>
            <a:ahLst/>
            <a:cxnLst/>
            <a:rect l="l" t="t" r="r" b="b"/>
            <a:pathLst>
              <a:path w="86995" h="40005">
                <a:moveTo>
                  <a:pt x="8686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14200632" y="8072120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5">
                <a:moveTo>
                  <a:pt x="5638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9006840" y="9349231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5">
                <a:moveTo>
                  <a:pt x="36575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11868913" y="7412227"/>
            <a:ext cx="268605" cy="134620"/>
          </a:xfrm>
          <a:custGeom>
            <a:avLst/>
            <a:gdLst/>
            <a:ahLst/>
            <a:cxnLst/>
            <a:rect l="l" t="t" r="r" b="b"/>
            <a:pathLst>
              <a:path w="268604" h="134620">
                <a:moveTo>
                  <a:pt x="268223" y="134111"/>
                </a:moveTo>
                <a:lnTo>
                  <a:pt x="16763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9883140" y="866649"/>
            <a:ext cx="788035" cy="317499"/>
          </a:xfrm>
          <a:custGeom>
            <a:avLst/>
            <a:gdLst/>
            <a:ahLst/>
            <a:cxnLst/>
            <a:rect l="l" t="t" r="r" b="b"/>
            <a:pathLst>
              <a:path w="788034" h="317500">
                <a:moveTo>
                  <a:pt x="0" y="316991"/>
                </a:moveTo>
                <a:lnTo>
                  <a:pt x="787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10290052" y="1854200"/>
            <a:ext cx="832485" cy="335280"/>
          </a:xfrm>
          <a:custGeom>
            <a:avLst/>
            <a:gdLst/>
            <a:ahLst/>
            <a:cxnLst/>
            <a:rect l="l" t="t" r="r" b="b"/>
            <a:pathLst>
              <a:path w="832484" h="335280">
                <a:moveTo>
                  <a:pt x="832103" y="0"/>
                </a:move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10303764" y="3984753"/>
            <a:ext cx="41276" cy="106680"/>
          </a:xfrm>
          <a:custGeom>
            <a:avLst/>
            <a:gdLst/>
            <a:ahLst/>
            <a:cxnLst/>
            <a:rect l="l" t="t" r="r" b="b"/>
            <a:pathLst>
              <a:path w="41275" h="106679">
                <a:moveTo>
                  <a:pt x="0" y="0"/>
                </a:moveTo>
                <a:lnTo>
                  <a:pt x="41147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8410956" y="1140967"/>
            <a:ext cx="93345" cy="131446"/>
          </a:xfrm>
          <a:custGeom>
            <a:avLst/>
            <a:gdLst/>
            <a:ahLst/>
            <a:cxnLst/>
            <a:rect l="l" t="t" r="r" b="b"/>
            <a:pathLst>
              <a:path w="93345" h="131444">
                <a:moveTo>
                  <a:pt x="92963" y="1310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10914889" y="9654032"/>
            <a:ext cx="59690" cy="116205"/>
          </a:xfrm>
          <a:custGeom>
            <a:avLst/>
            <a:gdLst/>
            <a:ahLst/>
            <a:cxnLst/>
            <a:rect l="l" t="t" r="r" b="b"/>
            <a:pathLst>
              <a:path w="59690" h="116204">
                <a:moveTo>
                  <a:pt x="0" y="115823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13254230" y="866649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30">
                <a:moveTo>
                  <a:pt x="0" y="36575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object 2687"/>
          <p:cNvSpPr/>
          <p:nvPr/>
        </p:nvSpPr>
        <p:spPr>
          <a:xfrm>
            <a:off x="8901683" y="9338564"/>
            <a:ext cx="121920" cy="67310"/>
          </a:xfrm>
          <a:custGeom>
            <a:avLst/>
            <a:gdLst/>
            <a:ahLst/>
            <a:cxnLst/>
            <a:rect l="l" t="t" r="r" b="b"/>
            <a:pathLst>
              <a:path w="121920" h="67309">
                <a:moveTo>
                  <a:pt x="0" y="0"/>
                </a:moveTo>
                <a:lnTo>
                  <a:pt x="121919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12298680" y="2570481"/>
            <a:ext cx="431800" cy="216534"/>
          </a:xfrm>
          <a:custGeom>
            <a:avLst/>
            <a:gdLst/>
            <a:ahLst/>
            <a:cxnLst/>
            <a:rect l="l" t="t" r="r" b="b"/>
            <a:pathLst>
              <a:path w="431800" h="216535">
                <a:moveTo>
                  <a:pt x="0" y="0"/>
                </a:moveTo>
                <a:lnTo>
                  <a:pt x="431291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10706103" y="9748519"/>
            <a:ext cx="50800" cy="35560"/>
          </a:xfrm>
          <a:custGeom>
            <a:avLst/>
            <a:gdLst/>
            <a:ahLst/>
            <a:cxnLst/>
            <a:rect l="l" t="t" r="r" b="b"/>
            <a:pathLst>
              <a:path w="50800" h="35559">
                <a:moveTo>
                  <a:pt x="50291" y="0"/>
                </a:moveTo>
                <a:lnTo>
                  <a:pt x="0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object 2690"/>
          <p:cNvSpPr/>
          <p:nvPr/>
        </p:nvSpPr>
        <p:spPr>
          <a:xfrm>
            <a:off x="7479793" y="2296161"/>
            <a:ext cx="90170" cy="173990"/>
          </a:xfrm>
          <a:custGeom>
            <a:avLst/>
            <a:gdLst/>
            <a:ahLst/>
            <a:cxnLst/>
            <a:rect l="l" t="t" r="r" b="b"/>
            <a:pathLst>
              <a:path w="90170" h="173989">
                <a:moveTo>
                  <a:pt x="89915" y="1737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object 2691"/>
          <p:cNvSpPr/>
          <p:nvPr/>
        </p:nvSpPr>
        <p:spPr>
          <a:xfrm>
            <a:off x="12341353" y="2117853"/>
            <a:ext cx="86995" cy="40004"/>
          </a:xfrm>
          <a:custGeom>
            <a:avLst/>
            <a:gdLst/>
            <a:ahLst/>
            <a:cxnLst/>
            <a:rect l="l" t="t" r="r" b="b"/>
            <a:pathLst>
              <a:path w="86995" h="40005">
                <a:moveTo>
                  <a:pt x="0" y="39623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12192000" y="2764032"/>
            <a:ext cx="78105" cy="38101"/>
          </a:xfrm>
          <a:custGeom>
            <a:avLst/>
            <a:gdLst/>
            <a:ahLst/>
            <a:cxnLst/>
            <a:rect l="l" t="t" r="r" b="b"/>
            <a:pathLst>
              <a:path w="78104" h="38100">
                <a:moveTo>
                  <a:pt x="77723" y="380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object 2693"/>
          <p:cNvSpPr/>
          <p:nvPr/>
        </p:nvSpPr>
        <p:spPr>
          <a:xfrm>
            <a:off x="8709660" y="9460483"/>
            <a:ext cx="125095" cy="79376"/>
          </a:xfrm>
          <a:custGeom>
            <a:avLst/>
            <a:gdLst/>
            <a:ahLst/>
            <a:cxnLst/>
            <a:rect l="l" t="t" r="r" b="b"/>
            <a:pathLst>
              <a:path w="125095" h="79375">
                <a:moveTo>
                  <a:pt x="0" y="79247"/>
                </a:move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object 2694"/>
          <p:cNvSpPr/>
          <p:nvPr/>
        </p:nvSpPr>
        <p:spPr>
          <a:xfrm>
            <a:off x="14257019" y="8151373"/>
            <a:ext cx="125095" cy="53341"/>
          </a:xfrm>
          <a:custGeom>
            <a:avLst/>
            <a:gdLst/>
            <a:ahLst/>
            <a:cxnLst/>
            <a:rect l="l" t="t" r="r" b="b"/>
            <a:pathLst>
              <a:path w="125094" h="53340">
                <a:moveTo>
                  <a:pt x="124967" y="0"/>
                </a:move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object 2695"/>
          <p:cNvSpPr/>
          <p:nvPr/>
        </p:nvSpPr>
        <p:spPr>
          <a:xfrm>
            <a:off x="11504676" y="2151380"/>
            <a:ext cx="151130" cy="79376"/>
          </a:xfrm>
          <a:custGeom>
            <a:avLst/>
            <a:gdLst/>
            <a:ahLst/>
            <a:cxnLst/>
            <a:rect l="l" t="t" r="r" b="b"/>
            <a:pathLst>
              <a:path w="151129" h="79375">
                <a:moveTo>
                  <a:pt x="0" y="0"/>
                </a:moveTo>
                <a:lnTo>
                  <a:pt x="150875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object 2696"/>
          <p:cNvSpPr/>
          <p:nvPr/>
        </p:nvSpPr>
        <p:spPr>
          <a:xfrm>
            <a:off x="14206731" y="7928863"/>
            <a:ext cx="113030" cy="45721"/>
          </a:xfrm>
          <a:custGeom>
            <a:avLst/>
            <a:gdLst/>
            <a:ahLst/>
            <a:cxnLst/>
            <a:rect l="l" t="t" r="r" b="b"/>
            <a:pathLst>
              <a:path w="113030" h="45720">
                <a:moveTo>
                  <a:pt x="112775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9060182" y="9245600"/>
            <a:ext cx="36830" cy="15240"/>
          </a:xfrm>
          <a:custGeom>
            <a:avLst/>
            <a:gdLst/>
            <a:ahLst/>
            <a:cxnLst/>
            <a:rect l="l" t="t" r="r" b="b"/>
            <a:pathLst>
              <a:path w="36829" h="15240">
                <a:moveTo>
                  <a:pt x="0" y="0"/>
                </a:moveTo>
                <a:lnTo>
                  <a:pt x="36575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11490959" y="2230628"/>
            <a:ext cx="165100" cy="317499"/>
          </a:xfrm>
          <a:custGeom>
            <a:avLst/>
            <a:gdLst/>
            <a:ahLst/>
            <a:cxnLst/>
            <a:rect l="l" t="t" r="r" b="b"/>
            <a:pathLst>
              <a:path w="165100" h="317500">
                <a:moveTo>
                  <a:pt x="164591" y="0"/>
                </a:move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13220701" y="866649"/>
            <a:ext cx="33654" cy="36830"/>
          </a:xfrm>
          <a:custGeom>
            <a:avLst/>
            <a:gdLst/>
            <a:ahLst/>
            <a:cxnLst/>
            <a:rect l="l" t="t" r="r" b="b"/>
            <a:pathLst>
              <a:path w="33655" h="36830">
                <a:moveTo>
                  <a:pt x="0" y="0"/>
                </a:moveTo>
                <a:lnTo>
                  <a:pt x="33527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10722869" y="866648"/>
            <a:ext cx="399415" cy="988060"/>
          </a:xfrm>
          <a:custGeom>
            <a:avLst/>
            <a:gdLst/>
            <a:ahLst/>
            <a:cxnLst/>
            <a:rect l="l" t="t" r="r" b="b"/>
            <a:pathLst>
              <a:path w="399415" h="988060">
                <a:moveTo>
                  <a:pt x="0" y="0"/>
                </a:moveTo>
                <a:lnTo>
                  <a:pt x="399287" y="987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9883140" y="1183640"/>
            <a:ext cx="407034" cy="1005841"/>
          </a:xfrm>
          <a:custGeom>
            <a:avLst/>
            <a:gdLst/>
            <a:ahLst/>
            <a:cxnLst/>
            <a:rect l="l" t="t" r="r" b="b"/>
            <a:pathLst>
              <a:path w="407034" h="1005839">
                <a:moveTo>
                  <a:pt x="406907" y="10058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object 2702"/>
          <p:cNvSpPr/>
          <p:nvPr/>
        </p:nvSpPr>
        <p:spPr>
          <a:xfrm>
            <a:off x="12251435" y="8122413"/>
            <a:ext cx="187960" cy="74930"/>
          </a:xfrm>
          <a:custGeom>
            <a:avLst/>
            <a:gdLst/>
            <a:ahLst/>
            <a:cxnLst/>
            <a:rect l="l" t="t" r="r" b="b"/>
            <a:pathLst>
              <a:path w="187959" h="74929">
                <a:moveTo>
                  <a:pt x="1874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11472671" y="8184897"/>
            <a:ext cx="189230" cy="94614"/>
          </a:xfrm>
          <a:custGeom>
            <a:avLst/>
            <a:gdLst/>
            <a:ahLst/>
            <a:cxnLst/>
            <a:rect l="l" t="t" r="r" b="b"/>
            <a:pathLst>
              <a:path w="189229" h="94615">
                <a:moveTo>
                  <a:pt x="0" y="0"/>
                </a:moveTo>
                <a:lnTo>
                  <a:pt x="188975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12327637" y="7537197"/>
            <a:ext cx="50800" cy="117475"/>
          </a:xfrm>
          <a:custGeom>
            <a:avLst/>
            <a:gdLst/>
            <a:ahLst/>
            <a:cxnLst/>
            <a:rect l="l" t="t" r="r" b="b"/>
            <a:pathLst>
              <a:path w="50800" h="117475">
                <a:moveTo>
                  <a:pt x="50291" y="117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12548617" y="1747520"/>
            <a:ext cx="120650" cy="251460"/>
          </a:xfrm>
          <a:custGeom>
            <a:avLst/>
            <a:gdLst/>
            <a:ahLst/>
            <a:cxnLst/>
            <a:rect l="l" t="t" r="r" b="b"/>
            <a:pathLst>
              <a:path w="120650" h="251460">
                <a:moveTo>
                  <a:pt x="0" y="0"/>
                </a:moveTo>
                <a:lnTo>
                  <a:pt x="51815" y="108203"/>
                </a:lnTo>
                <a:lnTo>
                  <a:pt x="120395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8321039" y="2352553"/>
            <a:ext cx="182881" cy="349251"/>
          </a:xfrm>
          <a:custGeom>
            <a:avLst/>
            <a:gdLst/>
            <a:ahLst/>
            <a:cxnLst/>
            <a:rect l="l" t="t" r="r" b="b"/>
            <a:pathLst>
              <a:path w="182879" h="349250">
                <a:moveTo>
                  <a:pt x="182879" y="3489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11341606" y="2472947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30">
                <a:moveTo>
                  <a:pt x="1493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14266163" y="7796276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0" y="0"/>
                </a:moveTo>
                <a:lnTo>
                  <a:pt x="5333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14200632" y="8018785"/>
            <a:ext cx="127000" cy="53341"/>
          </a:xfrm>
          <a:custGeom>
            <a:avLst/>
            <a:gdLst/>
            <a:ahLst/>
            <a:cxnLst/>
            <a:rect l="l" t="t" r="r" b="b"/>
            <a:pathLst>
              <a:path w="127000" h="53340">
                <a:moveTo>
                  <a:pt x="0" y="53339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6554726" y="2520189"/>
            <a:ext cx="97790" cy="44450"/>
          </a:xfrm>
          <a:custGeom>
            <a:avLst/>
            <a:gdLst/>
            <a:ahLst/>
            <a:cxnLst/>
            <a:rect l="l" t="t" r="r" b="b"/>
            <a:pathLst>
              <a:path w="97790" h="44450">
                <a:moveTo>
                  <a:pt x="97535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14153389" y="7796277"/>
            <a:ext cx="113030" cy="47624"/>
          </a:xfrm>
          <a:custGeom>
            <a:avLst/>
            <a:gdLst/>
            <a:ahLst/>
            <a:cxnLst/>
            <a:rect l="l" t="t" r="r" b="b"/>
            <a:pathLst>
              <a:path w="113030" h="47625">
                <a:moveTo>
                  <a:pt x="0" y="47243"/>
                </a:move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14580112" y="1892300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4">
                <a:moveTo>
                  <a:pt x="35051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8548120" y="2116333"/>
            <a:ext cx="128269" cy="62865"/>
          </a:xfrm>
          <a:custGeom>
            <a:avLst/>
            <a:gdLst/>
            <a:ahLst/>
            <a:cxnLst/>
            <a:rect l="l" t="t" r="r" b="b"/>
            <a:pathLst>
              <a:path w="128270" h="62864">
                <a:moveTo>
                  <a:pt x="0" y="62483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11716514" y="7229346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5">
                <a:moveTo>
                  <a:pt x="0" y="0"/>
                </a:moveTo>
                <a:lnTo>
                  <a:pt x="36575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8503920" y="1176020"/>
            <a:ext cx="137160" cy="96520"/>
          </a:xfrm>
          <a:custGeom>
            <a:avLst/>
            <a:gdLst/>
            <a:ahLst/>
            <a:cxnLst/>
            <a:rect l="l" t="t" r="r" b="b"/>
            <a:pathLst>
              <a:path w="137159" h="96519">
                <a:moveTo>
                  <a:pt x="137159" y="0"/>
                </a:moveTo>
                <a:lnTo>
                  <a:pt x="0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12192002" y="2570479"/>
            <a:ext cx="106680" cy="193676"/>
          </a:xfrm>
          <a:custGeom>
            <a:avLst/>
            <a:gdLst/>
            <a:ahLst/>
            <a:cxnLst/>
            <a:rect l="l" t="t" r="r" b="b"/>
            <a:pathLst>
              <a:path w="106679" h="193675">
                <a:moveTo>
                  <a:pt x="0" y="193547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6652264" y="2520189"/>
            <a:ext cx="88899" cy="173990"/>
          </a:xfrm>
          <a:custGeom>
            <a:avLst/>
            <a:gdLst/>
            <a:ahLst/>
            <a:cxnLst/>
            <a:rect l="l" t="t" r="r" b="b"/>
            <a:pathLst>
              <a:path w="88900" h="173989">
                <a:moveTo>
                  <a:pt x="88391" y="1737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8321041" y="2227586"/>
            <a:ext cx="251460" cy="125095"/>
          </a:xfrm>
          <a:custGeom>
            <a:avLst/>
            <a:gdLst/>
            <a:ahLst/>
            <a:cxnLst/>
            <a:rect l="l" t="t" r="r" b="b"/>
            <a:pathLst>
              <a:path w="251459" h="125094">
                <a:moveTo>
                  <a:pt x="0" y="124967"/>
                </a:moveTo>
                <a:lnTo>
                  <a:pt x="2514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object 2719"/>
          <p:cNvSpPr/>
          <p:nvPr/>
        </p:nvSpPr>
        <p:spPr>
          <a:xfrm>
            <a:off x="12085319" y="7261357"/>
            <a:ext cx="157480" cy="78105"/>
          </a:xfrm>
          <a:custGeom>
            <a:avLst/>
            <a:gdLst/>
            <a:ahLst/>
            <a:cxnLst/>
            <a:rect l="l" t="t" r="r" b="b"/>
            <a:pathLst>
              <a:path w="157479" h="78104">
                <a:moveTo>
                  <a:pt x="0" y="0"/>
                </a:moveTo>
                <a:lnTo>
                  <a:pt x="156971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13109449" y="1000761"/>
            <a:ext cx="90170" cy="58419"/>
          </a:xfrm>
          <a:custGeom>
            <a:avLst/>
            <a:gdLst/>
            <a:ahLst/>
            <a:cxnLst/>
            <a:rect l="l" t="t" r="r" b="b"/>
            <a:pathLst>
              <a:path w="90169" h="58419">
                <a:moveTo>
                  <a:pt x="89915" y="0"/>
                </a:moveTo>
                <a:lnTo>
                  <a:pt x="0" y="579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11593072" y="8279385"/>
            <a:ext cx="68581" cy="142240"/>
          </a:xfrm>
          <a:custGeom>
            <a:avLst/>
            <a:gdLst/>
            <a:ahLst/>
            <a:cxnLst/>
            <a:rect l="l" t="t" r="r" b="b"/>
            <a:pathLst>
              <a:path w="68579" h="142240">
                <a:moveTo>
                  <a:pt x="68579" y="0"/>
                </a:moveTo>
                <a:lnTo>
                  <a:pt x="62483" y="15239"/>
                </a:lnTo>
                <a:lnTo>
                  <a:pt x="0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12377929" y="7520432"/>
            <a:ext cx="306705" cy="134620"/>
          </a:xfrm>
          <a:custGeom>
            <a:avLst/>
            <a:gdLst/>
            <a:ahLst/>
            <a:cxnLst/>
            <a:rect l="l" t="t" r="r" b="b"/>
            <a:pathLst>
              <a:path w="306704" h="134620">
                <a:moveTo>
                  <a:pt x="306323" y="0"/>
                </a:moveTo>
                <a:lnTo>
                  <a:pt x="0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8866633" y="866649"/>
            <a:ext cx="66040" cy="29210"/>
          </a:xfrm>
          <a:custGeom>
            <a:avLst/>
            <a:gdLst/>
            <a:ahLst/>
            <a:cxnLst/>
            <a:rect l="l" t="t" r="r" b="b"/>
            <a:pathLst>
              <a:path w="66040" h="29209">
                <a:moveTo>
                  <a:pt x="0" y="28955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8866631" y="895604"/>
            <a:ext cx="251460" cy="149860"/>
          </a:xfrm>
          <a:custGeom>
            <a:avLst/>
            <a:gdLst/>
            <a:ahLst/>
            <a:cxnLst/>
            <a:rect l="l" t="t" r="r" b="b"/>
            <a:pathLst>
              <a:path w="251459" h="149859">
                <a:moveTo>
                  <a:pt x="251459" y="64007"/>
                </a:moveTo>
                <a:lnTo>
                  <a:pt x="68579" y="14935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12490704" y="1747520"/>
            <a:ext cx="58419" cy="29210"/>
          </a:xfrm>
          <a:custGeom>
            <a:avLst/>
            <a:gdLst/>
            <a:ahLst/>
            <a:cxnLst/>
            <a:rect l="l" t="t" r="r" b="b"/>
            <a:pathLst>
              <a:path w="58420" h="29210">
                <a:moveTo>
                  <a:pt x="0" y="28955"/>
                </a:moveTo>
                <a:lnTo>
                  <a:pt x="9143" y="24383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8548116" y="2178812"/>
            <a:ext cx="24765" cy="48895"/>
          </a:xfrm>
          <a:custGeom>
            <a:avLst/>
            <a:gdLst/>
            <a:ahLst/>
            <a:cxnLst/>
            <a:rect l="l" t="t" r="r" b="b"/>
            <a:pathLst>
              <a:path w="24765" h="48894">
                <a:moveTo>
                  <a:pt x="24383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14153389" y="7843518"/>
            <a:ext cx="53339" cy="131446"/>
          </a:xfrm>
          <a:custGeom>
            <a:avLst/>
            <a:gdLst/>
            <a:ahLst/>
            <a:cxnLst/>
            <a:rect l="l" t="t" r="r" b="b"/>
            <a:pathLst>
              <a:path w="53340" h="131445">
                <a:moveTo>
                  <a:pt x="53339" y="1310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12341352" y="2157477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65531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8659368" y="9407145"/>
            <a:ext cx="50800" cy="132715"/>
          </a:xfrm>
          <a:custGeom>
            <a:avLst/>
            <a:gdLst/>
            <a:ahLst/>
            <a:cxnLst/>
            <a:rect l="l" t="t" r="r" b="b"/>
            <a:pathLst>
              <a:path w="50800" h="132715">
                <a:moveTo>
                  <a:pt x="0" y="0"/>
                </a:moveTo>
                <a:lnTo>
                  <a:pt x="50291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12696445" y="2122427"/>
            <a:ext cx="66040" cy="121920"/>
          </a:xfrm>
          <a:custGeom>
            <a:avLst/>
            <a:gdLst/>
            <a:ahLst/>
            <a:cxnLst/>
            <a:rect l="l" t="t" r="r" b="b"/>
            <a:pathLst>
              <a:path w="66040" h="121919">
                <a:moveTo>
                  <a:pt x="0" y="121919"/>
                </a:moveTo>
                <a:lnTo>
                  <a:pt x="9143" y="106679"/>
                </a:lnTo>
                <a:lnTo>
                  <a:pt x="10667" y="103631"/>
                </a:ln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9006841" y="9245602"/>
            <a:ext cx="53339" cy="104138"/>
          </a:xfrm>
          <a:custGeom>
            <a:avLst/>
            <a:gdLst/>
            <a:ahLst/>
            <a:cxnLst/>
            <a:rect l="l" t="t" r="r" b="b"/>
            <a:pathLst>
              <a:path w="53340" h="104140">
                <a:moveTo>
                  <a:pt x="0" y="103631"/>
                </a:moveTo>
                <a:lnTo>
                  <a:pt x="533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8548117" y="1043433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0" y="0"/>
                </a:moveTo>
                <a:lnTo>
                  <a:pt x="9296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8410959" y="1043431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0" y="97535"/>
                </a:move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12601959" y="8957570"/>
            <a:ext cx="32384" cy="66039"/>
          </a:xfrm>
          <a:custGeom>
            <a:avLst/>
            <a:gdLst/>
            <a:ahLst/>
            <a:cxnLst/>
            <a:rect l="l" t="t" r="r" b="b"/>
            <a:pathLst>
              <a:path w="32384" h="66040">
                <a:moveTo>
                  <a:pt x="32003" y="0"/>
                </a:moveTo>
                <a:lnTo>
                  <a:pt x="0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13953743" y="8338819"/>
            <a:ext cx="58419" cy="26033"/>
          </a:xfrm>
          <a:custGeom>
            <a:avLst/>
            <a:gdLst/>
            <a:ahLst/>
            <a:cxnLst/>
            <a:rect l="l" t="t" r="r" b="b"/>
            <a:pathLst>
              <a:path w="58419" h="26034">
                <a:moveTo>
                  <a:pt x="5791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11591544" y="8693918"/>
            <a:ext cx="102235" cy="170815"/>
          </a:xfrm>
          <a:custGeom>
            <a:avLst/>
            <a:gdLst/>
            <a:ahLst/>
            <a:cxnLst/>
            <a:rect l="l" t="t" r="r" b="b"/>
            <a:pathLst>
              <a:path w="102234" h="170815">
                <a:moveTo>
                  <a:pt x="0" y="170687"/>
                </a:move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13249656" y="1144021"/>
            <a:ext cx="30480" cy="10795"/>
          </a:xfrm>
          <a:custGeom>
            <a:avLst/>
            <a:gdLst/>
            <a:ahLst/>
            <a:cxnLst/>
            <a:rect l="l" t="t" r="r" b="b"/>
            <a:pathLst>
              <a:path w="30480" h="10794">
                <a:moveTo>
                  <a:pt x="0" y="0"/>
                </a:moveTo>
                <a:lnTo>
                  <a:pt x="30479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6740652" y="2296161"/>
            <a:ext cx="739140" cy="398144"/>
          </a:xfrm>
          <a:custGeom>
            <a:avLst/>
            <a:gdLst/>
            <a:ahLst/>
            <a:cxnLst/>
            <a:rect l="l" t="t" r="r" b="b"/>
            <a:pathLst>
              <a:path w="739140" h="398144">
                <a:moveTo>
                  <a:pt x="739139" y="0"/>
                </a:moveTo>
                <a:lnTo>
                  <a:pt x="0" y="397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11341608" y="2151386"/>
            <a:ext cx="163196" cy="321945"/>
          </a:xfrm>
          <a:custGeom>
            <a:avLst/>
            <a:gdLst/>
            <a:ahLst/>
            <a:cxnLst/>
            <a:rect l="l" t="t" r="r" b="b"/>
            <a:pathLst>
              <a:path w="163195" h="321944">
                <a:moveTo>
                  <a:pt x="0" y="321563"/>
                </a:move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10706104" y="9783571"/>
            <a:ext cx="21591" cy="30480"/>
          </a:xfrm>
          <a:custGeom>
            <a:avLst/>
            <a:gdLst/>
            <a:ahLst/>
            <a:cxnLst/>
            <a:rect l="l" t="t" r="r" b="b"/>
            <a:pathLst>
              <a:path w="21590" h="30479">
                <a:moveTo>
                  <a:pt x="0" y="0"/>
                </a:moveTo>
                <a:lnTo>
                  <a:pt x="21335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12728451" y="2047751"/>
            <a:ext cx="33654" cy="74930"/>
          </a:xfrm>
          <a:custGeom>
            <a:avLst/>
            <a:gdLst/>
            <a:ahLst/>
            <a:cxnLst/>
            <a:rect l="l" t="t" r="r" b="b"/>
            <a:pathLst>
              <a:path w="33654" h="74930">
                <a:moveTo>
                  <a:pt x="33527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object 2742"/>
          <p:cNvSpPr/>
          <p:nvPr/>
        </p:nvSpPr>
        <p:spPr>
          <a:xfrm>
            <a:off x="12007595" y="8681719"/>
            <a:ext cx="62865" cy="119380"/>
          </a:xfrm>
          <a:custGeom>
            <a:avLst/>
            <a:gdLst/>
            <a:ahLst/>
            <a:cxnLst/>
            <a:rect l="l" t="t" r="r" b="b"/>
            <a:pathLst>
              <a:path w="62865" h="119379">
                <a:moveTo>
                  <a:pt x="0" y="118871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12213335" y="8770117"/>
            <a:ext cx="29209" cy="62865"/>
          </a:xfrm>
          <a:custGeom>
            <a:avLst/>
            <a:gdLst/>
            <a:ahLst/>
            <a:cxnLst/>
            <a:rect l="l" t="t" r="r" b="b"/>
            <a:pathLst>
              <a:path w="29209" h="62865">
                <a:moveTo>
                  <a:pt x="28955" y="0"/>
                </a:moveTo>
                <a:lnTo>
                  <a:pt x="0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14580112" y="1819149"/>
            <a:ext cx="35560" cy="73659"/>
          </a:xfrm>
          <a:custGeom>
            <a:avLst/>
            <a:gdLst/>
            <a:ahLst/>
            <a:cxnLst/>
            <a:rect l="l" t="t" r="r" b="b"/>
            <a:pathLst>
              <a:path w="35559" h="73660">
                <a:moveTo>
                  <a:pt x="0" y="73151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8317994" y="9407146"/>
            <a:ext cx="341630" cy="142240"/>
          </a:xfrm>
          <a:custGeom>
            <a:avLst/>
            <a:gdLst/>
            <a:ahLst/>
            <a:cxnLst/>
            <a:rect l="l" t="t" r="r" b="b"/>
            <a:pathLst>
              <a:path w="341629" h="142240">
                <a:moveTo>
                  <a:pt x="0" y="141731"/>
                </a:moveTo>
                <a:lnTo>
                  <a:pt x="3413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11376661" y="8460740"/>
            <a:ext cx="320040" cy="165101"/>
          </a:xfrm>
          <a:custGeom>
            <a:avLst/>
            <a:gdLst/>
            <a:ahLst/>
            <a:cxnLst/>
            <a:rect l="l" t="t" r="r" b="b"/>
            <a:pathLst>
              <a:path w="320040" h="165100">
                <a:moveTo>
                  <a:pt x="0" y="0"/>
                </a:moveTo>
                <a:lnTo>
                  <a:pt x="320039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14455144" y="9806433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20">
                <a:moveTo>
                  <a:pt x="0" y="7619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12085319" y="7104385"/>
            <a:ext cx="79375" cy="157481"/>
          </a:xfrm>
          <a:custGeom>
            <a:avLst/>
            <a:gdLst/>
            <a:ahLst/>
            <a:cxnLst/>
            <a:rect l="l" t="t" r="r" b="b"/>
            <a:pathLst>
              <a:path w="79375" h="157479">
                <a:moveTo>
                  <a:pt x="79247" y="0"/>
                </a:move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12327640" y="7934961"/>
            <a:ext cx="186055" cy="262255"/>
          </a:xfrm>
          <a:custGeom>
            <a:avLst/>
            <a:gdLst/>
            <a:ahLst/>
            <a:cxnLst/>
            <a:rect l="l" t="t" r="r" b="b"/>
            <a:pathLst>
              <a:path w="186054" h="262254">
                <a:moveTo>
                  <a:pt x="0" y="0"/>
                </a:moveTo>
                <a:lnTo>
                  <a:pt x="185927" y="74675"/>
                </a:lnTo>
                <a:lnTo>
                  <a:pt x="161543" y="135635"/>
                </a:lnTo>
                <a:lnTo>
                  <a:pt x="111251" y="262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12137135" y="7339082"/>
            <a:ext cx="105410" cy="207645"/>
          </a:xfrm>
          <a:custGeom>
            <a:avLst/>
            <a:gdLst/>
            <a:ahLst/>
            <a:cxnLst/>
            <a:rect l="l" t="t" r="r" b="b"/>
            <a:pathLst>
              <a:path w="105409" h="207645">
                <a:moveTo>
                  <a:pt x="105155" y="0"/>
                </a:moveTo>
                <a:lnTo>
                  <a:pt x="0" y="2072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12987528" y="897130"/>
            <a:ext cx="121920" cy="161924"/>
          </a:xfrm>
          <a:custGeom>
            <a:avLst/>
            <a:gdLst/>
            <a:ahLst/>
            <a:cxnLst/>
            <a:rect l="l" t="t" r="r" b="b"/>
            <a:pathLst>
              <a:path w="121919" h="161925">
                <a:moveTo>
                  <a:pt x="121919" y="1615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12633961" y="7403085"/>
            <a:ext cx="50800" cy="117475"/>
          </a:xfrm>
          <a:custGeom>
            <a:avLst/>
            <a:gdLst/>
            <a:ahLst/>
            <a:cxnLst/>
            <a:rect l="l" t="t" r="r" b="b"/>
            <a:pathLst>
              <a:path w="50800" h="117475">
                <a:moveTo>
                  <a:pt x="0" y="0"/>
                </a:moveTo>
                <a:lnTo>
                  <a:pt x="50291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10319004" y="6569461"/>
            <a:ext cx="81280" cy="172721"/>
          </a:xfrm>
          <a:custGeom>
            <a:avLst/>
            <a:gdLst/>
            <a:ahLst/>
            <a:cxnLst/>
            <a:rect l="l" t="t" r="r" b="b"/>
            <a:pathLst>
              <a:path w="81279" h="172720">
                <a:moveTo>
                  <a:pt x="0" y="172211"/>
                </a:moveTo>
                <a:lnTo>
                  <a:pt x="807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12327635" y="7403082"/>
            <a:ext cx="306705" cy="134620"/>
          </a:xfrm>
          <a:custGeom>
            <a:avLst/>
            <a:gdLst/>
            <a:ahLst/>
            <a:cxnLst/>
            <a:rect l="l" t="t" r="r" b="b"/>
            <a:pathLst>
              <a:path w="306704" h="134620">
                <a:moveTo>
                  <a:pt x="0" y="134111"/>
                </a:moveTo>
                <a:lnTo>
                  <a:pt x="3063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9075423" y="866654"/>
            <a:ext cx="43180" cy="93345"/>
          </a:xfrm>
          <a:custGeom>
            <a:avLst/>
            <a:gdLst/>
            <a:ahLst/>
            <a:cxnLst/>
            <a:rect l="l" t="t" r="r" b="b"/>
            <a:pathLst>
              <a:path w="43179" h="93344">
                <a:moveTo>
                  <a:pt x="0" y="0"/>
                </a:moveTo>
                <a:lnTo>
                  <a:pt x="4267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12434316" y="1968503"/>
            <a:ext cx="48896" cy="104138"/>
          </a:xfrm>
          <a:custGeom>
            <a:avLst/>
            <a:gdLst/>
            <a:ahLst/>
            <a:cxnLst/>
            <a:rect l="l" t="t" r="r" b="b"/>
            <a:pathLst>
              <a:path w="48895" h="104139">
                <a:moveTo>
                  <a:pt x="48767" y="1036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8548120" y="1858778"/>
            <a:ext cx="128269" cy="257809"/>
          </a:xfrm>
          <a:custGeom>
            <a:avLst/>
            <a:gdLst/>
            <a:ahLst/>
            <a:cxnLst/>
            <a:rect l="l" t="t" r="r" b="b"/>
            <a:pathLst>
              <a:path w="128270" h="257810">
                <a:moveTo>
                  <a:pt x="128015" y="2575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12070080" y="8681720"/>
            <a:ext cx="78105" cy="40004"/>
          </a:xfrm>
          <a:custGeom>
            <a:avLst/>
            <a:gdLst/>
            <a:ahLst/>
            <a:cxnLst/>
            <a:rect l="l" t="t" r="r" b="b"/>
            <a:pathLst>
              <a:path w="78104" h="40004">
                <a:moveTo>
                  <a:pt x="0" y="0"/>
                </a:moveTo>
                <a:lnTo>
                  <a:pt x="77723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9" name="object 2759"/>
          <p:cNvSpPr/>
          <p:nvPr/>
        </p:nvSpPr>
        <p:spPr>
          <a:xfrm>
            <a:off x="11376663" y="8405876"/>
            <a:ext cx="26035" cy="55245"/>
          </a:xfrm>
          <a:custGeom>
            <a:avLst/>
            <a:gdLst/>
            <a:ahLst/>
            <a:cxnLst/>
            <a:rect l="l" t="t" r="r" b="b"/>
            <a:pathLst>
              <a:path w="26034" h="55245">
                <a:moveTo>
                  <a:pt x="25907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11561064" y="9605267"/>
            <a:ext cx="109855" cy="208914"/>
          </a:xfrm>
          <a:custGeom>
            <a:avLst/>
            <a:gdLst/>
            <a:ahLst/>
            <a:cxnLst/>
            <a:rect l="l" t="t" r="r" b="b"/>
            <a:pathLst>
              <a:path w="109854" h="208915">
                <a:moveTo>
                  <a:pt x="0" y="208787"/>
                </a:moveTo>
                <a:lnTo>
                  <a:pt x="1097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11707368" y="7246114"/>
            <a:ext cx="45720" cy="94614"/>
          </a:xfrm>
          <a:custGeom>
            <a:avLst/>
            <a:gdLst/>
            <a:ahLst/>
            <a:cxnLst/>
            <a:rect l="l" t="t" r="r" b="b"/>
            <a:pathLst>
              <a:path w="45720" h="94615">
                <a:moveTo>
                  <a:pt x="45719" y="0"/>
                </a:moveTo>
                <a:lnTo>
                  <a:pt x="0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10477500" y="9440673"/>
            <a:ext cx="86995" cy="59690"/>
          </a:xfrm>
          <a:custGeom>
            <a:avLst/>
            <a:gdLst/>
            <a:ahLst/>
            <a:cxnLst/>
            <a:rect l="l" t="t" r="r" b="b"/>
            <a:pathLst>
              <a:path w="86995" h="59690">
                <a:moveTo>
                  <a:pt x="0" y="0"/>
                </a:moveTo>
                <a:lnTo>
                  <a:pt x="86867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13466064" y="4780280"/>
            <a:ext cx="474346" cy="231775"/>
          </a:xfrm>
          <a:custGeom>
            <a:avLst/>
            <a:gdLst/>
            <a:ahLst/>
            <a:cxnLst/>
            <a:rect l="l" t="t" r="r" b="b"/>
            <a:pathLst>
              <a:path w="474344" h="231775">
                <a:moveTo>
                  <a:pt x="0" y="0"/>
                </a:moveTo>
                <a:lnTo>
                  <a:pt x="47396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7569713" y="2372361"/>
            <a:ext cx="186055" cy="97791"/>
          </a:xfrm>
          <a:custGeom>
            <a:avLst/>
            <a:gdLst/>
            <a:ahLst/>
            <a:cxnLst/>
            <a:rect l="l" t="t" r="r" b="b"/>
            <a:pathLst>
              <a:path w="186054" h="97789">
                <a:moveTo>
                  <a:pt x="185927" y="0"/>
                </a:moveTo>
                <a:lnTo>
                  <a:pt x="0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5" name="object 2765"/>
          <p:cNvSpPr/>
          <p:nvPr/>
        </p:nvSpPr>
        <p:spPr>
          <a:xfrm>
            <a:off x="8898637" y="9545827"/>
            <a:ext cx="109855" cy="45721"/>
          </a:xfrm>
          <a:custGeom>
            <a:avLst/>
            <a:gdLst/>
            <a:ahLst/>
            <a:cxnLst/>
            <a:rect l="l" t="t" r="r" b="b"/>
            <a:pathLst>
              <a:path w="109854" h="45720">
                <a:moveTo>
                  <a:pt x="109727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14165580" y="2346452"/>
            <a:ext cx="449580" cy="212090"/>
          </a:xfrm>
          <a:custGeom>
            <a:avLst/>
            <a:gdLst/>
            <a:ahLst/>
            <a:cxnLst/>
            <a:rect l="l" t="t" r="r" b="b"/>
            <a:pathLst>
              <a:path w="449580" h="212089">
                <a:moveTo>
                  <a:pt x="0" y="0"/>
                </a:moveTo>
                <a:lnTo>
                  <a:pt x="449579" y="211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12987532" y="5767832"/>
            <a:ext cx="269874" cy="132715"/>
          </a:xfrm>
          <a:custGeom>
            <a:avLst/>
            <a:gdLst/>
            <a:ahLst/>
            <a:cxnLst/>
            <a:rect l="l" t="t" r="r" b="b"/>
            <a:pathLst>
              <a:path w="269875" h="132714">
                <a:moveTo>
                  <a:pt x="0" y="0"/>
                </a:moveTo>
                <a:lnTo>
                  <a:pt x="26974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14218920" y="9605265"/>
            <a:ext cx="289559" cy="106680"/>
          </a:xfrm>
          <a:custGeom>
            <a:avLst/>
            <a:gdLst/>
            <a:ahLst/>
            <a:cxnLst/>
            <a:rect l="l" t="t" r="r" b="b"/>
            <a:pathLst>
              <a:path w="289559" h="106679">
                <a:moveTo>
                  <a:pt x="289559" y="10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10940796" y="9637268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4" h="17145">
                <a:moveTo>
                  <a:pt x="33527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8317993" y="9548882"/>
            <a:ext cx="106680" cy="239395"/>
          </a:xfrm>
          <a:custGeom>
            <a:avLst/>
            <a:gdLst/>
            <a:ahLst/>
            <a:cxnLst/>
            <a:rect l="l" t="t" r="r" b="b"/>
            <a:pathLst>
              <a:path w="106679" h="239395">
                <a:moveTo>
                  <a:pt x="106679" y="2392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12092944" y="8876793"/>
            <a:ext cx="218441" cy="460374"/>
          </a:xfrm>
          <a:custGeom>
            <a:avLst/>
            <a:gdLst/>
            <a:ahLst/>
            <a:cxnLst/>
            <a:rect l="l" t="t" r="r" b="b"/>
            <a:pathLst>
              <a:path w="218440" h="460375">
                <a:moveTo>
                  <a:pt x="217931" y="0"/>
                </a:moveTo>
                <a:lnTo>
                  <a:pt x="0" y="460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12729973" y="2689351"/>
            <a:ext cx="50800" cy="97791"/>
          </a:xfrm>
          <a:custGeom>
            <a:avLst/>
            <a:gdLst/>
            <a:ahLst/>
            <a:cxnLst/>
            <a:rect l="l" t="t" r="r" b="b"/>
            <a:pathLst>
              <a:path w="50800" h="97789">
                <a:moveTo>
                  <a:pt x="0" y="97535"/>
                </a:moveTo>
                <a:lnTo>
                  <a:pt x="502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11858249" y="8599428"/>
            <a:ext cx="18415" cy="47624"/>
          </a:xfrm>
          <a:custGeom>
            <a:avLst/>
            <a:gdLst/>
            <a:ahLst/>
            <a:cxnLst/>
            <a:rect l="l" t="t" r="r" b="b"/>
            <a:pathLst>
              <a:path w="18415" h="47625">
                <a:moveTo>
                  <a:pt x="0" y="4724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12320016" y="8552180"/>
            <a:ext cx="807720" cy="394970"/>
          </a:xfrm>
          <a:custGeom>
            <a:avLst/>
            <a:gdLst/>
            <a:ahLst/>
            <a:cxnLst/>
            <a:rect l="l" t="t" r="r" b="b"/>
            <a:pathLst>
              <a:path w="807719" h="394970">
                <a:moveTo>
                  <a:pt x="807719" y="394715"/>
                </a:moveTo>
                <a:lnTo>
                  <a:pt x="790955" y="387095"/>
                </a:lnTo>
                <a:lnTo>
                  <a:pt x="496823" y="242315"/>
                </a:lnTo>
                <a:lnTo>
                  <a:pt x="280415" y="137159"/>
                </a:lnTo>
                <a:lnTo>
                  <a:pt x="118871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11521441" y="9590025"/>
            <a:ext cx="116204" cy="224154"/>
          </a:xfrm>
          <a:custGeom>
            <a:avLst/>
            <a:gdLst/>
            <a:ahLst/>
            <a:cxnLst/>
            <a:rect l="l" t="t" r="r" b="b"/>
            <a:pathLst>
              <a:path w="116204" h="224154">
                <a:moveTo>
                  <a:pt x="115823" y="0"/>
                </a:moveTo>
                <a:lnTo>
                  <a:pt x="0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10826495" y="8276337"/>
            <a:ext cx="513716" cy="266700"/>
          </a:xfrm>
          <a:custGeom>
            <a:avLst/>
            <a:gdLst/>
            <a:ahLst/>
            <a:cxnLst/>
            <a:rect l="l" t="t" r="r" b="b"/>
            <a:pathLst>
              <a:path w="513715" h="266700">
                <a:moveTo>
                  <a:pt x="0" y="0"/>
                </a:moveTo>
                <a:lnTo>
                  <a:pt x="51358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11707373" y="8753348"/>
            <a:ext cx="201295" cy="387350"/>
          </a:xfrm>
          <a:custGeom>
            <a:avLst/>
            <a:gdLst/>
            <a:ahLst/>
            <a:cxnLst/>
            <a:rect l="l" t="t" r="r" b="b"/>
            <a:pathLst>
              <a:path w="201295" h="387350">
                <a:moveTo>
                  <a:pt x="201167" y="0"/>
                </a:moveTo>
                <a:lnTo>
                  <a:pt x="0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13246609" y="7340601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13953743" y="8364728"/>
            <a:ext cx="5080" cy="7620"/>
          </a:xfrm>
          <a:custGeom>
            <a:avLst/>
            <a:gdLst/>
            <a:ahLst/>
            <a:cxnLst/>
            <a:rect l="l" t="t" r="r" b="b"/>
            <a:pathLst>
              <a:path w="5080" h="7620">
                <a:moveTo>
                  <a:pt x="0" y="0"/>
                </a:moveTo>
                <a:lnTo>
                  <a:pt x="4571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12818365" y="6343904"/>
            <a:ext cx="342900" cy="144780"/>
          </a:xfrm>
          <a:custGeom>
            <a:avLst/>
            <a:gdLst/>
            <a:ahLst/>
            <a:cxnLst/>
            <a:rect l="l" t="t" r="r" b="b"/>
            <a:pathLst>
              <a:path w="342900" h="144779">
                <a:moveTo>
                  <a:pt x="0" y="144779"/>
                </a:moveTo>
                <a:lnTo>
                  <a:pt x="280415" y="25907"/>
                </a:lnTo>
                <a:lnTo>
                  <a:pt x="3428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11814049" y="8619234"/>
            <a:ext cx="17145" cy="45721"/>
          </a:xfrm>
          <a:custGeom>
            <a:avLst/>
            <a:gdLst/>
            <a:ahLst/>
            <a:cxnLst/>
            <a:rect l="l" t="t" r="r" b="b"/>
            <a:pathLst>
              <a:path w="17145" h="45720">
                <a:moveTo>
                  <a:pt x="0" y="45719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10984992" y="7968489"/>
            <a:ext cx="291465" cy="142240"/>
          </a:xfrm>
          <a:custGeom>
            <a:avLst/>
            <a:gdLst/>
            <a:ahLst/>
            <a:cxnLst/>
            <a:rect l="l" t="t" r="r" b="b"/>
            <a:pathLst>
              <a:path w="291465" h="142240">
                <a:moveTo>
                  <a:pt x="0" y="0"/>
                </a:moveTo>
                <a:lnTo>
                  <a:pt x="291083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13328906" y="7538719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11868913" y="7209534"/>
            <a:ext cx="102235" cy="203200"/>
          </a:xfrm>
          <a:custGeom>
            <a:avLst/>
            <a:gdLst/>
            <a:ahLst/>
            <a:cxnLst/>
            <a:rect l="l" t="t" r="r" b="b"/>
            <a:pathLst>
              <a:path w="102234" h="203200">
                <a:moveTo>
                  <a:pt x="0" y="202691"/>
                </a:moveTo>
                <a:lnTo>
                  <a:pt x="100583" y="4571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14508481" y="9711950"/>
            <a:ext cx="106680" cy="41275"/>
          </a:xfrm>
          <a:custGeom>
            <a:avLst/>
            <a:gdLst/>
            <a:ahLst/>
            <a:cxnLst/>
            <a:rect l="l" t="t" r="r" b="b"/>
            <a:pathLst>
              <a:path w="106680" h="41275">
                <a:moveTo>
                  <a:pt x="0" y="0"/>
                </a:moveTo>
                <a:lnTo>
                  <a:pt x="106679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10648190" y="9515352"/>
            <a:ext cx="102235" cy="93345"/>
          </a:xfrm>
          <a:custGeom>
            <a:avLst/>
            <a:gdLst/>
            <a:ahLst/>
            <a:cxnLst/>
            <a:rect l="l" t="t" r="r" b="b"/>
            <a:pathLst>
              <a:path w="102234" h="93345">
                <a:moveTo>
                  <a:pt x="102107" y="0"/>
                </a:moveTo>
                <a:lnTo>
                  <a:pt x="77723" y="27431"/>
                </a:lnTo>
                <a:lnTo>
                  <a:pt x="57911" y="51815"/>
                </a:lnTo>
                <a:lnTo>
                  <a:pt x="35051" y="7315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12661396" y="2443988"/>
            <a:ext cx="287020" cy="149860"/>
          </a:xfrm>
          <a:custGeom>
            <a:avLst/>
            <a:gdLst/>
            <a:ahLst/>
            <a:cxnLst/>
            <a:rect l="l" t="t" r="r" b="b"/>
            <a:pathLst>
              <a:path w="287020" h="149860">
                <a:moveTo>
                  <a:pt x="286511" y="1493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14516101" y="4393190"/>
            <a:ext cx="99060" cy="41275"/>
          </a:xfrm>
          <a:custGeom>
            <a:avLst/>
            <a:gdLst/>
            <a:ahLst/>
            <a:cxnLst/>
            <a:rect l="l" t="t" r="r" b="b"/>
            <a:pathLst>
              <a:path w="99059" h="41275">
                <a:moveTo>
                  <a:pt x="99059" y="0"/>
                </a:move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9096756" y="9120637"/>
            <a:ext cx="71755" cy="140335"/>
          </a:xfrm>
          <a:custGeom>
            <a:avLst/>
            <a:gdLst/>
            <a:ahLst/>
            <a:cxnLst/>
            <a:rect l="l" t="t" r="r" b="b"/>
            <a:pathLst>
              <a:path w="71754" h="140334">
                <a:moveTo>
                  <a:pt x="0" y="140207"/>
                </a:moveTo>
                <a:lnTo>
                  <a:pt x="36575" y="68579"/>
                </a:lnTo>
                <a:lnTo>
                  <a:pt x="53339" y="35051"/>
                </a:ln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9168386" y="9120631"/>
            <a:ext cx="368935" cy="181610"/>
          </a:xfrm>
          <a:custGeom>
            <a:avLst/>
            <a:gdLst/>
            <a:ahLst/>
            <a:cxnLst/>
            <a:rect l="l" t="t" r="r" b="b"/>
            <a:pathLst>
              <a:path w="368934" h="181609">
                <a:moveTo>
                  <a:pt x="0" y="0"/>
                </a:moveTo>
                <a:lnTo>
                  <a:pt x="368807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11509250" y="8821932"/>
            <a:ext cx="82550" cy="43181"/>
          </a:xfrm>
          <a:custGeom>
            <a:avLst/>
            <a:gdLst/>
            <a:ahLst/>
            <a:cxnLst/>
            <a:rect l="l" t="t" r="r" b="b"/>
            <a:pathLst>
              <a:path w="82550" h="43179">
                <a:moveTo>
                  <a:pt x="0" y="0"/>
                </a:moveTo>
                <a:lnTo>
                  <a:pt x="82295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12181337" y="2802129"/>
            <a:ext cx="88899" cy="175261"/>
          </a:xfrm>
          <a:custGeom>
            <a:avLst/>
            <a:gdLst/>
            <a:ahLst/>
            <a:cxnLst/>
            <a:rect l="l" t="t" r="r" b="b"/>
            <a:pathLst>
              <a:path w="88900" h="175260">
                <a:moveTo>
                  <a:pt x="0" y="175259"/>
                </a:moveTo>
                <a:lnTo>
                  <a:pt x="883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13682471" y="9483345"/>
            <a:ext cx="151130" cy="330834"/>
          </a:xfrm>
          <a:custGeom>
            <a:avLst/>
            <a:gdLst/>
            <a:ahLst/>
            <a:cxnLst/>
            <a:rect l="l" t="t" r="r" b="b"/>
            <a:pathLst>
              <a:path w="151130" h="330834">
                <a:moveTo>
                  <a:pt x="0" y="0"/>
                </a:moveTo>
                <a:lnTo>
                  <a:pt x="150875" y="3307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11751568" y="8643625"/>
            <a:ext cx="26035" cy="76199"/>
          </a:xfrm>
          <a:custGeom>
            <a:avLst/>
            <a:gdLst/>
            <a:ahLst/>
            <a:cxnLst/>
            <a:rect l="l" t="t" r="r" b="b"/>
            <a:pathLst>
              <a:path w="26034" h="76200">
                <a:moveTo>
                  <a:pt x="0" y="76199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13170408" y="6090920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11830814" y="861923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0" y="0"/>
                </a:moveTo>
                <a:lnTo>
                  <a:pt x="27431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11908535" y="8646670"/>
            <a:ext cx="55244" cy="106680"/>
          </a:xfrm>
          <a:custGeom>
            <a:avLst/>
            <a:gdLst/>
            <a:ahLst/>
            <a:cxnLst/>
            <a:rect l="l" t="t" r="r" b="b"/>
            <a:pathLst>
              <a:path w="55245" h="106679">
                <a:moveTo>
                  <a:pt x="54863" y="0"/>
                </a:move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11716511" y="7116570"/>
            <a:ext cx="56515" cy="113031"/>
          </a:xfrm>
          <a:custGeom>
            <a:avLst/>
            <a:gdLst/>
            <a:ahLst/>
            <a:cxnLst/>
            <a:rect l="l" t="t" r="r" b="b"/>
            <a:pathLst>
              <a:path w="56515" h="113029">
                <a:moveTo>
                  <a:pt x="56387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10213850" y="9490970"/>
            <a:ext cx="281939" cy="140335"/>
          </a:xfrm>
          <a:custGeom>
            <a:avLst/>
            <a:gdLst/>
            <a:ahLst/>
            <a:cxnLst/>
            <a:rect l="l" t="t" r="r" b="b"/>
            <a:pathLst>
              <a:path w="281940" h="140334">
                <a:moveTo>
                  <a:pt x="0" y="0"/>
                </a:moveTo>
                <a:lnTo>
                  <a:pt x="281939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12847321" y="1974602"/>
            <a:ext cx="260985" cy="304799"/>
          </a:xfrm>
          <a:custGeom>
            <a:avLst/>
            <a:gdLst/>
            <a:ahLst/>
            <a:cxnLst/>
            <a:rect l="l" t="t" r="r" b="b"/>
            <a:pathLst>
              <a:path w="260984" h="304800">
                <a:moveTo>
                  <a:pt x="0" y="0"/>
                </a:moveTo>
                <a:lnTo>
                  <a:pt x="260603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13367004" y="866649"/>
            <a:ext cx="50800" cy="68579"/>
          </a:xfrm>
          <a:custGeom>
            <a:avLst/>
            <a:gdLst/>
            <a:ahLst/>
            <a:cxnLst/>
            <a:rect l="l" t="t" r="r" b="b"/>
            <a:pathLst>
              <a:path w="50800" h="68580">
                <a:moveTo>
                  <a:pt x="0" y="0"/>
                </a:moveTo>
                <a:lnTo>
                  <a:pt x="50291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13496546" y="8084312"/>
            <a:ext cx="86995" cy="201296"/>
          </a:xfrm>
          <a:custGeom>
            <a:avLst/>
            <a:gdLst/>
            <a:ahLst/>
            <a:cxnLst/>
            <a:rect l="l" t="t" r="r" b="b"/>
            <a:pathLst>
              <a:path w="86994" h="201295">
                <a:moveTo>
                  <a:pt x="86867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11777471" y="8643619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90">
                <a:moveTo>
                  <a:pt x="0" y="0"/>
                </a:moveTo>
                <a:lnTo>
                  <a:pt x="36575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12888470" y="5970523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281939" y="13715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11777471" y="9690613"/>
            <a:ext cx="62865" cy="123825"/>
          </a:xfrm>
          <a:custGeom>
            <a:avLst/>
            <a:gdLst/>
            <a:ahLst/>
            <a:cxnLst/>
            <a:rect l="l" t="t" r="r" b="b"/>
            <a:pathLst>
              <a:path w="62865" h="123825">
                <a:moveTo>
                  <a:pt x="62483" y="0"/>
                </a:move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10495788" y="9631172"/>
            <a:ext cx="134620" cy="182879"/>
          </a:xfrm>
          <a:custGeom>
            <a:avLst/>
            <a:gdLst/>
            <a:ahLst/>
            <a:cxnLst/>
            <a:rect l="l" t="t" r="r" b="b"/>
            <a:pathLst>
              <a:path w="134620" h="182879">
                <a:moveTo>
                  <a:pt x="0" y="0"/>
                </a:moveTo>
                <a:lnTo>
                  <a:pt x="134111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12568433" y="2244348"/>
            <a:ext cx="128269" cy="105411"/>
          </a:xfrm>
          <a:custGeom>
            <a:avLst/>
            <a:gdLst/>
            <a:ahLst/>
            <a:cxnLst/>
            <a:rect l="l" t="t" r="r" b="b"/>
            <a:pathLst>
              <a:path w="128270" h="105410">
                <a:moveTo>
                  <a:pt x="0" y="105155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9008364" y="9545827"/>
            <a:ext cx="330835" cy="160021"/>
          </a:xfrm>
          <a:custGeom>
            <a:avLst/>
            <a:gdLst/>
            <a:ahLst/>
            <a:cxnLst/>
            <a:rect l="l" t="t" r="r" b="b"/>
            <a:pathLst>
              <a:path w="330834" h="160020">
                <a:moveTo>
                  <a:pt x="330707" y="1600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10253474" y="6759958"/>
            <a:ext cx="109855" cy="215265"/>
          </a:xfrm>
          <a:custGeom>
            <a:avLst/>
            <a:gdLst/>
            <a:ahLst/>
            <a:cxnLst/>
            <a:rect l="l" t="t" r="r" b="b"/>
            <a:pathLst>
              <a:path w="109854" h="215265">
                <a:moveTo>
                  <a:pt x="109727" y="0"/>
                </a:moveTo>
                <a:lnTo>
                  <a:pt x="19811" y="173735"/>
                </a:lnTo>
                <a:lnTo>
                  <a:pt x="0" y="214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11426952" y="8821929"/>
            <a:ext cx="82550" cy="181610"/>
          </a:xfrm>
          <a:custGeom>
            <a:avLst/>
            <a:gdLst/>
            <a:ahLst/>
            <a:cxnLst/>
            <a:rect l="l" t="t" r="r" b="b"/>
            <a:pathLst>
              <a:path w="82550" h="181609">
                <a:moveTo>
                  <a:pt x="0" y="18135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10183370" y="6974840"/>
            <a:ext cx="70485" cy="137160"/>
          </a:xfrm>
          <a:custGeom>
            <a:avLst/>
            <a:gdLst/>
            <a:ahLst/>
            <a:cxnLst/>
            <a:rect l="l" t="t" r="r" b="b"/>
            <a:pathLst>
              <a:path w="70484" h="137159">
                <a:moveTo>
                  <a:pt x="0" y="137159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13280136" y="1110491"/>
            <a:ext cx="9526" cy="44450"/>
          </a:xfrm>
          <a:custGeom>
            <a:avLst/>
            <a:gdLst/>
            <a:ahLst/>
            <a:cxnLst/>
            <a:rect l="l" t="t" r="r" b="b"/>
            <a:pathLst>
              <a:path w="9525" h="44450">
                <a:moveTo>
                  <a:pt x="0" y="44195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11481817" y="6971791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4" name="object 2814"/>
          <p:cNvSpPr/>
          <p:nvPr/>
        </p:nvSpPr>
        <p:spPr>
          <a:xfrm>
            <a:off x="13289283" y="1051052"/>
            <a:ext cx="36830" cy="59690"/>
          </a:xfrm>
          <a:custGeom>
            <a:avLst/>
            <a:gdLst/>
            <a:ahLst/>
            <a:cxnLst/>
            <a:rect l="l" t="t" r="r" b="b"/>
            <a:pathLst>
              <a:path w="36830" h="59690">
                <a:moveTo>
                  <a:pt x="36575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12353546" y="8788400"/>
            <a:ext cx="163196" cy="73659"/>
          </a:xfrm>
          <a:custGeom>
            <a:avLst/>
            <a:gdLst/>
            <a:ahLst/>
            <a:cxnLst/>
            <a:rect l="l" t="t" r="r" b="b"/>
            <a:pathLst>
              <a:path w="163195" h="73659">
                <a:moveTo>
                  <a:pt x="0" y="0"/>
                </a:moveTo>
                <a:lnTo>
                  <a:pt x="163067" y="73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12533377" y="7596632"/>
            <a:ext cx="253365" cy="591820"/>
          </a:xfrm>
          <a:custGeom>
            <a:avLst/>
            <a:gdLst/>
            <a:ahLst/>
            <a:cxnLst/>
            <a:rect l="l" t="t" r="r" b="b"/>
            <a:pathLst>
              <a:path w="253365" h="591820">
                <a:moveTo>
                  <a:pt x="252983" y="591311"/>
                </a:moveTo>
                <a:lnTo>
                  <a:pt x="105155" y="2468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10564368" y="9500112"/>
            <a:ext cx="83820" cy="108585"/>
          </a:xfrm>
          <a:custGeom>
            <a:avLst/>
            <a:gdLst/>
            <a:ahLst/>
            <a:cxnLst/>
            <a:rect l="l" t="t" r="r" b="b"/>
            <a:pathLst>
              <a:path w="83820" h="108584">
                <a:moveTo>
                  <a:pt x="0" y="0"/>
                </a:moveTo>
                <a:lnTo>
                  <a:pt x="83819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13016489" y="1310139"/>
            <a:ext cx="154305" cy="321945"/>
          </a:xfrm>
          <a:custGeom>
            <a:avLst/>
            <a:gdLst/>
            <a:ahLst/>
            <a:cxnLst/>
            <a:rect l="l" t="t" r="r" b="b"/>
            <a:pathLst>
              <a:path w="154305" h="321944">
                <a:moveTo>
                  <a:pt x="0" y="321563"/>
                </a:moveTo>
                <a:lnTo>
                  <a:pt x="135635" y="39623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13176504" y="5373116"/>
            <a:ext cx="474346" cy="230504"/>
          </a:xfrm>
          <a:custGeom>
            <a:avLst/>
            <a:gdLst/>
            <a:ahLst/>
            <a:cxnLst/>
            <a:rect l="l" t="t" r="r" b="b"/>
            <a:pathLst>
              <a:path w="474344" h="230504">
                <a:moveTo>
                  <a:pt x="473963" y="230123"/>
                </a:move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12490704" y="1776476"/>
            <a:ext cx="71755" cy="131446"/>
          </a:xfrm>
          <a:custGeom>
            <a:avLst/>
            <a:gdLst/>
            <a:ahLst/>
            <a:cxnLst/>
            <a:rect l="l" t="t" r="r" b="b"/>
            <a:pathLst>
              <a:path w="71754" h="131444">
                <a:moveTo>
                  <a:pt x="71627" y="1310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12446507" y="9175501"/>
            <a:ext cx="173990" cy="337185"/>
          </a:xfrm>
          <a:custGeom>
            <a:avLst/>
            <a:gdLst/>
            <a:ahLst/>
            <a:cxnLst/>
            <a:rect l="l" t="t" r="r" b="b"/>
            <a:pathLst>
              <a:path w="173990" h="337184">
                <a:moveTo>
                  <a:pt x="173735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13926312" y="8137653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0" y="0"/>
                </a:moveTo>
                <a:lnTo>
                  <a:pt x="853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12213337" y="8832596"/>
            <a:ext cx="97790" cy="44450"/>
          </a:xfrm>
          <a:custGeom>
            <a:avLst/>
            <a:gdLst/>
            <a:ahLst/>
            <a:cxnLst/>
            <a:rect l="l" t="t" r="r" b="b"/>
            <a:pathLst>
              <a:path w="97790" h="44450">
                <a:moveTo>
                  <a:pt x="0" y="0"/>
                </a:moveTo>
                <a:lnTo>
                  <a:pt x="97535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10319007" y="6741668"/>
            <a:ext cx="44450" cy="18415"/>
          </a:xfrm>
          <a:custGeom>
            <a:avLst/>
            <a:gdLst/>
            <a:ahLst/>
            <a:cxnLst/>
            <a:rect l="l" t="t" r="r" b="b"/>
            <a:pathLst>
              <a:path w="44450" h="18415">
                <a:moveTo>
                  <a:pt x="44195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7626098" y="2093467"/>
            <a:ext cx="129539" cy="279401"/>
          </a:xfrm>
          <a:custGeom>
            <a:avLst/>
            <a:gdLst/>
            <a:ahLst/>
            <a:cxnLst/>
            <a:rect l="l" t="t" r="r" b="b"/>
            <a:pathLst>
              <a:path w="129540" h="279400">
                <a:moveTo>
                  <a:pt x="0" y="0"/>
                </a:moveTo>
                <a:lnTo>
                  <a:pt x="129539" y="2788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14473428" y="9711945"/>
            <a:ext cx="35560" cy="94614"/>
          </a:xfrm>
          <a:custGeom>
            <a:avLst/>
            <a:gdLst/>
            <a:ahLst/>
            <a:cxnLst/>
            <a:rect l="l" t="t" r="r" b="b"/>
            <a:pathLst>
              <a:path w="35559" h="94615">
                <a:moveTo>
                  <a:pt x="0" y="94487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13671807" y="8372348"/>
            <a:ext cx="287020" cy="121920"/>
          </a:xfrm>
          <a:custGeom>
            <a:avLst/>
            <a:gdLst/>
            <a:ahLst/>
            <a:cxnLst/>
            <a:rect l="l" t="t" r="r" b="b"/>
            <a:pathLst>
              <a:path w="287019" h="121920">
                <a:moveTo>
                  <a:pt x="286511" y="0"/>
                </a:moveTo>
                <a:lnTo>
                  <a:pt x="0" y="121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13161263" y="6343904"/>
            <a:ext cx="85725" cy="198119"/>
          </a:xfrm>
          <a:custGeom>
            <a:avLst/>
            <a:gdLst/>
            <a:ahLst/>
            <a:cxnLst/>
            <a:rect l="l" t="t" r="r" b="b"/>
            <a:pathLst>
              <a:path w="85725" h="198120">
                <a:moveTo>
                  <a:pt x="0" y="0"/>
                </a:moveTo>
                <a:lnTo>
                  <a:pt x="853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10507984" y="6718806"/>
            <a:ext cx="60961" cy="113031"/>
          </a:xfrm>
          <a:custGeom>
            <a:avLst/>
            <a:gdLst/>
            <a:ahLst/>
            <a:cxnLst/>
            <a:rect l="l" t="t" r="r" b="b"/>
            <a:pathLst>
              <a:path w="60959" h="113029">
                <a:moveTo>
                  <a:pt x="60959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11625072" y="8625331"/>
            <a:ext cx="71755" cy="67310"/>
          </a:xfrm>
          <a:custGeom>
            <a:avLst/>
            <a:gdLst/>
            <a:ahLst/>
            <a:cxnLst/>
            <a:rect l="l" t="t" r="r" b="b"/>
            <a:pathLst>
              <a:path w="71754" h="67309">
                <a:moveTo>
                  <a:pt x="71627" y="0"/>
                </a:moveTo>
                <a:lnTo>
                  <a:pt x="0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1" name="object 2831"/>
          <p:cNvSpPr/>
          <p:nvPr/>
        </p:nvSpPr>
        <p:spPr>
          <a:xfrm>
            <a:off x="13074395" y="6970268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13412725" y="7886194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13959839" y="2736602"/>
            <a:ext cx="655320" cy="337185"/>
          </a:xfrm>
          <a:custGeom>
            <a:avLst/>
            <a:gdLst/>
            <a:ahLst/>
            <a:cxnLst/>
            <a:rect l="l" t="t" r="r" b="b"/>
            <a:pathLst>
              <a:path w="655319" h="337185">
                <a:moveTo>
                  <a:pt x="655319" y="3368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13484353" y="9573260"/>
            <a:ext cx="109855" cy="241300"/>
          </a:xfrm>
          <a:custGeom>
            <a:avLst/>
            <a:gdLst/>
            <a:ahLst/>
            <a:cxnLst/>
            <a:rect l="l" t="t" r="r" b="b"/>
            <a:pathLst>
              <a:path w="109855" h="241300">
                <a:moveTo>
                  <a:pt x="0" y="0"/>
                </a:moveTo>
                <a:lnTo>
                  <a:pt x="109727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13328906" y="7686548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83819" y="199643"/>
                </a:moveTo>
                <a:lnTo>
                  <a:pt x="83819" y="1981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14590776" y="1005332"/>
            <a:ext cx="24765" cy="50801"/>
          </a:xfrm>
          <a:custGeom>
            <a:avLst/>
            <a:gdLst/>
            <a:ahLst/>
            <a:cxnLst/>
            <a:rect l="l" t="t" r="r" b="b"/>
            <a:pathLst>
              <a:path w="24765" h="50800">
                <a:moveTo>
                  <a:pt x="0" y="50291"/>
                </a:moveTo>
                <a:lnTo>
                  <a:pt x="243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8898640" y="9591550"/>
            <a:ext cx="398145" cy="201296"/>
          </a:xfrm>
          <a:custGeom>
            <a:avLst/>
            <a:gdLst/>
            <a:ahLst/>
            <a:cxnLst/>
            <a:rect l="l" t="t" r="r" b="b"/>
            <a:pathLst>
              <a:path w="398145" h="201295">
                <a:moveTo>
                  <a:pt x="0" y="0"/>
                </a:moveTo>
                <a:lnTo>
                  <a:pt x="39776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10890504" y="8149844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13016484" y="1631696"/>
            <a:ext cx="327660" cy="166370"/>
          </a:xfrm>
          <a:custGeom>
            <a:avLst/>
            <a:gdLst/>
            <a:ahLst/>
            <a:cxnLst/>
            <a:rect l="l" t="t" r="r" b="b"/>
            <a:pathLst>
              <a:path w="327659" h="166369">
                <a:moveTo>
                  <a:pt x="327659" y="1661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10768587" y="9477252"/>
            <a:ext cx="201295" cy="105411"/>
          </a:xfrm>
          <a:custGeom>
            <a:avLst/>
            <a:gdLst/>
            <a:ahLst/>
            <a:cxnLst/>
            <a:rect l="l" t="t" r="r" b="b"/>
            <a:pathLst>
              <a:path w="201295" h="105409">
                <a:moveTo>
                  <a:pt x="201167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11882630" y="8721344"/>
            <a:ext cx="265430" cy="509270"/>
          </a:xfrm>
          <a:custGeom>
            <a:avLst/>
            <a:gdLst/>
            <a:ahLst/>
            <a:cxnLst/>
            <a:rect l="l" t="t" r="r" b="b"/>
            <a:pathLst>
              <a:path w="265429" h="509270">
                <a:moveTo>
                  <a:pt x="265175" y="0"/>
                </a:moveTo>
                <a:lnTo>
                  <a:pt x="0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13677905" y="866653"/>
            <a:ext cx="96519" cy="53341"/>
          </a:xfrm>
          <a:custGeom>
            <a:avLst/>
            <a:gdLst/>
            <a:ahLst/>
            <a:cxnLst/>
            <a:rect l="l" t="t" r="r" b="b"/>
            <a:pathLst>
              <a:path w="96519" h="53340">
                <a:moveTo>
                  <a:pt x="0" y="0"/>
                </a:moveTo>
                <a:lnTo>
                  <a:pt x="96011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14287500" y="1779525"/>
            <a:ext cx="266700" cy="146686"/>
          </a:xfrm>
          <a:custGeom>
            <a:avLst/>
            <a:gdLst/>
            <a:ahLst/>
            <a:cxnLst/>
            <a:rect l="l" t="t" r="r" b="b"/>
            <a:pathLst>
              <a:path w="266700" h="146685">
                <a:moveTo>
                  <a:pt x="266699" y="1463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8698995" y="9673849"/>
            <a:ext cx="279400" cy="140335"/>
          </a:xfrm>
          <a:custGeom>
            <a:avLst/>
            <a:gdLst/>
            <a:ahLst/>
            <a:cxnLst/>
            <a:rect l="l" t="t" r="r" b="b"/>
            <a:pathLst>
              <a:path w="279400" h="140334">
                <a:moveTo>
                  <a:pt x="0" y="0"/>
                </a:moveTo>
                <a:lnTo>
                  <a:pt x="278891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14554204" y="1802389"/>
            <a:ext cx="60961" cy="123825"/>
          </a:xfrm>
          <a:custGeom>
            <a:avLst/>
            <a:gdLst/>
            <a:ahLst/>
            <a:cxnLst/>
            <a:rect l="l" t="t" r="r" b="b"/>
            <a:pathLst>
              <a:path w="60959" h="123825">
                <a:moveTo>
                  <a:pt x="60959" y="0"/>
                </a:moveTo>
                <a:lnTo>
                  <a:pt x="6095" y="111251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13159739" y="7168389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13583417" y="8285482"/>
            <a:ext cx="88899" cy="208914"/>
          </a:xfrm>
          <a:custGeom>
            <a:avLst/>
            <a:gdLst/>
            <a:ahLst/>
            <a:cxnLst/>
            <a:rect l="l" t="t" r="r" b="b"/>
            <a:pathLst>
              <a:path w="88900" h="208915">
                <a:moveTo>
                  <a:pt x="88391" y="2087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8" name="object 2848"/>
          <p:cNvSpPr/>
          <p:nvPr/>
        </p:nvSpPr>
        <p:spPr>
          <a:xfrm>
            <a:off x="11710416" y="8495794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14042137" y="2572010"/>
            <a:ext cx="573404" cy="291465"/>
          </a:xfrm>
          <a:custGeom>
            <a:avLst/>
            <a:gdLst/>
            <a:ahLst/>
            <a:cxnLst/>
            <a:rect l="l" t="t" r="r" b="b"/>
            <a:pathLst>
              <a:path w="573405" h="291464">
                <a:moveTo>
                  <a:pt x="0" y="0"/>
                </a:moveTo>
                <a:lnTo>
                  <a:pt x="573023" y="2910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11266932" y="8543040"/>
            <a:ext cx="73660" cy="140335"/>
          </a:xfrm>
          <a:custGeom>
            <a:avLst/>
            <a:gdLst/>
            <a:ahLst/>
            <a:cxnLst/>
            <a:rect l="l" t="t" r="r" b="b"/>
            <a:pathLst>
              <a:path w="73659" h="140334">
                <a:moveTo>
                  <a:pt x="73151" y="0"/>
                </a:move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14583159" y="1090677"/>
            <a:ext cx="32384" cy="17146"/>
          </a:xfrm>
          <a:custGeom>
            <a:avLst/>
            <a:gdLst/>
            <a:ahLst/>
            <a:cxnLst/>
            <a:rect l="l" t="t" r="r" b="b"/>
            <a:pathLst>
              <a:path w="32384" h="17144">
                <a:moveTo>
                  <a:pt x="0" y="0"/>
                </a:moveTo>
                <a:lnTo>
                  <a:pt x="32003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12728447" y="1974596"/>
            <a:ext cx="119380" cy="73659"/>
          </a:xfrm>
          <a:custGeom>
            <a:avLst/>
            <a:gdLst/>
            <a:ahLst/>
            <a:cxnLst/>
            <a:rect l="l" t="t" r="r" b="b"/>
            <a:pathLst>
              <a:path w="119379" h="73660">
                <a:moveTo>
                  <a:pt x="0" y="73151"/>
                </a:moveTo>
                <a:lnTo>
                  <a:pt x="118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10145272" y="9623553"/>
            <a:ext cx="297181" cy="147955"/>
          </a:xfrm>
          <a:custGeom>
            <a:avLst/>
            <a:gdLst/>
            <a:ahLst/>
            <a:cxnLst/>
            <a:rect l="l" t="t" r="r" b="b"/>
            <a:pathLst>
              <a:path w="297179" h="147954">
                <a:moveTo>
                  <a:pt x="0" y="0"/>
                </a:moveTo>
                <a:lnTo>
                  <a:pt x="29717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13199366" y="1000761"/>
            <a:ext cx="44450" cy="96520"/>
          </a:xfrm>
          <a:custGeom>
            <a:avLst/>
            <a:gdLst/>
            <a:ahLst/>
            <a:cxnLst/>
            <a:rect l="l" t="t" r="r" b="b"/>
            <a:pathLst>
              <a:path w="44450" h="96519">
                <a:moveTo>
                  <a:pt x="44195" y="960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12786359" y="8078219"/>
            <a:ext cx="243840" cy="109854"/>
          </a:xfrm>
          <a:custGeom>
            <a:avLst/>
            <a:gdLst/>
            <a:ahLst/>
            <a:cxnLst/>
            <a:rect l="l" t="t" r="r" b="b"/>
            <a:pathLst>
              <a:path w="243840" h="109854">
                <a:moveTo>
                  <a:pt x="0" y="109727"/>
                </a:moveTo>
                <a:lnTo>
                  <a:pt x="21335" y="100583"/>
                </a:lnTo>
                <a:lnTo>
                  <a:pt x="80771" y="73151"/>
                </a:lnTo>
                <a:lnTo>
                  <a:pt x="2438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13170409" y="1310132"/>
            <a:ext cx="340361" cy="158750"/>
          </a:xfrm>
          <a:custGeom>
            <a:avLst/>
            <a:gdLst/>
            <a:ahLst/>
            <a:cxnLst/>
            <a:rect l="l" t="t" r="r" b="b"/>
            <a:pathLst>
              <a:path w="340359" h="158750">
                <a:moveTo>
                  <a:pt x="0" y="0"/>
                </a:moveTo>
                <a:lnTo>
                  <a:pt x="339851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11730228" y="7087618"/>
            <a:ext cx="241300" cy="121920"/>
          </a:xfrm>
          <a:custGeom>
            <a:avLst/>
            <a:gdLst/>
            <a:ahLst/>
            <a:cxnLst/>
            <a:rect l="l" t="t" r="r" b="b"/>
            <a:pathLst>
              <a:path w="241300" h="121920">
                <a:moveTo>
                  <a:pt x="240791" y="1219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12533376" y="7491480"/>
            <a:ext cx="248920" cy="105411"/>
          </a:xfrm>
          <a:custGeom>
            <a:avLst/>
            <a:gdLst/>
            <a:ahLst/>
            <a:cxnLst/>
            <a:rect l="l" t="t" r="r" b="b"/>
            <a:pathLst>
              <a:path w="248920" h="105409">
                <a:moveTo>
                  <a:pt x="0" y="105155"/>
                </a:moveTo>
                <a:lnTo>
                  <a:pt x="82295" y="70103"/>
                </a:lnTo>
                <a:lnTo>
                  <a:pt x="2484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10648189" y="9608317"/>
            <a:ext cx="108584" cy="140335"/>
          </a:xfrm>
          <a:custGeom>
            <a:avLst/>
            <a:gdLst/>
            <a:ahLst/>
            <a:cxnLst/>
            <a:rect l="l" t="t" r="r" b="b"/>
            <a:pathLst>
              <a:path w="108584" h="140334">
                <a:moveTo>
                  <a:pt x="0" y="0"/>
                </a:moveTo>
                <a:lnTo>
                  <a:pt x="108203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14488667" y="1285754"/>
            <a:ext cx="127000" cy="60959"/>
          </a:xfrm>
          <a:custGeom>
            <a:avLst/>
            <a:gdLst/>
            <a:ahLst/>
            <a:cxnLst/>
            <a:rect l="l" t="t" r="r" b="b"/>
            <a:pathLst>
              <a:path w="127000" h="60959">
                <a:moveTo>
                  <a:pt x="0" y="0"/>
                </a:moveTo>
                <a:lnTo>
                  <a:pt x="126491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10844785" y="3599186"/>
            <a:ext cx="59690" cy="157481"/>
          </a:xfrm>
          <a:custGeom>
            <a:avLst/>
            <a:gdLst/>
            <a:ahLst/>
            <a:cxnLst/>
            <a:rect l="l" t="t" r="r" b="b"/>
            <a:pathLst>
              <a:path w="59690" h="157479">
                <a:moveTo>
                  <a:pt x="0" y="0"/>
                </a:moveTo>
                <a:lnTo>
                  <a:pt x="59435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10399780" y="6564882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4571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11369045" y="8184897"/>
            <a:ext cx="104139" cy="204470"/>
          </a:xfrm>
          <a:custGeom>
            <a:avLst/>
            <a:gdLst/>
            <a:ahLst/>
            <a:cxnLst/>
            <a:rect l="l" t="t" r="r" b="b"/>
            <a:pathLst>
              <a:path w="104140" h="204470">
                <a:moveTo>
                  <a:pt x="0" y="204215"/>
                </a:moveTo>
                <a:lnTo>
                  <a:pt x="94487" y="16763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12615671" y="1998980"/>
            <a:ext cx="53339" cy="26033"/>
          </a:xfrm>
          <a:custGeom>
            <a:avLst/>
            <a:gdLst/>
            <a:ahLst/>
            <a:cxnLst/>
            <a:rect l="l" t="t" r="r" b="b"/>
            <a:pathLst>
              <a:path w="53340" h="26035">
                <a:moveTo>
                  <a:pt x="53339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5" name="object 2865"/>
          <p:cNvSpPr/>
          <p:nvPr/>
        </p:nvSpPr>
        <p:spPr>
          <a:xfrm>
            <a:off x="12483083" y="2012697"/>
            <a:ext cx="127000" cy="59690"/>
          </a:xfrm>
          <a:custGeom>
            <a:avLst/>
            <a:gdLst/>
            <a:ahLst/>
            <a:cxnLst/>
            <a:rect l="l" t="t" r="r" b="b"/>
            <a:pathLst>
              <a:path w="127000" h="59689">
                <a:moveTo>
                  <a:pt x="126491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12434321" y="1907546"/>
            <a:ext cx="128269" cy="60959"/>
          </a:xfrm>
          <a:custGeom>
            <a:avLst/>
            <a:gdLst/>
            <a:ahLst/>
            <a:cxnLst/>
            <a:rect l="l" t="t" r="r" b="b"/>
            <a:pathLst>
              <a:path w="128270" h="60960">
                <a:moveTo>
                  <a:pt x="0" y="60959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13417299" y="866647"/>
            <a:ext cx="21591" cy="30480"/>
          </a:xfrm>
          <a:custGeom>
            <a:avLst/>
            <a:gdLst/>
            <a:ahLst/>
            <a:cxnLst/>
            <a:rect l="l" t="t" r="r" b="b"/>
            <a:pathLst>
              <a:path w="21590" h="30480">
                <a:moveTo>
                  <a:pt x="21335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12696445" y="2244350"/>
            <a:ext cx="43180" cy="62865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0" y="0"/>
                </a:moveTo>
                <a:lnTo>
                  <a:pt x="4267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12499847" y="8898130"/>
            <a:ext cx="134620" cy="59690"/>
          </a:xfrm>
          <a:custGeom>
            <a:avLst/>
            <a:gdLst/>
            <a:ahLst/>
            <a:cxnLst/>
            <a:rect l="l" t="t" r="r" b="b"/>
            <a:pathLst>
              <a:path w="134620" h="59690">
                <a:moveTo>
                  <a:pt x="0" y="0"/>
                </a:moveTo>
                <a:lnTo>
                  <a:pt x="134111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10075167" y="9762236"/>
            <a:ext cx="106680" cy="52068"/>
          </a:xfrm>
          <a:custGeom>
            <a:avLst/>
            <a:gdLst/>
            <a:ahLst/>
            <a:cxnLst/>
            <a:rect l="l" t="t" r="r" b="b"/>
            <a:pathLst>
              <a:path w="106679" h="52070">
                <a:moveTo>
                  <a:pt x="0" y="0"/>
                </a:moveTo>
                <a:lnTo>
                  <a:pt x="106679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10253470" y="6974841"/>
            <a:ext cx="370840" cy="184785"/>
          </a:xfrm>
          <a:custGeom>
            <a:avLst/>
            <a:gdLst/>
            <a:ahLst/>
            <a:cxnLst/>
            <a:rect l="l" t="t" r="r" b="b"/>
            <a:pathLst>
              <a:path w="370840" h="184784">
                <a:moveTo>
                  <a:pt x="0" y="0"/>
                </a:moveTo>
                <a:lnTo>
                  <a:pt x="53339" y="27431"/>
                </a:lnTo>
                <a:lnTo>
                  <a:pt x="370331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14299690" y="1419860"/>
            <a:ext cx="135891" cy="68579"/>
          </a:xfrm>
          <a:custGeom>
            <a:avLst/>
            <a:gdLst/>
            <a:ahLst/>
            <a:cxnLst/>
            <a:rect l="l" t="t" r="r" b="b"/>
            <a:pathLst>
              <a:path w="135890" h="68580">
                <a:moveTo>
                  <a:pt x="135635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13354817" y="5705350"/>
            <a:ext cx="10795" cy="26033"/>
          </a:xfrm>
          <a:custGeom>
            <a:avLst/>
            <a:gdLst/>
            <a:ahLst/>
            <a:cxnLst/>
            <a:rect l="l" t="t" r="r" b="b"/>
            <a:pathLst>
              <a:path w="10794" h="26035">
                <a:moveTo>
                  <a:pt x="10667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10969757" y="9321801"/>
            <a:ext cx="139065" cy="260986"/>
          </a:xfrm>
          <a:custGeom>
            <a:avLst/>
            <a:gdLst/>
            <a:ahLst/>
            <a:cxnLst/>
            <a:rect l="l" t="t" r="r" b="b"/>
            <a:pathLst>
              <a:path w="139065" h="260984">
                <a:moveTo>
                  <a:pt x="138683" y="0"/>
                </a:moveTo>
                <a:lnTo>
                  <a:pt x="0" y="260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11385806" y="7166866"/>
            <a:ext cx="321945" cy="173990"/>
          </a:xfrm>
          <a:custGeom>
            <a:avLst/>
            <a:gdLst/>
            <a:ahLst/>
            <a:cxnLst/>
            <a:rect l="l" t="t" r="r" b="b"/>
            <a:pathLst>
              <a:path w="321945" h="173990">
                <a:moveTo>
                  <a:pt x="321563" y="1737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12739116" y="2306829"/>
            <a:ext cx="281939" cy="147955"/>
          </a:xfrm>
          <a:custGeom>
            <a:avLst/>
            <a:gdLst/>
            <a:ahLst/>
            <a:cxnLst/>
            <a:rect l="l" t="t" r="r" b="b"/>
            <a:pathLst>
              <a:path w="281940" h="147955">
                <a:moveTo>
                  <a:pt x="0" y="0"/>
                </a:moveTo>
                <a:lnTo>
                  <a:pt x="28193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12147804" y="8721344"/>
            <a:ext cx="94615" cy="48895"/>
          </a:xfrm>
          <a:custGeom>
            <a:avLst/>
            <a:gdLst/>
            <a:ahLst/>
            <a:cxnLst/>
            <a:rect l="l" t="t" r="r" b="b"/>
            <a:pathLst>
              <a:path w="94615" h="48895">
                <a:moveTo>
                  <a:pt x="0" y="0"/>
                </a:moveTo>
                <a:lnTo>
                  <a:pt x="94487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12620245" y="9175501"/>
            <a:ext cx="304800" cy="157481"/>
          </a:xfrm>
          <a:custGeom>
            <a:avLst/>
            <a:gdLst/>
            <a:ahLst/>
            <a:cxnLst/>
            <a:rect l="l" t="t" r="r" b="b"/>
            <a:pathLst>
              <a:path w="304800" h="157479">
                <a:moveTo>
                  <a:pt x="0" y="0"/>
                </a:moveTo>
                <a:lnTo>
                  <a:pt x="182879" y="94487"/>
                </a:lnTo>
                <a:lnTo>
                  <a:pt x="304799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11102345" y="9419335"/>
            <a:ext cx="200025" cy="394970"/>
          </a:xfrm>
          <a:custGeom>
            <a:avLst/>
            <a:gdLst/>
            <a:ahLst/>
            <a:cxnLst/>
            <a:rect l="l" t="t" r="r" b="b"/>
            <a:pathLst>
              <a:path w="200025" h="394970">
                <a:moveTo>
                  <a:pt x="199643" y="0"/>
                </a:moveTo>
                <a:lnTo>
                  <a:pt x="0" y="394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10507980" y="6831588"/>
            <a:ext cx="228600" cy="105411"/>
          </a:xfrm>
          <a:custGeom>
            <a:avLst/>
            <a:gdLst/>
            <a:ahLst/>
            <a:cxnLst/>
            <a:rect l="l" t="t" r="r" b="b"/>
            <a:pathLst>
              <a:path w="228600" h="105409">
                <a:moveTo>
                  <a:pt x="0" y="0"/>
                </a:moveTo>
                <a:lnTo>
                  <a:pt x="228599" y="105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11908538" y="8753350"/>
            <a:ext cx="99060" cy="47624"/>
          </a:xfrm>
          <a:custGeom>
            <a:avLst/>
            <a:gdLst/>
            <a:ahLst/>
            <a:cxnLst/>
            <a:rect l="l" t="t" r="r" b="b"/>
            <a:pathLst>
              <a:path w="99059" h="47625">
                <a:moveTo>
                  <a:pt x="0" y="0"/>
                </a:moveTo>
                <a:lnTo>
                  <a:pt x="99059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13164315" y="5900421"/>
            <a:ext cx="93345" cy="182879"/>
          </a:xfrm>
          <a:custGeom>
            <a:avLst/>
            <a:gdLst/>
            <a:ahLst/>
            <a:cxnLst/>
            <a:rect l="l" t="t" r="r" b="b"/>
            <a:pathLst>
              <a:path w="93344" h="182879">
                <a:moveTo>
                  <a:pt x="92963" y="0"/>
                </a:moveTo>
                <a:lnTo>
                  <a:pt x="0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12181332" y="2977389"/>
            <a:ext cx="454659" cy="226060"/>
          </a:xfrm>
          <a:custGeom>
            <a:avLst/>
            <a:gdLst/>
            <a:ahLst/>
            <a:cxnLst/>
            <a:rect l="l" t="t" r="r" b="b"/>
            <a:pathLst>
              <a:path w="454659" h="226060">
                <a:moveTo>
                  <a:pt x="454151" y="225551"/>
                </a:moveTo>
                <a:lnTo>
                  <a:pt x="419099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13325856" y="1051052"/>
            <a:ext cx="300355" cy="189230"/>
          </a:xfrm>
          <a:custGeom>
            <a:avLst/>
            <a:gdLst/>
            <a:ahLst/>
            <a:cxnLst/>
            <a:rect l="l" t="t" r="r" b="b"/>
            <a:pathLst>
              <a:path w="300355" h="189230">
                <a:moveTo>
                  <a:pt x="300227" y="1889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12601956" y="9023095"/>
            <a:ext cx="78105" cy="36830"/>
          </a:xfrm>
          <a:custGeom>
            <a:avLst/>
            <a:gdLst/>
            <a:ahLst/>
            <a:cxnLst/>
            <a:rect l="l" t="t" r="r" b="b"/>
            <a:pathLst>
              <a:path w="78104" h="36829">
                <a:moveTo>
                  <a:pt x="0" y="0"/>
                </a:moveTo>
                <a:lnTo>
                  <a:pt x="77723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10914893" y="9769856"/>
            <a:ext cx="96519" cy="44450"/>
          </a:xfrm>
          <a:custGeom>
            <a:avLst/>
            <a:gdLst/>
            <a:ahLst/>
            <a:cxnLst/>
            <a:rect l="l" t="t" r="r" b="b"/>
            <a:pathLst>
              <a:path w="96520" h="44450">
                <a:moveTo>
                  <a:pt x="96011" y="441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7" name="object 2887"/>
          <p:cNvSpPr/>
          <p:nvPr/>
        </p:nvSpPr>
        <p:spPr>
          <a:xfrm>
            <a:off x="13496544" y="7936483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12780265" y="2689353"/>
            <a:ext cx="94615" cy="48895"/>
          </a:xfrm>
          <a:custGeom>
            <a:avLst/>
            <a:gdLst/>
            <a:ahLst/>
            <a:cxnLst/>
            <a:rect l="l" t="t" r="r" b="b"/>
            <a:pathLst>
              <a:path w="94615" h="48894">
                <a:moveTo>
                  <a:pt x="0" y="0"/>
                </a:moveTo>
                <a:lnTo>
                  <a:pt x="94487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12903710" y="6569457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13417295" y="935234"/>
            <a:ext cx="268605" cy="180339"/>
          </a:xfrm>
          <a:custGeom>
            <a:avLst/>
            <a:gdLst/>
            <a:ahLst/>
            <a:cxnLst/>
            <a:rect l="l" t="t" r="r" b="b"/>
            <a:pathLst>
              <a:path w="268605" h="180340">
                <a:moveTo>
                  <a:pt x="0" y="0"/>
                </a:moveTo>
                <a:lnTo>
                  <a:pt x="268223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13257279" y="5726684"/>
            <a:ext cx="86995" cy="173990"/>
          </a:xfrm>
          <a:custGeom>
            <a:avLst/>
            <a:gdLst/>
            <a:ahLst/>
            <a:cxnLst/>
            <a:rect l="l" t="t" r="r" b="b"/>
            <a:pathLst>
              <a:path w="86994" h="173989">
                <a:moveTo>
                  <a:pt x="86867" y="0"/>
                </a:move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8799576" y="2739644"/>
            <a:ext cx="1694814" cy="1507490"/>
          </a:xfrm>
          <a:custGeom>
            <a:avLst/>
            <a:gdLst/>
            <a:ahLst/>
            <a:cxnLst/>
            <a:rect l="l" t="t" r="r" b="b"/>
            <a:pathLst>
              <a:path w="1694815" h="1507489">
                <a:moveTo>
                  <a:pt x="333755" y="1507235"/>
                </a:moveTo>
                <a:lnTo>
                  <a:pt x="0" y="627887"/>
                </a:lnTo>
                <a:lnTo>
                  <a:pt x="1694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3" name="object 2893"/>
          <p:cNvSpPr/>
          <p:nvPr/>
        </p:nvSpPr>
        <p:spPr>
          <a:xfrm>
            <a:off x="13170408" y="1144016"/>
            <a:ext cx="79375" cy="166370"/>
          </a:xfrm>
          <a:custGeom>
            <a:avLst/>
            <a:gdLst/>
            <a:ahLst/>
            <a:cxnLst/>
            <a:rect l="l" t="t" r="r" b="b"/>
            <a:pathLst>
              <a:path w="79375" h="166369">
                <a:moveTo>
                  <a:pt x="0" y="166115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13138408" y="866647"/>
            <a:ext cx="60961" cy="134620"/>
          </a:xfrm>
          <a:custGeom>
            <a:avLst/>
            <a:gdLst/>
            <a:ahLst/>
            <a:cxnLst/>
            <a:rect l="l" t="t" r="r" b="b"/>
            <a:pathLst>
              <a:path w="60959" h="134619">
                <a:moveTo>
                  <a:pt x="60959" y="1341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12324593" y="6833108"/>
            <a:ext cx="177165" cy="350520"/>
          </a:xfrm>
          <a:custGeom>
            <a:avLst/>
            <a:gdLst/>
            <a:ahLst/>
            <a:cxnLst/>
            <a:rect l="l" t="t" r="r" b="b"/>
            <a:pathLst>
              <a:path w="177165" h="350520">
                <a:moveTo>
                  <a:pt x="176783" y="0"/>
                </a:moveTo>
                <a:lnTo>
                  <a:pt x="0" y="3505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12987529" y="866647"/>
            <a:ext cx="66040" cy="30480"/>
          </a:xfrm>
          <a:custGeom>
            <a:avLst/>
            <a:gdLst/>
            <a:ahLst/>
            <a:cxnLst/>
            <a:rect l="l" t="t" r="r" b="b"/>
            <a:pathLst>
              <a:path w="66040" h="30480">
                <a:moveTo>
                  <a:pt x="0" y="30479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12254485" y="8861558"/>
            <a:ext cx="262254" cy="553719"/>
          </a:xfrm>
          <a:custGeom>
            <a:avLst/>
            <a:gdLst/>
            <a:ahLst/>
            <a:cxnLst/>
            <a:rect l="l" t="t" r="r" b="b"/>
            <a:pathLst>
              <a:path w="262254" h="553720">
                <a:moveTo>
                  <a:pt x="0" y="553211"/>
                </a:moveTo>
                <a:lnTo>
                  <a:pt x="220979" y="88391"/>
                </a:lnTo>
                <a:lnTo>
                  <a:pt x="245363" y="3657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12164569" y="7104380"/>
            <a:ext cx="160020" cy="79376"/>
          </a:xfrm>
          <a:custGeom>
            <a:avLst/>
            <a:gdLst/>
            <a:ahLst/>
            <a:cxnLst/>
            <a:rect l="l" t="t" r="r" b="b"/>
            <a:pathLst>
              <a:path w="160020" h="79375">
                <a:moveTo>
                  <a:pt x="160019" y="792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12990576" y="6773672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11992361" y="9774429"/>
            <a:ext cx="18415" cy="40004"/>
          </a:xfrm>
          <a:custGeom>
            <a:avLst/>
            <a:gdLst/>
            <a:ahLst/>
            <a:cxnLst/>
            <a:rect l="l" t="t" r="r" b="b"/>
            <a:pathLst>
              <a:path w="18415" h="40004">
                <a:moveTo>
                  <a:pt x="1828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9127234" y="424688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10815828" y="3599184"/>
            <a:ext cx="29209" cy="9526"/>
          </a:xfrm>
          <a:custGeom>
            <a:avLst/>
            <a:gdLst/>
            <a:ahLst/>
            <a:cxnLst/>
            <a:rect l="l" t="t" r="r" b="b"/>
            <a:pathLst>
              <a:path w="29209" h="9525">
                <a:moveTo>
                  <a:pt x="0" y="9143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9127237" y="4249928"/>
            <a:ext cx="100965" cy="265430"/>
          </a:xfrm>
          <a:custGeom>
            <a:avLst/>
            <a:gdLst/>
            <a:ahLst/>
            <a:cxnLst/>
            <a:rect l="l" t="t" r="r" b="b"/>
            <a:pathLst>
              <a:path w="100965" h="265429">
                <a:moveTo>
                  <a:pt x="100583" y="2651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13650468" y="5011929"/>
            <a:ext cx="289559" cy="591820"/>
          </a:xfrm>
          <a:custGeom>
            <a:avLst/>
            <a:gdLst/>
            <a:ahLst/>
            <a:cxnLst/>
            <a:rect l="l" t="t" r="r" b="b"/>
            <a:pathLst>
              <a:path w="289559" h="591820">
                <a:moveTo>
                  <a:pt x="289559" y="0"/>
                </a:moveTo>
                <a:lnTo>
                  <a:pt x="0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14435328" y="7698747"/>
            <a:ext cx="180340" cy="78105"/>
          </a:xfrm>
          <a:custGeom>
            <a:avLst/>
            <a:gdLst/>
            <a:ahLst/>
            <a:cxnLst/>
            <a:rect l="l" t="t" r="r" b="b"/>
            <a:pathLst>
              <a:path w="180340" h="78104">
                <a:moveTo>
                  <a:pt x="0" y="77723"/>
                </a:moveTo>
                <a:lnTo>
                  <a:pt x="1798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14369800" y="4091432"/>
            <a:ext cx="146685" cy="342900"/>
          </a:xfrm>
          <a:custGeom>
            <a:avLst/>
            <a:gdLst/>
            <a:ahLst/>
            <a:cxnLst/>
            <a:rect l="l" t="t" r="r" b="b"/>
            <a:pathLst>
              <a:path w="146684" h="342900">
                <a:moveTo>
                  <a:pt x="146303" y="3428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14435328" y="7776464"/>
            <a:ext cx="180340" cy="422275"/>
          </a:xfrm>
          <a:custGeom>
            <a:avLst/>
            <a:gdLst/>
            <a:ahLst/>
            <a:cxnLst/>
            <a:rect l="l" t="t" r="r" b="b"/>
            <a:pathLst>
              <a:path w="180340" h="422275">
                <a:moveTo>
                  <a:pt x="179831" y="4221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13083541" y="5568192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0" y="0"/>
                </a:moveTo>
                <a:lnTo>
                  <a:pt x="114299" y="56387"/>
                </a:lnTo>
                <a:lnTo>
                  <a:pt x="277367" y="135635"/>
                </a:lnTo>
                <a:lnTo>
                  <a:pt x="281939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13840967" y="7936485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0" y="0"/>
                </a:moveTo>
                <a:lnTo>
                  <a:pt x="853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13417299" y="897133"/>
            <a:ext cx="21591" cy="38101"/>
          </a:xfrm>
          <a:custGeom>
            <a:avLst/>
            <a:gdLst/>
            <a:ahLst/>
            <a:cxnLst/>
            <a:rect l="l" t="t" r="r" b="b"/>
            <a:pathLst>
              <a:path w="21590" h="38100">
                <a:moveTo>
                  <a:pt x="0" y="38099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13757151" y="7736840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12320017" y="8354059"/>
            <a:ext cx="97790" cy="198119"/>
          </a:xfrm>
          <a:custGeom>
            <a:avLst/>
            <a:gdLst/>
            <a:ahLst/>
            <a:cxnLst/>
            <a:rect l="l" t="t" r="r" b="b"/>
            <a:pathLst>
              <a:path w="97790" h="198120">
                <a:moveTo>
                  <a:pt x="0" y="198119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11181588" y="8110220"/>
            <a:ext cx="94615" cy="184785"/>
          </a:xfrm>
          <a:custGeom>
            <a:avLst/>
            <a:gdLst/>
            <a:ahLst/>
            <a:cxnLst/>
            <a:rect l="l" t="t" r="r" b="b"/>
            <a:pathLst>
              <a:path w="94615" h="184784">
                <a:moveTo>
                  <a:pt x="94487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14435328" y="1488441"/>
            <a:ext cx="180340" cy="88900"/>
          </a:xfrm>
          <a:custGeom>
            <a:avLst/>
            <a:gdLst/>
            <a:ahLst/>
            <a:cxnLst/>
            <a:rect l="l" t="t" r="r" b="b"/>
            <a:pathLst>
              <a:path w="180340" h="88900">
                <a:moveTo>
                  <a:pt x="0" y="0"/>
                </a:moveTo>
                <a:lnTo>
                  <a:pt x="179831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13438633" y="7139432"/>
            <a:ext cx="67310" cy="29210"/>
          </a:xfrm>
          <a:custGeom>
            <a:avLst/>
            <a:gdLst/>
            <a:ahLst/>
            <a:cxnLst/>
            <a:rect l="l" t="t" r="r" b="b"/>
            <a:pathLst>
              <a:path w="67309" h="29209">
                <a:moveTo>
                  <a:pt x="0" y="28955"/>
                </a:moveTo>
                <a:lnTo>
                  <a:pt x="67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13505690" y="7139432"/>
            <a:ext cx="83820" cy="201296"/>
          </a:xfrm>
          <a:custGeom>
            <a:avLst/>
            <a:gdLst/>
            <a:ahLst/>
            <a:cxnLst/>
            <a:rect l="l" t="t" r="r" b="b"/>
            <a:pathLst>
              <a:path w="83819" h="201295">
                <a:moveTo>
                  <a:pt x="0" y="0"/>
                </a:moveTo>
                <a:lnTo>
                  <a:pt x="83819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7" name="object 2917"/>
          <p:cNvSpPr/>
          <p:nvPr/>
        </p:nvSpPr>
        <p:spPr>
          <a:xfrm>
            <a:off x="10940795" y="9582404"/>
            <a:ext cx="29209" cy="55245"/>
          </a:xfrm>
          <a:custGeom>
            <a:avLst/>
            <a:gdLst/>
            <a:ahLst/>
            <a:cxnLst/>
            <a:rect l="l" t="t" r="r" b="b"/>
            <a:pathLst>
              <a:path w="29209" h="55245">
                <a:moveTo>
                  <a:pt x="0" y="54863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14590776" y="1055624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24383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13673328" y="753871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13269470" y="6773670"/>
            <a:ext cx="83820" cy="196850"/>
          </a:xfrm>
          <a:custGeom>
            <a:avLst/>
            <a:gdLst/>
            <a:ahLst/>
            <a:cxnLst/>
            <a:rect l="l" t="t" r="r" b="b"/>
            <a:pathLst>
              <a:path w="83819" h="196850">
                <a:moveTo>
                  <a:pt x="0" y="0"/>
                </a:moveTo>
                <a:lnTo>
                  <a:pt x="8381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11402568" y="8405876"/>
            <a:ext cx="307975" cy="154304"/>
          </a:xfrm>
          <a:custGeom>
            <a:avLst/>
            <a:gdLst/>
            <a:ahLst/>
            <a:cxnLst/>
            <a:rect l="l" t="t" r="r" b="b"/>
            <a:pathLst>
              <a:path w="307975" h="154304">
                <a:moveTo>
                  <a:pt x="307847" y="1539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12586721" y="2593340"/>
            <a:ext cx="193675" cy="96520"/>
          </a:xfrm>
          <a:custGeom>
            <a:avLst/>
            <a:gdLst/>
            <a:ahLst/>
            <a:cxnLst/>
            <a:rect l="l" t="t" r="r" b="b"/>
            <a:pathLst>
              <a:path w="193675" h="96519">
                <a:moveTo>
                  <a:pt x="193547" y="960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11369041" y="8389111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4" h="17145">
                <a:moveTo>
                  <a:pt x="0" y="0"/>
                </a:moveTo>
                <a:lnTo>
                  <a:pt x="33527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13243560" y="1096778"/>
            <a:ext cx="45720" cy="13969"/>
          </a:xfrm>
          <a:custGeom>
            <a:avLst/>
            <a:gdLst/>
            <a:ahLst/>
            <a:cxnLst/>
            <a:rect l="l" t="t" r="r" b="b"/>
            <a:pathLst>
              <a:path w="45719" h="13969">
                <a:moveTo>
                  <a:pt x="45719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10442447" y="9771386"/>
            <a:ext cx="30480" cy="43181"/>
          </a:xfrm>
          <a:custGeom>
            <a:avLst/>
            <a:gdLst/>
            <a:ahLst/>
            <a:cxnLst/>
            <a:rect l="l" t="t" r="r" b="b"/>
            <a:pathLst>
              <a:path w="30479" h="43179">
                <a:moveTo>
                  <a:pt x="0" y="0"/>
                </a:moveTo>
                <a:lnTo>
                  <a:pt x="3047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13353288" y="6970268"/>
            <a:ext cx="85725" cy="198119"/>
          </a:xfrm>
          <a:custGeom>
            <a:avLst/>
            <a:gdLst/>
            <a:ahLst/>
            <a:cxnLst/>
            <a:rect l="l" t="t" r="r" b="b"/>
            <a:pathLst>
              <a:path w="85725" h="198120">
                <a:moveTo>
                  <a:pt x="0" y="0"/>
                </a:moveTo>
                <a:lnTo>
                  <a:pt x="853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8698996" y="9591546"/>
            <a:ext cx="200025" cy="82550"/>
          </a:xfrm>
          <a:custGeom>
            <a:avLst/>
            <a:gdLst/>
            <a:ahLst/>
            <a:cxnLst/>
            <a:rect l="l" t="t" r="r" b="b"/>
            <a:pathLst>
              <a:path w="200025" h="82550">
                <a:moveTo>
                  <a:pt x="199643" y="0"/>
                </a:moveTo>
                <a:lnTo>
                  <a:pt x="0" y="82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13182601" y="6542024"/>
            <a:ext cx="64135" cy="27940"/>
          </a:xfrm>
          <a:custGeom>
            <a:avLst/>
            <a:gdLst/>
            <a:ahLst/>
            <a:cxnLst/>
            <a:rect l="l" t="t" r="r" b="b"/>
            <a:pathLst>
              <a:path w="64134" h="27940">
                <a:moveTo>
                  <a:pt x="64007" y="0"/>
                </a:moveTo>
                <a:lnTo>
                  <a:pt x="0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13589508" y="7340600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12620246" y="9059672"/>
            <a:ext cx="59690" cy="116205"/>
          </a:xfrm>
          <a:custGeom>
            <a:avLst/>
            <a:gdLst/>
            <a:ahLst/>
            <a:cxnLst/>
            <a:rect l="l" t="t" r="r" b="b"/>
            <a:pathLst>
              <a:path w="59690" h="116204">
                <a:moveTo>
                  <a:pt x="59435" y="0"/>
                </a:moveTo>
                <a:lnTo>
                  <a:pt x="12191" y="92963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8456676" y="9673844"/>
            <a:ext cx="242569" cy="100965"/>
          </a:xfrm>
          <a:custGeom>
            <a:avLst/>
            <a:gdLst/>
            <a:ahLst/>
            <a:cxnLst/>
            <a:rect l="l" t="t" r="r" b="b"/>
            <a:pathLst>
              <a:path w="242570" h="100965">
                <a:moveTo>
                  <a:pt x="242315" y="0"/>
                </a:move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11876533" y="8599428"/>
            <a:ext cx="86995" cy="47624"/>
          </a:xfrm>
          <a:custGeom>
            <a:avLst/>
            <a:gdLst/>
            <a:ahLst/>
            <a:cxnLst/>
            <a:rect l="l" t="t" r="r" b="b"/>
            <a:pathLst>
              <a:path w="86995" h="47625">
                <a:moveTo>
                  <a:pt x="0" y="0"/>
                </a:moveTo>
                <a:lnTo>
                  <a:pt x="8686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14287500" y="1488446"/>
            <a:ext cx="147954" cy="291465"/>
          </a:xfrm>
          <a:custGeom>
            <a:avLst/>
            <a:gdLst/>
            <a:ahLst/>
            <a:cxnLst/>
            <a:rect l="l" t="t" r="r" b="b"/>
            <a:pathLst>
              <a:path w="147955" h="291464">
                <a:moveTo>
                  <a:pt x="0" y="291083"/>
                </a:moveTo>
                <a:lnTo>
                  <a:pt x="1478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13182601" y="6569456"/>
            <a:ext cx="86995" cy="204470"/>
          </a:xfrm>
          <a:custGeom>
            <a:avLst/>
            <a:gdLst/>
            <a:ahLst/>
            <a:cxnLst/>
            <a:rect l="l" t="t" r="r" b="b"/>
            <a:pathLst>
              <a:path w="86994" h="204470">
                <a:moveTo>
                  <a:pt x="0" y="0"/>
                </a:moveTo>
                <a:lnTo>
                  <a:pt x="86867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12638532" y="2433326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4">
                <a:moveTo>
                  <a:pt x="22859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12568428" y="2349499"/>
            <a:ext cx="70485" cy="83820"/>
          </a:xfrm>
          <a:custGeom>
            <a:avLst/>
            <a:gdLst/>
            <a:ahLst/>
            <a:cxnLst/>
            <a:rect l="l" t="t" r="r" b="b"/>
            <a:pathLst>
              <a:path w="70484" h="83819">
                <a:moveTo>
                  <a:pt x="70103" y="838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13412725" y="7736840"/>
            <a:ext cx="344804" cy="149860"/>
          </a:xfrm>
          <a:custGeom>
            <a:avLst/>
            <a:gdLst/>
            <a:ahLst/>
            <a:cxnLst/>
            <a:rect l="l" t="t" r="r" b="b"/>
            <a:pathLst>
              <a:path w="344805" h="149859">
                <a:moveTo>
                  <a:pt x="344423" y="0"/>
                </a:move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10421113" y="6564884"/>
            <a:ext cx="147954" cy="154304"/>
          </a:xfrm>
          <a:custGeom>
            <a:avLst/>
            <a:gdLst/>
            <a:ahLst/>
            <a:cxnLst/>
            <a:rect l="l" t="t" r="r" b="b"/>
            <a:pathLst>
              <a:path w="147954" h="154304">
                <a:moveTo>
                  <a:pt x="0" y="0"/>
                </a:moveTo>
                <a:lnTo>
                  <a:pt x="51815" y="105155"/>
                </a:lnTo>
                <a:lnTo>
                  <a:pt x="147827" y="153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12562332" y="1907540"/>
            <a:ext cx="53339" cy="117475"/>
          </a:xfrm>
          <a:custGeom>
            <a:avLst/>
            <a:gdLst/>
            <a:ahLst/>
            <a:cxnLst/>
            <a:rect l="l" t="t" r="r" b="b"/>
            <a:pathLst>
              <a:path w="53340" h="117475">
                <a:moveTo>
                  <a:pt x="53339" y="117347"/>
                </a:moveTo>
                <a:lnTo>
                  <a:pt x="47243" y="10515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8424673" y="9774434"/>
            <a:ext cx="32384" cy="13969"/>
          </a:xfrm>
          <a:custGeom>
            <a:avLst/>
            <a:gdLst/>
            <a:ahLst/>
            <a:cxnLst/>
            <a:rect l="l" t="t" r="r" b="b"/>
            <a:pathLst>
              <a:path w="32384" h="13970">
                <a:moveTo>
                  <a:pt x="32003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1" name="object 2941"/>
          <p:cNvSpPr/>
          <p:nvPr/>
        </p:nvSpPr>
        <p:spPr>
          <a:xfrm>
            <a:off x="13583415" y="8137652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11340083" y="8543035"/>
            <a:ext cx="285115" cy="149860"/>
          </a:xfrm>
          <a:custGeom>
            <a:avLst/>
            <a:gdLst/>
            <a:ahLst/>
            <a:cxnLst/>
            <a:rect l="l" t="t" r="r" b="b"/>
            <a:pathLst>
              <a:path w="285115" h="149859">
                <a:moveTo>
                  <a:pt x="284987" y="149351"/>
                </a:moveTo>
                <a:lnTo>
                  <a:pt x="97535" y="502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11181588" y="8294624"/>
            <a:ext cx="187960" cy="94614"/>
          </a:xfrm>
          <a:custGeom>
            <a:avLst/>
            <a:gdLst/>
            <a:ahLst/>
            <a:cxnLst/>
            <a:rect l="l" t="t" r="r" b="b"/>
            <a:pathLst>
              <a:path w="187959" h="94615">
                <a:moveTo>
                  <a:pt x="0" y="0"/>
                </a:moveTo>
                <a:lnTo>
                  <a:pt x="187451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8456676" y="9774429"/>
            <a:ext cx="81280" cy="40004"/>
          </a:xfrm>
          <a:custGeom>
            <a:avLst/>
            <a:gdLst/>
            <a:ahLst/>
            <a:cxnLst/>
            <a:rect l="l" t="t" r="r" b="b"/>
            <a:pathLst>
              <a:path w="81279" h="40004">
                <a:moveTo>
                  <a:pt x="80771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12310871" y="8788400"/>
            <a:ext cx="43180" cy="88900"/>
          </a:xfrm>
          <a:custGeom>
            <a:avLst/>
            <a:gdLst/>
            <a:ahLst/>
            <a:cxnLst/>
            <a:rect l="l" t="t" r="r" b="b"/>
            <a:pathLst>
              <a:path w="43179" h="88900">
                <a:moveTo>
                  <a:pt x="0" y="8839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12586718" y="2443988"/>
            <a:ext cx="74930" cy="149860"/>
          </a:xfrm>
          <a:custGeom>
            <a:avLst/>
            <a:gdLst/>
            <a:ahLst/>
            <a:cxnLst/>
            <a:rect l="l" t="t" r="r" b="b"/>
            <a:pathLst>
              <a:path w="74929" h="149860">
                <a:moveTo>
                  <a:pt x="0" y="149351"/>
                </a:moveTo>
                <a:lnTo>
                  <a:pt x="746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12417552" y="8187945"/>
            <a:ext cx="368935" cy="166370"/>
          </a:xfrm>
          <a:custGeom>
            <a:avLst/>
            <a:gdLst/>
            <a:ahLst/>
            <a:cxnLst/>
            <a:rect l="l" t="t" r="r" b="b"/>
            <a:pathLst>
              <a:path w="368934" h="166370">
                <a:moveTo>
                  <a:pt x="0" y="166115"/>
                </a:moveTo>
                <a:lnTo>
                  <a:pt x="333755" y="15239"/>
                </a:lnTo>
                <a:lnTo>
                  <a:pt x="3688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12771123" y="9615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13130789" y="83677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12001505" y="6630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12918952" y="93263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12559288" y="954430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11260835" y="867867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13225276" y="872592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13103356" y="22748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10820405" y="8271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14601448" y="95031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10303768" y="717448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13665713" y="8489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14577060" y="108458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11701275" y="91343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13491976" y="80797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14036043" y="25659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11774427" y="6916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5" name="object 2965"/>
          <p:cNvSpPr/>
          <p:nvPr/>
        </p:nvSpPr>
        <p:spPr>
          <a:xfrm>
            <a:off x="13126217" y="89194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13267944" y="968756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13168889" y="8850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13459972" y="477418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11283699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14276836" y="2968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14295124" y="14152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12461752" y="94955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13267948" y="86573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11934449" y="65984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11239505" y="86664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11129776" y="86100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13955271" y="2732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12986009" y="688950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7424933" y="1724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13077448" y="55636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12249916" y="94101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2" name="object 2982"/>
          <p:cNvSpPr/>
          <p:nvPr/>
        </p:nvSpPr>
        <p:spPr>
          <a:xfrm>
            <a:off x="13121644" y="894080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12006076" y="97698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11420860" y="89971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12341357" y="67492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11381237" y="71622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10178800" y="71059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9332980" y="97012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11878061" y="92257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10416545" y="75524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13217656" y="87533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13181080" y="8826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13978132" y="32136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10209281" y="948487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13883644" y="298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10070596" y="9756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12441938" y="9516109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771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13213085" y="8750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9" name="object 2999"/>
          <p:cNvSpPr/>
          <p:nvPr/>
        </p:nvSpPr>
        <p:spPr>
          <a:xfrm>
            <a:off x="9128764" y="42423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10978898" y="796392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7685537" y="15859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10471409" y="94345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11724136" y="70830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13130789" y="89225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5" name="object 3005"/>
          <p:cNvSpPr/>
          <p:nvPr/>
        </p:nvSpPr>
        <p:spPr>
          <a:xfrm>
            <a:off x="12637012" y="95976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13997944" y="3170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11632697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10835645" y="91831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12355073" y="6723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13150599" y="8475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10730487" y="69306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13479784" y="95686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10617712" y="71531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13174980" y="882345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13860785" y="276402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12729975" y="962964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10285481" y="933704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12554716" y="95565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12813797" y="6482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11801861" y="6929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11212073" y="87183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11103868" y="9315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14214352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13676379" y="947725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13261849" y="865429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13504164" y="146406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10811261" y="36037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12629393" y="31983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13868404" y="274727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12643109" y="95869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10748775" y="8413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12086849" y="93309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12036557" y="6564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13107928" y="83769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10764015" y="93279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14293600" y="9385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11477249" y="69672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12495278" y="682701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11103868" y="86619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13014964" y="24500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13277092" y="863752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13338052" y="1791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14383516" y="4077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13242041" y="748233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13069827" y="70845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13117072" y="83007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12943337" y="2587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10488172" y="27335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13967465" y="281737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9532624" y="92958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13231372" y="87289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12868661" y="2732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10175752" y="7404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4" name="object 3054"/>
          <p:cNvSpPr/>
          <p:nvPr/>
        </p:nvSpPr>
        <p:spPr>
          <a:xfrm>
            <a:off x="11190737" y="93599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13162792" y="88478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10571993" y="92334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14118340" y="32837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13025632" y="80721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11282176" y="94056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12882374" y="596595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13220705" y="85095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11664698" y="960069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13947651" y="31450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14389613" y="12339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13322813" y="76819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10140699" y="96189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7434071" y="112268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7467605" y="18008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13679428" y="11089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11297416" y="9413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1" name="object 3071"/>
          <p:cNvSpPr/>
          <p:nvPr/>
        </p:nvSpPr>
        <p:spPr>
          <a:xfrm>
            <a:off x="13123168" y="82976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11198357" y="93583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9291833" y="978662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13769344" y="915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14484100" y="12796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14159487" y="234036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10885936" y="81452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11833863" y="96860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10236712" y="75234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13619992" y="123546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12775697" y="74869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14316461" y="39283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13171937" y="53670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14365228" y="40868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9773416" y="22992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14458192" y="52176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9442709" y="26756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8" name="object 3088"/>
          <p:cNvSpPr/>
          <p:nvPr/>
        </p:nvSpPr>
        <p:spPr>
          <a:xfrm>
            <a:off x="9430516" y="26497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9752081" y="25217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8438393" y="27274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9223252" y="450900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2" name="object 3092"/>
          <p:cNvSpPr/>
          <p:nvPr/>
        </p:nvSpPr>
        <p:spPr>
          <a:xfrm>
            <a:off x="8650227" y="29926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3" name="object 3093"/>
          <p:cNvSpPr/>
          <p:nvPr/>
        </p:nvSpPr>
        <p:spPr>
          <a:xfrm>
            <a:off x="9351268" y="14518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4" name="object 3094"/>
          <p:cNvSpPr/>
          <p:nvPr/>
        </p:nvSpPr>
        <p:spPr>
          <a:xfrm>
            <a:off x="14368275" y="54066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5" name="object 3095"/>
          <p:cNvSpPr/>
          <p:nvPr/>
        </p:nvSpPr>
        <p:spPr>
          <a:xfrm>
            <a:off x="14374372" y="51780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6" name="object 3096"/>
          <p:cNvSpPr/>
          <p:nvPr/>
        </p:nvSpPr>
        <p:spPr>
          <a:xfrm>
            <a:off x="10340344" y="408533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7" name="object 3097"/>
          <p:cNvSpPr/>
          <p:nvPr/>
        </p:nvSpPr>
        <p:spPr>
          <a:xfrm>
            <a:off x="14284457" y="53670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8" name="object 3098"/>
          <p:cNvSpPr/>
          <p:nvPr/>
        </p:nvSpPr>
        <p:spPr>
          <a:xfrm>
            <a:off x="8497828" y="269545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9" name="object 3099"/>
          <p:cNvSpPr/>
          <p:nvPr/>
        </p:nvSpPr>
        <p:spPr>
          <a:xfrm>
            <a:off x="9666737" y="2351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0" name="object 3100"/>
          <p:cNvSpPr/>
          <p:nvPr/>
        </p:nvSpPr>
        <p:spPr>
          <a:xfrm>
            <a:off x="8668515" y="30292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1" name="object 3101"/>
          <p:cNvSpPr/>
          <p:nvPr/>
        </p:nvSpPr>
        <p:spPr>
          <a:xfrm>
            <a:off x="8543548" y="18542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2" name="object 3102"/>
          <p:cNvSpPr/>
          <p:nvPr/>
        </p:nvSpPr>
        <p:spPr>
          <a:xfrm>
            <a:off x="8535927" y="30490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3" name="object 3103"/>
          <p:cNvSpPr/>
          <p:nvPr/>
        </p:nvSpPr>
        <p:spPr>
          <a:xfrm>
            <a:off x="12207244" y="88280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4" name="object 3104"/>
          <p:cNvSpPr/>
          <p:nvPr/>
        </p:nvSpPr>
        <p:spPr>
          <a:xfrm>
            <a:off x="8703569" y="95336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5" name="object 3105"/>
          <p:cNvSpPr/>
          <p:nvPr/>
        </p:nvSpPr>
        <p:spPr>
          <a:xfrm>
            <a:off x="13159744" y="60787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6" name="object 3106"/>
          <p:cNvSpPr/>
          <p:nvPr/>
        </p:nvSpPr>
        <p:spPr>
          <a:xfrm>
            <a:off x="12723880" y="27807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7" name="object 3107"/>
          <p:cNvSpPr/>
          <p:nvPr/>
        </p:nvSpPr>
        <p:spPr>
          <a:xfrm>
            <a:off x="14314937" y="79242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8" name="object 3108"/>
          <p:cNvSpPr/>
          <p:nvPr/>
        </p:nvSpPr>
        <p:spPr>
          <a:xfrm>
            <a:off x="8311901" y="95443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9" name="object 3109"/>
          <p:cNvSpPr/>
          <p:nvPr/>
        </p:nvSpPr>
        <p:spPr>
          <a:xfrm>
            <a:off x="6646169" y="25140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0" name="object 3110"/>
          <p:cNvSpPr/>
          <p:nvPr/>
        </p:nvSpPr>
        <p:spPr>
          <a:xfrm>
            <a:off x="11745469" y="871525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1" name="object 3111"/>
          <p:cNvSpPr/>
          <p:nvPr/>
        </p:nvSpPr>
        <p:spPr>
          <a:xfrm>
            <a:off x="11746997" y="72415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2" name="object 3112"/>
          <p:cNvSpPr/>
          <p:nvPr/>
        </p:nvSpPr>
        <p:spPr>
          <a:xfrm>
            <a:off x="12627868" y="73985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3" name="object 3113"/>
          <p:cNvSpPr/>
          <p:nvPr/>
        </p:nvSpPr>
        <p:spPr>
          <a:xfrm>
            <a:off x="8653272" y="940257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4" name="object 3114"/>
          <p:cNvSpPr/>
          <p:nvPr/>
        </p:nvSpPr>
        <p:spPr>
          <a:xfrm>
            <a:off x="6734561" y="26893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5" name="object 3115"/>
          <p:cNvSpPr/>
          <p:nvPr/>
        </p:nvSpPr>
        <p:spPr>
          <a:xfrm>
            <a:off x="12237724" y="876554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6" name="object 3116"/>
          <p:cNvSpPr/>
          <p:nvPr/>
        </p:nvSpPr>
        <p:spPr>
          <a:xfrm>
            <a:off x="12422123" y="211328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7" name="object 3117"/>
          <p:cNvSpPr/>
          <p:nvPr/>
        </p:nvSpPr>
        <p:spPr>
          <a:xfrm>
            <a:off x="10312912" y="6735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8" name="object 3118"/>
          <p:cNvSpPr/>
          <p:nvPr/>
        </p:nvSpPr>
        <p:spPr>
          <a:xfrm>
            <a:off x="13104881" y="10541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9" name="object 3119"/>
          <p:cNvSpPr/>
          <p:nvPr/>
        </p:nvSpPr>
        <p:spPr>
          <a:xfrm>
            <a:off x="9878573" y="117754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0" name="object 3120"/>
          <p:cNvSpPr/>
          <p:nvPr/>
        </p:nvSpPr>
        <p:spPr>
          <a:xfrm>
            <a:off x="8316473" y="23479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1" name="object 3121"/>
          <p:cNvSpPr/>
          <p:nvPr/>
        </p:nvSpPr>
        <p:spPr>
          <a:xfrm>
            <a:off x="12236199" y="7332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2" name="object 3122"/>
          <p:cNvSpPr/>
          <p:nvPr/>
        </p:nvSpPr>
        <p:spPr>
          <a:xfrm>
            <a:off x="11116061" y="184810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3" name="object 3123"/>
          <p:cNvSpPr/>
          <p:nvPr/>
        </p:nvSpPr>
        <p:spPr>
          <a:xfrm>
            <a:off x="10700009" y="977747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4" name="object 3124"/>
          <p:cNvSpPr/>
          <p:nvPr/>
        </p:nvSpPr>
        <p:spPr>
          <a:xfrm>
            <a:off x="8895593" y="93339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5" name="object 3125"/>
          <p:cNvSpPr/>
          <p:nvPr/>
        </p:nvSpPr>
        <p:spPr>
          <a:xfrm>
            <a:off x="12691876" y="223825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6" name="object 3126"/>
          <p:cNvSpPr/>
          <p:nvPr/>
        </p:nvSpPr>
        <p:spPr>
          <a:xfrm>
            <a:off x="6548631" y="255981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7" name="object 3127"/>
          <p:cNvSpPr/>
          <p:nvPr/>
        </p:nvSpPr>
        <p:spPr>
          <a:xfrm>
            <a:off x="11852151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8" name="object 3128"/>
          <p:cNvSpPr/>
          <p:nvPr/>
        </p:nvSpPr>
        <p:spPr>
          <a:xfrm>
            <a:off x="13274044" y="114859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9" name="object 3129"/>
          <p:cNvSpPr/>
          <p:nvPr/>
        </p:nvSpPr>
        <p:spPr>
          <a:xfrm>
            <a:off x="11370569" y="84561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0" name="object 3130"/>
          <p:cNvSpPr/>
          <p:nvPr/>
        </p:nvSpPr>
        <p:spPr>
          <a:xfrm>
            <a:off x="8567933" y="2221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1" name="object 3131"/>
          <p:cNvSpPr/>
          <p:nvPr/>
        </p:nvSpPr>
        <p:spPr>
          <a:xfrm>
            <a:off x="14377420" y="81468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2" name="object 3132"/>
          <p:cNvSpPr/>
          <p:nvPr/>
        </p:nvSpPr>
        <p:spPr>
          <a:xfrm>
            <a:off x="13339575" y="5729732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6187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3" name="object 3133"/>
          <p:cNvSpPr/>
          <p:nvPr/>
        </p:nvSpPr>
        <p:spPr>
          <a:xfrm>
            <a:off x="12402316" y="22992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4" name="object 3134"/>
          <p:cNvSpPr/>
          <p:nvPr/>
        </p:nvSpPr>
        <p:spPr>
          <a:xfrm>
            <a:off x="10910321" y="976376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5" name="object 3135"/>
          <p:cNvSpPr/>
          <p:nvPr/>
        </p:nvSpPr>
        <p:spPr>
          <a:xfrm>
            <a:off x="11586976" y="84150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6" name="object 3136"/>
          <p:cNvSpPr/>
          <p:nvPr/>
        </p:nvSpPr>
        <p:spPr>
          <a:xfrm>
            <a:off x="14252452" y="81986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7" name="object 3137"/>
          <p:cNvSpPr/>
          <p:nvPr/>
        </p:nvSpPr>
        <p:spPr>
          <a:xfrm>
            <a:off x="10751825" y="97439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8" name="object 3138"/>
          <p:cNvSpPr/>
          <p:nvPr/>
        </p:nvSpPr>
        <p:spPr>
          <a:xfrm>
            <a:off x="10969757" y="96494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9" name="object 3139"/>
          <p:cNvSpPr/>
          <p:nvPr/>
        </p:nvSpPr>
        <p:spPr>
          <a:xfrm>
            <a:off x="9037325" y="93599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0" name="object 3140"/>
          <p:cNvSpPr/>
          <p:nvPr/>
        </p:nvSpPr>
        <p:spPr>
          <a:xfrm>
            <a:off x="14468860" y="9801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1" name="object 3141"/>
          <p:cNvSpPr/>
          <p:nvPr/>
        </p:nvSpPr>
        <p:spPr>
          <a:xfrm>
            <a:off x="12335257" y="215291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2" name="object 3142"/>
          <p:cNvSpPr/>
          <p:nvPr/>
        </p:nvSpPr>
        <p:spPr>
          <a:xfrm>
            <a:off x="11736328" y="848969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3" name="object 3143"/>
          <p:cNvSpPr/>
          <p:nvPr/>
        </p:nvSpPr>
        <p:spPr>
          <a:xfrm>
            <a:off x="8636513" y="11699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4" name="object 3144"/>
          <p:cNvSpPr/>
          <p:nvPr/>
        </p:nvSpPr>
        <p:spPr>
          <a:xfrm>
            <a:off x="13173458" y="60848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5" name="object 3145"/>
          <p:cNvSpPr/>
          <p:nvPr/>
        </p:nvSpPr>
        <p:spPr>
          <a:xfrm>
            <a:off x="12160000" y="70982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6" name="object 3146"/>
          <p:cNvSpPr/>
          <p:nvPr/>
        </p:nvSpPr>
        <p:spPr>
          <a:xfrm>
            <a:off x="12246869" y="81178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7" name="object 3147"/>
          <p:cNvSpPr/>
          <p:nvPr/>
        </p:nvSpPr>
        <p:spPr>
          <a:xfrm>
            <a:off x="12321544" y="79288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8" name="object 3148"/>
          <p:cNvSpPr/>
          <p:nvPr/>
        </p:nvSpPr>
        <p:spPr>
          <a:xfrm>
            <a:off x="12678156" y="751434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12323069" y="75311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9113525" y="9550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1" name="object 3151"/>
          <p:cNvSpPr/>
          <p:nvPr/>
        </p:nvSpPr>
        <p:spPr>
          <a:xfrm>
            <a:off x="8670035" y="211023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2" name="object 3152"/>
          <p:cNvSpPr/>
          <p:nvPr/>
        </p:nvSpPr>
        <p:spPr>
          <a:xfrm>
            <a:off x="7473700" y="22915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3" name="object 3153"/>
          <p:cNvSpPr/>
          <p:nvPr/>
        </p:nvSpPr>
        <p:spPr>
          <a:xfrm>
            <a:off x="11585452" y="88600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4" name="object 3154"/>
          <p:cNvSpPr/>
          <p:nvPr/>
        </p:nvSpPr>
        <p:spPr>
          <a:xfrm>
            <a:off x="10762493" y="94726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5" name="object 3155"/>
          <p:cNvSpPr/>
          <p:nvPr/>
        </p:nvSpPr>
        <p:spPr>
          <a:xfrm>
            <a:off x="8499352" y="12674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6" name="object 3156"/>
          <p:cNvSpPr/>
          <p:nvPr/>
        </p:nvSpPr>
        <p:spPr>
          <a:xfrm>
            <a:off x="12294112" y="25643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7" name="object 3157"/>
          <p:cNvSpPr/>
          <p:nvPr/>
        </p:nvSpPr>
        <p:spPr>
          <a:xfrm>
            <a:off x="11650985" y="2224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8" name="object 3158"/>
          <p:cNvSpPr/>
          <p:nvPr/>
        </p:nvSpPr>
        <p:spPr>
          <a:xfrm>
            <a:off x="14261596" y="77917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9" name="object 3159"/>
          <p:cNvSpPr/>
          <p:nvPr/>
        </p:nvSpPr>
        <p:spPr>
          <a:xfrm>
            <a:off x="14005565" y="83342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0" name="object 3160"/>
          <p:cNvSpPr/>
          <p:nvPr/>
        </p:nvSpPr>
        <p:spPr>
          <a:xfrm>
            <a:off x="9017508" y="940105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1" name="object 3161"/>
          <p:cNvSpPr/>
          <p:nvPr/>
        </p:nvSpPr>
        <p:spPr>
          <a:xfrm>
            <a:off x="14147296" y="78374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2" name="object 3162"/>
          <p:cNvSpPr/>
          <p:nvPr/>
        </p:nvSpPr>
        <p:spPr>
          <a:xfrm>
            <a:off x="9055613" y="9239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3" name="object 3163"/>
          <p:cNvSpPr/>
          <p:nvPr/>
        </p:nvSpPr>
        <p:spPr>
          <a:xfrm>
            <a:off x="11807957" y="865885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4" name="object 3164"/>
          <p:cNvSpPr/>
          <p:nvPr/>
        </p:nvSpPr>
        <p:spPr>
          <a:xfrm>
            <a:off x="11687561" y="86893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5" name="object 3165"/>
          <p:cNvSpPr/>
          <p:nvPr/>
        </p:nvSpPr>
        <p:spPr>
          <a:xfrm>
            <a:off x="8404859" y="113487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6" name="object 3166"/>
          <p:cNvSpPr/>
          <p:nvPr/>
        </p:nvSpPr>
        <p:spPr>
          <a:xfrm>
            <a:off x="11710421" y="72247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7" name="object 3167"/>
          <p:cNvSpPr/>
          <p:nvPr/>
        </p:nvSpPr>
        <p:spPr>
          <a:xfrm>
            <a:off x="12003027" y="879449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8" name="object 3168"/>
          <p:cNvSpPr/>
          <p:nvPr/>
        </p:nvSpPr>
        <p:spPr>
          <a:xfrm>
            <a:off x="10744205" y="950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9" name="object 3169"/>
          <p:cNvSpPr/>
          <p:nvPr/>
        </p:nvSpPr>
        <p:spPr>
          <a:xfrm>
            <a:off x="11690608" y="86207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0" name="object 3170"/>
          <p:cNvSpPr/>
          <p:nvPr/>
        </p:nvSpPr>
        <p:spPr>
          <a:xfrm>
            <a:off x="11484869" y="25430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1" name="object 3171"/>
          <p:cNvSpPr/>
          <p:nvPr/>
        </p:nvSpPr>
        <p:spPr>
          <a:xfrm>
            <a:off x="8542025" y="2172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2" name="object 3172"/>
          <p:cNvSpPr/>
          <p:nvPr/>
        </p:nvSpPr>
        <p:spPr>
          <a:xfrm>
            <a:off x="7565139" y="2465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3" name="object 3173"/>
          <p:cNvSpPr/>
          <p:nvPr/>
        </p:nvSpPr>
        <p:spPr>
          <a:xfrm>
            <a:off x="13949176" y="83586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4" name="object 3174"/>
          <p:cNvSpPr/>
          <p:nvPr/>
        </p:nvSpPr>
        <p:spPr>
          <a:xfrm>
            <a:off x="12185909" y="27594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5" name="object 3175"/>
          <p:cNvSpPr/>
          <p:nvPr/>
        </p:nvSpPr>
        <p:spPr>
          <a:xfrm>
            <a:off x="13245089" y="11379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6" name="object 3176"/>
          <p:cNvSpPr/>
          <p:nvPr/>
        </p:nvSpPr>
        <p:spPr>
          <a:xfrm>
            <a:off x="14321032" y="801268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7" name="object 3177"/>
          <p:cNvSpPr/>
          <p:nvPr/>
        </p:nvSpPr>
        <p:spPr>
          <a:xfrm>
            <a:off x="12755885" y="21163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8" name="object 3178"/>
          <p:cNvSpPr/>
          <p:nvPr/>
        </p:nvSpPr>
        <p:spPr>
          <a:xfrm>
            <a:off x="10283957" y="21849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9" name="object 3179"/>
          <p:cNvSpPr/>
          <p:nvPr/>
        </p:nvSpPr>
        <p:spPr>
          <a:xfrm>
            <a:off x="12080751" y="72552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0" name="object 3180"/>
          <p:cNvSpPr/>
          <p:nvPr/>
        </p:nvSpPr>
        <p:spPr>
          <a:xfrm>
            <a:off x="12981436" y="8910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1" name="object 3181"/>
          <p:cNvSpPr/>
          <p:nvPr/>
        </p:nvSpPr>
        <p:spPr>
          <a:xfrm>
            <a:off x="12508997" y="800354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2" name="object 3182"/>
          <p:cNvSpPr/>
          <p:nvPr/>
        </p:nvSpPr>
        <p:spPr>
          <a:xfrm>
            <a:off x="11657080" y="8274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3" name="object 3183"/>
          <p:cNvSpPr/>
          <p:nvPr/>
        </p:nvSpPr>
        <p:spPr>
          <a:xfrm>
            <a:off x="11466581" y="8178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4" name="object 3184"/>
          <p:cNvSpPr/>
          <p:nvPr/>
        </p:nvSpPr>
        <p:spPr>
          <a:xfrm>
            <a:off x="12371837" y="76499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5" name="object 3185"/>
          <p:cNvSpPr/>
          <p:nvPr/>
        </p:nvSpPr>
        <p:spPr>
          <a:xfrm>
            <a:off x="10393680" y="65648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6" name="object 3186"/>
          <p:cNvSpPr/>
          <p:nvPr/>
        </p:nvSpPr>
        <p:spPr>
          <a:xfrm>
            <a:off x="10299197" y="39786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7" name="object 3187"/>
          <p:cNvSpPr/>
          <p:nvPr/>
        </p:nvSpPr>
        <p:spPr>
          <a:xfrm>
            <a:off x="10899652" y="37515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8" name="object 3188"/>
          <p:cNvSpPr/>
          <p:nvPr/>
        </p:nvSpPr>
        <p:spPr>
          <a:xfrm>
            <a:off x="12484612" y="177038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9" name="object 3189"/>
          <p:cNvSpPr/>
          <p:nvPr/>
        </p:nvSpPr>
        <p:spPr>
          <a:xfrm>
            <a:off x="12478516" y="2067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0" name="object 3190"/>
          <p:cNvSpPr/>
          <p:nvPr/>
        </p:nvSpPr>
        <p:spPr>
          <a:xfrm>
            <a:off x="8860537" y="89103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1" name="object 3191"/>
          <p:cNvSpPr/>
          <p:nvPr/>
        </p:nvSpPr>
        <p:spPr>
          <a:xfrm>
            <a:off x="8929121" y="10388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2" name="object 3192"/>
          <p:cNvSpPr/>
          <p:nvPr/>
        </p:nvSpPr>
        <p:spPr>
          <a:xfrm>
            <a:off x="14548109" y="19212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3" name="object 3193"/>
          <p:cNvSpPr/>
          <p:nvPr/>
        </p:nvSpPr>
        <p:spPr>
          <a:xfrm>
            <a:off x="12489185" y="22595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4" name="object 3194"/>
          <p:cNvSpPr/>
          <p:nvPr/>
        </p:nvSpPr>
        <p:spPr>
          <a:xfrm>
            <a:off x="14200637" y="7970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5" name="object 3195"/>
          <p:cNvSpPr/>
          <p:nvPr/>
        </p:nvSpPr>
        <p:spPr>
          <a:xfrm>
            <a:off x="14575540" y="18877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6" name="object 3196"/>
          <p:cNvSpPr/>
          <p:nvPr/>
        </p:nvSpPr>
        <p:spPr>
          <a:xfrm>
            <a:off x="9000745" y="934314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7" name="object 3197"/>
          <p:cNvSpPr/>
          <p:nvPr/>
        </p:nvSpPr>
        <p:spPr>
          <a:xfrm>
            <a:off x="12722357" y="20416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8" name="object 3198"/>
          <p:cNvSpPr/>
          <p:nvPr/>
        </p:nvSpPr>
        <p:spPr>
          <a:xfrm>
            <a:off x="12629393" y="89529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9" name="object 3199"/>
          <p:cNvSpPr/>
          <p:nvPr/>
        </p:nvSpPr>
        <p:spPr>
          <a:xfrm>
            <a:off x="13248137" y="8971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0" name="object 3200"/>
          <p:cNvSpPr/>
          <p:nvPr/>
        </p:nvSpPr>
        <p:spPr>
          <a:xfrm>
            <a:off x="8543548" y="103733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1" name="object 3201"/>
          <p:cNvSpPr/>
          <p:nvPr/>
        </p:nvSpPr>
        <p:spPr>
          <a:xfrm>
            <a:off x="12263633" y="27975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2" name="object 3202"/>
          <p:cNvSpPr/>
          <p:nvPr/>
        </p:nvSpPr>
        <p:spPr>
          <a:xfrm>
            <a:off x="12597387" y="9017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3" name="object 3203"/>
          <p:cNvSpPr/>
          <p:nvPr/>
        </p:nvSpPr>
        <p:spPr>
          <a:xfrm>
            <a:off x="8828535" y="945591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4" name="object 3204"/>
          <p:cNvSpPr/>
          <p:nvPr/>
        </p:nvSpPr>
        <p:spPr>
          <a:xfrm>
            <a:off x="9092188" y="9254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5" name="object 3205"/>
          <p:cNvSpPr/>
          <p:nvPr/>
        </p:nvSpPr>
        <p:spPr>
          <a:xfrm>
            <a:off x="11228837" y="981405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6" name="object 3206"/>
          <p:cNvSpPr/>
          <p:nvPr/>
        </p:nvSpPr>
        <p:spPr>
          <a:xfrm>
            <a:off x="11500109" y="21452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7" name="object 3207"/>
          <p:cNvSpPr/>
          <p:nvPr/>
        </p:nvSpPr>
        <p:spPr>
          <a:xfrm>
            <a:off x="12065512" y="867562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8" name="object 3208"/>
          <p:cNvSpPr/>
          <p:nvPr/>
        </p:nvSpPr>
        <p:spPr>
          <a:xfrm>
            <a:off x="11335515" y="2466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9" name="object 3209"/>
          <p:cNvSpPr/>
          <p:nvPr/>
        </p:nvSpPr>
        <p:spPr>
          <a:xfrm>
            <a:off x="14196065" y="80660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0" name="object 3210"/>
          <p:cNvSpPr/>
          <p:nvPr/>
        </p:nvSpPr>
        <p:spPr>
          <a:xfrm>
            <a:off x="13194795" y="9946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1" name="object 3211"/>
          <p:cNvSpPr/>
          <p:nvPr/>
        </p:nvSpPr>
        <p:spPr>
          <a:xfrm>
            <a:off x="12512045" y="88554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2" name="object 3212"/>
          <p:cNvSpPr/>
          <p:nvPr/>
        </p:nvSpPr>
        <p:spPr>
          <a:xfrm>
            <a:off x="12432795" y="819252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3" name="object 3213"/>
          <p:cNvSpPr/>
          <p:nvPr/>
        </p:nvSpPr>
        <p:spPr>
          <a:xfrm>
            <a:off x="12131045" y="7541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4" name="object 3214"/>
          <p:cNvSpPr/>
          <p:nvPr/>
        </p:nvSpPr>
        <p:spPr>
          <a:xfrm>
            <a:off x="11864345" y="74076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5" name="object 3215"/>
          <p:cNvSpPr/>
          <p:nvPr/>
        </p:nvSpPr>
        <p:spPr>
          <a:xfrm>
            <a:off x="12428224" y="1963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6" name="object 3216"/>
          <p:cNvSpPr/>
          <p:nvPr/>
        </p:nvSpPr>
        <p:spPr>
          <a:xfrm>
            <a:off x="12664444" y="19944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7" name="object 3217"/>
          <p:cNvSpPr/>
          <p:nvPr/>
        </p:nvSpPr>
        <p:spPr>
          <a:xfrm>
            <a:off x="12544049" y="174295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8" name="object 3218"/>
          <p:cNvSpPr/>
          <p:nvPr/>
        </p:nvSpPr>
        <p:spPr>
          <a:xfrm>
            <a:off x="10357109" y="6753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9" name="object 3219"/>
          <p:cNvSpPr/>
          <p:nvPr/>
        </p:nvSpPr>
        <p:spPr>
          <a:xfrm>
            <a:off x="10559800" y="94955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0" name="object 3220"/>
          <p:cNvSpPr/>
          <p:nvPr/>
        </p:nvSpPr>
        <p:spPr>
          <a:xfrm>
            <a:off x="13952224" y="83677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1" name="object 3221"/>
          <p:cNvSpPr/>
          <p:nvPr/>
        </p:nvSpPr>
        <p:spPr>
          <a:xfrm>
            <a:off x="13164317" y="61015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2" name="object 3222"/>
          <p:cNvSpPr/>
          <p:nvPr/>
        </p:nvSpPr>
        <p:spPr>
          <a:xfrm>
            <a:off x="11503157" y="88158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3" name="object 3223"/>
          <p:cNvSpPr/>
          <p:nvPr/>
        </p:nvSpPr>
        <p:spPr>
          <a:xfrm>
            <a:off x="10501887" y="6827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4" name="object 3224"/>
          <p:cNvSpPr/>
          <p:nvPr/>
        </p:nvSpPr>
        <p:spPr>
          <a:xfrm>
            <a:off x="8795009" y="33614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5" name="object 3225"/>
          <p:cNvSpPr/>
          <p:nvPr/>
        </p:nvSpPr>
        <p:spPr>
          <a:xfrm>
            <a:off x="12528809" y="75920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6" name="object 3226"/>
          <p:cNvSpPr/>
          <p:nvPr/>
        </p:nvSpPr>
        <p:spPr>
          <a:xfrm>
            <a:off x="7749540" y="236779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7" name="object 3227"/>
          <p:cNvSpPr/>
          <p:nvPr/>
        </p:nvSpPr>
        <p:spPr>
          <a:xfrm>
            <a:off x="14503913" y="9705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8" name="object 3228"/>
          <p:cNvSpPr/>
          <p:nvPr/>
        </p:nvSpPr>
        <p:spPr>
          <a:xfrm>
            <a:off x="11902445" y="8747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9" name="object 3229"/>
          <p:cNvSpPr/>
          <p:nvPr/>
        </p:nvSpPr>
        <p:spPr>
          <a:xfrm>
            <a:off x="13156696" y="6339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0" name="object 3230"/>
          <p:cNvSpPr/>
          <p:nvPr/>
        </p:nvSpPr>
        <p:spPr>
          <a:xfrm>
            <a:off x="13011917" y="16256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1" name="object 3231"/>
          <p:cNvSpPr/>
          <p:nvPr/>
        </p:nvSpPr>
        <p:spPr>
          <a:xfrm>
            <a:off x="10247381" y="6970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2" name="object 3232"/>
          <p:cNvSpPr/>
          <p:nvPr/>
        </p:nvSpPr>
        <p:spPr>
          <a:xfrm>
            <a:off x="9003797" y="953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3" name="object 3233"/>
          <p:cNvSpPr/>
          <p:nvPr/>
        </p:nvSpPr>
        <p:spPr>
          <a:xfrm>
            <a:off x="14511533" y="44282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4" name="object 3234"/>
          <p:cNvSpPr/>
          <p:nvPr/>
        </p:nvSpPr>
        <p:spPr>
          <a:xfrm>
            <a:off x="14430761" y="777036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5" name="object 3235"/>
          <p:cNvSpPr/>
          <p:nvPr/>
        </p:nvSpPr>
        <p:spPr>
          <a:xfrm>
            <a:off x="13645900" y="559867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6" name="object 3236"/>
          <p:cNvSpPr/>
          <p:nvPr/>
        </p:nvSpPr>
        <p:spPr>
          <a:xfrm>
            <a:off x="9122668" y="42438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7" name="object 3237"/>
          <p:cNvSpPr/>
          <p:nvPr/>
        </p:nvSpPr>
        <p:spPr>
          <a:xfrm>
            <a:off x="13319765" y="104648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8" name="object 3238"/>
          <p:cNvSpPr/>
          <p:nvPr/>
        </p:nvSpPr>
        <p:spPr>
          <a:xfrm>
            <a:off x="12842752" y="1970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9" name="object 3239"/>
          <p:cNvSpPr/>
          <p:nvPr/>
        </p:nvSpPr>
        <p:spPr>
          <a:xfrm>
            <a:off x="13360913" y="57007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0" name="object 3240"/>
          <p:cNvSpPr/>
          <p:nvPr/>
        </p:nvSpPr>
        <p:spPr>
          <a:xfrm>
            <a:off x="9162288" y="91145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1" name="object 3241"/>
          <p:cNvSpPr/>
          <p:nvPr/>
        </p:nvSpPr>
        <p:spPr>
          <a:xfrm>
            <a:off x="11966451" y="720344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2" name="object 3242"/>
          <p:cNvSpPr/>
          <p:nvPr/>
        </p:nvSpPr>
        <p:spPr>
          <a:xfrm>
            <a:off x="12318495" y="717906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3" name="object 3243"/>
          <p:cNvSpPr/>
          <p:nvPr/>
        </p:nvSpPr>
        <p:spPr>
          <a:xfrm>
            <a:off x="13933934" y="500583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4" name="object 3244"/>
          <p:cNvSpPr/>
          <p:nvPr/>
        </p:nvSpPr>
        <p:spPr>
          <a:xfrm>
            <a:off x="10838692" y="35930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5" name="object 3245"/>
          <p:cNvSpPr/>
          <p:nvPr/>
        </p:nvSpPr>
        <p:spPr>
          <a:xfrm>
            <a:off x="13153648" y="72842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6" name="object 3246"/>
          <p:cNvSpPr/>
          <p:nvPr/>
        </p:nvSpPr>
        <p:spPr>
          <a:xfrm>
            <a:off x="12981436" y="57617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7" name="object 3247"/>
          <p:cNvSpPr/>
          <p:nvPr/>
        </p:nvSpPr>
        <p:spPr>
          <a:xfrm>
            <a:off x="12897616" y="66852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8" name="object 3248"/>
          <p:cNvSpPr/>
          <p:nvPr/>
        </p:nvSpPr>
        <p:spPr>
          <a:xfrm>
            <a:off x="12556240" y="19029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9" name="object 3249"/>
          <p:cNvSpPr/>
          <p:nvPr/>
        </p:nvSpPr>
        <p:spPr>
          <a:xfrm>
            <a:off x="13240517" y="65374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0" name="object 3250"/>
          <p:cNvSpPr/>
          <p:nvPr/>
        </p:nvSpPr>
        <p:spPr>
          <a:xfrm>
            <a:off x="12412985" y="8349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1" name="object 3251"/>
          <p:cNvSpPr/>
          <p:nvPr/>
        </p:nvSpPr>
        <p:spPr>
          <a:xfrm>
            <a:off x="12614147" y="91709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2" name="object 3252"/>
          <p:cNvSpPr/>
          <p:nvPr/>
        </p:nvSpPr>
        <p:spPr>
          <a:xfrm>
            <a:off x="11396476" y="839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3" name="object 3253"/>
          <p:cNvSpPr/>
          <p:nvPr/>
        </p:nvSpPr>
        <p:spPr>
          <a:xfrm>
            <a:off x="10965185" y="957783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4" name="object 3254"/>
          <p:cNvSpPr/>
          <p:nvPr/>
        </p:nvSpPr>
        <p:spPr>
          <a:xfrm>
            <a:off x="11957309" y="864057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5" name="object 3255"/>
          <p:cNvSpPr/>
          <p:nvPr/>
        </p:nvSpPr>
        <p:spPr>
          <a:xfrm>
            <a:off x="12655300" y="243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6" name="object 3256"/>
          <p:cNvSpPr/>
          <p:nvPr/>
        </p:nvSpPr>
        <p:spPr>
          <a:xfrm>
            <a:off x="13263371" y="676910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7" name="object 3257"/>
          <p:cNvSpPr/>
          <p:nvPr/>
        </p:nvSpPr>
        <p:spPr>
          <a:xfrm>
            <a:off x="12495281" y="889203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8" name="object 3258"/>
          <p:cNvSpPr/>
          <p:nvPr/>
        </p:nvSpPr>
        <p:spPr>
          <a:xfrm>
            <a:off x="13252709" y="5894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9" name="object 3259"/>
          <p:cNvSpPr/>
          <p:nvPr/>
        </p:nvSpPr>
        <p:spPr>
          <a:xfrm>
            <a:off x="11175497" y="82900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0" name="object 3260"/>
          <p:cNvSpPr/>
          <p:nvPr/>
        </p:nvSpPr>
        <p:spPr>
          <a:xfrm>
            <a:off x="11772905" y="8637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1" name="object 3261"/>
          <p:cNvSpPr/>
          <p:nvPr/>
        </p:nvSpPr>
        <p:spPr>
          <a:xfrm>
            <a:off x="13408157" y="78801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2" name="object 3262"/>
          <p:cNvSpPr/>
          <p:nvPr/>
        </p:nvSpPr>
        <p:spPr>
          <a:xfrm>
            <a:off x="13238993" y="10922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3" name="object 3263"/>
          <p:cNvSpPr/>
          <p:nvPr/>
        </p:nvSpPr>
        <p:spPr>
          <a:xfrm>
            <a:off x="13412727" y="929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4" name="object 3264"/>
          <p:cNvSpPr/>
          <p:nvPr/>
        </p:nvSpPr>
        <p:spPr>
          <a:xfrm>
            <a:off x="11701275" y="73360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5" name="object 3265"/>
          <p:cNvSpPr/>
          <p:nvPr/>
        </p:nvSpPr>
        <p:spPr>
          <a:xfrm>
            <a:off x="13834871" y="793039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6" name="object 3266"/>
          <p:cNvSpPr/>
          <p:nvPr/>
        </p:nvSpPr>
        <p:spPr>
          <a:xfrm>
            <a:off x="12306304" y="8870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7" name="object 3267"/>
          <p:cNvSpPr/>
          <p:nvPr/>
        </p:nvSpPr>
        <p:spPr>
          <a:xfrm>
            <a:off x="10562849" y="67142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8" name="object 3268"/>
          <p:cNvSpPr/>
          <p:nvPr/>
        </p:nvSpPr>
        <p:spPr>
          <a:xfrm>
            <a:off x="13577320" y="82809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9" name="object 3269"/>
          <p:cNvSpPr/>
          <p:nvPr/>
        </p:nvSpPr>
        <p:spPr>
          <a:xfrm>
            <a:off x="14584685" y="104953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0" name="object 3270"/>
          <p:cNvSpPr/>
          <p:nvPr/>
        </p:nvSpPr>
        <p:spPr>
          <a:xfrm>
            <a:off x="12609581" y="20203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1" name="object 3271"/>
          <p:cNvSpPr/>
          <p:nvPr/>
        </p:nvSpPr>
        <p:spPr>
          <a:xfrm>
            <a:off x="12675111" y="9053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2" name="object 3272"/>
          <p:cNvSpPr/>
          <p:nvPr/>
        </p:nvSpPr>
        <p:spPr>
          <a:xfrm>
            <a:off x="10491220" y="96266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3" name="object 3273"/>
          <p:cNvSpPr/>
          <p:nvPr/>
        </p:nvSpPr>
        <p:spPr>
          <a:xfrm>
            <a:off x="11704323" y="85537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4" name="object 3274"/>
          <p:cNvSpPr/>
          <p:nvPr/>
        </p:nvSpPr>
        <p:spPr>
          <a:xfrm>
            <a:off x="13432541" y="8910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5" name="object 3275"/>
          <p:cNvSpPr/>
          <p:nvPr/>
        </p:nvSpPr>
        <p:spPr>
          <a:xfrm>
            <a:off x="13668761" y="75341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6" name="object 3276"/>
          <p:cNvSpPr/>
          <p:nvPr/>
        </p:nvSpPr>
        <p:spPr>
          <a:xfrm>
            <a:off x="10936228" y="9632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7" name="object 3277"/>
          <p:cNvSpPr/>
          <p:nvPr/>
        </p:nvSpPr>
        <p:spPr>
          <a:xfrm>
            <a:off x="12175235" y="297129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8" name="object 3278"/>
          <p:cNvSpPr/>
          <p:nvPr/>
        </p:nvSpPr>
        <p:spPr>
          <a:xfrm>
            <a:off x="12580624" y="2587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9" name="object 3279"/>
          <p:cNvSpPr/>
          <p:nvPr/>
        </p:nvSpPr>
        <p:spPr>
          <a:xfrm>
            <a:off x="11766809" y="7112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0" name="object 3280"/>
          <p:cNvSpPr/>
          <p:nvPr/>
        </p:nvSpPr>
        <p:spPr>
          <a:xfrm>
            <a:off x="8892545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1" name="object 3281"/>
          <p:cNvSpPr/>
          <p:nvPr/>
        </p:nvSpPr>
        <p:spPr>
          <a:xfrm>
            <a:off x="12141712" y="87167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2" name="object 3282"/>
          <p:cNvSpPr/>
          <p:nvPr/>
        </p:nvSpPr>
        <p:spPr>
          <a:xfrm>
            <a:off x="11269984" y="81056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3" name="object 3283"/>
          <p:cNvSpPr/>
          <p:nvPr/>
        </p:nvSpPr>
        <p:spPr>
          <a:xfrm>
            <a:off x="13499596" y="7134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4" name="object 3284"/>
          <p:cNvSpPr/>
          <p:nvPr/>
        </p:nvSpPr>
        <p:spPr>
          <a:xfrm>
            <a:off x="14430761" y="14823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5" name="object 3285"/>
          <p:cNvSpPr/>
          <p:nvPr/>
        </p:nvSpPr>
        <p:spPr>
          <a:xfrm>
            <a:off x="12313924" y="85476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6" name="object 3286"/>
          <p:cNvSpPr/>
          <p:nvPr/>
        </p:nvSpPr>
        <p:spPr>
          <a:xfrm>
            <a:off x="14282933" y="1773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7" name="object 3287"/>
          <p:cNvSpPr/>
          <p:nvPr/>
        </p:nvSpPr>
        <p:spPr>
          <a:xfrm>
            <a:off x="11333988" y="853847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8" name="object 3288"/>
          <p:cNvSpPr/>
          <p:nvPr/>
        </p:nvSpPr>
        <p:spPr>
          <a:xfrm>
            <a:off x="13176509" y="6564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9" name="object 3289"/>
          <p:cNvSpPr/>
          <p:nvPr/>
        </p:nvSpPr>
        <p:spPr>
          <a:xfrm>
            <a:off x="12734548" y="23007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0" name="object 3290"/>
          <p:cNvSpPr/>
          <p:nvPr/>
        </p:nvSpPr>
        <p:spPr>
          <a:xfrm>
            <a:off x="13432541" y="71638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1" name="object 3291"/>
          <p:cNvSpPr/>
          <p:nvPr/>
        </p:nvSpPr>
        <p:spPr>
          <a:xfrm>
            <a:off x="11364473" y="838301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2" name="object 3292"/>
          <p:cNvSpPr/>
          <p:nvPr/>
        </p:nvSpPr>
        <p:spPr>
          <a:xfrm>
            <a:off x="11870439" y="85933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3" name="object 3293"/>
          <p:cNvSpPr/>
          <p:nvPr/>
        </p:nvSpPr>
        <p:spPr>
          <a:xfrm>
            <a:off x="13283189" y="11043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4" name="object 3294"/>
          <p:cNvSpPr/>
          <p:nvPr/>
        </p:nvSpPr>
        <p:spPr>
          <a:xfrm>
            <a:off x="8692901" y="96692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5" name="object 3295"/>
          <p:cNvSpPr/>
          <p:nvPr/>
        </p:nvSpPr>
        <p:spPr>
          <a:xfrm>
            <a:off x="13583414" y="733451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6" name="object 3296"/>
          <p:cNvSpPr/>
          <p:nvPr/>
        </p:nvSpPr>
        <p:spPr>
          <a:xfrm>
            <a:off x="13347196" y="69641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7" name="object 3297"/>
          <p:cNvSpPr/>
          <p:nvPr/>
        </p:nvSpPr>
        <p:spPr>
          <a:xfrm>
            <a:off x="10436356" y="976681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8" name="object 3298"/>
          <p:cNvSpPr/>
          <p:nvPr/>
        </p:nvSpPr>
        <p:spPr>
          <a:xfrm>
            <a:off x="11824721" y="86146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9" name="object 3299"/>
          <p:cNvSpPr/>
          <p:nvPr/>
        </p:nvSpPr>
        <p:spPr>
          <a:xfrm>
            <a:off x="12563861" y="2343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0" name="object 3300"/>
          <p:cNvSpPr/>
          <p:nvPr/>
        </p:nvSpPr>
        <p:spPr>
          <a:xfrm>
            <a:off x="12774173" y="2684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1" name="object 3301"/>
          <p:cNvSpPr/>
          <p:nvPr/>
        </p:nvSpPr>
        <p:spPr>
          <a:xfrm>
            <a:off x="11618981" y="86862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2" name="object 3302"/>
          <p:cNvSpPr/>
          <p:nvPr/>
        </p:nvSpPr>
        <p:spPr>
          <a:xfrm>
            <a:off x="8450581" y="976986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3" name="object 3303"/>
          <p:cNvSpPr/>
          <p:nvPr/>
        </p:nvSpPr>
        <p:spPr>
          <a:xfrm>
            <a:off x="12780269" y="81833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4" name="object 3304"/>
          <p:cNvSpPr/>
          <p:nvPr/>
        </p:nvSpPr>
        <p:spPr>
          <a:xfrm>
            <a:off x="12347452" y="87838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5" name="object 3305"/>
          <p:cNvSpPr/>
          <p:nvPr/>
        </p:nvSpPr>
        <p:spPr>
          <a:xfrm>
            <a:off x="13164312" y="130404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6" name="object 3306"/>
          <p:cNvSpPr/>
          <p:nvPr/>
        </p:nvSpPr>
        <p:spPr>
          <a:xfrm>
            <a:off x="12632440" y="24272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7" name="object 3307"/>
          <p:cNvSpPr/>
          <p:nvPr/>
        </p:nvSpPr>
        <p:spPr>
          <a:xfrm>
            <a:off x="13751057" y="77322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8" name="object 3308"/>
          <p:cNvSpPr/>
          <p:nvPr/>
        </p:nvSpPr>
        <p:spPr>
          <a:xfrm>
            <a:off x="10468361" y="6665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9" name="object 3309"/>
          <p:cNvSpPr/>
          <p:nvPr/>
        </p:nvSpPr>
        <p:spPr>
          <a:xfrm>
            <a:off x="10416545" y="65587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0" name="object 3310"/>
          <p:cNvSpPr/>
          <p:nvPr/>
        </p:nvSpPr>
        <p:spPr>
          <a:xfrm>
            <a:off x="12603480" y="200660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1" name="object 3311"/>
          <p:cNvSpPr/>
          <p:nvPr/>
        </p:nvSpPr>
        <p:spPr>
          <a:xfrm>
            <a:off x="13920220" y="813155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2" name="object 3312"/>
          <p:cNvSpPr/>
          <p:nvPr/>
        </p:nvSpPr>
        <p:spPr>
          <a:xfrm>
            <a:off x="8420105" y="97820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3" name="object 3313"/>
          <p:cNvSpPr/>
          <p:nvPr/>
        </p:nvSpPr>
        <p:spPr>
          <a:xfrm>
            <a:off x="10642097" y="9602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4" name="object 3314"/>
          <p:cNvSpPr txBox="1"/>
          <p:nvPr/>
        </p:nvSpPr>
        <p:spPr>
          <a:xfrm>
            <a:off x="12310366" y="5168936"/>
            <a:ext cx="932180" cy="7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30.82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7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15" name="object 3315"/>
          <p:cNvSpPr txBox="1"/>
          <p:nvPr/>
        </p:nvSpPr>
        <p:spPr>
          <a:xfrm>
            <a:off x="5114037" y="1901476"/>
            <a:ext cx="820800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22"/>
              </a:spcBef>
            </a:pPr>
            <a:endParaRPr sz="3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16" name="object 3316"/>
          <p:cNvSpPr txBox="1"/>
          <p:nvPr/>
        </p:nvSpPr>
        <p:spPr>
          <a:xfrm>
            <a:off x="8390634" y="7837454"/>
            <a:ext cx="198374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31.61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34"/>
              </a:spcBef>
            </a:pPr>
            <a:endParaRPr sz="100">
              <a:latin typeface="Times New Roman"/>
              <a:cs typeface="Times New Roman"/>
            </a:endParaRPr>
          </a:p>
          <a:p>
            <a:pPr marL="48884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17" name="object 3317"/>
          <p:cNvSpPr txBox="1"/>
          <p:nvPr/>
        </p:nvSpPr>
        <p:spPr>
          <a:xfrm>
            <a:off x="4377944" y="7034310"/>
            <a:ext cx="147320" cy="187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spc="5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spc="-41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spc="-98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.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1</a:t>
            </a:r>
            <a:r>
              <a:rPr sz="300" spc="-30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.16</a:t>
            </a:r>
            <a:endParaRPr sz="300" baseline="13888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spcBef>
                <a:spcPts val="52"/>
              </a:spcBef>
            </a:pPr>
            <a:endParaRPr sz="300">
              <a:latin typeface="Times New Roman"/>
              <a:cs typeface="Times New Roman"/>
            </a:endParaRPr>
          </a:p>
          <a:p>
            <a:pPr marL="58404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32.18</a:t>
            </a:r>
            <a:endParaRPr sz="100">
              <a:latin typeface="Myriad Web Pro"/>
              <a:cs typeface="Myriad Web Pro"/>
            </a:endParaRPr>
          </a:p>
          <a:p>
            <a:pPr marL="71739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18" name="object 3318"/>
          <p:cNvSpPr txBox="1"/>
          <p:nvPr/>
        </p:nvSpPr>
        <p:spPr>
          <a:xfrm>
            <a:off x="12833095" y="756314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19" name="object 3319"/>
          <p:cNvSpPr txBox="1"/>
          <p:nvPr/>
        </p:nvSpPr>
        <p:spPr>
          <a:xfrm>
            <a:off x="9481821" y="8972839"/>
            <a:ext cx="147320" cy="79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39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32.36</a:t>
            </a:r>
            <a:endParaRPr sz="100">
              <a:latin typeface="Myriad Web Pro"/>
              <a:cs typeface="Myriad Web Pro"/>
            </a:endParaRPr>
          </a:p>
          <a:p>
            <a:pPr marL="12698">
              <a:lnSpc>
                <a:spcPts val="229"/>
              </a:lnSpc>
              <a:spcBef>
                <a:spcPts val="121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32.34</a:t>
            </a:r>
            <a:endParaRPr sz="100">
              <a:latin typeface="Myriad Web Pro"/>
              <a:cs typeface="Myriad Web Pro"/>
            </a:endParaRPr>
          </a:p>
          <a:p>
            <a:pPr marL="44439">
              <a:lnSpc>
                <a:spcPts val="229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0" name="object 3320"/>
          <p:cNvSpPr txBox="1"/>
          <p:nvPr/>
        </p:nvSpPr>
        <p:spPr>
          <a:xfrm>
            <a:off x="4633976" y="692610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1" name="object 3321"/>
          <p:cNvSpPr txBox="1"/>
          <p:nvPr/>
        </p:nvSpPr>
        <p:spPr>
          <a:xfrm>
            <a:off x="4809235" y="245774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2" name="object 3322"/>
          <p:cNvSpPr txBox="1"/>
          <p:nvPr/>
        </p:nvSpPr>
        <p:spPr>
          <a:xfrm>
            <a:off x="11010395" y="6186963"/>
            <a:ext cx="1735454" cy="14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217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31.02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7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3" name="object 3323"/>
          <p:cNvSpPr txBox="1"/>
          <p:nvPr/>
        </p:nvSpPr>
        <p:spPr>
          <a:xfrm>
            <a:off x="1215644" y="769268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4" name="object 3324"/>
          <p:cNvSpPr txBox="1"/>
          <p:nvPr/>
        </p:nvSpPr>
        <p:spPr>
          <a:xfrm>
            <a:off x="11584940" y="47391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5" name="object 3325"/>
          <p:cNvSpPr txBox="1"/>
          <p:nvPr/>
        </p:nvSpPr>
        <p:spPr>
          <a:xfrm>
            <a:off x="4769611" y="744579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6" name="object 3326"/>
          <p:cNvSpPr txBox="1"/>
          <p:nvPr/>
        </p:nvSpPr>
        <p:spPr>
          <a:xfrm>
            <a:off x="4597400" y="69428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7" name="object 3327"/>
          <p:cNvSpPr txBox="1"/>
          <p:nvPr/>
        </p:nvSpPr>
        <p:spPr>
          <a:xfrm>
            <a:off x="5638291" y="935841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8" name="object 3328"/>
          <p:cNvSpPr txBox="1"/>
          <p:nvPr/>
        </p:nvSpPr>
        <p:spPr>
          <a:xfrm>
            <a:off x="8693911" y="8544591"/>
            <a:ext cx="130810" cy="43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31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32.10</a:t>
            </a:r>
            <a:endParaRPr sz="100">
              <a:latin typeface="Myriad Web Pro"/>
              <a:cs typeface="Myriad Web Pro"/>
            </a:endParaRPr>
          </a:p>
          <a:p>
            <a:pPr marL="12698">
              <a:spcBef>
                <a:spcPts val="130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29" name="object 3329"/>
          <p:cNvSpPr txBox="1"/>
          <p:nvPr/>
        </p:nvSpPr>
        <p:spPr>
          <a:xfrm>
            <a:off x="5010403" y="8078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0" name="object 3330"/>
          <p:cNvSpPr txBox="1"/>
          <p:nvPr/>
        </p:nvSpPr>
        <p:spPr>
          <a:xfrm>
            <a:off x="616715" y="5472208"/>
            <a:ext cx="11630660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31.45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34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1" name="object 3331"/>
          <p:cNvSpPr txBox="1"/>
          <p:nvPr/>
        </p:nvSpPr>
        <p:spPr>
          <a:xfrm>
            <a:off x="12075670" y="3907065"/>
            <a:ext cx="17386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964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18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30.37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30.54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2" name="object 3332"/>
          <p:cNvSpPr txBox="1"/>
          <p:nvPr/>
        </p:nvSpPr>
        <p:spPr>
          <a:xfrm>
            <a:off x="11775440" y="48534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3" name="object 3333"/>
          <p:cNvSpPr txBox="1"/>
          <p:nvPr/>
        </p:nvSpPr>
        <p:spPr>
          <a:xfrm>
            <a:off x="1933448" y="922277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4" name="object 3334"/>
          <p:cNvSpPr txBox="1"/>
          <p:nvPr/>
        </p:nvSpPr>
        <p:spPr>
          <a:xfrm>
            <a:off x="13134846" y="743207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5" name="object 3335"/>
          <p:cNvSpPr txBox="1"/>
          <p:nvPr/>
        </p:nvSpPr>
        <p:spPr>
          <a:xfrm>
            <a:off x="3850640" y="30383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6" name="object 3336"/>
          <p:cNvSpPr txBox="1"/>
          <p:nvPr/>
        </p:nvSpPr>
        <p:spPr>
          <a:xfrm>
            <a:off x="10042652" y="9484899"/>
            <a:ext cx="342582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32.53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7" name="object 3337"/>
          <p:cNvSpPr txBox="1"/>
          <p:nvPr/>
        </p:nvSpPr>
        <p:spPr>
          <a:xfrm>
            <a:off x="1470152" y="75311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8" name="object 3338"/>
          <p:cNvSpPr txBox="1"/>
          <p:nvPr/>
        </p:nvSpPr>
        <p:spPr>
          <a:xfrm>
            <a:off x="14460728" y="8514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39" name="object 3339"/>
          <p:cNvSpPr txBox="1"/>
          <p:nvPr/>
        </p:nvSpPr>
        <p:spPr>
          <a:xfrm>
            <a:off x="13026643" y="372723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0" name="object 3340"/>
          <p:cNvSpPr txBox="1"/>
          <p:nvPr/>
        </p:nvSpPr>
        <p:spPr>
          <a:xfrm>
            <a:off x="13464031" y="904446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1" name="object 3341"/>
          <p:cNvSpPr txBox="1"/>
          <p:nvPr/>
        </p:nvSpPr>
        <p:spPr>
          <a:xfrm>
            <a:off x="12496292" y="34544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2" name="object 3342"/>
          <p:cNvSpPr txBox="1"/>
          <p:nvPr/>
        </p:nvSpPr>
        <p:spPr>
          <a:xfrm>
            <a:off x="14244319" y="876557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3" name="object 3343"/>
          <p:cNvSpPr txBox="1"/>
          <p:nvPr/>
        </p:nvSpPr>
        <p:spPr>
          <a:xfrm>
            <a:off x="13621004" y="856898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4" name="object 3344"/>
          <p:cNvSpPr txBox="1"/>
          <p:nvPr/>
        </p:nvSpPr>
        <p:spPr>
          <a:xfrm>
            <a:off x="2213864" y="91130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5" name="object 3345"/>
          <p:cNvSpPr txBox="1"/>
          <p:nvPr/>
        </p:nvSpPr>
        <p:spPr>
          <a:xfrm>
            <a:off x="10470895" y="875948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6" name="object 3346"/>
          <p:cNvSpPr txBox="1"/>
          <p:nvPr/>
        </p:nvSpPr>
        <p:spPr>
          <a:xfrm>
            <a:off x="13730732" y="231753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7" name="object 3347"/>
          <p:cNvSpPr txBox="1"/>
          <p:nvPr/>
        </p:nvSpPr>
        <p:spPr>
          <a:xfrm>
            <a:off x="682244" y="584711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8" name="object 3348"/>
          <p:cNvSpPr txBox="1"/>
          <p:nvPr/>
        </p:nvSpPr>
        <p:spPr>
          <a:xfrm>
            <a:off x="9647935" y="910543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49" name="object 3349"/>
          <p:cNvSpPr txBox="1"/>
          <p:nvPr/>
        </p:nvSpPr>
        <p:spPr>
          <a:xfrm>
            <a:off x="6014720" y="10434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0" name="object 3350"/>
          <p:cNvSpPr txBox="1"/>
          <p:nvPr/>
        </p:nvSpPr>
        <p:spPr>
          <a:xfrm>
            <a:off x="11545316" y="663807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31.18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1" name="object 3351"/>
          <p:cNvSpPr txBox="1"/>
          <p:nvPr/>
        </p:nvSpPr>
        <p:spPr>
          <a:xfrm>
            <a:off x="5578855" y="97820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2" name="object 3352"/>
          <p:cNvSpPr txBox="1"/>
          <p:nvPr/>
        </p:nvSpPr>
        <p:spPr>
          <a:xfrm>
            <a:off x="4803140" y="751589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3" name="object 3353"/>
          <p:cNvSpPr txBox="1"/>
          <p:nvPr/>
        </p:nvSpPr>
        <p:spPr>
          <a:xfrm>
            <a:off x="5714491" y="93858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4" name="object 3354"/>
          <p:cNvSpPr txBox="1"/>
          <p:nvPr/>
        </p:nvSpPr>
        <p:spPr>
          <a:xfrm>
            <a:off x="4678171" y="69047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5" name="object 3355"/>
          <p:cNvSpPr txBox="1"/>
          <p:nvPr/>
        </p:nvSpPr>
        <p:spPr>
          <a:xfrm>
            <a:off x="11723623" y="660759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31.30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6" name="object 3356"/>
          <p:cNvSpPr txBox="1"/>
          <p:nvPr/>
        </p:nvSpPr>
        <p:spPr>
          <a:xfrm>
            <a:off x="5086603" y="809958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7" name="object 3357"/>
          <p:cNvSpPr txBox="1"/>
          <p:nvPr/>
        </p:nvSpPr>
        <p:spPr>
          <a:xfrm>
            <a:off x="5493511" y="975465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8" name="object 3358"/>
          <p:cNvSpPr txBox="1"/>
          <p:nvPr/>
        </p:nvSpPr>
        <p:spPr>
          <a:xfrm>
            <a:off x="6488684" y="883873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59" name="object 3359"/>
          <p:cNvSpPr txBox="1"/>
          <p:nvPr/>
        </p:nvSpPr>
        <p:spPr>
          <a:xfrm>
            <a:off x="8571991" y="757381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0" name="object 3360"/>
          <p:cNvSpPr txBox="1"/>
          <p:nvPr/>
        </p:nvSpPr>
        <p:spPr>
          <a:xfrm>
            <a:off x="6180834" y="90414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32.63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361" name="object 3361"/>
          <p:cNvSpPr/>
          <p:nvPr/>
        </p:nvSpPr>
        <p:spPr>
          <a:xfrm>
            <a:off x="12291061" y="3151130"/>
            <a:ext cx="248920" cy="186055"/>
          </a:xfrm>
          <a:custGeom>
            <a:avLst/>
            <a:gdLst/>
            <a:ahLst/>
            <a:cxnLst/>
            <a:rect l="l" t="t" r="r" b="b"/>
            <a:pathLst>
              <a:path w="248920" h="186054">
                <a:moveTo>
                  <a:pt x="41147" y="0"/>
                </a:moveTo>
                <a:lnTo>
                  <a:pt x="0" y="80771"/>
                </a:lnTo>
                <a:lnTo>
                  <a:pt x="210311" y="185927"/>
                </a:lnTo>
                <a:lnTo>
                  <a:pt x="248411" y="103631"/>
                </a:lnTo>
                <a:lnTo>
                  <a:pt x="411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2" name="object 3362"/>
          <p:cNvSpPr/>
          <p:nvPr/>
        </p:nvSpPr>
        <p:spPr>
          <a:xfrm>
            <a:off x="7522464" y="1845058"/>
            <a:ext cx="102235" cy="94614"/>
          </a:xfrm>
          <a:custGeom>
            <a:avLst/>
            <a:gdLst/>
            <a:ahLst/>
            <a:cxnLst/>
            <a:rect l="l" t="t" r="r" b="b"/>
            <a:pathLst>
              <a:path w="102234" h="94614">
                <a:moveTo>
                  <a:pt x="28955" y="94487"/>
                </a:moveTo>
                <a:lnTo>
                  <a:pt x="102107" y="56387"/>
                </a:lnTo>
                <a:lnTo>
                  <a:pt x="74675" y="0"/>
                </a:lnTo>
                <a:lnTo>
                  <a:pt x="0" y="38099"/>
                </a:lnTo>
                <a:lnTo>
                  <a:pt x="28955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3" name="object 3363"/>
          <p:cNvSpPr txBox="1"/>
          <p:nvPr/>
        </p:nvSpPr>
        <p:spPr>
          <a:xfrm rot="19020000">
            <a:off x="12792200" y="9378013"/>
            <a:ext cx="76446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Generaal Lemanstraat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4" name="object 3364"/>
          <p:cNvSpPr txBox="1"/>
          <p:nvPr/>
        </p:nvSpPr>
        <p:spPr>
          <a:xfrm rot="1560000">
            <a:off x="11419318" y="9332197"/>
            <a:ext cx="60623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Verminktenstraat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5" name="object 3365"/>
          <p:cNvSpPr txBox="1"/>
          <p:nvPr/>
        </p:nvSpPr>
        <p:spPr>
          <a:xfrm rot="1740000">
            <a:off x="11837934" y="5927977"/>
            <a:ext cx="42531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6" name="object 3366"/>
          <p:cNvSpPr txBox="1"/>
          <p:nvPr/>
        </p:nvSpPr>
        <p:spPr>
          <a:xfrm rot="19200000">
            <a:off x="2624881" y="3627979"/>
            <a:ext cx="86746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5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Jan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Vanderstraetenstraat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7" name="object 3367"/>
          <p:cNvSpPr txBox="1"/>
          <p:nvPr/>
        </p:nvSpPr>
        <p:spPr>
          <a:xfrm rot="1980000">
            <a:off x="13111593" y="3790376"/>
            <a:ext cx="13290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8" name="object 3368"/>
          <p:cNvSpPr txBox="1"/>
          <p:nvPr/>
        </p:nvSpPr>
        <p:spPr>
          <a:xfrm rot="3840000">
            <a:off x="1268298" y="8254750"/>
            <a:ext cx="86147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Frans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Timmermansstraat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69" name="object 3369"/>
          <p:cNvSpPr txBox="1"/>
          <p:nvPr/>
        </p:nvSpPr>
        <p:spPr>
          <a:xfrm rot="4020000">
            <a:off x="12819027" y="7552610"/>
            <a:ext cx="4175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Palmenlaan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0" name="object 3370"/>
          <p:cNvSpPr txBox="1"/>
          <p:nvPr/>
        </p:nvSpPr>
        <p:spPr>
          <a:xfrm rot="17820000">
            <a:off x="13635799" y="1192514"/>
            <a:ext cx="6679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1" name="object 3371"/>
          <p:cNvSpPr txBox="1"/>
          <p:nvPr/>
        </p:nvSpPr>
        <p:spPr>
          <a:xfrm rot="17940000">
            <a:off x="12784205" y="5087095"/>
            <a:ext cx="42585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6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2" name="object 3372"/>
          <p:cNvSpPr txBox="1"/>
          <p:nvPr/>
        </p:nvSpPr>
        <p:spPr>
          <a:xfrm rot="17880000">
            <a:off x="11894135" y="4619964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3" name="object 3373"/>
          <p:cNvSpPr txBox="1"/>
          <p:nvPr/>
        </p:nvSpPr>
        <p:spPr>
          <a:xfrm rot="17820000">
            <a:off x="10471453" y="7434137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4" name="object 3374"/>
          <p:cNvSpPr txBox="1"/>
          <p:nvPr/>
        </p:nvSpPr>
        <p:spPr>
          <a:xfrm rot="3840000">
            <a:off x="4907164" y="8111083"/>
            <a:ext cx="42174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Zuunkouter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5" name="object 3375"/>
          <p:cNvSpPr txBox="1"/>
          <p:nvPr/>
        </p:nvSpPr>
        <p:spPr>
          <a:xfrm rot="19980000">
            <a:off x="7913870" y="8134552"/>
            <a:ext cx="1324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3376" name="object 3376"/>
          <p:cNvSpPr/>
          <p:nvPr/>
        </p:nvSpPr>
        <p:spPr>
          <a:xfrm>
            <a:off x="12112752" y="3940561"/>
            <a:ext cx="1173480" cy="1948181"/>
          </a:xfrm>
          <a:custGeom>
            <a:avLst/>
            <a:gdLst/>
            <a:ahLst/>
            <a:cxnLst/>
            <a:rect l="l" t="t" r="r" b="b"/>
            <a:pathLst>
              <a:path w="1173480" h="1948179">
                <a:moveTo>
                  <a:pt x="1173479" y="182879"/>
                </a:moveTo>
                <a:lnTo>
                  <a:pt x="1150619" y="123443"/>
                </a:lnTo>
                <a:lnTo>
                  <a:pt x="1114043" y="73151"/>
                </a:lnTo>
                <a:lnTo>
                  <a:pt x="1051559" y="27431"/>
                </a:lnTo>
                <a:lnTo>
                  <a:pt x="990599" y="3047"/>
                </a:lnTo>
                <a:lnTo>
                  <a:pt x="938783" y="0"/>
                </a:lnTo>
                <a:lnTo>
                  <a:pt x="891539" y="12191"/>
                </a:lnTo>
                <a:lnTo>
                  <a:pt x="832103" y="51815"/>
                </a:lnTo>
                <a:lnTo>
                  <a:pt x="800099" y="92963"/>
                </a:lnTo>
                <a:lnTo>
                  <a:pt x="716279" y="260603"/>
                </a:lnTo>
                <a:lnTo>
                  <a:pt x="41147" y="1626107"/>
                </a:lnTo>
                <a:lnTo>
                  <a:pt x="25907" y="1656587"/>
                </a:lnTo>
                <a:lnTo>
                  <a:pt x="6095" y="1706879"/>
                </a:lnTo>
                <a:lnTo>
                  <a:pt x="0" y="1752599"/>
                </a:lnTo>
                <a:lnTo>
                  <a:pt x="3047" y="1808987"/>
                </a:lnTo>
                <a:lnTo>
                  <a:pt x="19811" y="1863851"/>
                </a:lnTo>
                <a:lnTo>
                  <a:pt x="76199" y="1911095"/>
                </a:lnTo>
                <a:lnTo>
                  <a:pt x="143255" y="1940051"/>
                </a:lnTo>
                <a:lnTo>
                  <a:pt x="220979" y="1947671"/>
                </a:lnTo>
                <a:lnTo>
                  <a:pt x="292607" y="1930907"/>
                </a:lnTo>
                <a:lnTo>
                  <a:pt x="304799" y="1920239"/>
                </a:lnTo>
                <a:lnTo>
                  <a:pt x="327659" y="1900427"/>
                </a:lnTo>
                <a:lnTo>
                  <a:pt x="370331" y="1818131"/>
                </a:lnTo>
                <a:lnTo>
                  <a:pt x="452627" y="1659635"/>
                </a:lnTo>
                <a:lnTo>
                  <a:pt x="894587" y="740663"/>
                </a:lnTo>
                <a:lnTo>
                  <a:pt x="1069847" y="388619"/>
                </a:lnTo>
                <a:lnTo>
                  <a:pt x="1156715" y="216407"/>
                </a:lnTo>
                <a:lnTo>
                  <a:pt x="1173479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7" name="object 3377"/>
          <p:cNvSpPr/>
          <p:nvPr/>
        </p:nvSpPr>
        <p:spPr>
          <a:xfrm>
            <a:off x="12429744" y="6488684"/>
            <a:ext cx="1066800" cy="1750060"/>
          </a:xfrm>
          <a:custGeom>
            <a:avLst/>
            <a:gdLst/>
            <a:ahLst/>
            <a:cxnLst/>
            <a:rect l="l" t="t" r="r" b="b"/>
            <a:pathLst>
              <a:path w="1066800" h="1750059">
                <a:moveTo>
                  <a:pt x="670559" y="1749551"/>
                </a:moveTo>
                <a:lnTo>
                  <a:pt x="766571" y="1712975"/>
                </a:lnTo>
                <a:lnTo>
                  <a:pt x="838199" y="1684019"/>
                </a:lnTo>
                <a:lnTo>
                  <a:pt x="967739" y="1633727"/>
                </a:lnTo>
                <a:lnTo>
                  <a:pt x="1066799" y="1595627"/>
                </a:lnTo>
                <a:lnTo>
                  <a:pt x="982979" y="1397507"/>
                </a:lnTo>
                <a:lnTo>
                  <a:pt x="982979" y="1395983"/>
                </a:lnTo>
                <a:lnTo>
                  <a:pt x="899159" y="1197863"/>
                </a:lnTo>
                <a:lnTo>
                  <a:pt x="827531" y="1021079"/>
                </a:lnTo>
                <a:lnTo>
                  <a:pt x="816863" y="999743"/>
                </a:lnTo>
                <a:lnTo>
                  <a:pt x="729995" y="800099"/>
                </a:lnTo>
                <a:lnTo>
                  <a:pt x="644651" y="601979"/>
                </a:lnTo>
                <a:lnTo>
                  <a:pt x="560831" y="405383"/>
                </a:lnTo>
                <a:lnTo>
                  <a:pt x="473963" y="201167"/>
                </a:lnTo>
                <a:lnTo>
                  <a:pt x="388619" y="0"/>
                </a:lnTo>
                <a:lnTo>
                  <a:pt x="289559" y="38099"/>
                </a:lnTo>
                <a:lnTo>
                  <a:pt x="167639" y="83819"/>
                </a:lnTo>
                <a:lnTo>
                  <a:pt x="85343" y="114299"/>
                </a:lnTo>
                <a:lnTo>
                  <a:pt x="24383" y="138683"/>
                </a:lnTo>
                <a:lnTo>
                  <a:pt x="0" y="147827"/>
                </a:lnTo>
                <a:lnTo>
                  <a:pt x="39623" y="263651"/>
                </a:lnTo>
                <a:lnTo>
                  <a:pt x="64007" y="321563"/>
                </a:lnTo>
                <a:lnTo>
                  <a:pt x="71627" y="344423"/>
                </a:lnTo>
                <a:lnTo>
                  <a:pt x="126491" y="470915"/>
                </a:lnTo>
                <a:lnTo>
                  <a:pt x="140207" y="504443"/>
                </a:lnTo>
                <a:lnTo>
                  <a:pt x="150875" y="525779"/>
                </a:lnTo>
                <a:lnTo>
                  <a:pt x="208787" y="667511"/>
                </a:lnTo>
                <a:lnTo>
                  <a:pt x="265175" y="795527"/>
                </a:lnTo>
                <a:lnTo>
                  <a:pt x="348995" y="996695"/>
                </a:lnTo>
                <a:lnTo>
                  <a:pt x="352043" y="1002791"/>
                </a:lnTo>
                <a:lnTo>
                  <a:pt x="571499" y="1519427"/>
                </a:lnTo>
                <a:lnTo>
                  <a:pt x="600455" y="1589531"/>
                </a:lnTo>
                <a:lnTo>
                  <a:pt x="670559" y="1749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8" name="object 3378"/>
          <p:cNvSpPr/>
          <p:nvPr/>
        </p:nvSpPr>
        <p:spPr>
          <a:xfrm>
            <a:off x="11561064" y="3907034"/>
            <a:ext cx="1268095" cy="1659889"/>
          </a:xfrm>
          <a:custGeom>
            <a:avLst/>
            <a:gdLst/>
            <a:ahLst/>
            <a:cxnLst/>
            <a:rect l="l" t="t" r="r" b="b"/>
            <a:pathLst>
              <a:path w="1268095" h="1659889">
                <a:moveTo>
                  <a:pt x="1267967" y="294131"/>
                </a:moveTo>
                <a:lnTo>
                  <a:pt x="1239011" y="278891"/>
                </a:lnTo>
                <a:lnTo>
                  <a:pt x="981455" y="152399"/>
                </a:lnTo>
                <a:lnTo>
                  <a:pt x="771143" y="48767"/>
                </a:lnTo>
                <a:lnTo>
                  <a:pt x="707135" y="16763"/>
                </a:lnTo>
                <a:lnTo>
                  <a:pt x="678179" y="3047"/>
                </a:lnTo>
                <a:lnTo>
                  <a:pt x="672083" y="0"/>
                </a:lnTo>
                <a:lnTo>
                  <a:pt x="486155" y="367283"/>
                </a:lnTo>
                <a:lnTo>
                  <a:pt x="446531" y="446531"/>
                </a:lnTo>
                <a:lnTo>
                  <a:pt x="422147" y="470915"/>
                </a:lnTo>
                <a:lnTo>
                  <a:pt x="277367" y="761999"/>
                </a:lnTo>
                <a:lnTo>
                  <a:pt x="277367" y="783335"/>
                </a:lnTo>
                <a:lnTo>
                  <a:pt x="184403" y="964691"/>
                </a:lnTo>
                <a:lnTo>
                  <a:pt x="192023" y="967739"/>
                </a:lnTo>
                <a:lnTo>
                  <a:pt x="193547" y="969263"/>
                </a:lnTo>
                <a:lnTo>
                  <a:pt x="210311" y="973835"/>
                </a:lnTo>
                <a:lnTo>
                  <a:pt x="0" y="1392935"/>
                </a:lnTo>
                <a:lnTo>
                  <a:pt x="6095" y="1394459"/>
                </a:lnTo>
                <a:lnTo>
                  <a:pt x="9143" y="1395983"/>
                </a:lnTo>
                <a:lnTo>
                  <a:pt x="10667" y="1397507"/>
                </a:lnTo>
                <a:lnTo>
                  <a:pt x="77723" y="1427987"/>
                </a:lnTo>
                <a:lnTo>
                  <a:pt x="274319" y="1516379"/>
                </a:lnTo>
                <a:lnTo>
                  <a:pt x="551687" y="1641347"/>
                </a:lnTo>
                <a:lnTo>
                  <a:pt x="592835" y="1659635"/>
                </a:lnTo>
                <a:lnTo>
                  <a:pt x="1267967" y="2941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9" name="object 3379"/>
          <p:cNvSpPr/>
          <p:nvPr/>
        </p:nvSpPr>
        <p:spPr>
          <a:xfrm>
            <a:off x="10463788" y="8608567"/>
            <a:ext cx="1995169" cy="1205866"/>
          </a:xfrm>
          <a:custGeom>
            <a:avLst/>
            <a:gdLst/>
            <a:ahLst/>
            <a:cxnLst/>
            <a:rect l="l" t="t" r="r" b="b"/>
            <a:pathLst>
              <a:path w="1995170" h="1205865">
                <a:moveTo>
                  <a:pt x="1865375" y="1205483"/>
                </a:moveTo>
                <a:lnTo>
                  <a:pt x="1917191" y="1086611"/>
                </a:lnTo>
                <a:lnTo>
                  <a:pt x="1950719" y="1010411"/>
                </a:lnTo>
                <a:lnTo>
                  <a:pt x="1972055" y="961643"/>
                </a:lnTo>
                <a:lnTo>
                  <a:pt x="1994915" y="909827"/>
                </a:lnTo>
                <a:lnTo>
                  <a:pt x="1982723" y="903731"/>
                </a:lnTo>
                <a:lnTo>
                  <a:pt x="1790699" y="806195"/>
                </a:lnTo>
                <a:lnTo>
                  <a:pt x="1629155" y="728471"/>
                </a:lnTo>
                <a:lnTo>
                  <a:pt x="1418843" y="621791"/>
                </a:lnTo>
                <a:lnTo>
                  <a:pt x="1243583" y="531875"/>
                </a:lnTo>
                <a:lnTo>
                  <a:pt x="1057655" y="438911"/>
                </a:lnTo>
                <a:lnTo>
                  <a:pt x="963167" y="394715"/>
                </a:lnTo>
                <a:lnTo>
                  <a:pt x="806195" y="315467"/>
                </a:lnTo>
                <a:lnTo>
                  <a:pt x="754379" y="286511"/>
                </a:lnTo>
                <a:lnTo>
                  <a:pt x="719327" y="268223"/>
                </a:lnTo>
                <a:lnTo>
                  <a:pt x="190499" y="0"/>
                </a:lnTo>
                <a:lnTo>
                  <a:pt x="0" y="394715"/>
                </a:lnTo>
                <a:lnTo>
                  <a:pt x="377951" y="580643"/>
                </a:lnTo>
                <a:lnTo>
                  <a:pt x="644651" y="713231"/>
                </a:lnTo>
                <a:lnTo>
                  <a:pt x="731519" y="757427"/>
                </a:lnTo>
                <a:lnTo>
                  <a:pt x="740663" y="754379"/>
                </a:lnTo>
                <a:lnTo>
                  <a:pt x="826007" y="798575"/>
                </a:lnTo>
                <a:lnTo>
                  <a:pt x="822959" y="803147"/>
                </a:lnTo>
                <a:lnTo>
                  <a:pt x="838199" y="810767"/>
                </a:lnTo>
                <a:lnTo>
                  <a:pt x="1014983" y="899159"/>
                </a:lnTo>
                <a:lnTo>
                  <a:pt x="1173479" y="981455"/>
                </a:lnTo>
                <a:lnTo>
                  <a:pt x="1207007" y="996695"/>
                </a:lnTo>
                <a:lnTo>
                  <a:pt x="1376171" y="1082039"/>
                </a:lnTo>
                <a:lnTo>
                  <a:pt x="1546859" y="1165859"/>
                </a:lnTo>
                <a:lnTo>
                  <a:pt x="1627631" y="1205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0" name="object 3380"/>
          <p:cNvSpPr/>
          <p:nvPr/>
        </p:nvSpPr>
        <p:spPr>
          <a:xfrm>
            <a:off x="518160" y="5025644"/>
            <a:ext cx="563880" cy="1327786"/>
          </a:xfrm>
          <a:custGeom>
            <a:avLst/>
            <a:gdLst/>
            <a:ahLst/>
            <a:cxnLst/>
            <a:rect l="l" t="t" r="r" b="b"/>
            <a:pathLst>
              <a:path w="563880" h="1327785">
                <a:moveTo>
                  <a:pt x="0" y="1267967"/>
                </a:moveTo>
                <a:lnTo>
                  <a:pt x="25907" y="1327403"/>
                </a:lnTo>
                <a:lnTo>
                  <a:pt x="118871" y="1277111"/>
                </a:lnTo>
                <a:lnTo>
                  <a:pt x="211835" y="1226819"/>
                </a:lnTo>
                <a:lnTo>
                  <a:pt x="310895" y="1173479"/>
                </a:lnTo>
                <a:lnTo>
                  <a:pt x="312419" y="1173479"/>
                </a:lnTo>
                <a:lnTo>
                  <a:pt x="365759" y="1144523"/>
                </a:lnTo>
                <a:lnTo>
                  <a:pt x="387095" y="1133855"/>
                </a:lnTo>
                <a:lnTo>
                  <a:pt x="359663" y="1077467"/>
                </a:lnTo>
                <a:lnTo>
                  <a:pt x="344423" y="1046987"/>
                </a:lnTo>
                <a:lnTo>
                  <a:pt x="268223" y="886967"/>
                </a:lnTo>
                <a:lnTo>
                  <a:pt x="259079" y="807719"/>
                </a:lnTo>
                <a:lnTo>
                  <a:pt x="254507" y="774191"/>
                </a:lnTo>
                <a:lnTo>
                  <a:pt x="274319" y="655319"/>
                </a:lnTo>
                <a:lnTo>
                  <a:pt x="281939" y="608075"/>
                </a:lnTo>
                <a:lnTo>
                  <a:pt x="283463" y="595883"/>
                </a:lnTo>
                <a:lnTo>
                  <a:pt x="298703" y="574547"/>
                </a:lnTo>
                <a:lnTo>
                  <a:pt x="333755" y="525779"/>
                </a:lnTo>
                <a:lnTo>
                  <a:pt x="370331" y="473963"/>
                </a:lnTo>
                <a:lnTo>
                  <a:pt x="461771" y="411479"/>
                </a:lnTo>
                <a:lnTo>
                  <a:pt x="463295" y="411479"/>
                </a:lnTo>
                <a:lnTo>
                  <a:pt x="489203" y="393191"/>
                </a:lnTo>
                <a:lnTo>
                  <a:pt x="490727" y="391667"/>
                </a:lnTo>
                <a:lnTo>
                  <a:pt x="499871" y="385571"/>
                </a:lnTo>
                <a:lnTo>
                  <a:pt x="563879" y="344423"/>
                </a:lnTo>
                <a:lnTo>
                  <a:pt x="554735" y="329183"/>
                </a:lnTo>
                <a:lnTo>
                  <a:pt x="551687" y="326135"/>
                </a:lnTo>
                <a:lnTo>
                  <a:pt x="528827" y="291083"/>
                </a:lnTo>
                <a:lnTo>
                  <a:pt x="527303" y="288035"/>
                </a:lnTo>
                <a:lnTo>
                  <a:pt x="460247" y="188975"/>
                </a:lnTo>
                <a:lnTo>
                  <a:pt x="406907" y="109727"/>
                </a:lnTo>
                <a:lnTo>
                  <a:pt x="370331" y="54863"/>
                </a:lnTo>
                <a:lnTo>
                  <a:pt x="367283" y="50291"/>
                </a:lnTo>
                <a:lnTo>
                  <a:pt x="333755" y="0"/>
                </a:lnTo>
                <a:lnTo>
                  <a:pt x="330707" y="1523"/>
                </a:lnTo>
                <a:lnTo>
                  <a:pt x="112775" y="134111"/>
                </a:lnTo>
                <a:lnTo>
                  <a:pt x="82295" y="153923"/>
                </a:lnTo>
                <a:lnTo>
                  <a:pt x="0" y="202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1" name="object 3381"/>
          <p:cNvSpPr/>
          <p:nvPr/>
        </p:nvSpPr>
        <p:spPr>
          <a:xfrm>
            <a:off x="4436364" y="866647"/>
            <a:ext cx="1338580" cy="1323340"/>
          </a:xfrm>
          <a:custGeom>
            <a:avLst/>
            <a:gdLst/>
            <a:ahLst/>
            <a:cxnLst/>
            <a:rect l="l" t="t" r="r" b="b"/>
            <a:pathLst>
              <a:path w="1338579" h="1323339">
                <a:moveTo>
                  <a:pt x="0" y="0"/>
                </a:moveTo>
                <a:lnTo>
                  <a:pt x="16763" y="22859"/>
                </a:lnTo>
                <a:lnTo>
                  <a:pt x="41147" y="39623"/>
                </a:lnTo>
                <a:lnTo>
                  <a:pt x="60959" y="45719"/>
                </a:lnTo>
                <a:lnTo>
                  <a:pt x="65531" y="45719"/>
                </a:lnTo>
                <a:lnTo>
                  <a:pt x="79247" y="45719"/>
                </a:lnTo>
                <a:lnTo>
                  <a:pt x="80771" y="45719"/>
                </a:lnTo>
                <a:lnTo>
                  <a:pt x="79247" y="83819"/>
                </a:lnTo>
                <a:lnTo>
                  <a:pt x="80771" y="129539"/>
                </a:lnTo>
                <a:lnTo>
                  <a:pt x="105155" y="169163"/>
                </a:lnTo>
                <a:lnTo>
                  <a:pt x="169163" y="274319"/>
                </a:lnTo>
                <a:lnTo>
                  <a:pt x="172211" y="277367"/>
                </a:lnTo>
                <a:lnTo>
                  <a:pt x="396239" y="569975"/>
                </a:lnTo>
                <a:lnTo>
                  <a:pt x="445007" y="650747"/>
                </a:lnTo>
                <a:lnTo>
                  <a:pt x="438911" y="731519"/>
                </a:lnTo>
                <a:lnTo>
                  <a:pt x="413003" y="780287"/>
                </a:lnTo>
                <a:lnTo>
                  <a:pt x="411479" y="781811"/>
                </a:lnTo>
                <a:lnTo>
                  <a:pt x="399287" y="806195"/>
                </a:lnTo>
                <a:lnTo>
                  <a:pt x="382523" y="836675"/>
                </a:lnTo>
                <a:lnTo>
                  <a:pt x="236219" y="986027"/>
                </a:lnTo>
                <a:lnTo>
                  <a:pt x="275843" y="1022603"/>
                </a:lnTo>
                <a:lnTo>
                  <a:pt x="316991" y="1060703"/>
                </a:lnTo>
                <a:lnTo>
                  <a:pt x="367283" y="1106423"/>
                </a:lnTo>
                <a:lnTo>
                  <a:pt x="443483" y="1178051"/>
                </a:lnTo>
                <a:lnTo>
                  <a:pt x="551687" y="1277111"/>
                </a:lnTo>
                <a:lnTo>
                  <a:pt x="554735" y="1278635"/>
                </a:lnTo>
                <a:lnTo>
                  <a:pt x="601979" y="1322831"/>
                </a:lnTo>
                <a:lnTo>
                  <a:pt x="1338071" y="676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2" name="object 3382"/>
          <p:cNvSpPr/>
          <p:nvPr/>
        </p:nvSpPr>
        <p:spPr>
          <a:xfrm>
            <a:off x="5891784" y="866654"/>
            <a:ext cx="236220" cy="486409"/>
          </a:xfrm>
          <a:custGeom>
            <a:avLst/>
            <a:gdLst/>
            <a:ahLst/>
            <a:cxnLst/>
            <a:rect l="l" t="t" r="r" b="b"/>
            <a:pathLst>
              <a:path w="236220" h="486409">
                <a:moveTo>
                  <a:pt x="236219" y="486155"/>
                </a:moveTo>
                <a:lnTo>
                  <a:pt x="134111" y="275843"/>
                </a:lnTo>
                <a:lnTo>
                  <a:pt x="132587" y="274319"/>
                </a:lnTo>
                <a:lnTo>
                  <a:pt x="132587" y="272795"/>
                </a:lnTo>
                <a:lnTo>
                  <a:pt x="914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3" name="object 3383"/>
          <p:cNvSpPr/>
          <p:nvPr/>
        </p:nvSpPr>
        <p:spPr>
          <a:xfrm>
            <a:off x="13583417" y="8285480"/>
            <a:ext cx="104139" cy="253366"/>
          </a:xfrm>
          <a:custGeom>
            <a:avLst/>
            <a:gdLst/>
            <a:ahLst/>
            <a:cxnLst/>
            <a:rect l="l" t="t" r="r" b="b"/>
            <a:pathLst>
              <a:path w="104140" h="253365">
                <a:moveTo>
                  <a:pt x="103631" y="252983"/>
                </a:moveTo>
                <a:lnTo>
                  <a:pt x="88391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4" name="object 3384"/>
          <p:cNvSpPr/>
          <p:nvPr/>
        </p:nvSpPr>
        <p:spPr>
          <a:xfrm>
            <a:off x="13583412" y="82854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5" name="object 3385"/>
          <p:cNvSpPr/>
          <p:nvPr/>
        </p:nvSpPr>
        <p:spPr>
          <a:xfrm>
            <a:off x="12329163" y="8084312"/>
            <a:ext cx="1254759" cy="1729739"/>
          </a:xfrm>
          <a:custGeom>
            <a:avLst/>
            <a:gdLst/>
            <a:ahLst/>
            <a:cxnLst/>
            <a:rect l="l" t="t" r="r" b="b"/>
            <a:pathLst>
              <a:path w="1254759" h="1729740">
                <a:moveTo>
                  <a:pt x="1254251" y="201167"/>
                </a:moveTo>
                <a:lnTo>
                  <a:pt x="1167383" y="0"/>
                </a:lnTo>
                <a:lnTo>
                  <a:pt x="1068323" y="38099"/>
                </a:lnTo>
                <a:lnTo>
                  <a:pt x="938783" y="88391"/>
                </a:lnTo>
                <a:lnTo>
                  <a:pt x="867155" y="117347"/>
                </a:lnTo>
                <a:lnTo>
                  <a:pt x="771143" y="153923"/>
                </a:lnTo>
                <a:lnTo>
                  <a:pt x="800099" y="219455"/>
                </a:lnTo>
                <a:lnTo>
                  <a:pt x="794003" y="222503"/>
                </a:lnTo>
                <a:lnTo>
                  <a:pt x="798575" y="227075"/>
                </a:lnTo>
                <a:lnTo>
                  <a:pt x="804671" y="231647"/>
                </a:lnTo>
                <a:lnTo>
                  <a:pt x="807719" y="239267"/>
                </a:lnTo>
                <a:lnTo>
                  <a:pt x="810767" y="245363"/>
                </a:lnTo>
                <a:lnTo>
                  <a:pt x="813815" y="252983"/>
                </a:lnTo>
                <a:lnTo>
                  <a:pt x="813815" y="260603"/>
                </a:lnTo>
                <a:lnTo>
                  <a:pt x="813815" y="266699"/>
                </a:lnTo>
                <a:lnTo>
                  <a:pt x="812291" y="274319"/>
                </a:lnTo>
                <a:lnTo>
                  <a:pt x="809243" y="281939"/>
                </a:lnTo>
                <a:lnTo>
                  <a:pt x="806195" y="288035"/>
                </a:lnTo>
                <a:lnTo>
                  <a:pt x="784859" y="297179"/>
                </a:lnTo>
                <a:lnTo>
                  <a:pt x="827531" y="397763"/>
                </a:lnTo>
                <a:lnTo>
                  <a:pt x="897635" y="429767"/>
                </a:lnTo>
                <a:lnTo>
                  <a:pt x="954023" y="559307"/>
                </a:lnTo>
                <a:lnTo>
                  <a:pt x="944879" y="577595"/>
                </a:lnTo>
                <a:lnTo>
                  <a:pt x="938783" y="574547"/>
                </a:lnTo>
                <a:lnTo>
                  <a:pt x="902207" y="647699"/>
                </a:lnTo>
                <a:lnTo>
                  <a:pt x="906779" y="649223"/>
                </a:lnTo>
                <a:lnTo>
                  <a:pt x="894587" y="675131"/>
                </a:lnTo>
                <a:lnTo>
                  <a:pt x="888491" y="672083"/>
                </a:lnTo>
                <a:lnTo>
                  <a:pt x="851915" y="743711"/>
                </a:lnTo>
                <a:lnTo>
                  <a:pt x="858011" y="746759"/>
                </a:lnTo>
                <a:lnTo>
                  <a:pt x="844295" y="771143"/>
                </a:lnTo>
                <a:lnTo>
                  <a:pt x="838199" y="769619"/>
                </a:lnTo>
                <a:lnTo>
                  <a:pt x="801623" y="841247"/>
                </a:lnTo>
                <a:lnTo>
                  <a:pt x="807719" y="844295"/>
                </a:lnTo>
                <a:lnTo>
                  <a:pt x="798575" y="862583"/>
                </a:lnTo>
                <a:lnTo>
                  <a:pt x="781811" y="854963"/>
                </a:lnTo>
                <a:lnTo>
                  <a:pt x="713231" y="995171"/>
                </a:lnTo>
                <a:lnTo>
                  <a:pt x="595883" y="1248155"/>
                </a:lnTo>
                <a:lnTo>
                  <a:pt x="448055" y="1536191"/>
                </a:lnTo>
                <a:lnTo>
                  <a:pt x="405383" y="1551431"/>
                </a:lnTo>
                <a:lnTo>
                  <a:pt x="320039" y="1507235"/>
                </a:lnTo>
                <a:lnTo>
                  <a:pt x="313943" y="1519427"/>
                </a:lnTo>
                <a:lnTo>
                  <a:pt x="230123" y="1476755"/>
                </a:lnTo>
                <a:lnTo>
                  <a:pt x="236219" y="1466087"/>
                </a:lnTo>
                <a:lnTo>
                  <a:pt x="138683" y="1415795"/>
                </a:lnTo>
                <a:lnTo>
                  <a:pt x="129539" y="1434083"/>
                </a:lnTo>
                <a:lnTo>
                  <a:pt x="106679" y="1485899"/>
                </a:lnTo>
                <a:lnTo>
                  <a:pt x="85343" y="1534667"/>
                </a:lnTo>
                <a:lnTo>
                  <a:pt x="51815" y="1610867"/>
                </a:lnTo>
                <a:lnTo>
                  <a:pt x="0" y="1729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6" name="object 3386"/>
          <p:cNvSpPr/>
          <p:nvPr/>
        </p:nvSpPr>
        <p:spPr>
          <a:xfrm>
            <a:off x="13184128" y="8538465"/>
            <a:ext cx="1367155" cy="1275716"/>
          </a:xfrm>
          <a:custGeom>
            <a:avLst/>
            <a:gdLst/>
            <a:ahLst/>
            <a:cxnLst/>
            <a:rect l="l" t="t" r="r" b="b"/>
            <a:pathLst>
              <a:path w="1367155" h="1275715">
                <a:moveTo>
                  <a:pt x="0" y="1275587"/>
                </a:moveTo>
                <a:lnTo>
                  <a:pt x="89915" y="1153667"/>
                </a:lnTo>
                <a:lnTo>
                  <a:pt x="300227" y="1034795"/>
                </a:lnTo>
                <a:lnTo>
                  <a:pt x="498347" y="944879"/>
                </a:lnTo>
                <a:lnTo>
                  <a:pt x="600455" y="894587"/>
                </a:lnTo>
                <a:lnTo>
                  <a:pt x="605027" y="891539"/>
                </a:lnTo>
                <a:lnTo>
                  <a:pt x="736091" y="832103"/>
                </a:lnTo>
                <a:lnTo>
                  <a:pt x="1367027" y="547115"/>
                </a:lnTo>
                <a:lnTo>
                  <a:pt x="1363979" y="542543"/>
                </a:lnTo>
                <a:lnTo>
                  <a:pt x="1322831" y="446531"/>
                </a:lnTo>
                <a:lnTo>
                  <a:pt x="1284731" y="362711"/>
                </a:lnTo>
                <a:lnTo>
                  <a:pt x="1234439" y="248411"/>
                </a:lnTo>
                <a:lnTo>
                  <a:pt x="1193291" y="153923"/>
                </a:lnTo>
                <a:lnTo>
                  <a:pt x="1191767" y="152399"/>
                </a:lnTo>
                <a:lnTo>
                  <a:pt x="969263" y="254507"/>
                </a:lnTo>
                <a:lnTo>
                  <a:pt x="502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7" name="object 3387"/>
          <p:cNvSpPr/>
          <p:nvPr/>
        </p:nvSpPr>
        <p:spPr>
          <a:xfrm>
            <a:off x="12874755" y="866649"/>
            <a:ext cx="1701164" cy="2182495"/>
          </a:xfrm>
          <a:custGeom>
            <a:avLst/>
            <a:gdLst/>
            <a:ahLst/>
            <a:cxnLst/>
            <a:rect l="l" t="t" r="r" b="b"/>
            <a:pathLst>
              <a:path w="1701165" h="2182495">
                <a:moveTo>
                  <a:pt x="922019" y="0"/>
                </a:moveTo>
                <a:lnTo>
                  <a:pt x="911351" y="18287"/>
                </a:lnTo>
                <a:lnTo>
                  <a:pt x="899159" y="53339"/>
                </a:lnTo>
                <a:lnTo>
                  <a:pt x="810767" y="248411"/>
                </a:lnTo>
                <a:lnTo>
                  <a:pt x="751331" y="373379"/>
                </a:lnTo>
                <a:lnTo>
                  <a:pt x="635507" y="601979"/>
                </a:lnTo>
                <a:lnTo>
                  <a:pt x="469391" y="931163"/>
                </a:lnTo>
                <a:lnTo>
                  <a:pt x="233171" y="1412747"/>
                </a:lnTo>
                <a:lnTo>
                  <a:pt x="146303" y="1588007"/>
                </a:lnTo>
                <a:lnTo>
                  <a:pt x="73151" y="1726691"/>
                </a:lnTo>
                <a:lnTo>
                  <a:pt x="0" y="1871471"/>
                </a:lnTo>
                <a:lnTo>
                  <a:pt x="57911" y="1900427"/>
                </a:lnTo>
                <a:lnTo>
                  <a:pt x="269747" y="2008631"/>
                </a:lnTo>
                <a:lnTo>
                  <a:pt x="521207" y="2135123"/>
                </a:lnTo>
                <a:lnTo>
                  <a:pt x="609599" y="2180843"/>
                </a:lnTo>
                <a:lnTo>
                  <a:pt x="614171" y="2182367"/>
                </a:lnTo>
                <a:lnTo>
                  <a:pt x="765047" y="1872995"/>
                </a:lnTo>
                <a:lnTo>
                  <a:pt x="798575" y="1802891"/>
                </a:lnTo>
                <a:lnTo>
                  <a:pt x="914399" y="1569719"/>
                </a:lnTo>
                <a:lnTo>
                  <a:pt x="1424939" y="553211"/>
                </a:lnTo>
                <a:lnTo>
                  <a:pt x="1520951" y="371855"/>
                </a:lnTo>
                <a:lnTo>
                  <a:pt x="1629155" y="146303"/>
                </a:lnTo>
                <a:lnTo>
                  <a:pt x="1700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8" name="object 3388"/>
          <p:cNvSpPr/>
          <p:nvPr/>
        </p:nvSpPr>
        <p:spPr>
          <a:xfrm>
            <a:off x="2389632" y="9250172"/>
            <a:ext cx="266700" cy="563880"/>
          </a:xfrm>
          <a:custGeom>
            <a:avLst/>
            <a:gdLst/>
            <a:ahLst/>
            <a:cxnLst/>
            <a:rect l="l" t="t" r="r" b="b"/>
            <a:pathLst>
              <a:path w="266700" h="563879">
                <a:moveTo>
                  <a:pt x="266699" y="563879"/>
                </a:moveTo>
                <a:lnTo>
                  <a:pt x="198119" y="417575"/>
                </a:lnTo>
                <a:lnTo>
                  <a:pt x="170687" y="361187"/>
                </a:lnTo>
                <a:lnTo>
                  <a:pt x="138683" y="29260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9" name="object 3389"/>
          <p:cNvSpPr/>
          <p:nvPr/>
        </p:nvSpPr>
        <p:spPr>
          <a:xfrm>
            <a:off x="2389632" y="9250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0" name="object 3390"/>
          <p:cNvSpPr/>
          <p:nvPr/>
        </p:nvSpPr>
        <p:spPr>
          <a:xfrm>
            <a:off x="1072896" y="6517642"/>
            <a:ext cx="1316990" cy="2733040"/>
          </a:xfrm>
          <a:custGeom>
            <a:avLst/>
            <a:gdLst/>
            <a:ahLst/>
            <a:cxnLst/>
            <a:rect l="l" t="t" r="r" b="b"/>
            <a:pathLst>
              <a:path w="1316989" h="2733040">
                <a:moveTo>
                  <a:pt x="1316735" y="2732531"/>
                </a:moveTo>
                <a:lnTo>
                  <a:pt x="1315211" y="2727959"/>
                </a:lnTo>
                <a:lnTo>
                  <a:pt x="1222247" y="2537459"/>
                </a:lnTo>
                <a:lnTo>
                  <a:pt x="1126235" y="2340863"/>
                </a:lnTo>
                <a:lnTo>
                  <a:pt x="1036319" y="2145791"/>
                </a:lnTo>
                <a:lnTo>
                  <a:pt x="940307" y="1949195"/>
                </a:lnTo>
                <a:lnTo>
                  <a:pt x="848867" y="1751075"/>
                </a:lnTo>
                <a:lnTo>
                  <a:pt x="760475" y="1563623"/>
                </a:lnTo>
                <a:lnTo>
                  <a:pt x="670559" y="1367027"/>
                </a:lnTo>
                <a:lnTo>
                  <a:pt x="574547" y="1167383"/>
                </a:lnTo>
                <a:lnTo>
                  <a:pt x="477011" y="973835"/>
                </a:lnTo>
                <a:lnTo>
                  <a:pt x="390143" y="774191"/>
                </a:lnTo>
                <a:lnTo>
                  <a:pt x="207263" y="387095"/>
                </a:lnTo>
                <a:lnTo>
                  <a:pt x="108203" y="188975"/>
                </a:lnTo>
                <a:lnTo>
                  <a:pt x="83819" y="1935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1" name="object 3391"/>
          <p:cNvSpPr/>
          <p:nvPr/>
        </p:nvSpPr>
        <p:spPr>
          <a:xfrm>
            <a:off x="1072896" y="65176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2" name="object 3392"/>
          <p:cNvSpPr/>
          <p:nvPr/>
        </p:nvSpPr>
        <p:spPr>
          <a:xfrm>
            <a:off x="1057656" y="6484111"/>
            <a:ext cx="15240" cy="33655"/>
          </a:xfrm>
          <a:custGeom>
            <a:avLst/>
            <a:gdLst/>
            <a:ahLst/>
            <a:cxnLst/>
            <a:rect l="l" t="t" r="r" b="b"/>
            <a:pathLst>
              <a:path w="15240" h="33654">
                <a:moveTo>
                  <a:pt x="15239" y="335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3" name="object 3393"/>
          <p:cNvSpPr/>
          <p:nvPr/>
        </p:nvSpPr>
        <p:spPr>
          <a:xfrm>
            <a:off x="1057656" y="64841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4" name="object 3394"/>
          <p:cNvSpPr/>
          <p:nvPr/>
        </p:nvSpPr>
        <p:spPr>
          <a:xfrm>
            <a:off x="883921" y="6159500"/>
            <a:ext cx="173990" cy="325120"/>
          </a:xfrm>
          <a:custGeom>
            <a:avLst/>
            <a:gdLst/>
            <a:ahLst/>
            <a:cxnLst/>
            <a:rect l="l" t="t" r="r" b="b"/>
            <a:pathLst>
              <a:path w="173990" h="325120">
                <a:moveTo>
                  <a:pt x="173735" y="324611"/>
                </a:moveTo>
                <a:lnTo>
                  <a:pt x="118871" y="196595"/>
                </a:lnTo>
                <a:lnTo>
                  <a:pt x="21335" y="0"/>
                </a:ln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5" name="object 3395"/>
          <p:cNvSpPr/>
          <p:nvPr/>
        </p:nvSpPr>
        <p:spPr>
          <a:xfrm>
            <a:off x="883921" y="61701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6" name="object 3396"/>
          <p:cNvSpPr/>
          <p:nvPr/>
        </p:nvSpPr>
        <p:spPr>
          <a:xfrm>
            <a:off x="637037" y="6170168"/>
            <a:ext cx="247015" cy="132715"/>
          </a:xfrm>
          <a:custGeom>
            <a:avLst/>
            <a:gdLst/>
            <a:ahLst/>
            <a:cxnLst/>
            <a:rect l="l" t="t" r="r" b="b"/>
            <a:pathLst>
              <a:path w="247015" h="132714">
                <a:moveTo>
                  <a:pt x="246887" y="0"/>
                </a:moveTo>
                <a:lnTo>
                  <a:pt x="193547" y="28955"/>
                </a:lnTo>
                <a:lnTo>
                  <a:pt x="192023" y="28955"/>
                </a:lnTo>
                <a:lnTo>
                  <a:pt x="92963" y="82295"/>
                </a:lnTo>
                <a:lnTo>
                  <a:pt x="0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7" name="object 3397"/>
          <p:cNvSpPr/>
          <p:nvPr/>
        </p:nvSpPr>
        <p:spPr>
          <a:xfrm>
            <a:off x="637032" y="63027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8" name="object 3398"/>
          <p:cNvSpPr/>
          <p:nvPr/>
        </p:nvSpPr>
        <p:spPr>
          <a:xfrm>
            <a:off x="544067" y="6302759"/>
            <a:ext cx="1623060" cy="3511550"/>
          </a:xfrm>
          <a:custGeom>
            <a:avLst/>
            <a:gdLst/>
            <a:ahLst/>
            <a:cxnLst/>
            <a:rect l="l" t="t" r="r" b="b"/>
            <a:pathLst>
              <a:path w="1623060" h="3511550">
                <a:moveTo>
                  <a:pt x="92963" y="0"/>
                </a:moveTo>
                <a:lnTo>
                  <a:pt x="0" y="50291"/>
                </a:lnTo>
                <a:lnTo>
                  <a:pt x="54863" y="167639"/>
                </a:lnTo>
                <a:lnTo>
                  <a:pt x="56387" y="170687"/>
                </a:lnTo>
                <a:lnTo>
                  <a:pt x="149351" y="367283"/>
                </a:lnTo>
                <a:lnTo>
                  <a:pt x="173735" y="420623"/>
                </a:lnTo>
                <a:lnTo>
                  <a:pt x="237743" y="562355"/>
                </a:lnTo>
                <a:lnTo>
                  <a:pt x="242315" y="573023"/>
                </a:lnTo>
                <a:lnTo>
                  <a:pt x="316991" y="728471"/>
                </a:lnTo>
                <a:lnTo>
                  <a:pt x="335279" y="763523"/>
                </a:lnTo>
                <a:lnTo>
                  <a:pt x="353567" y="803147"/>
                </a:lnTo>
                <a:lnTo>
                  <a:pt x="518159" y="1147571"/>
                </a:lnTo>
                <a:lnTo>
                  <a:pt x="609599" y="1344167"/>
                </a:lnTo>
                <a:lnTo>
                  <a:pt x="704087" y="1534667"/>
                </a:lnTo>
                <a:lnTo>
                  <a:pt x="769619" y="1691639"/>
                </a:lnTo>
                <a:lnTo>
                  <a:pt x="789431" y="1737359"/>
                </a:lnTo>
                <a:lnTo>
                  <a:pt x="790955" y="1738883"/>
                </a:lnTo>
                <a:lnTo>
                  <a:pt x="880871" y="1933955"/>
                </a:lnTo>
                <a:lnTo>
                  <a:pt x="880871" y="1935479"/>
                </a:lnTo>
                <a:lnTo>
                  <a:pt x="958595" y="2093975"/>
                </a:lnTo>
                <a:lnTo>
                  <a:pt x="975359" y="2127503"/>
                </a:lnTo>
                <a:lnTo>
                  <a:pt x="976883" y="2130551"/>
                </a:lnTo>
                <a:lnTo>
                  <a:pt x="982979" y="2145791"/>
                </a:lnTo>
                <a:lnTo>
                  <a:pt x="1060703" y="2324099"/>
                </a:lnTo>
                <a:lnTo>
                  <a:pt x="1062227" y="2325623"/>
                </a:lnTo>
                <a:lnTo>
                  <a:pt x="1062227" y="2327147"/>
                </a:lnTo>
                <a:lnTo>
                  <a:pt x="1155191" y="2519171"/>
                </a:lnTo>
                <a:lnTo>
                  <a:pt x="1161287" y="2529839"/>
                </a:lnTo>
                <a:lnTo>
                  <a:pt x="1248155" y="2714243"/>
                </a:lnTo>
                <a:lnTo>
                  <a:pt x="1341119" y="2912363"/>
                </a:lnTo>
                <a:lnTo>
                  <a:pt x="1434083" y="3107435"/>
                </a:lnTo>
                <a:lnTo>
                  <a:pt x="1580387" y="3419855"/>
                </a:lnTo>
                <a:lnTo>
                  <a:pt x="1586483" y="3432047"/>
                </a:lnTo>
                <a:lnTo>
                  <a:pt x="1623059" y="3511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9" name="object 3399"/>
          <p:cNvSpPr/>
          <p:nvPr/>
        </p:nvSpPr>
        <p:spPr>
          <a:xfrm>
            <a:off x="12483088" y="4329178"/>
            <a:ext cx="1097279" cy="1641474"/>
          </a:xfrm>
          <a:custGeom>
            <a:avLst/>
            <a:gdLst/>
            <a:ahLst/>
            <a:cxnLst/>
            <a:rect l="l" t="t" r="r" b="b"/>
            <a:pathLst>
              <a:path w="1097280" h="1641475">
                <a:moveTo>
                  <a:pt x="1018031" y="138683"/>
                </a:moveTo>
                <a:lnTo>
                  <a:pt x="899159" y="86867"/>
                </a:lnTo>
                <a:lnTo>
                  <a:pt x="699515" y="0"/>
                </a:lnTo>
                <a:lnTo>
                  <a:pt x="524255" y="352043"/>
                </a:lnTo>
                <a:lnTo>
                  <a:pt x="82295" y="1271015"/>
                </a:lnTo>
                <a:lnTo>
                  <a:pt x="0" y="1429511"/>
                </a:lnTo>
                <a:lnTo>
                  <a:pt x="138683" y="1502663"/>
                </a:lnTo>
                <a:lnTo>
                  <a:pt x="310895" y="1592579"/>
                </a:lnTo>
                <a:lnTo>
                  <a:pt x="405383" y="1641347"/>
                </a:lnTo>
                <a:lnTo>
                  <a:pt x="504443" y="1438655"/>
                </a:lnTo>
                <a:lnTo>
                  <a:pt x="600455" y="1239011"/>
                </a:lnTo>
                <a:lnTo>
                  <a:pt x="647699" y="1136903"/>
                </a:lnTo>
                <a:lnTo>
                  <a:pt x="693419" y="1043939"/>
                </a:lnTo>
                <a:lnTo>
                  <a:pt x="784859" y="858011"/>
                </a:lnTo>
                <a:lnTo>
                  <a:pt x="768095" y="850391"/>
                </a:lnTo>
                <a:lnTo>
                  <a:pt x="1097279" y="173735"/>
                </a:lnTo>
                <a:lnTo>
                  <a:pt x="1018031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0" name="object 3400"/>
          <p:cNvSpPr/>
          <p:nvPr/>
        </p:nvSpPr>
        <p:spPr>
          <a:xfrm>
            <a:off x="12233148" y="2738120"/>
            <a:ext cx="1914525" cy="1765300"/>
          </a:xfrm>
          <a:custGeom>
            <a:avLst/>
            <a:gdLst/>
            <a:ahLst/>
            <a:cxnLst/>
            <a:rect l="l" t="t" r="r" b="b"/>
            <a:pathLst>
              <a:path w="1914525" h="1765300">
                <a:moveTo>
                  <a:pt x="1255775" y="310895"/>
                </a:moveTo>
                <a:lnTo>
                  <a:pt x="1251203" y="309371"/>
                </a:lnTo>
                <a:lnTo>
                  <a:pt x="1162811" y="263651"/>
                </a:lnTo>
                <a:lnTo>
                  <a:pt x="911351" y="137159"/>
                </a:lnTo>
                <a:lnTo>
                  <a:pt x="699515" y="28955"/>
                </a:lnTo>
                <a:lnTo>
                  <a:pt x="641603" y="0"/>
                </a:lnTo>
                <a:lnTo>
                  <a:pt x="402335" y="464819"/>
                </a:lnTo>
                <a:lnTo>
                  <a:pt x="367283" y="448055"/>
                </a:lnTo>
                <a:lnTo>
                  <a:pt x="365759" y="451103"/>
                </a:lnTo>
                <a:lnTo>
                  <a:pt x="326135" y="527303"/>
                </a:lnTo>
                <a:lnTo>
                  <a:pt x="283463" y="608075"/>
                </a:lnTo>
                <a:lnTo>
                  <a:pt x="251459" y="670559"/>
                </a:lnTo>
                <a:lnTo>
                  <a:pt x="0" y="1168907"/>
                </a:lnTo>
                <a:lnTo>
                  <a:pt x="6095" y="1171955"/>
                </a:lnTo>
                <a:lnTo>
                  <a:pt x="35051" y="1185671"/>
                </a:lnTo>
                <a:lnTo>
                  <a:pt x="99059" y="1217675"/>
                </a:lnTo>
                <a:lnTo>
                  <a:pt x="309371" y="1321307"/>
                </a:lnTo>
                <a:lnTo>
                  <a:pt x="566927" y="1447799"/>
                </a:lnTo>
                <a:lnTo>
                  <a:pt x="595883" y="1463039"/>
                </a:lnTo>
                <a:lnTo>
                  <a:pt x="679703" y="1295399"/>
                </a:lnTo>
                <a:lnTo>
                  <a:pt x="711707" y="1254251"/>
                </a:lnTo>
                <a:lnTo>
                  <a:pt x="771143" y="1214627"/>
                </a:lnTo>
                <a:lnTo>
                  <a:pt x="818387" y="1202435"/>
                </a:lnTo>
                <a:lnTo>
                  <a:pt x="870203" y="1205483"/>
                </a:lnTo>
                <a:lnTo>
                  <a:pt x="931163" y="1229867"/>
                </a:lnTo>
                <a:lnTo>
                  <a:pt x="993647" y="1275587"/>
                </a:lnTo>
                <a:lnTo>
                  <a:pt x="1030223" y="1325879"/>
                </a:lnTo>
                <a:lnTo>
                  <a:pt x="1053083" y="1385315"/>
                </a:lnTo>
                <a:lnTo>
                  <a:pt x="1036319" y="1418843"/>
                </a:lnTo>
                <a:lnTo>
                  <a:pt x="949451" y="1591055"/>
                </a:lnTo>
                <a:lnTo>
                  <a:pt x="1149095" y="1677923"/>
                </a:lnTo>
                <a:lnTo>
                  <a:pt x="1267967" y="1729739"/>
                </a:lnTo>
                <a:lnTo>
                  <a:pt x="1347215" y="1764791"/>
                </a:lnTo>
                <a:lnTo>
                  <a:pt x="1431035" y="1594103"/>
                </a:lnTo>
                <a:lnTo>
                  <a:pt x="1472183" y="1546859"/>
                </a:lnTo>
                <a:lnTo>
                  <a:pt x="1572767" y="1431035"/>
                </a:lnTo>
                <a:lnTo>
                  <a:pt x="1606295" y="1392935"/>
                </a:lnTo>
                <a:lnTo>
                  <a:pt x="1914143" y="1254251"/>
                </a:lnTo>
                <a:lnTo>
                  <a:pt x="1877567" y="1173479"/>
                </a:lnTo>
                <a:lnTo>
                  <a:pt x="1830323" y="1062227"/>
                </a:lnTo>
                <a:lnTo>
                  <a:pt x="1790699" y="973835"/>
                </a:lnTo>
                <a:lnTo>
                  <a:pt x="1760219" y="902207"/>
                </a:lnTo>
                <a:lnTo>
                  <a:pt x="1746503" y="873251"/>
                </a:lnTo>
                <a:lnTo>
                  <a:pt x="1527047" y="970787"/>
                </a:lnTo>
                <a:lnTo>
                  <a:pt x="1147571" y="562355"/>
                </a:lnTo>
                <a:lnTo>
                  <a:pt x="1138427" y="551687"/>
                </a:lnTo>
                <a:lnTo>
                  <a:pt x="1167383" y="490727"/>
                </a:lnTo>
                <a:lnTo>
                  <a:pt x="1255775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1" name="object 3401"/>
          <p:cNvSpPr/>
          <p:nvPr/>
        </p:nvSpPr>
        <p:spPr>
          <a:xfrm>
            <a:off x="14375895" y="8581135"/>
            <a:ext cx="239395" cy="504826"/>
          </a:xfrm>
          <a:custGeom>
            <a:avLst/>
            <a:gdLst/>
            <a:ahLst/>
            <a:cxnLst/>
            <a:rect l="l" t="t" r="r" b="b"/>
            <a:pathLst>
              <a:path w="239394" h="504825">
                <a:moveTo>
                  <a:pt x="239267" y="0"/>
                </a:moveTo>
                <a:lnTo>
                  <a:pt x="0" y="109727"/>
                </a:lnTo>
                <a:lnTo>
                  <a:pt x="1523" y="111251"/>
                </a:lnTo>
                <a:lnTo>
                  <a:pt x="42671" y="205739"/>
                </a:lnTo>
                <a:lnTo>
                  <a:pt x="92963" y="320039"/>
                </a:lnTo>
                <a:lnTo>
                  <a:pt x="131063" y="403859"/>
                </a:lnTo>
                <a:lnTo>
                  <a:pt x="172211" y="499871"/>
                </a:lnTo>
                <a:lnTo>
                  <a:pt x="175259" y="504443"/>
                </a:lnTo>
                <a:lnTo>
                  <a:pt x="239267" y="475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2" name="object 3402"/>
          <p:cNvSpPr/>
          <p:nvPr/>
        </p:nvSpPr>
        <p:spPr>
          <a:xfrm>
            <a:off x="13979657" y="3327914"/>
            <a:ext cx="635635" cy="664845"/>
          </a:xfrm>
          <a:custGeom>
            <a:avLst/>
            <a:gdLst/>
            <a:ahLst/>
            <a:cxnLst/>
            <a:rect l="l" t="t" r="r" b="b"/>
            <a:pathLst>
              <a:path w="635634" h="664845">
                <a:moveTo>
                  <a:pt x="635507" y="0"/>
                </a:moveTo>
                <a:lnTo>
                  <a:pt x="240791" y="176783"/>
                </a:lnTo>
                <a:lnTo>
                  <a:pt x="0" y="283463"/>
                </a:lnTo>
                <a:lnTo>
                  <a:pt x="13715" y="312419"/>
                </a:lnTo>
                <a:lnTo>
                  <a:pt x="44195" y="384047"/>
                </a:lnTo>
                <a:lnTo>
                  <a:pt x="83819" y="472439"/>
                </a:lnTo>
                <a:lnTo>
                  <a:pt x="131063" y="583691"/>
                </a:lnTo>
                <a:lnTo>
                  <a:pt x="167639" y="664463"/>
                </a:lnTo>
                <a:lnTo>
                  <a:pt x="548639" y="490727"/>
                </a:lnTo>
                <a:lnTo>
                  <a:pt x="557783" y="509015"/>
                </a:lnTo>
                <a:lnTo>
                  <a:pt x="635507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3" name="object 3403"/>
          <p:cNvSpPr/>
          <p:nvPr/>
        </p:nvSpPr>
        <p:spPr>
          <a:xfrm>
            <a:off x="9537192" y="8767070"/>
            <a:ext cx="905510" cy="856615"/>
          </a:xfrm>
          <a:custGeom>
            <a:avLst/>
            <a:gdLst/>
            <a:ahLst/>
            <a:cxnLst/>
            <a:rect l="l" t="t" r="r" b="b"/>
            <a:pathLst>
              <a:path w="905509" h="856615">
                <a:moveTo>
                  <a:pt x="563879" y="135635"/>
                </a:moveTo>
                <a:lnTo>
                  <a:pt x="350519" y="45719"/>
                </a:lnTo>
                <a:lnTo>
                  <a:pt x="266699" y="9143"/>
                </a:lnTo>
                <a:lnTo>
                  <a:pt x="260603" y="7619"/>
                </a:lnTo>
                <a:lnTo>
                  <a:pt x="245363" y="0"/>
                </a:lnTo>
                <a:lnTo>
                  <a:pt x="170687" y="196595"/>
                </a:lnTo>
                <a:lnTo>
                  <a:pt x="112775" y="170687"/>
                </a:lnTo>
                <a:lnTo>
                  <a:pt x="102107" y="188975"/>
                </a:lnTo>
                <a:lnTo>
                  <a:pt x="59435" y="265175"/>
                </a:lnTo>
                <a:lnTo>
                  <a:pt x="22859" y="333755"/>
                </a:lnTo>
                <a:lnTo>
                  <a:pt x="13715" y="350519"/>
                </a:lnTo>
                <a:lnTo>
                  <a:pt x="77723" y="384047"/>
                </a:lnTo>
                <a:lnTo>
                  <a:pt x="80771" y="385571"/>
                </a:lnTo>
                <a:lnTo>
                  <a:pt x="0" y="534923"/>
                </a:lnTo>
                <a:lnTo>
                  <a:pt x="80771" y="577595"/>
                </a:lnTo>
                <a:lnTo>
                  <a:pt x="283463" y="684275"/>
                </a:lnTo>
                <a:lnTo>
                  <a:pt x="536447" y="818387"/>
                </a:lnTo>
                <a:lnTo>
                  <a:pt x="608075" y="856487"/>
                </a:lnTo>
                <a:lnTo>
                  <a:pt x="676655" y="723899"/>
                </a:lnTo>
                <a:lnTo>
                  <a:pt x="752855" y="576071"/>
                </a:lnTo>
                <a:lnTo>
                  <a:pt x="765047" y="553211"/>
                </a:lnTo>
                <a:lnTo>
                  <a:pt x="905255" y="280415"/>
                </a:lnTo>
                <a:lnTo>
                  <a:pt x="826007" y="246887"/>
                </a:lnTo>
                <a:lnTo>
                  <a:pt x="563879" y="1356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4" name="object 3404"/>
          <p:cNvSpPr/>
          <p:nvPr/>
        </p:nvSpPr>
        <p:spPr>
          <a:xfrm>
            <a:off x="6013708" y="7346697"/>
            <a:ext cx="3636645" cy="1865630"/>
          </a:xfrm>
          <a:custGeom>
            <a:avLst/>
            <a:gdLst/>
            <a:ahLst/>
            <a:cxnLst/>
            <a:rect l="l" t="t" r="r" b="b"/>
            <a:pathLst>
              <a:path w="3636645" h="1865629">
                <a:moveTo>
                  <a:pt x="3066287" y="583691"/>
                </a:moveTo>
                <a:lnTo>
                  <a:pt x="2787395" y="0"/>
                </a:lnTo>
                <a:lnTo>
                  <a:pt x="2308859" y="231647"/>
                </a:lnTo>
                <a:lnTo>
                  <a:pt x="2147315" y="309371"/>
                </a:lnTo>
                <a:lnTo>
                  <a:pt x="2223515" y="464819"/>
                </a:lnTo>
                <a:lnTo>
                  <a:pt x="1344167" y="890015"/>
                </a:lnTo>
                <a:lnTo>
                  <a:pt x="1205483" y="957071"/>
                </a:lnTo>
                <a:lnTo>
                  <a:pt x="850391" y="1127759"/>
                </a:lnTo>
                <a:lnTo>
                  <a:pt x="0" y="1537715"/>
                </a:lnTo>
                <a:lnTo>
                  <a:pt x="15239" y="1575815"/>
                </a:lnTo>
                <a:lnTo>
                  <a:pt x="15239" y="1577339"/>
                </a:lnTo>
                <a:lnTo>
                  <a:pt x="71627" y="1709927"/>
                </a:lnTo>
                <a:lnTo>
                  <a:pt x="97535" y="1770887"/>
                </a:lnTo>
                <a:lnTo>
                  <a:pt x="124967" y="1833371"/>
                </a:lnTo>
                <a:lnTo>
                  <a:pt x="137159" y="1865375"/>
                </a:lnTo>
                <a:lnTo>
                  <a:pt x="2258567" y="835151"/>
                </a:lnTo>
                <a:lnTo>
                  <a:pt x="2368295" y="781811"/>
                </a:lnTo>
                <a:lnTo>
                  <a:pt x="2645663" y="1327403"/>
                </a:lnTo>
                <a:lnTo>
                  <a:pt x="3218687" y="1613915"/>
                </a:lnTo>
                <a:lnTo>
                  <a:pt x="3537203" y="1770887"/>
                </a:lnTo>
                <a:lnTo>
                  <a:pt x="3546347" y="1754123"/>
                </a:lnTo>
                <a:lnTo>
                  <a:pt x="3582923" y="1685543"/>
                </a:lnTo>
                <a:lnTo>
                  <a:pt x="3625595" y="1609343"/>
                </a:lnTo>
                <a:lnTo>
                  <a:pt x="3636263" y="1591055"/>
                </a:lnTo>
                <a:lnTo>
                  <a:pt x="2796539" y="1170431"/>
                </a:lnTo>
                <a:lnTo>
                  <a:pt x="2634995" y="794003"/>
                </a:lnTo>
                <a:lnTo>
                  <a:pt x="3066287" y="583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5" name="object 3405"/>
          <p:cNvSpPr/>
          <p:nvPr/>
        </p:nvSpPr>
        <p:spPr>
          <a:xfrm>
            <a:off x="9285732" y="9301989"/>
            <a:ext cx="859790" cy="512444"/>
          </a:xfrm>
          <a:custGeom>
            <a:avLst/>
            <a:gdLst/>
            <a:ahLst/>
            <a:cxnLst/>
            <a:rect l="l" t="t" r="r" b="b"/>
            <a:pathLst>
              <a:path w="859790" h="512445">
                <a:moveTo>
                  <a:pt x="859535" y="321563"/>
                </a:moveTo>
                <a:lnTo>
                  <a:pt x="787907" y="283463"/>
                </a:lnTo>
                <a:lnTo>
                  <a:pt x="534923" y="149351"/>
                </a:lnTo>
                <a:lnTo>
                  <a:pt x="332231" y="42671"/>
                </a:lnTo>
                <a:lnTo>
                  <a:pt x="251459" y="0"/>
                </a:lnTo>
                <a:lnTo>
                  <a:pt x="53339" y="403859"/>
                </a:lnTo>
                <a:lnTo>
                  <a:pt x="10667" y="490727"/>
                </a:lnTo>
                <a:lnTo>
                  <a:pt x="0" y="512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6" name="object 3406"/>
          <p:cNvSpPr/>
          <p:nvPr/>
        </p:nvSpPr>
        <p:spPr>
          <a:xfrm>
            <a:off x="10049261" y="9623557"/>
            <a:ext cx="96519" cy="190499"/>
          </a:xfrm>
          <a:custGeom>
            <a:avLst/>
            <a:gdLst/>
            <a:ahLst/>
            <a:cxnLst/>
            <a:rect l="l" t="t" r="r" b="b"/>
            <a:pathLst>
              <a:path w="96520" h="190500">
                <a:moveTo>
                  <a:pt x="0" y="190499"/>
                </a:moveTo>
                <a:lnTo>
                  <a:pt x="25907" y="138683"/>
                </a:ln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7" name="object 3407"/>
          <p:cNvSpPr/>
          <p:nvPr/>
        </p:nvSpPr>
        <p:spPr>
          <a:xfrm>
            <a:off x="9782558" y="6077205"/>
            <a:ext cx="1983106" cy="2970529"/>
          </a:xfrm>
          <a:custGeom>
            <a:avLst/>
            <a:gdLst/>
            <a:ahLst/>
            <a:cxnLst/>
            <a:rect l="l" t="t" r="r" b="b"/>
            <a:pathLst>
              <a:path w="1983104" h="2970529">
                <a:moveTo>
                  <a:pt x="659891" y="2970275"/>
                </a:moveTo>
                <a:lnTo>
                  <a:pt x="681227" y="2926079"/>
                </a:lnTo>
                <a:lnTo>
                  <a:pt x="871727" y="2531363"/>
                </a:lnTo>
                <a:lnTo>
                  <a:pt x="970787" y="2340863"/>
                </a:lnTo>
                <a:lnTo>
                  <a:pt x="1043939" y="2199131"/>
                </a:lnTo>
                <a:lnTo>
                  <a:pt x="1107947" y="2072639"/>
                </a:lnTo>
                <a:lnTo>
                  <a:pt x="1202435" y="1891283"/>
                </a:lnTo>
                <a:lnTo>
                  <a:pt x="1214627" y="1868423"/>
                </a:lnTo>
                <a:lnTo>
                  <a:pt x="1263395" y="1773935"/>
                </a:lnTo>
                <a:lnTo>
                  <a:pt x="1327403" y="1645919"/>
                </a:lnTo>
                <a:lnTo>
                  <a:pt x="1333499" y="1633727"/>
                </a:lnTo>
                <a:lnTo>
                  <a:pt x="1354835" y="1589531"/>
                </a:lnTo>
                <a:lnTo>
                  <a:pt x="1420367" y="1461515"/>
                </a:lnTo>
                <a:lnTo>
                  <a:pt x="1453895" y="1392935"/>
                </a:lnTo>
                <a:lnTo>
                  <a:pt x="1467611" y="1367027"/>
                </a:lnTo>
                <a:lnTo>
                  <a:pt x="1598675" y="1100327"/>
                </a:lnTo>
                <a:lnTo>
                  <a:pt x="1603247" y="1089659"/>
                </a:lnTo>
                <a:lnTo>
                  <a:pt x="1699259" y="894587"/>
                </a:lnTo>
                <a:lnTo>
                  <a:pt x="1700783" y="891539"/>
                </a:lnTo>
                <a:lnTo>
                  <a:pt x="1688591" y="885443"/>
                </a:lnTo>
                <a:lnTo>
                  <a:pt x="1790699" y="682751"/>
                </a:lnTo>
                <a:lnTo>
                  <a:pt x="1895855" y="475487"/>
                </a:lnTo>
                <a:lnTo>
                  <a:pt x="1982723" y="304799"/>
                </a:lnTo>
                <a:lnTo>
                  <a:pt x="1924811" y="274319"/>
                </a:lnTo>
                <a:lnTo>
                  <a:pt x="1650491" y="134111"/>
                </a:lnTo>
                <a:lnTo>
                  <a:pt x="1463039" y="38099"/>
                </a:lnTo>
                <a:lnTo>
                  <a:pt x="1389887" y="1523"/>
                </a:lnTo>
                <a:lnTo>
                  <a:pt x="1386839" y="0"/>
                </a:lnTo>
                <a:lnTo>
                  <a:pt x="1114043" y="542543"/>
                </a:lnTo>
                <a:lnTo>
                  <a:pt x="1040891" y="685799"/>
                </a:lnTo>
                <a:lnTo>
                  <a:pt x="1011935" y="745235"/>
                </a:lnTo>
                <a:lnTo>
                  <a:pt x="1007363" y="754379"/>
                </a:lnTo>
                <a:lnTo>
                  <a:pt x="954023" y="859535"/>
                </a:lnTo>
                <a:lnTo>
                  <a:pt x="841247" y="1082039"/>
                </a:lnTo>
                <a:lnTo>
                  <a:pt x="640079" y="1481327"/>
                </a:lnTo>
                <a:lnTo>
                  <a:pt x="490727" y="1751075"/>
                </a:lnTo>
                <a:lnTo>
                  <a:pt x="458723" y="1808987"/>
                </a:lnTo>
                <a:lnTo>
                  <a:pt x="425195" y="1869947"/>
                </a:lnTo>
                <a:lnTo>
                  <a:pt x="297179" y="2104643"/>
                </a:lnTo>
                <a:lnTo>
                  <a:pt x="245363" y="2205227"/>
                </a:lnTo>
                <a:lnTo>
                  <a:pt x="0" y="2689859"/>
                </a:lnTo>
                <a:lnTo>
                  <a:pt x="15239" y="2697479"/>
                </a:lnTo>
                <a:lnTo>
                  <a:pt x="21335" y="2699003"/>
                </a:lnTo>
                <a:lnTo>
                  <a:pt x="105155" y="2735579"/>
                </a:lnTo>
                <a:lnTo>
                  <a:pt x="318515" y="2825495"/>
                </a:lnTo>
                <a:lnTo>
                  <a:pt x="580643" y="2936747"/>
                </a:lnTo>
                <a:lnTo>
                  <a:pt x="659891" y="2970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8" name="object 3408"/>
          <p:cNvSpPr/>
          <p:nvPr/>
        </p:nvSpPr>
        <p:spPr>
          <a:xfrm>
            <a:off x="4287013" y="6814823"/>
            <a:ext cx="1341121" cy="2181224"/>
          </a:xfrm>
          <a:custGeom>
            <a:avLst/>
            <a:gdLst/>
            <a:ahLst/>
            <a:cxnLst/>
            <a:rect l="l" t="t" r="r" b="b"/>
            <a:pathLst>
              <a:path w="1341120" h="2181225">
                <a:moveTo>
                  <a:pt x="1071371" y="2180843"/>
                </a:moveTo>
                <a:lnTo>
                  <a:pt x="1112519" y="2162555"/>
                </a:lnTo>
                <a:lnTo>
                  <a:pt x="1203959" y="2119883"/>
                </a:lnTo>
                <a:lnTo>
                  <a:pt x="1292351" y="2078735"/>
                </a:lnTo>
                <a:lnTo>
                  <a:pt x="1333499" y="2060447"/>
                </a:lnTo>
                <a:lnTo>
                  <a:pt x="1341119" y="2055875"/>
                </a:lnTo>
                <a:lnTo>
                  <a:pt x="912875" y="1150619"/>
                </a:lnTo>
                <a:lnTo>
                  <a:pt x="740663" y="795527"/>
                </a:lnTo>
                <a:lnTo>
                  <a:pt x="774191" y="659891"/>
                </a:lnTo>
                <a:lnTo>
                  <a:pt x="605027" y="312419"/>
                </a:lnTo>
                <a:lnTo>
                  <a:pt x="582167" y="265175"/>
                </a:lnTo>
                <a:lnTo>
                  <a:pt x="559307" y="216407"/>
                </a:lnTo>
                <a:lnTo>
                  <a:pt x="455675" y="0"/>
                </a:lnTo>
                <a:lnTo>
                  <a:pt x="390143" y="30479"/>
                </a:lnTo>
                <a:lnTo>
                  <a:pt x="277367" y="83819"/>
                </a:lnTo>
                <a:lnTo>
                  <a:pt x="173735" y="132587"/>
                </a:lnTo>
                <a:lnTo>
                  <a:pt x="166115" y="135635"/>
                </a:lnTo>
                <a:lnTo>
                  <a:pt x="102107" y="170687"/>
                </a:lnTo>
                <a:lnTo>
                  <a:pt x="62483" y="184403"/>
                </a:lnTo>
                <a:lnTo>
                  <a:pt x="0" y="214883"/>
                </a:lnTo>
                <a:lnTo>
                  <a:pt x="22859" y="265175"/>
                </a:lnTo>
                <a:lnTo>
                  <a:pt x="36575" y="292607"/>
                </a:lnTo>
                <a:lnTo>
                  <a:pt x="47243" y="313943"/>
                </a:lnTo>
                <a:lnTo>
                  <a:pt x="185927" y="600455"/>
                </a:lnTo>
                <a:lnTo>
                  <a:pt x="294131" y="833627"/>
                </a:lnTo>
                <a:lnTo>
                  <a:pt x="394715" y="784859"/>
                </a:lnTo>
                <a:lnTo>
                  <a:pt x="443483" y="885443"/>
                </a:lnTo>
                <a:lnTo>
                  <a:pt x="547115" y="1098803"/>
                </a:lnTo>
                <a:lnTo>
                  <a:pt x="612647" y="1232915"/>
                </a:lnTo>
                <a:lnTo>
                  <a:pt x="733043" y="1479803"/>
                </a:lnTo>
                <a:lnTo>
                  <a:pt x="757427" y="1531619"/>
                </a:lnTo>
                <a:lnTo>
                  <a:pt x="797051" y="1615439"/>
                </a:lnTo>
                <a:lnTo>
                  <a:pt x="845819" y="1712975"/>
                </a:lnTo>
                <a:lnTo>
                  <a:pt x="886967" y="1795271"/>
                </a:lnTo>
                <a:lnTo>
                  <a:pt x="949451" y="1929383"/>
                </a:lnTo>
                <a:lnTo>
                  <a:pt x="957071" y="1944623"/>
                </a:lnTo>
                <a:lnTo>
                  <a:pt x="1071371" y="21808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9" name="object 3409"/>
          <p:cNvSpPr/>
          <p:nvPr/>
        </p:nvSpPr>
        <p:spPr>
          <a:xfrm>
            <a:off x="4936240" y="8870694"/>
            <a:ext cx="1343025" cy="943611"/>
          </a:xfrm>
          <a:custGeom>
            <a:avLst/>
            <a:gdLst/>
            <a:ahLst/>
            <a:cxnLst/>
            <a:rect l="l" t="t" r="r" b="b"/>
            <a:pathLst>
              <a:path w="1343025" h="943609">
                <a:moveTo>
                  <a:pt x="876299" y="943355"/>
                </a:moveTo>
                <a:lnTo>
                  <a:pt x="1321307" y="754379"/>
                </a:lnTo>
                <a:lnTo>
                  <a:pt x="1342643" y="745235"/>
                </a:lnTo>
                <a:lnTo>
                  <a:pt x="1220723" y="397763"/>
                </a:lnTo>
                <a:lnTo>
                  <a:pt x="1214627" y="341375"/>
                </a:lnTo>
                <a:lnTo>
                  <a:pt x="1202435" y="309371"/>
                </a:lnTo>
                <a:lnTo>
                  <a:pt x="1175003" y="246887"/>
                </a:lnTo>
                <a:lnTo>
                  <a:pt x="1149095" y="185927"/>
                </a:lnTo>
                <a:lnTo>
                  <a:pt x="1092707" y="53339"/>
                </a:lnTo>
                <a:lnTo>
                  <a:pt x="1092707" y="51815"/>
                </a:lnTo>
                <a:lnTo>
                  <a:pt x="1077467" y="13715"/>
                </a:lnTo>
                <a:lnTo>
                  <a:pt x="1046987" y="24383"/>
                </a:lnTo>
                <a:lnTo>
                  <a:pt x="800099" y="109727"/>
                </a:lnTo>
                <a:lnTo>
                  <a:pt x="758951" y="123443"/>
                </a:lnTo>
                <a:lnTo>
                  <a:pt x="745235" y="112775"/>
                </a:lnTo>
                <a:lnTo>
                  <a:pt x="733043" y="86867"/>
                </a:lnTo>
                <a:lnTo>
                  <a:pt x="691895" y="0"/>
                </a:lnTo>
                <a:lnTo>
                  <a:pt x="684275" y="4571"/>
                </a:lnTo>
                <a:lnTo>
                  <a:pt x="643127" y="22859"/>
                </a:lnTo>
                <a:lnTo>
                  <a:pt x="554735" y="64007"/>
                </a:lnTo>
                <a:lnTo>
                  <a:pt x="463295" y="106679"/>
                </a:lnTo>
                <a:lnTo>
                  <a:pt x="422147" y="124967"/>
                </a:lnTo>
                <a:lnTo>
                  <a:pt x="272795" y="198119"/>
                </a:lnTo>
                <a:lnTo>
                  <a:pt x="262127" y="202691"/>
                </a:lnTo>
                <a:lnTo>
                  <a:pt x="268223" y="213359"/>
                </a:lnTo>
                <a:lnTo>
                  <a:pt x="271271" y="219455"/>
                </a:lnTo>
                <a:lnTo>
                  <a:pt x="330707" y="341375"/>
                </a:lnTo>
                <a:lnTo>
                  <a:pt x="385571" y="455675"/>
                </a:lnTo>
                <a:lnTo>
                  <a:pt x="441959" y="574547"/>
                </a:lnTo>
                <a:lnTo>
                  <a:pt x="451103" y="592835"/>
                </a:lnTo>
                <a:lnTo>
                  <a:pt x="472439" y="633983"/>
                </a:lnTo>
                <a:lnTo>
                  <a:pt x="502919" y="699515"/>
                </a:lnTo>
                <a:lnTo>
                  <a:pt x="339851" y="781811"/>
                </a:lnTo>
                <a:lnTo>
                  <a:pt x="387095" y="883919"/>
                </a:lnTo>
                <a:lnTo>
                  <a:pt x="405383" y="923543"/>
                </a:lnTo>
                <a:lnTo>
                  <a:pt x="414527" y="943355"/>
                </a:lnTo>
                <a:lnTo>
                  <a:pt x="405383" y="923543"/>
                </a:lnTo>
                <a:lnTo>
                  <a:pt x="387095" y="883919"/>
                </a:lnTo>
                <a:lnTo>
                  <a:pt x="339851" y="781811"/>
                </a:lnTo>
                <a:lnTo>
                  <a:pt x="0" y="943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0" name="object 3410"/>
          <p:cNvSpPr/>
          <p:nvPr/>
        </p:nvSpPr>
        <p:spPr>
          <a:xfrm>
            <a:off x="11169400" y="5299964"/>
            <a:ext cx="1719579" cy="1336675"/>
          </a:xfrm>
          <a:custGeom>
            <a:avLst/>
            <a:gdLst/>
            <a:ahLst/>
            <a:cxnLst/>
            <a:rect l="l" t="t" r="r" b="b"/>
            <a:pathLst>
              <a:path w="1719579" h="1336675">
                <a:moveTo>
                  <a:pt x="1086611" y="580643"/>
                </a:moveTo>
                <a:lnTo>
                  <a:pt x="1019555" y="551687"/>
                </a:lnTo>
                <a:lnTo>
                  <a:pt x="963167" y="504443"/>
                </a:lnTo>
                <a:lnTo>
                  <a:pt x="946403" y="449579"/>
                </a:lnTo>
                <a:lnTo>
                  <a:pt x="943355" y="393191"/>
                </a:lnTo>
                <a:lnTo>
                  <a:pt x="949451" y="347471"/>
                </a:lnTo>
                <a:lnTo>
                  <a:pt x="969263" y="297179"/>
                </a:lnTo>
                <a:lnTo>
                  <a:pt x="984503" y="266699"/>
                </a:lnTo>
                <a:lnTo>
                  <a:pt x="943355" y="248411"/>
                </a:lnTo>
                <a:lnTo>
                  <a:pt x="665987" y="123443"/>
                </a:lnTo>
                <a:lnTo>
                  <a:pt x="469391" y="35051"/>
                </a:lnTo>
                <a:lnTo>
                  <a:pt x="402335" y="4571"/>
                </a:lnTo>
                <a:lnTo>
                  <a:pt x="400811" y="3047"/>
                </a:lnTo>
                <a:lnTo>
                  <a:pt x="397763" y="1523"/>
                </a:lnTo>
                <a:lnTo>
                  <a:pt x="391667" y="0"/>
                </a:lnTo>
                <a:lnTo>
                  <a:pt x="109727" y="556259"/>
                </a:lnTo>
                <a:lnTo>
                  <a:pt x="76199" y="623315"/>
                </a:lnTo>
                <a:lnTo>
                  <a:pt x="41147" y="696467"/>
                </a:lnTo>
                <a:lnTo>
                  <a:pt x="0" y="777239"/>
                </a:lnTo>
                <a:lnTo>
                  <a:pt x="3047" y="778763"/>
                </a:lnTo>
                <a:lnTo>
                  <a:pt x="76199" y="815339"/>
                </a:lnTo>
                <a:lnTo>
                  <a:pt x="263651" y="911351"/>
                </a:lnTo>
                <a:lnTo>
                  <a:pt x="537971" y="1051559"/>
                </a:lnTo>
                <a:lnTo>
                  <a:pt x="595883" y="1082039"/>
                </a:lnTo>
                <a:lnTo>
                  <a:pt x="640079" y="995171"/>
                </a:lnTo>
                <a:lnTo>
                  <a:pt x="649223" y="979931"/>
                </a:lnTo>
                <a:lnTo>
                  <a:pt x="658367" y="964691"/>
                </a:lnTo>
                <a:lnTo>
                  <a:pt x="670559" y="950975"/>
                </a:lnTo>
                <a:lnTo>
                  <a:pt x="682751" y="938783"/>
                </a:lnTo>
                <a:lnTo>
                  <a:pt x="696467" y="926591"/>
                </a:lnTo>
                <a:lnTo>
                  <a:pt x="710183" y="917447"/>
                </a:lnTo>
                <a:lnTo>
                  <a:pt x="725423" y="906779"/>
                </a:lnTo>
                <a:lnTo>
                  <a:pt x="740663" y="897635"/>
                </a:lnTo>
                <a:lnTo>
                  <a:pt x="755903" y="890015"/>
                </a:lnTo>
                <a:lnTo>
                  <a:pt x="772667" y="883919"/>
                </a:lnTo>
                <a:lnTo>
                  <a:pt x="789431" y="877823"/>
                </a:lnTo>
                <a:lnTo>
                  <a:pt x="806195" y="871727"/>
                </a:lnTo>
                <a:lnTo>
                  <a:pt x="824483" y="868679"/>
                </a:lnTo>
                <a:lnTo>
                  <a:pt x="841247" y="864107"/>
                </a:lnTo>
                <a:lnTo>
                  <a:pt x="859535" y="862583"/>
                </a:lnTo>
                <a:lnTo>
                  <a:pt x="876299" y="861059"/>
                </a:lnTo>
                <a:lnTo>
                  <a:pt x="894587" y="862583"/>
                </a:lnTo>
                <a:lnTo>
                  <a:pt x="912875" y="864107"/>
                </a:lnTo>
                <a:lnTo>
                  <a:pt x="929639" y="868679"/>
                </a:lnTo>
                <a:lnTo>
                  <a:pt x="946403" y="873251"/>
                </a:lnTo>
                <a:lnTo>
                  <a:pt x="975359" y="883919"/>
                </a:lnTo>
                <a:lnTo>
                  <a:pt x="1021079" y="902207"/>
                </a:lnTo>
                <a:lnTo>
                  <a:pt x="1060703" y="922019"/>
                </a:lnTo>
                <a:lnTo>
                  <a:pt x="1066799" y="925067"/>
                </a:lnTo>
                <a:lnTo>
                  <a:pt x="1121663" y="1028699"/>
                </a:lnTo>
                <a:lnTo>
                  <a:pt x="1184147" y="1150619"/>
                </a:lnTo>
                <a:lnTo>
                  <a:pt x="1239011" y="1277111"/>
                </a:lnTo>
                <a:lnTo>
                  <a:pt x="1260347" y="1336547"/>
                </a:lnTo>
                <a:lnTo>
                  <a:pt x="1284731" y="1327403"/>
                </a:lnTo>
                <a:lnTo>
                  <a:pt x="1345691" y="1303019"/>
                </a:lnTo>
                <a:lnTo>
                  <a:pt x="1427987" y="1272539"/>
                </a:lnTo>
                <a:lnTo>
                  <a:pt x="1549907" y="1226819"/>
                </a:lnTo>
                <a:lnTo>
                  <a:pt x="1648967" y="1188719"/>
                </a:lnTo>
                <a:lnTo>
                  <a:pt x="1609343" y="1095755"/>
                </a:lnTo>
                <a:lnTo>
                  <a:pt x="1562099" y="990599"/>
                </a:lnTo>
                <a:lnTo>
                  <a:pt x="1719071" y="670559"/>
                </a:lnTo>
                <a:lnTo>
                  <a:pt x="1624583" y="621791"/>
                </a:lnTo>
                <a:lnTo>
                  <a:pt x="1452371" y="531875"/>
                </a:lnTo>
                <a:lnTo>
                  <a:pt x="1313687" y="458723"/>
                </a:lnTo>
                <a:lnTo>
                  <a:pt x="1271015" y="541019"/>
                </a:lnTo>
                <a:lnTo>
                  <a:pt x="1248155" y="560831"/>
                </a:lnTo>
                <a:lnTo>
                  <a:pt x="1235963" y="571499"/>
                </a:lnTo>
                <a:lnTo>
                  <a:pt x="1164335" y="588263"/>
                </a:lnTo>
                <a:lnTo>
                  <a:pt x="1086611" y="580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1" name="object 3411"/>
          <p:cNvSpPr/>
          <p:nvPr/>
        </p:nvSpPr>
        <p:spPr>
          <a:xfrm>
            <a:off x="847344" y="1852682"/>
            <a:ext cx="4191000" cy="3517899"/>
          </a:xfrm>
          <a:custGeom>
            <a:avLst/>
            <a:gdLst/>
            <a:ahLst/>
            <a:cxnLst/>
            <a:rect l="l" t="t" r="r" b="b"/>
            <a:pathLst>
              <a:path w="4191000" h="3517900">
                <a:moveTo>
                  <a:pt x="2185415" y="2136647"/>
                </a:moveTo>
                <a:lnTo>
                  <a:pt x="2266187" y="2071115"/>
                </a:lnTo>
                <a:lnTo>
                  <a:pt x="2293619" y="2049779"/>
                </a:lnTo>
                <a:lnTo>
                  <a:pt x="2295143" y="2048255"/>
                </a:lnTo>
                <a:lnTo>
                  <a:pt x="2485643" y="1894331"/>
                </a:lnTo>
                <a:lnTo>
                  <a:pt x="2561843" y="1831847"/>
                </a:lnTo>
                <a:lnTo>
                  <a:pt x="2569463" y="1827275"/>
                </a:lnTo>
                <a:lnTo>
                  <a:pt x="2543555" y="1795271"/>
                </a:lnTo>
                <a:lnTo>
                  <a:pt x="2685287" y="1674875"/>
                </a:lnTo>
                <a:lnTo>
                  <a:pt x="2694431" y="1665731"/>
                </a:lnTo>
                <a:lnTo>
                  <a:pt x="2810255" y="1568195"/>
                </a:lnTo>
                <a:lnTo>
                  <a:pt x="2813303" y="1565147"/>
                </a:lnTo>
                <a:lnTo>
                  <a:pt x="2822447" y="1557527"/>
                </a:lnTo>
                <a:lnTo>
                  <a:pt x="2909315" y="1482851"/>
                </a:lnTo>
                <a:lnTo>
                  <a:pt x="2916935" y="1476755"/>
                </a:lnTo>
                <a:lnTo>
                  <a:pt x="2951987" y="1446275"/>
                </a:lnTo>
                <a:lnTo>
                  <a:pt x="2958083" y="1441703"/>
                </a:lnTo>
                <a:lnTo>
                  <a:pt x="3142487" y="1275587"/>
                </a:lnTo>
                <a:lnTo>
                  <a:pt x="3334511" y="1103375"/>
                </a:lnTo>
                <a:lnTo>
                  <a:pt x="3878579" y="612647"/>
                </a:lnTo>
                <a:lnTo>
                  <a:pt x="4180331" y="347471"/>
                </a:lnTo>
                <a:lnTo>
                  <a:pt x="4190999" y="336803"/>
                </a:lnTo>
                <a:lnTo>
                  <a:pt x="4143755" y="292607"/>
                </a:lnTo>
                <a:lnTo>
                  <a:pt x="4140707" y="291083"/>
                </a:lnTo>
                <a:lnTo>
                  <a:pt x="4032503" y="192023"/>
                </a:lnTo>
                <a:lnTo>
                  <a:pt x="3956303" y="120395"/>
                </a:lnTo>
                <a:lnTo>
                  <a:pt x="3906011" y="74675"/>
                </a:lnTo>
                <a:lnTo>
                  <a:pt x="3864863" y="36575"/>
                </a:lnTo>
                <a:lnTo>
                  <a:pt x="3825239" y="0"/>
                </a:lnTo>
                <a:lnTo>
                  <a:pt x="3814571" y="12191"/>
                </a:lnTo>
                <a:lnTo>
                  <a:pt x="3724655" y="99059"/>
                </a:lnTo>
                <a:lnTo>
                  <a:pt x="3646931" y="178307"/>
                </a:lnTo>
                <a:lnTo>
                  <a:pt x="3639311" y="184403"/>
                </a:lnTo>
                <a:lnTo>
                  <a:pt x="3528059" y="297179"/>
                </a:lnTo>
                <a:lnTo>
                  <a:pt x="3410711" y="413003"/>
                </a:lnTo>
                <a:lnTo>
                  <a:pt x="3288791" y="531875"/>
                </a:lnTo>
                <a:lnTo>
                  <a:pt x="3179063" y="633983"/>
                </a:lnTo>
                <a:lnTo>
                  <a:pt x="3061715" y="740663"/>
                </a:lnTo>
                <a:lnTo>
                  <a:pt x="2915411" y="858011"/>
                </a:lnTo>
                <a:lnTo>
                  <a:pt x="2904743" y="865631"/>
                </a:lnTo>
                <a:lnTo>
                  <a:pt x="2903219" y="867155"/>
                </a:lnTo>
                <a:lnTo>
                  <a:pt x="2883407" y="883919"/>
                </a:lnTo>
                <a:lnTo>
                  <a:pt x="2720339" y="1013459"/>
                </a:lnTo>
                <a:lnTo>
                  <a:pt x="2709671" y="1022603"/>
                </a:lnTo>
                <a:lnTo>
                  <a:pt x="2694431" y="1034795"/>
                </a:lnTo>
                <a:lnTo>
                  <a:pt x="2456687" y="1225295"/>
                </a:lnTo>
                <a:lnTo>
                  <a:pt x="2420111" y="1255775"/>
                </a:lnTo>
                <a:lnTo>
                  <a:pt x="2334767" y="1324355"/>
                </a:lnTo>
                <a:lnTo>
                  <a:pt x="2383535" y="1391411"/>
                </a:lnTo>
                <a:lnTo>
                  <a:pt x="2406395" y="1421891"/>
                </a:lnTo>
                <a:lnTo>
                  <a:pt x="1533143" y="2164079"/>
                </a:lnTo>
                <a:lnTo>
                  <a:pt x="1511807" y="2179319"/>
                </a:lnTo>
                <a:lnTo>
                  <a:pt x="1443227" y="2231135"/>
                </a:lnTo>
                <a:lnTo>
                  <a:pt x="1316735" y="2330195"/>
                </a:lnTo>
                <a:lnTo>
                  <a:pt x="1243583" y="2383535"/>
                </a:lnTo>
                <a:lnTo>
                  <a:pt x="1164335" y="2449067"/>
                </a:lnTo>
                <a:lnTo>
                  <a:pt x="1162811" y="2449067"/>
                </a:lnTo>
                <a:lnTo>
                  <a:pt x="1152143" y="2429255"/>
                </a:lnTo>
                <a:lnTo>
                  <a:pt x="1141475" y="2410967"/>
                </a:lnTo>
                <a:lnTo>
                  <a:pt x="1057655" y="2465831"/>
                </a:lnTo>
                <a:lnTo>
                  <a:pt x="1007363" y="2499359"/>
                </a:lnTo>
                <a:lnTo>
                  <a:pt x="637031" y="2743199"/>
                </a:lnTo>
                <a:lnTo>
                  <a:pt x="637031" y="2744723"/>
                </a:lnTo>
                <a:lnTo>
                  <a:pt x="623315" y="2753867"/>
                </a:lnTo>
                <a:lnTo>
                  <a:pt x="388619" y="2907791"/>
                </a:lnTo>
                <a:lnTo>
                  <a:pt x="251459" y="2999231"/>
                </a:lnTo>
                <a:lnTo>
                  <a:pt x="144779" y="3061715"/>
                </a:lnTo>
                <a:lnTo>
                  <a:pt x="121919" y="3096767"/>
                </a:lnTo>
                <a:lnTo>
                  <a:pt x="0" y="3166871"/>
                </a:lnTo>
                <a:lnTo>
                  <a:pt x="4571" y="3172967"/>
                </a:lnTo>
                <a:lnTo>
                  <a:pt x="38099" y="3223259"/>
                </a:lnTo>
                <a:lnTo>
                  <a:pt x="41147" y="3227831"/>
                </a:lnTo>
                <a:lnTo>
                  <a:pt x="77723" y="3282695"/>
                </a:lnTo>
                <a:lnTo>
                  <a:pt x="131063" y="3361943"/>
                </a:lnTo>
                <a:lnTo>
                  <a:pt x="198119" y="3461003"/>
                </a:lnTo>
                <a:lnTo>
                  <a:pt x="199643" y="3464051"/>
                </a:lnTo>
                <a:lnTo>
                  <a:pt x="222503" y="3499103"/>
                </a:lnTo>
                <a:lnTo>
                  <a:pt x="225551" y="3502151"/>
                </a:lnTo>
                <a:lnTo>
                  <a:pt x="234695" y="3517391"/>
                </a:lnTo>
                <a:lnTo>
                  <a:pt x="505967" y="3343655"/>
                </a:lnTo>
                <a:lnTo>
                  <a:pt x="509015" y="3342131"/>
                </a:lnTo>
                <a:lnTo>
                  <a:pt x="536447" y="3325367"/>
                </a:lnTo>
                <a:lnTo>
                  <a:pt x="537971" y="3323843"/>
                </a:lnTo>
                <a:lnTo>
                  <a:pt x="553211" y="3314699"/>
                </a:lnTo>
                <a:lnTo>
                  <a:pt x="665987" y="3243071"/>
                </a:lnTo>
                <a:lnTo>
                  <a:pt x="864107" y="3118103"/>
                </a:lnTo>
                <a:lnTo>
                  <a:pt x="932687" y="3075431"/>
                </a:lnTo>
                <a:lnTo>
                  <a:pt x="960119" y="3051047"/>
                </a:lnTo>
                <a:lnTo>
                  <a:pt x="1106423" y="2941319"/>
                </a:lnTo>
                <a:lnTo>
                  <a:pt x="1123187" y="2927603"/>
                </a:lnTo>
                <a:lnTo>
                  <a:pt x="1141475" y="2916935"/>
                </a:lnTo>
                <a:lnTo>
                  <a:pt x="1158239" y="2909315"/>
                </a:lnTo>
                <a:lnTo>
                  <a:pt x="1159763" y="2907791"/>
                </a:lnTo>
                <a:lnTo>
                  <a:pt x="1284731" y="2822447"/>
                </a:lnTo>
                <a:lnTo>
                  <a:pt x="1295399" y="2816351"/>
                </a:lnTo>
                <a:lnTo>
                  <a:pt x="1386839" y="2753867"/>
                </a:lnTo>
                <a:lnTo>
                  <a:pt x="1379219" y="2741675"/>
                </a:lnTo>
                <a:lnTo>
                  <a:pt x="1371599" y="2727959"/>
                </a:lnTo>
                <a:lnTo>
                  <a:pt x="1528571" y="2610611"/>
                </a:lnTo>
                <a:lnTo>
                  <a:pt x="1530095" y="2609087"/>
                </a:lnTo>
                <a:lnTo>
                  <a:pt x="1603247" y="2552699"/>
                </a:lnTo>
                <a:lnTo>
                  <a:pt x="1607819" y="2549651"/>
                </a:lnTo>
                <a:lnTo>
                  <a:pt x="1639823" y="2525267"/>
                </a:lnTo>
                <a:lnTo>
                  <a:pt x="1644395" y="2522219"/>
                </a:lnTo>
                <a:lnTo>
                  <a:pt x="1659635" y="2510027"/>
                </a:lnTo>
                <a:lnTo>
                  <a:pt x="1677923" y="2494787"/>
                </a:lnTo>
                <a:lnTo>
                  <a:pt x="1680971" y="2491739"/>
                </a:lnTo>
                <a:lnTo>
                  <a:pt x="1699259" y="2478023"/>
                </a:lnTo>
                <a:lnTo>
                  <a:pt x="1716023" y="2464307"/>
                </a:lnTo>
                <a:lnTo>
                  <a:pt x="1917191" y="2301239"/>
                </a:lnTo>
                <a:lnTo>
                  <a:pt x="1927859" y="2292095"/>
                </a:lnTo>
                <a:lnTo>
                  <a:pt x="1929383" y="2292095"/>
                </a:lnTo>
                <a:lnTo>
                  <a:pt x="2084831" y="2159507"/>
                </a:lnTo>
                <a:lnTo>
                  <a:pt x="2086355" y="2156459"/>
                </a:lnTo>
                <a:lnTo>
                  <a:pt x="2107691" y="2199131"/>
                </a:lnTo>
                <a:lnTo>
                  <a:pt x="2119883" y="2188463"/>
                </a:lnTo>
                <a:lnTo>
                  <a:pt x="2185415" y="2136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2" name="object 3412"/>
          <p:cNvSpPr/>
          <p:nvPr/>
        </p:nvSpPr>
        <p:spPr>
          <a:xfrm>
            <a:off x="5891784" y="866654"/>
            <a:ext cx="1140459" cy="486409"/>
          </a:xfrm>
          <a:custGeom>
            <a:avLst/>
            <a:gdLst/>
            <a:ahLst/>
            <a:cxnLst/>
            <a:rect l="l" t="t" r="r" b="b"/>
            <a:pathLst>
              <a:path w="1140459" h="486409">
                <a:moveTo>
                  <a:pt x="0" y="0"/>
                </a:moveTo>
                <a:lnTo>
                  <a:pt x="9143" y="19811"/>
                </a:lnTo>
                <a:lnTo>
                  <a:pt x="132587" y="272795"/>
                </a:lnTo>
                <a:lnTo>
                  <a:pt x="132587" y="274319"/>
                </a:lnTo>
                <a:lnTo>
                  <a:pt x="134111" y="275843"/>
                </a:lnTo>
                <a:lnTo>
                  <a:pt x="236219" y="486155"/>
                </a:lnTo>
                <a:lnTo>
                  <a:pt x="11399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3" name="object 3413"/>
          <p:cNvSpPr/>
          <p:nvPr/>
        </p:nvSpPr>
        <p:spPr>
          <a:xfrm>
            <a:off x="11245594" y="5335018"/>
            <a:ext cx="393700" cy="780415"/>
          </a:xfrm>
          <a:custGeom>
            <a:avLst/>
            <a:gdLst/>
            <a:ahLst/>
            <a:cxnLst/>
            <a:rect l="l" t="t" r="r" b="b"/>
            <a:pathLst>
              <a:path w="393700" h="780414">
                <a:moveTo>
                  <a:pt x="393191" y="0"/>
                </a:moveTo>
                <a:lnTo>
                  <a:pt x="0" y="780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4" name="object 3414"/>
          <p:cNvSpPr/>
          <p:nvPr/>
        </p:nvSpPr>
        <p:spPr>
          <a:xfrm>
            <a:off x="12435842" y="6602988"/>
            <a:ext cx="923924" cy="3134995"/>
          </a:xfrm>
          <a:custGeom>
            <a:avLst/>
            <a:gdLst/>
            <a:ahLst/>
            <a:cxnLst/>
            <a:rect l="l" t="t" r="r" b="b"/>
            <a:pathLst>
              <a:path w="923925" h="3134995">
                <a:moveTo>
                  <a:pt x="79247" y="0"/>
                </a:moveTo>
                <a:lnTo>
                  <a:pt x="376427" y="697991"/>
                </a:lnTo>
                <a:lnTo>
                  <a:pt x="688847" y="1429511"/>
                </a:lnTo>
                <a:lnTo>
                  <a:pt x="760475" y="1598675"/>
                </a:lnTo>
                <a:lnTo>
                  <a:pt x="844295" y="1793747"/>
                </a:lnTo>
                <a:lnTo>
                  <a:pt x="886967" y="1894331"/>
                </a:lnTo>
                <a:lnTo>
                  <a:pt x="899159" y="1927859"/>
                </a:lnTo>
                <a:lnTo>
                  <a:pt x="902207" y="1933955"/>
                </a:lnTo>
                <a:lnTo>
                  <a:pt x="905255" y="1941575"/>
                </a:lnTo>
                <a:lnTo>
                  <a:pt x="908303" y="1949195"/>
                </a:lnTo>
                <a:lnTo>
                  <a:pt x="909827" y="1956815"/>
                </a:lnTo>
                <a:lnTo>
                  <a:pt x="912875" y="1964435"/>
                </a:lnTo>
                <a:lnTo>
                  <a:pt x="914399" y="1972055"/>
                </a:lnTo>
                <a:lnTo>
                  <a:pt x="917447" y="1979675"/>
                </a:lnTo>
                <a:lnTo>
                  <a:pt x="918971" y="1987295"/>
                </a:lnTo>
                <a:lnTo>
                  <a:pt x="920495" y="1994915"/>
                </a:lnTo>
                <a:lnTo>
                  <a:pt x="922019" y="2002535"/>
                </a:lnTo>
                <a:lnTo>
                  <a:pt x="922019" y="2010155"/>
                </a:lnTo>
                <a:lnTo>
                  <a:pt x="923543" y="2017775"/>
                </a:lnTo>
                <a:lnTo>
                  <a:pt x="923543" y="2026919"/>
                </a:lnTo>
                <a:lnTo>
                  <a:pt x="923543" y="2034539"/>
                </a:lnTo>
                <a:lnTo>
                  <a:pt x="923543" y="2043683"/>
                </a:lnTo>
                <a:lnTo>
                  <a:pt x="923543" y="2051303"/>
                </a:lnTo>
                <a:lnTo>
                  <a:pt x="922019" y="2060447"/>
                </a:lnTo>
                <a:lnTo>
                  <a:pt x="922019" y="2068067"/>
                </a:lnTo>
                <a:lnTo>
                  <a:pt x="920495" y="2077211"/>
                </a:lnTo>
                <a:lnTo>
                  <a:pt x="918971" y="2084831"/>
                </a:lnTo>
                <a:lnTo>
                  <a:pt x="917447" y="2093975"/>
                </a:lnTo>
                <a:lnTo>
                  <a:pt x="915923" y="2101595"/>
                </a:lnTo>
                <a:lnTo>
                  <a:pt x="914399" y="2109215"/>
                </a:lnTo>
                <a:lnTo>
                  <a:pt x="912875" y="2116835"/>
                </a:lnTo>
                <a:lnTo>
                  <a:pt x="911351" y="2122931"/>
                </a:lnTo>
                <a:lnTo>
                  <a:pt x="909827" y="2130551"/>
                </a:lnTo>
                <a:lnTo>
                  <a:pt x="906779" y="2138171"/>
                </a:lnTo>
                <a:lnTo>
                  <a:pt x="905255" y="2144267"/>
                </a:lnTo>
                <a:lnTo>
                  <a:pt x="902207" y="2151887"/>
                </a:lnTo>
                <a:lnTo>
                  <a:pt x="899159" y="2157983"/>
                </a:lnTo>
                <a:lnTo>
                  <a:pt x="883919" y="2189987"/>
                </a:lnTo>
                <a:lnTo>
                  <a:pt x="851915" y="2255519"/>
                </a:lnTo>
                <a:lnTo>
                  <a:pt x="685799" y="2575559"/>
                </a:lnTo>
                <a:lnTo>
                  <a:pt x="597407" y="2747771"/>
                </a:lnTo>
                <a:lnTo>
                  <a:pt x="457199" y="3025139"/>
                </a:lnTo>
                <a:lnTo>
                  <a:pt x="452627" y="3034283"/>
                </a:lnTo>
                <a:lnTo>
                  <a:pt x="446531" y="3041903"/>
                </a:lnTo>
                <a:lnTo>
                  <a:pt x="441959" y="3049523"/>
                </a:lnTo>
                <a:lnTo>
                  <a:pt x="435863" y="3057143"/>
                </a:lnTo>
                <a:lnTo>
                  <a:pt x="429767" y="3063239"/>
                </a:lnTo>
                <a:lnTo>
                  <a:pt x="423671" y="3070859"/>
                </a:lnTo>
                <a:lnTo>
                  <a:pt x="416051" y="3076955"/>
                </a:lnTo>
                <a:lnTo>
                  <a:pt x="409955" y="3083051"/>
                </a:lnTo>
                <a:lnTo>
                  <a:pt x="402335" y="3089147"/>
                </a:lnTo>
                <a:lnTo>
                  <a:pt x="396239" y="3095243"/>
                </a:lnTo>
                <a:lnTo>
                  <a:pt x="388619" y="3101339"/>
                </a:lnTo>
                <a:lnTo>
                  <a:pt x="380999" y="3105911"/>
                </a:lnTo>
                <a:lnTo>
                  <a:pt x="374903" y="3110483"/>
                </a:lnTo>
                <a:lnTo>
                  <a:pt x="367283" y="3113531"/>
                </a:lnTo>
                <a:lnTo>
                  <a:pt x="361187" y="3118103"/>
                </a:lnTo>
                <a:lnTo>
                  <a:pt x="355091" y="3121151"/>
                </a:lnTo>
                <a:lnTo>
                  <a:pt x="347471" y="3124199"/>
                </a:lnTo>
                <a:lnTo>
                  <a:pt x="339851" y="3127247"/>
                </a:lnTo>
                <a:lnTo>
                  <a:pt x="333755" y="3128771"/>
                </a:lnTo>
                <a:lnTo>
                  <a:pt x="326135" y="3130295"/>
                </a:lnTo>
                <a:lnTo>
                  <a:pt x="318515" y="3131819"/>
                </a:lnTo>
                <a:lnTo>
                  <a:pt x="310895" y="3133343"/>
                </a:lnTo>
                <a:lnTo>
                  <a:pt x="303275" y="3134867"/>
                </a:lnTo>
                <a:lnTo>
                  <a:pt x="295655" y="3134867"/>
                </a:lnTo>
                <a:lnTo>
                  <a:pt x="288035" y="3134867"/>
                </a:lnTo>
                <a:lnTo>
                  <a:pt x="280415" y="3134867"/>
                </a:lnTo>
                <a:lnTo>
                  <a:pt x="274319" y="3134867"/>
                </a:lnTo>
                <a:lnTo>
                  <a:pt x="266699" y="3133343"/>
                </a:lnTo>
                <a:lnTo>
                  <a:pt x="259079" y="3133343"/>
                </a:lnTo>
                <a:lnTo>
                  <a:pt x="251459" y="3131819"/>
                </a:lnTo>
                <a:lnTo>
                  <a:pt x="243839" y="3130295"/>
                </a:lnTo>
                <a:lnTo>
                  <a:pt x="236219" y="3128771"/>
                </a:lnTo>
                <a:lnTo>
                  <a:pt x="228599" y="3127247"/>
                </a:lnTo>
                <a:lnTo>
                  <a:pt x="220979" y="3125723"/>
                </a:lnTo>
                <a:lnTo>
                  <a:pt x="213359" y="3124199"/>
                </a:lnTo>
                <a:lnTo>
                  <a:pt x="205739" y="3121151"/>
                </a:lnTo>
                <a:lnTo>
                  <a:pt x="198119" y="3119627"/>
                </a:lnTo>
                <a:lnTo>
                  <a:pt x="190499" y="3118103"/>
                </a:lnTo>
                <a:lnTo>
                  <a:pt x="182879" y="3115055"/>
                </a:lnTo>
                <a:lnTo>
                  <a:pt x="175259" y="3112007"/>
                </a:lnTo>
                <a:lnTo>
                  <a:pt x="167639" y="3108959"/>
                </a:lnTo>
                <a:lnTo>
                  <a:pt x="160019" y="3105911"/>
                </a:lnTo>
                <a:lnTo>
                  <a:pt x="184403" y="3060191"/>
                </a:lnTo>
                <a:lnTo>
                  <a:pt x="0" y="2967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5" name="object 3415"/>
          <p:cNvSpPr/>
          <p:nvPr/>
        </p:nvSpPr>
        <p:spPr>
          <a:xfrm>
            <a:off x="1046992" y="2143760"/>
            <a:ext cx="3941445" cy="3173096"/>
          </a:xfrm>
          <a:custGeom>
            <a:avLst/>
            <a:gdLst/>
            <a:ahLst/>
            <a:cxnLst/>
            <a:rect l="l" t="t" r="r" b="b"/>
            <a:pathLst>
              <a:path w="3941445" h="3173095">
                <a:moveTo>
                  <a:pt x="3941063" y="0"/>
                </a:moveTo>
                <a:lnTo>
                  <a:pt x="3611879" y="289559"/>
                </a:lnTo>
                <a:lnTo>
                  <a:pt x="3485387" y="399287"/>
                </a:lnTo>
                <a:lnTo>
                  <a:pt x="3340607" y="527303"/>
                </a:lnTo>
                <a:lnTo>
                  <a:pt x="3096767" y="740663"/>
                </a:lnTo>
                <a:lnTo>
                  <a:pt x="2930651" y="885443"/>
                </a:lnTo>
                <a:lnTo>
                  <a:pt x="2823971" y="979931"/>
                </a:lnTo>
                <a:lnTo>
                  <a:pt x="2638043" y="1142999"/>
                </a:lnTo>
                <a:lnTo>
                  <a:pt x="2607563" y="1168907"/>
                </a:lnTo>
                <a:lnTo>
                  <a:pt x="2362199" y="1385315"/>
                </a:lnTo>
                <a:lnTo>
                  <a:pt x="2305811" y="1434083"/>
                </a:lnTo>
                <a:lnTo>
                  <a:pt x="2202179" y="1525523"/>
                </a:lnTo>
                <a:lnTo>
                  <a:pt x="2089403" y="1623059"/>
                </a:lnTo>
                <a:lnTo>
                  <a:pt x="2043683" y="1662683"/>
                </a:lnTo>
                <a:lnTo>
                  <a:pt x="1952243" y="1740407"/>
                </a:lnTo>
                <a:lnTo>
                  <a:pt x="1869947" y="1810511"/>
                </a:lnTo>
                <a:lnTo>
                  <a:pt x="1859279" y="1819655"/>
                </a:lnTo>
                <a:lnTo>
                  <a:pt x="1808987" y="1862327"/>
                </a:lnTo>
                <a:lnTo>
                  <a:pt x="1787651" y="1880615"/>
                </a:lnTo>
                <a:lnTo>
                  <a:pt x="1706879" y="1944623"/>
                </a:lnTo>
                <a:lnTo>
                  <a:pt x="1690115" y="1958339"/>
                </a:lnTo>
                <a:lnTo>
                  <a:pt x="1620011" y="2016251"/>
                </a:lnTo>
                <a:lnTo>
                  <a:pt x="1475231" y="2127503"/>
                </a:lnTo>
                <a:lnTo>
                  <a:pt x="1389887" y="2193035"/>
                </a:lnTo>
                <a:lnTo>
                  <a:pt x="1377695" y="2203703"/>
                </a:lnTo>
                <a:lnTo>
                  <a:pt x="1368551" y="2211323"/>
                </a:lnTo>
                <a:lnTo>
                  <a:pt x="1175003" y="2359151"/>
                </a:lnTo>
                <a:lnTo>
                  <a:pt x="1059179" y="2446019"/>
                </a:lnTo>
                <a:lnTo>
                  <a:pt x="912875" y="2551175"/>
                </a:lnTo>
                <a:lnTo>
                  <a:pt x="800099" y="2634995"/>
                </a:lnTo>
                <a:lnTo>
                  <a:pt x="662939" y="2734055"/>
                </a:lnTo>
                <a:lnTo>
                  <a:pt x="600455" y="2778251"/>
                </a:lnTo>
                <a:lnTo>
                  <a:pt x="469391" y="2868167"/>
                </a:lnTo>
                <a:lnTo>
                  <a:pt x="391667" y="2921507"/>
                </a:lnTo>
                <a:lnTo>
                  <a:pt x="271271" y="2999231"/>
                </a:lnTo>
                <a:lnTo>
                  <a:pt x="231647" y="3026663"/>
                </a:lnTo>
                <a:lnTo>
                  <a:pt x="112775" y="3102863"/>
                </a:lnTo>
                <a:lnTo>
                  <a:pt x="60959" y="3134867"/>
                </a:lnTo>
                <a:lnTo>
                  <a:pt x="0" y="3172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6" name="object 3416"/>
          <p:cNvSpPr/>
          <p:nvPr/>
        </p:nvSpPr>
        <p:spPr>
          <a:xfrm>
            <a:off x="5579365" y="8893556"/>
            <a:ext cx="506096" cy="175261"/>
          </a:xfrm>
          <a:custGeom>
            <a:avLst/>
            <a:gdLst/>
            <a:ahLst/>
            <a:cxnLst/>
            <a:rect l="l" t="t" r="r" b="b"/>
            <a:pathLst>
              <a:path w="506095" h="175259">
                <a:moveTo>
                  <a:pt x="505967" y="163067"/>
                </a:moveTo>
                <a:lnTo>
                  <a:pt x="483107" y="173735"/>
                </a:lnTo>
                <a:lnTo>
                  <a:pt x="446531" y="82295"/>
                </a:lnTo>
                <a:lnTo>
                  <a:pt x="435863" y="88391"/>
                </a:lnTo>
                <a:lnTo>
                  <a:pt x="289559" y="156971"/>
                </a:lnTo>
                <a:lnTo>
                  <a:pt x="272795" y="164591"/>
                </a:lnTo>
                <a:lnTo>
                  <a:pt x="257555" y="169163"/>
                </a:lnTo>
                <a:lnTo>
                  <a:pt x="240791" y="172211"/>
                </a:lnTo>
                <a:lnTo>
                  <a:pt x="225551" y="175259"/>
                </a:lnTo>
                <a:lnTo>
                  <a:pt x="208787" y="175259"/>
                </a:lnTo>
                <a:lnTo>
                  <a:pt x="196595" y="175259"/>
                </a:lnTo>
                <a:lnTo>
                  <a:pt x="184403" y="173735"/>
                </a:lnTo>
                <a:lnTo>
                  <a:pt x="172211" y="172211"/>
                </a:lnTo>
                <a:lnTo>
                  <a:pt x="160019" y="170687"/>
                </a:lnTo>
                <a:lnTo>
                  <a:pt x="152399" y="167639"/>
                </a:lnTo>
                <a:lnTo>
                  <a:pt x="143255" y="166115"/>
                </a:lnTo>
                <a:lnTo>
                  <a:pt x="134111" y="163067"/>
                </a:lnTo>
                <a:lnTo>
                  <a:pt x="124967" y="160019"/>
                </a:lnTo>
                <a:lnTo>
                  <a:pt x="115823" y="153923"/>
                </a:lnTo>
                <a:lnTo>
                  <a:pt x="105155" y="149351"/>
                </a:lnTo>
                <a:lnTo>
                  <a:pt x="96011" y="141731"/>
                </a:lnTo>
                <a:lnTo>
                  <a:pt x="86867" y="134111"/>
                </a:lnTo>
                <a:lnTo>
                  <a:pt x="80771" y="129539"/>
                </a:lnTo>
                <a:lnTo>
                  <a:pt x="76199" y="124967"/>
                </a:lnTo>
                <a:lnTo>
                  <a:pt x="70103" y="120395"/>
                </a:lnTo>
                <a:lnTo>
                  <a:pt x="64007" y="114299"/>
                </a:lnTo>
                <a:lnTo>
                  <a:pt x="57911" y="106679"/>
                </a:lnTo>
                <a:lnTo>
                  <a:pt x="51815" y="99059"/>
                </a:lnTo>
                <a:lnTo>
                  <a:pt x="45719" y="91439"/>
                </a:lnTo>
                <a:lnTo>
                  <a:pt x="39623" y="83819"/>
                </a:lnTo>
                <a:lnTo>
                  <a:pt x="24383" y="48767"/>
                </a:lnTo>
                <a:lnTo>
                  <a:pt x="4571" y="121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7" name="object 3417"/>
          <p:cNvSpPr/>
          <p:nvPr/>
        </p:nvSpPr>
        <p:spPr>
          <a:xfrm>
            <a:off x="12719304" y="6526783"/>
            <a:ext cx="678180" cy="1595755"/>
          </a:xfrm>
          <a:custGeom>
            <a:avLst/>
            <a:gdLst/>
            <a:ahLst/>
            <a:cxnLst/>
            <a:rect l="l" t="t" r="r" b="b"/>
            <a:pathLst>
              <a:path w="678180" h="1595754">
                <a:moveTo>
                  <a:pt x="0" y="0"/>
                </a:moveTo>
                <a:lnTo>
                  <a:pt x="678179" y="1595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8" name="object 3418"/>
          <p:cNvSpPr/>
          <p:nvPr/>
        </p:nvSpPr>
        <p:spPr>
          <a:xfrm>
            <a:off x="10363204" y="6351530"/>
            <a:ext cx="1344295" cy="2662555"/>
          </a:xfrm>
          <a:custGeom>
            <a:avLst/>
            <a:gdLst/>
            <a:ahLst/>
            <a:cxnLst/>
            <a:rect l="l" t="t" r="r" b="b"/>
            <a:pathLst>
              <a:path w="1344295" h="2662554">
                <a:moveTo>
                  <a:pt x="1344167" y="0"/>
                </a:moveTo>
                <a:lnTo>
                  <a:pt x="826007" y="1027175"/>
                </a:lnTo>
                <a:lnTo>
                  <a:pt x="117347" y="2430779"/>
                </a:lnTo>
                <a:lnTo>
                  <a:pt x="36575" y="2592323"/>
                </a:lnTo>
                <a:lnTo>
                  <a:pt x="0" y="2662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9" name="object 3419"/>
          <p:cNvSpPr/>
          <p:nvPr/>
        </p:nvSpPr>
        <p:spPr>
          <a:xfrm>
            <a:off x="5297426" y="9794239"/>
            <a:ext cx="44450" cy="20320"/>
          </a:xfrm>
          <a:custGeom>
            <a:avLst/>
            <a:gdLst/>
            <a:ahLst/>
            <a:cxnLst/>
            <a:rect l="l" t="t" r="r" b="b"/>
            <a:pathLst>
              <a:path w="44450" h="20320">
                <a:moveTo>
                  <a:pt x="0" y="19811"/>
                </a:moveTo>
                <a:lnTo>
                  <a:pt x="441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0" name="object 3420"/>
          <p:cNvSpPr/>
          <p:nvPr/>
        </p:nvSpPr>
        <p:spPr>
          <a:xfrm>
            <a:off x="12672059" y="5921756"/>
            <a:ext cx="121920" cy="605155"/>
          </a:xfrm>
          <a:custGeom>
            <a:avLst/>
            <a:gdLst/>
            <a:ahLst/>
            <a:cxnLst/>
            <a:rect l="l" t="t" r="r" b="b"/>
            <a:pathLst>
              <a:path w="121920" h="605154">
                <a:moveTo>
                  <a:pt x="47243" y="605027"/>
                </a:moveTo>
                <a:lnTo>
                  <a:pt x="33527" y="574547"/>
                </a:lnTo>
                <a:lnTo>
                  <a:pt x="30479" y="566927"/>
                </a:lnTo>
                <a:lnTo>
                  <a:pt x="28955" y="559307"/>
                </a:lnTo>
                <a:lnTo>
                  <a:pt x="25907" y="551687"/>
                </a:lnTo>
                <a:lnTo>
                  <a:pt x="22859" y="544067"/>
                </a:lnTo>
                <a:lnTo>
                  <a:pt x="19811" y="536447"/>
                </a:lnTo>
                <a:lnTo>
                  <a:pt x="18287" y="528827"/>
                </a:lnTo>
                <a:lnTo>
                  <a:pt x="16763" y="521207"/>
                </a:lnTo>
                <a:lnTo>
                  <a:pt x="13715" y="513587"/>
                </a:lnTo>
                <a:lnTo>
                  <a:pt x="12191" y="505967"/>
                </a:lnTo>
                <a:lnTo>
                  <a:pt x="10667" y="496823"/>
                </a:lnTo>
                <a:lnTo>
                  <a:pt x="9143" y="489203"/>
                </a:lnTo>
                <a:lnTo>
                  <a:pt x="7619" y="481583"/>
                </a:lnTo>
                <a:lnTo>
                  <a:pt x="6095" y="473963"/>
                </a:lnTo>
                <a:lnTo>
                  <a:pt x="4571" y="466343"/>
                </a:lnTo>
                <a:lnTo>
                  <a:pt x="4571" y="458723"/>
                </a:lnTo>
                <a:lnTo>
                  <a:pt x="3047" y="452627"/>
                </a:lnTo>
                <a:lnTo>
                  <a:pt x="1523" y="445007"/>
                </a:lnTo>
                <a:lnTo>
                  <a:pt x="1523" y="437387"/>
                </a:lnTo>
                <a:lnTo>
                  <a:pt x="0" y="429767"/>
                </a:lnTo>
                <a:lnTo>
                  <a:pt x="0" y="393191"/>
                </a:lnTo>
                <a:lnTo>
                  <a:pt x="3047" y="217931"/>
                </a:lnTo>
                <a:lnTo>
                  <a:pt x="3047" y="216407"/>
                </a:lnTo>
                <a:lnTo>
                  <a:pt x="4571" y="86867"/>
                </a:lnTo>
                <a:lnTo>
                  <a:pt x="9143" y="82295"/>
                </a:lnTo>
                <a:lnTo>
                  <a:pt x="68579" y="111251"/>
                </a:lnTo>
                <a:lnTo>
                  <a:pt x="121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1" name="object 3421"/>
          <p:cNvSpPr/>
          <p:nvPr/>
        </p:nvSpPr>
        <p:spPr>
          <a:xfrm>
            <a:off x="14418564" y="8698484"/>
            <a:ext cx="196850" cy="88900"/>
          </a:xfrm>
          <a:custGeom>
            <a:avLst/>
            <a:gdLst/>
            <a:ahLst/>
            <a:cxnLst/>
            <a:rect l="l" t="t" r="r" b="b"/>
            <a:pathLst>
              <a:path w="196850" h="88900">
                <a:moveTo>
                  <a:pt x="196595" y="0"/>
                </a:moveTo>
                <a:lnTo>
                  <a:pt x="13715" y="83819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2" name="object 3422"/>
          <p:cNvSpPr/>
          <p:nvPr/>
        </p:nvSpPr>
        <p:spPr>
          <a:xfrm>
            <a:off x="888497" y="1927354"/>
            <a:ext cx="3865245" cy="3153410"/>
          </a:xfrm>
          <a:custGeom>
            <a:avLst/>
            <a:gdLst/>
            <a:ahLst/>
            <a:cxnLst/>
            <a:rect l="l" t="t" r="r" b="b"/>
            <a:pathLst>
              <a:path w="3865245" h="3153410">
                <a:moveTo>
                  <a:pt x="0" y="3153155"/>
                </a:moveTo>
                <a:lnTo>
                  <a:pt x="131063" y="3066287"/>
                </a:lnTo>
                <a:lnTo>
                  <a:pt x="181355" y="3032759"/>
                </a:lnTo>
                <a:lnTo>
                  <a:pt x="217931" y="3089147"/>
                </a:lnTo>
                <a:lnTo>
                  <a:pt x="321563" y="3022091"/>
                </a:lnTo>
                <a:lnTo>
                  <a:pt x="413003" y="2961131"/>
                </a:lnTo>
                <a:lnTo>
                  <a:pt x="562355" y="2860547"/>
                </a:lnTo>
                <a:lnTo>
                  <a:pt x="681227" y="2778251"/>
                </a:lnTo>
                <a:lnTo>
                  <a:pt x="768095" y="2714243"/>
                </a:lnTo>
                <a:lnTo>
                  <a:pt x="915923" y="2607563"/>
                </a:lnTo>
                <a:lnTo>
                  <a:pt x="1031747" y="2522219"/>
                </a:lnTo>
                <a:lnTo>
                  <a:pt x="1118615" y="2455163"/>
                </a:lnTo>
                <a:lnTo>
                  <a:pt x="1232915" y="2371343"/>
                </a:lnTo>
                <a:lnTo>
                  <a:pt x="1350263" y="2281427"/>
                </a:lnTo>
                <a:lnTo>
                  <a:pt x="1461515" y="2194559"/>
                </a:lnTo>
                <a:lnTo>
                  <a:pt x="1520951" y="2150363"/>
                </a:lnTo>
                <a:lnTo>
                  <a:pt x="1636775" y="2060447"/>
                </a:lnTo>
                <a:lnTo>
                  <a:pt x="1778507" y="1946147"/>
                </a:lnTo>
                <a:lnTo>
                  <a:pt x="1915667" y="1831847"/>
                </a:lnTo>
                <a:lnTo>
                  <a:pt x="2026919" y="1740407"/>
                </a:lnTo>
                <a:lnTo>
                  <a:pt x="2109215" y="1667255"/>
                </a:lnTo>
                <a:lnTo>
                  <a:pt x="2217419" y="1574291"/>
                </a:lnTo>
                <a:lnTo>
                  <a:pt x="2354579" y="1455419"/>
                </a:lnTo>
                <a:lnTo>
                  <a:pt x="2816351" y="1050035"/>
                </a:lnTo>
                <a:lnTo>
                  <a:pt x="2837687" y="1030223"/>
                </a:lnTo>
                <a:lnTo>
                  <a:pt x="2933699" y="944879"/>
                </a:lnTo>
                <a:lnTo>
                  <a:pt x="3015995" y="871727"/>
                </a:lnTo>
                <a:lnTo>
                  <a:pt x="2971799" y="821435"/>
                </a:lnTo>
                <a:lnTo>
                  <a:pt x="3128771" y="682751"/>
                </a:lnTo>
                <a:lnTo>
                  <a:pt x="3293363" y="541019"/>
                </a:lnTo>
                <a:lnTo>
                  <a:pt x="3302507" y="531875"/>
                </a:lnTo>
                <a:lnTo>
                  <a:pt x="3721607" y="161543"/>
                </a:lnTo>
                <a:lnTo>
                  <a:pt x="3724655" y="160019"/>
                </a:lnTo>
                <a:lnTo>
                  <a:pt x="3749039" y="137159"/>
                </a:lnTo>
                <a:lnTo>
                  <a:pt x="3750563" y="137159"/>
                </a:lnTo>
                <a:lnTo>
                  <a:pt x="3774947" y="111251"/>
                </a:lnTo>
                <a:lnTo>
                  <a:pt x="3799331" y="85343"/>
                </a:lnTo>
                <a:lnTo>
                  <a:pt x="3822191" y="54863"/>
                </a:lnTo>
                <a:lnTo>
                  <a:pt x="3845051" y="27431"/>
                </a:lnTo>
                <a:lnTo>
                  <a:pt x="386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3" name="object 3423"/>
          <p:cNvSpPr/>
          <p:nvPr/>
        </p:nvSpPr>
        <p:spPr>
          <a:xfrm>
            <a:off x="14506957" y="8936229"/>
            <a:ext cx="108584" cy="48895"/>
          </a:xfrm>
          <a:custGeom>
            <a:avLst/>
            <a:gdLst/>
            <a:ahLst/>
            <a:cxnLst/>
            <a:rect l="l" t="t" r="r" b="b"/>
            <a:pathLst>
              <a:path w="108584" h="48895">
                <a:moveTo>
                  <a:pt x="0" y="48767"/>
                </a:moveTo>
                <a:lnTo>
                  <a:pt x="91439" y="7619"/>
                </a:lnTo>
                <a:lnTo>
                  <a:pt x="1082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4" name="object 3424"/>
          <p:cNvSpPr/>
          <p:nvPr/>
        </p:nvSpPr>
        <p:spPr>
          <a:xfrm>
            <a:off x="11638788" y="3955803"/>
            <a:ext cx="693420" cy="1379219"/>
          </a:xfrm>
          <a:custGeom>
            <a:avLst/>
            <a:gdLst/>
            <a:ahLst/>
            <a:cxnLst/>
            <a:rect l="l" t="t" r="r" b="b"/>
            <a:pathLst>
              <a:path w="693420" h="1379220">
                <a:moveTo>
                  <a:pt x="693419" y="0"/>
                </a:moveTo>
                <a:lnTo>
                  <a:pt x="0" y="13792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5" name="object 3425"/>
          <p:cNvSpPr/>
          <p:nvPr/>
        </p:nvSpPr>
        <p:spPr>
          <a:xfrm>
            <a:off x="518160" y="6072634"/>
            <a:ext cx="119380" cy="230504"/>
          </a:xfrm>
          <a:custGeom>
            <a:avLst/>
            <a:gdLst/>
            <a:ahLst/>
            <a:cxnLst/>
            <a:rect l="l" t="t" r="r" b="b"/>
            <a:pathLst>
              <a:path w="119379" h="230504">
                <a:moveTo>
                  <a:pt x="118871" y="230123"/>
                </a:moveTo>
                <a:lnTo>
                  <a:pt x="65531" y="115823"/>
                </a:lnTo>
                <a:lnTo>
                  <a:pt x="51815" y="86867"/>
                </a:lnTo>
                <a:lnTo>
                  <a:pt x="48767" y="82295"/>
                </a:lnTo>
                <a:lnTo>
                  <a:pt x="32003" y="50291"/>
                </a:lnTo>
                <a:lnTo>
                  <a:pt x="13715" y="213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6" name="object 3426"/>
          <p:cNvSpPr/>
          <p:nvPr/>
        </p:nvSpPr>
        <p:spPr>
          <a:xfrm>
            <a:off x="13501118" y="3911600"/>
            <a:ext cx="609600" cy="556260"/>
          </a:xfrm>
          <a:custGeom>
            <a:avLst/>
            <a:gdLst/>
            <a:ahLst/>
            <a:cxnLst/>
            <a:rect l="l" t="t" r="r" b="b"/>
            <a:pathLst>
              <a:path w="609600" h="556260">
                <a:moveTo>
                  <a:pt x="0" y="556259"/>
                </a:moveTo>
                <a:lnTo>
                  <a:pt x="41147" y="472439"/>
                </a:lnTo>
                <a:lnTo>
                  <a:pt x="44195" y="466343"/>
                </a:lnTo>
                <a:lnTo>
                  <a:pt x="48767" y="460247"/>
                </a:lnTo>
                <a:lnTo>
                  <a:pt x="51815" y="452627"/>
                </a:lnTo>
                <a:lnTo>
                  <a:pt x="54863" y="446531"/>
                </a:lnTo>
                <a:lnTo>
                  <a:pt x="57911" y="440435"/>
                </a:lnTo>
                <a:lnTo>
                  <a:pt x="60959" y="434339"/>
                </a:lnTo>
                <a:lnTo>
                  <a:pt x="65531" y="428243"/>
                </a:lnTo>
                <a:lnTo>
                  <a:pt x="68579" y="422147"/>
                </a:lnTo>
                <a:lnTo>
                  <a:pt x="73151" y="414527"/>
                </a:lnTo>
                <a:lnTo>
                  <a:pt x="76199" y="408431"/>
                </a:lnTo>
                <a:lnTo>
                  <a:pt x="80771" y="400811"/>
                </a:lnTo>
                <a:lnTo>
                  <a:pt x="85343" y="393191"/>
                </a:lnTo>
                <a:lnTo>
                  <a:pt x="89915" y="387095"/>
                </a:lnTo>
                <a:lnTo>
                  <a:pt x="94487" y="379475"/>
                </a:lnTo>
                <a:lnTo>
                  <a:pt x="99059" y="371855"/>
                </a:lnTo>
                <a:lnTo>
                  <a:pt x="105155" y="364235"/>
                </a:lnTo>
                <a:lnTo>
                  <a:pt x="109727" y="356615"/>
                </a:lnTo>
                <a:lnTo>
                  <a:pt x="114299" y="350519"/>
                </a:lnTo>
                <a:lnTo>
                  <a:pt x="59435" y="312419"/>
                </a:lnTo>
                <a:lnTo>
                  <a:pt x="268223" y="173735"/>
                </a:lnTo>
                <a:lnTo>
                  <a:pt x="368807" y="109727"/>
                </a:lnTo>
                <a:lnTo>
                  <a:pt x="434339" y="77723"/>
                </a:lnTo>
                <a:lnTo>
                  <a:pt x="6095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7" name="object 3427"/>
          <p:cNvSpPr/>
          <p:nvPr/>
        </p:nvSpPr>
        <p:spPr>
          <a:xfrm>
            <a:off x="13395964" y="866649"/>
            <a:ext cx="1076325" cy="2135505"/>
          </a:xfrm>
          <a:custGeom>
            <a:avLst/>
            <a:gdLst/>
            <a:ahLst/>
            <a:cxnLst/>
            <a:rect l="l" t="t" r="r" b="b"/>
            <a:pathLst>
              <a:path w="1076325" h="2135505">
                <a:moveTo>
                  <a:pt x="1075943" y="0"/>
                </a:moveTo>
                <a:lnTo>
                  <a:pt x="1014983" y="118871"/>
                </a:lnTo>
                <a:lnTo>
                  <a:pt x="399287" y="1342643"/>
                </a:lnTo>
                <a:lnTo>
                  <a:pt x="164591" y="1812035"/>
                </a:lnTo>
                <a:lnTo>
                  <a:pt x="0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8" name="object 3428"/>
          <p:cNvSpPr/>
          <p:nvPr/>
        </p:nvSpPr>
        <p:spPr>
          <a:xfrm>
            <a:off x="13397484" y="8122418"/>
            <a:ext cx="1021080" cy="742315"/>
          </a:xfrm>
          <a:custGeom>
            <a:avLst/>
            <a:gdLst/>
            <a:ahLst/>
            <a:cxnLst/>
            <a:rect l="l" t="t" r="r" b="b"/>
            <a:pathLst>
              <a:path w="1021080" h="742315">
                <a:moveTo>
                  <a:pt x="1021079" y="664463"/>
                </a:moveTo>
                <a:lnTo>
                  <a:pt x="903731" y="719327"/>
                </a:lnTo>
                <a:lnTo>
                  <a:pt x="867155" y="731519"/>
                </a:lnTo>
                <a:lnTo>
                  <a:pt x="832103" y="739139"/>
                </a:lnTo>
                <a:lnTo>
                  <a:pt x="795527" y="742187"/>
                </a:lnTo>
                <a:lnTo>
                  <a:pt x="758951" y="742187"/>
                </a:lnTo>
                <a:lnTo>
                  <a:pt x="685799" y="729995"/>
                </a:lnTo>
                <a:lnTo>
                  <a:pt x="359663" y="574547"/>
                </a:lnTo>
                <a:lnTo>
                  <a:pt x="329183" y="557783"/>
                </a:lnTo>
                <a:lnTo>
                  <a:pt x="295655" y="541019"/>
                </a:lnTo>
                <a:lnTo>
                  <a:pt x="265175" y="521207"/>
                </a:lnTo>
                <a:lnTo>
                  <a:pt x="207263" y="480059"/>
                </a:lnTo>
                <a:lnTo>
                  <a:pt x="100583" y="399287"/>
                </a:lnTo>
                <a:lnTo>
                  <a:pt x="97535" y="393191"/>
                </a:lnTo>
                <a:lnTo>
                  <a:pt x="156971" y="365759"/>
                </a:lnTo>
                <a:lnTo>
                  <a:pt x="85343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9" name="object 3429"/>
          <p:cNvSpPr/>
          <p:nvPr/>
        </p:nvSpPr>
        <p:spPr>
          <a:xfrm>
            <a:off x="12793980" y="4467861"/>
            <a:ext cx="707389" cy="1454150"/>
          </a:xfrm>
          <a:custGeom>
            <a:avLst/>
            <a:gdLst/>
            <a:ahLst/>
            <a:cxnLst/>
            <a:rect l="l" t="t" r="r" b="b"/>
            <a:pathLst>
              <a:path w="707390" h="1454150">
                <a:moveTo>
                  <a:pt x="0" y="1453895"/>
                </a:moveTo>
                <a:lnTo>
                  <a:pt x="403859" y="624839"/>
                </a:lnTo>
                <a:lnTo>
                  <a:pt x="707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0" name="object 3430"/>
          <p:cNvSpPr/>
          <p:nvPr/>
        </p:nvSpPr>
        <p:spPr>
          <a:xfrm>
            <a:off x="14110715" y="3683000"/>
            <a:ext cx="504825" cy="228600"/>
          </a:xfrm>
          <a:custGeom>
            <a:avLst/>
            <a:gdLst/>
            <a:ahLst/>
            <a:cxnLst/>
            <a:rect l="l" t="t" r="r" b="b"/>
            <a:pathLst>
              <a:path w="504825" h="228600">
                <a:moveTo>
                  <a:pt x="0" y="228599"/>
                </a:moveTo>
                <a:lnTo>
                  <a:pt x="91439" y="187451"/>
                </a:lnTo>
                <a:lnTo>
                  <a:pt x="504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1" name="object 3431"/>
          <p:cNvSpPr/>
          <p:nvPr/>
        </p:nvSpPr>
        <p:spPr>
          <a:xfrm>
            <a:off x="13042394" y="8984994"/>
            <a:ext cx="1464945" cy="829311"/>
          </a:xfrm>
          <a:custGeom>
            <a:avLst/>
            <a:gdLst/>
            <a:ahLst/>
            <a:cxnLst/>
            <a:rect l="l" t="t" r="r" b="b"/>
            <a:pathLst>
              <a:path w="1464944" h="829309">
                <a:moveTo>
                  <a:pt x="0" y="829055"/>
                </a:moveTo>
                <a:lnTo>
                  <a:pt x="38099" y="761999"/>
                </a:lnTo>
                <a:lnTo>
                  <a:pt x="41147" y="755903"/>
                </a:lnTo>
                <a:lnTo>
                  <a:pt x="45719" y="749807"/>
                </a:lnTo>
                <a:lnTo>
                  <a:pt x="50291" y="742187"/>
                </a:lnTo>
                <a:lnTo>
                  <a:pt x="53339" y="736091"/>
                </a:lnTo>
                <a:lnTo>
                  <a:pt x="57911" y="729995"/>
                </a:lnTo>
                <a:lnTo>
                  <a:pt x="62483" y="723899"/>
                </a:lnTo>
                <a:lnTo>
                  <a:pt x="67055" y="717803"/>
                </a:lnTo>
                <a:lnTo>
                  <a:pt x="73151" y="711707"/>
                </a:lnTo>
                <a:lnTo>
                  <a:pt x="77723" y="705611"/>
                </a:lnTo>
                <a:lnTo>
                  <a:pt x="82295" y="699515"/>
                </a:lnTo>
                <a:lnTo>
                  <a:pt x="86867" y="693419"/>
                </a:lnTo>
                <a:lnTo>
                  <a:pt x="92963" y="687323"/>
                </a:lnTo>
                <a:lnTo>
                  <a:pt x="97535" y="681227"/>
                </a:lnTo>
                <a:lnTo>
                  <a:pt x="103631" y="675131"/>
                </a:lnTo>
                <a:lnTo>
                  <a:pt x="108203" y="670559"/>
                </a:lnTo>
                <a:lnTo>
                  <a:pt x="114299" y="664463"/>
                </a:lnTo>
                <a:lnTo>
                  <a:pt x="118871" y="658367"/>
                </a:lnTo>
                <a:lnTo>
                  <a:pt x="124967" y="653795"/>
                </a:lnTo>
                <a:lnTo>
                  <a:pt x="131063" y="647699"/>
                </a:lnTo>
                <a:lnTo>
                  <a:pt x="137159" y="643127"/>
                </a:lnTo>
                <a:lnTo>
                  <a:pt x="141731" y="637031"/>
                </a:lnTo>
                <a:lnTo>
                  <a:pt x="147827" y="632459"/>
                </a:lnTo>
                <a:lnTo>
                  <a:pt x="153923" y="626363"/>
                </a:lnTo>
                <a:lnTo>
                  <a:pt x="160019" y="621791"/>
                </a:lnTo>
                <a:lnTo>
                  <a:pt x="166115" y="617219"/>
                </a:lnTo>
                <a:lnTo>
                  <a:pt x="172211" y="612647"/>
                </a:lnTo>
                <a:lnTo>
                  <a:pt x="178307" y="606551"/>
                </a:lnTo>
                <a:lnTo>
                  <a:pt x="184403" y="601979"/>
                </a:lnTo>
                <a:lnTo>
                  <a:pt x="190499" y="597407"/>
                </a:lnTo>
                <a:lnTo>
                  <a:pt x="196595" y="592835"/>
                </a:lnTo>
                <a:lnTo>
                  <a:pt x="204215" y="588263"/>
                </a:lnTo>
                <a:lnTo>
                  <a:pt x="210311" y="585215"/>
                </a:lnTo>
                <a:lnTo>
                  <a:pt x="216407" y="580643"/>
                </a:lnTo>
                <a:lnTo>
                  <a:pt x="222503" y="576071"/>
                </a:lnTo>
                <a:lnTo>
                  <a:pt x="228599" y="571499"/>
                </a:lnTo>
                <a:lnTo>
                  <a:pt x="234695" y="566927"/>
                </a:lnTo>
                <a:lnTo>
                  <a:pt x="242315" y="563879"/>
                </a:lnTo>
                <a:lnTo>
                  <a:pt x="248411" y="559307"/>
                </a:lnTo>
                <a:lnTo>
                  <a:pt x="254507" y="554735"/>
                </a:lnTo>
                <a:lnTo>
                  <a:pt x="262127" y="551687"/>
                </a:lnTo>
                <a:lnTo>
                  <a:pt x="268223" y="547115"/>
                </a:lnTo>
                <a:lnTo>
                  <a:pt x="274319" y="544067"/>
                </a:lnTo>
                <a:lnTo>
                  <a:pt x="280415" y="539495"/>
                </a:lnTo>
                <a:lnTo>
                  <a:pt x="288035" y="536447"/>
                </a:lnTo>
                <a:lnTo>
                  <a:pt x="294131" y="533399"/>
                </a:lnTo>
                <a:lnTo>
                  <a:pt x="300227" y="528827"/>
                </a:lnTo>
                <a:lnTo>
                  <a:pt x="306323" y="525779"/>
                </a:lnTo>
                <a:lnTo>
                  <a:pt x="312419" y="522731"/>
                </a:lnTo>
                <a:lnTo>
                  <a:pt x="320039" y="519683"/>
                </a:lnTo>
                <a:lnTo>
                  <a:pt x="326135" y="516635"/>
                </a:lnTo>
                <a:lnTo>
                  <a:pt x="332231" y="513587"/>
                </a:lnTo>
                <a:lnTo>
                  <a:pt x="338327" y="510539"/>
                </a:lnTo>
                <a:lnTo>
                  <a:pt x="345947" y="507491"/>
                </a:lnTo>
                <a:lnTo>
                  <a:pt x="352043" y="504443"/>
                </a:lnTo>
                <a:lnTo>
                  <a:pt x="358139" y="501395"/>
                </a:lnTo>
                <a:lnTo>
                  <a:pt x="364235" y="498347"/>
                </a:lnTo>
                <a:lnTo>
                  <a:pt x="371855" y="495299"/>
                </a:lnTo>
                <a:lnTo>
                  <a:pt x="377951" y="492251"/>
                </a:lnTo>
                <a:lnTo>
                  <a:pt x="384047" y="489203"/>
                </a:lnTo>
                <a:lnTo>
                  <a:pt x="391667" y="486155"/>
                </a:lnTo>
                <a:lnTo>
                  <a:pt x="431291" y="467867"/>
                </a:lnTo>
                <a:lnTo>
                  <a:pt x="582167" y="399287"/>
                </a:lnTo>
                <a:lnTo>
                  <a:pt x="1115567" y="158495"/>
                </a:lnTo>
                <a:lnTo>
                  <a:pt x="14645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2" name="object 3432"/>
          <p:cNvSpPr/>
          <p:nvPr/>
        </p:nvSpPr>
        <p:spPr>
          <a:xfrm>
            <a:off x="10512552" y="8710676"/>
            <a:ext cx="1923414" cy="1103630"/>
          </a:xfrm>
          <a:custGeom>
            <a:avLst/>
            <a:gdLst/>
            <a:ahLst/>
            <a:cxnLst/>
            <a:rect l="l" t="t" r="r" b="b"/>
            <a:pathLst>
              <a:path w="1923415" h="1103629">
                <a:moveTo>
                  <a:pt x="1923287" y="859535"/>
                </a:moveTo>
                <a:lnTo>
                  <a:pt x="603503" y="195071"/>
                </a:lnTo>
                <a:lnTo>
                  <a:pt x="313943" y="48767"/>
                </a:lnTo>
                <a:lnTo>
                  <a:pt x="289559" y="96011"/>
                </a:lnTo>
                <a:lnTo>
                  <a:pt x="196595" y="48767"/>
                </a:lnTo>
                <a:lnTo>
                  <a:pt x="97535" y="0"/>
                </a:lnTo>
                <a:lnTo>
                  <a:pt x="48767" y="96011"/>
                </a:lnTo>
                <a:lnTo>
                  <a:pt x="0" y="192023"/>
                </a:lnTo>
                <a:lnTo>
                  <a:pt x="190499" y="288035"/>
                </a:lnTo>
                <a:lnTo>
                  <a:pt x="169163" y="333755"/>
                </a:lnTo>
                <a:lnTo>
                  <a:pt x="1130807" y="819911"/>
                </a:lnTo>
                <a:lnTo>
                  <a:pt x="1178051" y="790955"/>
                </a:lnTo>
                <a:lnTo>
                  <a:pt x="1181099" y="786383"/>
                </a:lnTo>
                <a:lnTo>
                  <a:pt x="1234439" y="813815"/>
                </a:lnTo>
                <a:lnTo>
                  <a:pt x="1232915" y="818387"/>
                </a:lnTo>
                <a:lnTo>
                  <a:pt x="1235963" y="873251"/>
                </a:lnTo>
                <a:lnTo>
                  <a:pt x="1697735" y="11033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3" name="object 3433"/>
          <p:cNvSpPr/>
          <p:nvPr/>
        </p:nvSpPr>
        <p:spPr>
          <a:xfrm>
            <a:off x="12332207" y="866654"/>
            <a:ext cx="1560830" cy="3089275"/>
          </a:xfrm>
          <a:custGeom>
            <a:avLst/>
            <a:gdLst/>
            <a:ahLst/>
            <a:cxnLst/>
            <a:rect l="l" t="t" r="r" b="b"/>
            <a:pathLst>
              <a:path w="1560830" h="3089275">
                <a:moveTo>
                  <a:pt x="1560575" y="0"/>
                </a:moveTo>
                <a:lnTo>
                  <a:pt x="1086611" y="937259"/>
                </a:lnTo>
                <a:lnTo>
                  <a:pt x="758951" y="1586483"/>
                </a:lnTo>
                <a:lnTo>
                  <a:pt x="600455" y="1900427"/>
                </a:lnTo>
                <a:lnTo>
                  <a:pt x="156971" y="2776727"/>
                </a:lnTo>
                <a:lnTo>
                  <a:pt x="0" y="3089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4" name="object 3434"/>
          <p:cNvSpPr/>
          <p:nvPr/>
        </p:nvSpPr>
        <p:spPr>
          <a:xfrm>
            <a:off x="14023847" y="3443733"/>
            <a:ext cx="591820" cy="268604"/>
          </a:xfrm>
          <a:custGeom>
            <a:avLst/>
            <a:gdLst/>
            <a:ahLst/>
            <a:cxnLst/>
            <a:rect l="l" t="t" r="r" b="b"/>
            <a:pathLst>
              <a:path w="591819" h="268604">
                <a:moveTo>
                  <a:pt x="0" y="268223"/>
                </a:moveTo>
                <a:lnTo>
                  <a:pt x="179831" y="185927"/>
                </a:lnTo>
                <a:lnTo>
                  <a:pt x="591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5" name="object 3435"/>
          <p:cNvSpPr/>
          <p:nvPr/>
        </p:nvSpPr>
        <p:spPr>
          <a:xfrm>
            <a:off x="4988053" y="1089154"/>
            <a:ext cx="1036319" cy="1054734"/>
          </a:xfrm>
          <a:custGeom>
            <a:avLst/>
            <a:gdLst/>
            <a:ahLst/>
            <a:cxnLst/>
            <a:rect l="l" t="t" r="r" b="b"/>
            <a:pathLst>
              <a:path w="1036320" h="1054735">
                <a:moveTo>
                  <a:pt x="0" y="1054607"/>
                </a:moveTo>
                <a:lnTo>
                  <a:pt x="22859" y="1033271"/>
                </a:lnTo>
                <a:lnTo>
                  <a:pt x="214883" y="865631"/>
                </a:lnTo>
                <a:lnTo>
                  <a:pt x="216407" y="859535"/>
                </a:lnTo>
                <a:lnTo>
                  <a:pt x="350519" y="542543"/>
                </a:lnTo>
                <a:lnTo>
                  <a:pt x="449579" y="306323"/>
                </a:lnTo>
                <a:lnTo>
                  <a:pt x="448055" y="289559"/>
                </a:lnTo>
                <a:lnTo>
                  <a:pt x="443483" y="195071"/>
                </a:lnTo>
                <a:lnTo>
                  <a:pt x="475487" y="176783"/>
                </a:lnTo>
                <a:lnTo>
                  <a:pt x="502919" y="161543"/>
                </a:lnTo>
                <a:lnTo>
                  <a:pt x="521207" y="150875"/>
                </a:lnTo>
                <a:lnTo>
                  <a:pt x="626363" y="88391"/>
                </a:lnTo>
                <a:lnTo>
                  <a:pt x="640079" y="80771"/>
                </a:lnTo>
                <a:lnTo>
                  <a:pt x="778763" y="0"/>
                </a:lnTo>
                <a:lnTo>
                  <a:pt x="780287" y="3047"/>
                </a:lnTo>
                <a:lnTo>
                  <a:pt x="787907" y="15239"/>
                </a:lnTo>
                <a:lnTo>
                  <a:pt x="819911" y="50291"/>
                </a:lnTo>
                <a:lnTo>
                  <a:pt x="694943" y="160019"/>
                </a:lnTo>
                <a:lnTo>
                  <a:pt x="766571" y="242315"/>
                </a:lnTo>
                <a:lnTo>
                  <a:pt x="789431" y="268223"/>
                </a:lnTo>
                <a:lnTo>
                  <a:pt x="790955" y="268223"/>
                </a:lnTo>
                <a:lnTo>
                  <a:pt x="902207" y="170687"/>
                </a:lnTo>
                <a:lnTo>
                  <a:pt x="1027175" y="60959"/>
                </a:lnTo>
                <a:lnTo>
                  <a:pt x="1036319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6" name="object 3436"/>
          <p:cNvSpPr/>
          <p:nvPr/>
        </p:nvSpPr>
        <p:spPr>
          <a:xfrm>
            <a:off x="518160" y="5080510"/>
            <a:ext cx="370840" cy="226060"/>
          </a:xfrm>
          <a:custGeom>
            <a:avLst/>
            <a:gdLst/>
            <a:ahLst/>
            <a:cxnLst/>
            <a:rect l="l" t="t" r="r" b="b"/>
            <a:pathLst>
              <a:path w="370840" h="226060">
                <a:moveTo>
                  <a:pt x="0" y="225551"/>
                </a:moveTo>
                <a:lnTo>
                  <a:pt x="103631" y="161543"/>
                </a:lnTo>
                <a:lnTo>
                  <a:pt x="256031" y="70103"/>
                </a:lnTo>
                <a:lnTo>
                  <a:pt x="3703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7" name="object 3437"/>
          <p:cNvSpPr/>
          <p:nvPr/>
        </p:nvSpPr>
        <p:spPr>
          <a:xfrm>
            <a:off x="6024372" y="866649"/>
            <a:ext cx="693420" cy="295910"/>
          </a:xfrm>
          <a:custGeom>
            <a:avLst/>
            <a:gdLst/>
            <a:ahLst/>
            <a:cxnLst/>
            <a:rect l="l" t="t" r="r" b="b"/>
            <a:pathLst>
              <a:path w="693420" h="295909">
                <a:moveTo>
                  <a:pt x="693419" y="0"/>
                </a:moveTo>
                <a:lnTo>
                  <a:pt x="355091" y="295655"/>
                </a:lnTo>
                <a:lnTo>
                  <a:pt x="348995" y="289559"/>
                </a:lnTo>
                <a:lnTo>
                  <a:pt x="234695" y="161543"/>
                </a:lnTo>
                <a:lnTo>
                  <a:pt x="195071" y="115823"/>
                </a:lnTo>
                <a:lnTo>
                  <a:pt x="188975" y="109727"/>
                </a:lnTo>
                <a:lnTo>
                  <a:pt x="0" y="274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8" name="object 3438"/>
          <p:cNvSpPr/>
          <p:nvPr/>
        </p:nvSpPr>
        <p:spPr>
          <a:xfrm>
            <a:off x="4808225" y="866647"/>
            <a:ext cx="932815" cy="243840"/>
          </a:xfrm>
          <a:custGeom>
            <a:avLst/>
            <a:gdLst/>
            <a:ahLst/>
            <a:cxnLst/>
            <a:rect l="l" t="t" r="r" b="b"/>
            <a:pathLst>
              <a:path w="932814" h="243840">
                <a:moveTo>
                  <a:pt x="0" y="0"/>
                </a:moveTo>
                <a:lnTo>
                  <a:pt x="9143" y="12191"/>
                </a:lnTo>
                <a:lnTo>
                  <a:pt x="28955" y="42671"/>
                </a:lnTo>
                <a:lnTo>
                  <a:pt x="54863" y="71627"/>
                </a:lnTo>
                <a:lnTo>
                  <a:pt x="79247" y="99059"/>
                </a:lnTo>
                <a:lnTo>
                  <a:pt x="99059" y="117347"/>
                </a:lnTo>
                <a:lnTo>
                  <a:pt x="120395" y="135635"/>
                </a:lnTo>
                <a:lnTo>
                  <a:pt x="124967" y="138683"/>
                </a:lnTo>
                <a:lnTo>
                  <a:pt x="141731" y="152399"/>
                </a:lnTo>
                <a:lnTo>
                  <a:pt x="166115" y="166115"/>
                </a:lnTo>
                <a:lnTo>
                  <a:pt x="188975" y="179831"/>
                </a:lnTo>
                <a:lnTo>
                  <a:pt x="213359" y="192023"/>
                </a:lnTo>
                <a:lnTo>
                  <a:pt x="239267" y="202691"/>
                </a:lnTo>
                <a:lnTo>
                  <a:pt x="265175" y="211835"/>
                </a:lnTo>
                <a:lnTo>
                  <a:pt x="291083" y="220979"/>
                </a:lnTo>
                <a:lnTo>
                  <a:pt x="344423" y="234695"/>
                </a:lnTo>
                <a:lnTo>
                  <a:pt x="399287" y="242315"/>
                </a:lnTo>
                <a:lnTo>
                  <a:pt x="426719" y="243839"/>
                </a:lnTo>
                <a:lnTo>
                  <a:pt x="454151" y="243839"/>
                </a:lnTo>
                <a:lnTo>
                  <a:pt x="481583" y="240791"/>
                </a:lnTo>
                <a:lnTo>
                  <a:pt x="509015" y="234695"/>
                </a:lnTo>
                <a:lnTo>
                  <a:pt x="534923" y="225551"/>
                </a:lnTo>
                <a:lnTo>
                  <a:pt x="548639" y="220979"/>
                </a:lnTo>
                <a:lnTo>
                  <a:pt x="560831" y="216407"/>
                </a:lnTo>
                <a:lnTo>
                  <a:pt x="579119" y="207263"/>
                </a:lnTo>
                <a:lnTo>
                  <a:pt x="585215" y="204215"/>
                </a:lnTo>
                <a:lnTo>
                  <a:pt x="679703" y="147827"/>
                </a:lnTo>
                <a:lnTo>
                  <a:pt x="723899" y="121919"/>
                </a:lnTo>
                <a:lnTo>
                  <a:pt x="749807" y="105155"/>
                </a:lnTo>
                <a:lnTo>
                  <a:pt x="896111" y="21335"/>
                </a:lnTo>
                <a:lnTo>
                  <a:pt x="925067" y="4571"/>
                </a:lnTo>
                <a:lnTo>
                  <a:pt x="932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9" name="object 3439"/>
          <p:cNvSpPr/>
          <p:nvPr/>
        </p:nvSpPr>
        <p:spPr>
          <a:xfrm>
            <a:off x="4549145" y="866649"/>
            <a:ext cx="410209" cy="1061085"/>
          </a:xfrm>
          <a:custGeom>
            <a:avLst/>
            <a:gdLst/>
            <a:ahLst/>
            <a:cxnLst/>
            <a:rect l="l" t="t" r="r" b="b"/>
            <a:pathLst>
              <a:path w="410210" h="1061085">
                <a:moveTo>
                  <a:pt x="204215" y="1060703"/>
                </a:moveTo>
                <a:lnTo>
                  <a:pt x="225551" y="1028699"/>
                </a:lnTo>
                <a:lnTo>
                  <a:pt x="254507" y="981455"/>
                </a:lnTo>
                <a:lnTo>
                  <a:pt x="312419" y="1013459"/>
                </a:lnTo>
                <a:lnTo>
                  <a:pt x="312419" y="1014983"/>
                </a:lnTo>
                <a:lnTo>
                  <a:pt x="320039" y="1002791"/>
                </a:lnTo>
                <a:lnTo>
                  <a:pt x="336803" y="970787"/>
                </a:lnTo>
                <a:lnTo>
                  <a:pt x="355091" y="937259"/>
                </a:lnTo>
                <a:lnTo>
                  <a:pt x="377951" y="888491"/>
                </a:lnTo>
                <a:lnTo>
                  <a:pt x="394715" y="836675"/>
                </a:lnTo>
                <a:lnTo>
                  <a:pt x="399287" y="813815"/>
                </a:lnTo>
                <a:lnTo>
                  <a:pt x="403859" y="790955"/>
                </a:lnTo>
                <a:lnTo>
                  <a:pt x="405383" y="775715"/>
                </a:lnTo>
                <a:lnTo>
                  <a:pt x="406907" y="768095"/>
                </a:lnTo>
                <a:lnTo>
                  <a:pt x="408431" y="745235"/>
                </a:lnTo>
                <a:lnTo>
                  <a:pt x="409955" y="723899"/>
                </a:lnTo>
                <a:lnTo>
                  <a:pt x="409955" y="701039"/>
                </a:lnTo>
                <a:lnTo>
                  <a:pt x="408431" y="679703"/>
                </a:lnTo>
                <a:lnTo>
                  <a:pt x="406907" y="667511"/>
                </a:lnTo>
                <a:lnTo>
                  <a:pt x="405383" y="658367"/>
                </a:lnTo>
                <a:lnTo>
                  <a:pt x="402335" y="637031"/>
                </a:lnTo>
                <a:lnTo>
                  <a:pt x="397763" y="615695"/>
                </a:lnTo>
                <a:lnTo>
                  <a:pt x="391667" y="595883"/>
                </a:lnTo>
                <a:lnTo>
                  <a:pt x="384047" y="576071"/>
                </a:lnTo>
                <a:lnTo>
                  <a:pt x="377951" y="554735"/>
                </a:lnTo>
                <a:lnTo>
                  <a:pt x="368807" y="536447"/>
                </a:lnTo>
                <a:lnTo>
                  <a:pt x="359663" y="516635"/>
                </a:lnTo>
                <a:lnTo>
                  <a:pt x="350519" y="498347"/>
                </a:lnTo>
                <a:lnTo>
                  <a:pt x="339851" y="484631"/>
                </a:lnTo>
                <a:lnTo>
                  <a:pt x="320039" y="452627"/>
                </a:lnTo>
                <a:lnTo>
                  <a:pt x="187451" y="280415"/>
                </a:lnTo>
                <a:lnTo>
                  <a:pt x="166115" y="254507"/>
                </a:lnTo>
                <a:lnTo>
                  <a:pt x="143255" y="224027"/>
                </a:lnTo>
                <a:lnTo>
                  <a:pt x="121919" y="196595"/>
                </a:lnTo>
                <a:lnTo>
                  <a:pt x="100583" y="166115"/>
                </a:lnTo>
                <a:lnTo>
                  <a:pt x="82295" y="134111"/>
                </a:lnTo>
                <a:lnTo>
                  <a:pt x="62483" y="103631"/>
                </a:lnTo>
                <a:lnTo>
                  <a:pt x="24383" y="41147"/>
                </a:lnTo>
                <a:lnTo>
                  <a:pt x="6095" y="106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0" name="object 3440"/>
          <p:cNvSpPr/>
          <p:nvPr/>
        </p:nvSpPr>
        <p:spPr>
          <a:xfrm>
            <a:off x="637033" y="6302759"/>
            <a:ext cx="1651000" cy="3511550"/>
          </a:xfrm>
          <a:custGeom>
            <a:avLst/>
            <a:gdLst/>
            <a:ahLst/>
            <a:cxnLst/>
            <a:rect l="l" t="t" r="r" b="b"/>
            <a:pathLst>
              <a:path w="1651000" h="3511550">
                <a:moveTo>
                  <a:pt x="0" y="0"/>
                </a:moveTo>
                <a:lnTo>
                  <a:pt x="39623" y="85343"/>
                </a:lnTo>
                <a:lnTo>
                  <a:pt x="800099" y="1696211"/>
                </a:lnTo>
                <a:lnTo>
                  <a:pt x="1376171" y="2929127"/>
                </a:lnTo>
                <a:lnTo>
                  <a:pt x="1591055" y="3384803"/>
                </a:lnTo>
                <a:lnTo>
                  <a:pt x="1650491" y="3511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1" name="object 3441"/>
          <p:cNvSpPr/>
          <p:nvPr/>
        </p:nvSpPr>
        <p:spPr>
          <a:xfrm>
            <a:off x="4389123" y="6916934"/>
            <a:ext cx="1190625" cy="2060575"/>
          </a:xfrm>
          <a:custGeom>
            <a:avLst/>
            <a:gdLst/>
            <a:ahLst/>
            <a:cxnLst/>
            <a:rect l="l" t="t" r="r" b="b"/>
            <a:pathLst>
              <a:path w="1190625" h="2060575">
                <a:moveTo>
                  <a:pt x="1010411" y="2060447"/>
                </a:moveTo>
                <a:lnTo>
                  <a:pt x="903731" y="1839467"/>
                </a:lnTo>
                <a:lnTo>
                  <a:pt x="483107" y="970787"/>
                </a:lnTo>
                <a:lnTo>
                  <a:pt x="300227" y="592835"/>
                </a:lnTo>
                <a:lnTo>
                  <a:pt x="234695" y="624839"/>
                </a:lnTo>
                <a:lnTo>
                  <a:pt x="123443" y="405383"/>
                </a:lnTo>
                <a:lnTo>
                  <a:pt x="0" y="150875"/>
                </a:lnTo>
                <a:lnTo>
                  <a:pt x="321563" y="0"/>
                </a:lnTo>
                <a:lnTo>
                  <a:pt x="467867" y="312419"/>
                </a:lnTo>
                <a:lnTo>
                  <a:pt x="568451" y="521207"/>
                </a:lnTo>
                <a:lnTo>
                  <a:pt x="502919" y="554735"/>
                </a:lnTo>
                <a:lnTo>
                  <a:pt x="646175" y="851915"/>
                </a:lnTo>
                <a:lnTo>
                  <a:pt x="906779" y="1389887"/>
                </a:lnTo>
                <a:lnTo>
                  <a:pt x="1112519" y="1816607"/>
                </a:lnTo>
                <a:lnTo>
                  <a:pt x="1190243" y="1976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2" name="object 3442"/>
          <p:cNvSpPr/>
          <p:nvPr/>
        </p:nvSpPr>
        <p:spPr>
          <a:xfrm>
            <a:off x="9639303" y="8937752"/>
            <a:ext cx="55244" cy="45721"/>
          </a:xfrm>
          <a:custGeom>
            <a:avLst/>
            <a:gdLst/>
            <a:ahLst/>
            <a:cxnLst/>
            <a:rect l="l" t="t" r="r" b="b"/>
            <a:pathLst>
              <a:path w="55245" h="45720">
                <a:moveTo>
                  <a:pt x="10667" y="0"/>
                </a:moveTo>
                <a:lnTo>
                  <a:pt x="54863" y="45719"/>
                </a:lnTo>
                <a:lnTo>
                  <a:pt x="18287" y="2743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3" name="object 3443"/>
          <p:cNvSpPr/>
          <p:nvPr/>
        </p:nvSpPr>
        <p:spPr>
          <a:xfrm>
            <a:off x="5263896" y="8977378"/>
            <a:ext cx="234950" cy="817244"/>
          </a:xfrm>
          <a:custGeom>
            <a:avLst/>
            <a:gdLst/>
            <a:ahLst/>
            <a:cxnLst/>
            <a:rect l="l" t="t" r="r" b="b"/>
            <a:pathLst>
              <a:path w="234950" h="817245">
                <a:moveTo>
                  <a:pt x="77723" y="816863"/>
                </a:moveTo>
                <a:lnTo>
                  <a:pt x="109727" y="801623"/>
                </a:lnTo>
                <a:lnTo>
                  <a:pt x="158495" y="777239"/>
                </a:lnTo>
                <a:lnTo>
                  <a:pt x="178307" y="768095"/>
                </a:lnTo>
                <a:lnTo>
                  <a:pt x="181355" y="765047"/>
                </a:lnTo>
                <a:lnTo>
                  <a:pt x="184403" y="763523"/>
                </a:lnTo>
                <a:lnTo>
                  <a:pt x="187451" y="760475"/>
                </a:lnTo>
                <a:lnTo>
                  <a:pt x="190499" y="758951"/>
                </a:lnTo>
                <a:lnTo>
                  <a:pt x="196595" y="752855"/>
                </a:lnTo>
                <a:lnTo>
                  <a:pt x="201167" y="748283"/>
                </a:lnTo>
                <a:lnTo>
                  <a:pt x="205739" y="742187"/>
                </a:lnTo>
                <a:lnTo>
                  <a:pt x="208787" y="736091"/>
                </a:lnTo>
                <a:lnTo>
                  <a:pt x="213359" y="729995"/>
                </a:lnTo>
                <a:lnTo>
                  <a:pt x="217931" y="723899"/>
                </a:lnTo>
                <a:lnTo>
                  <a:pt x="222503" y="716279"/>
                </a:lnTo>
                <a:lnTo>
                  <a:pt x="225551" y="708659"/>
                </a:lnTo>
                <a:lnTo>
                  <a:pt x="227075" y="702563"/>
                </a:lnTo>
                <a:lnTo>
                  <a:pt x="230123" y="696467"/>
                </a:lnTo>
                <a:lnTo>
                  <a:pt x="231647" y="688847"/>
                </a:lnTo>
                <a:lnTo>
                  <a:pt x="233171" y="682751"/>
                </a:lnTo>
                <a:lnTo>
                  <a:pt x="233171" y="670559"/>
                </a:lnTo>
                <a:lnTo>
                  <a:pt x="234695" y="658367"/>
                </a:lnTo>
                <a:lnTo>
                  <a:pt x="233171" y="646175"/>
                </a:lnTo>
                <a:lnTo>
                  <a:pt x="233171" y="633983"/>
                </a:lnTo>
                <a:lnTo>
                  <a:pt x="230123" y="621791"/>
                </a:lnTo>
                <a:lnTo>
                  <a:pt x="230123" y="620267"/>
                </a:lnTo>
                <a:lnTo>
                  <a:pt x="227075" y="606551"/>
                </a:lnTo>
                <a:lnTo>
                  <a:pt x="224027" y="592835"/>
                </a:lnTo>
                <a:lnTo>
                  <a:pt x="219455" y="580643"/>
                </a:lnTo>
                <a:lnTo>
                  <a:pt x="202691" y="547115"/>
                </a:lnTo>
                <a:lnTo>
                  <a:pt x="99059" y="329183"/>
                </a:lnTo>
                <a:lnTo>
                  <a:pt x="41147" y="207263"/>
                </a:lnTo>
                <a:lnTo>
                  <a:pt x="0" y="117347"/>
                </a:lnTo>
                <a:lnTo>
                  <a:pt x="153923" y="38099"/>
                </a:lnTo>
                <a:lnTo>
                  <a:pt x="1356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4" name="object 3444"/>
          <p:cNvSpPr/>
          <p:nvPr/>
        </p:nvSpPr>
        <p:spPr>
          <a:xfrm>
            <a:off x="6085332" y="7811522"/>
            <a:ext cx="2214880" cy="1245235"/>
          </a:xfrm>
          <a:custGeom>
            <a:avLst/>
            <a:gdLst/>
            <a:ahLst/>
            <a:cxnLst/>
            <a:rect l="l" t="t" r="r" b="b"/>
            <a:pathLst>
              <a:path w="2214879" h="1245234">
                <a:moveTo>
                  <a:pt x="2151887" y="0"/>
                </a:moveTo>
                <a:lnTo>
                  <a:pt x="2167127" y="18287"/>
                </a:lnTo>
                <a:lnTo>
                  <a:pt x="2214371" y="70103"/>
                </a:lnTo>
                <a:lnTo>
                  <a:pt x="2037587" y="156971"/>
                </a:lnTo>
                <a:lnTo>
                  <a:pt x="1837943" y="254507"/>
                </a:lnTo>
                <a:lnTo>
                  <a:pt x="1350263" y="493775"/>
                </a:lnTo>
                <a:lnTo>
                  <a:pt x="822959" y="754379"/>
                </a:lnTo>
                <a:lnTo>
                  <a:pt x="856487" y="824483"/>
                </a:lnTo>
                <a:lnTo>
                  <a:pt x="784859" y="859535"/>
                </a:lnTo>
                <a:lnTo>
                  <a:pt x="749807" y="789431"/>
                </a:lnTo>
                <a:lnTo>
                  <a:pt x="419099" y="952499"/>
                </a:lnTo>
                <a:lnTo>
                  <a:pt x="22859" y="1149095"/>
                </a:lnTo>
                <a:lnTo>
                  <a:pt x="56387" y="1216151"/>
                </a:lnTo>
                <a:lnTo>
                  <a:pt x="10667" y="1239011"/>
                </a:lnTo>
                <a:lnTo>
                  <a:pt x="0" y="12451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5" name="object 3445"/>
          <p:cNvSpPr/>
          <p:nvPr/>
        </p:nvSpPr>
        <p:spPr>
          <a:xfrm>
            <a:off x="6138672" y="8073647"/>
            <a:ext cx="2254250" cy="1106804"/>
          </a:xfrm>
          <a:custGeom>
            <a:avLst/>
            <a:gdLst/>
            <a:ahLst/>
            <a:cxnLst/>
            <a:rect l="l" t="t" r="r" b="b"/>
            <a:pathLst>
              <a:path w="2254250" h="1106804">
                <a:moveTo>
                  <a:pt x="2243327" y="54863"/>
                </a:moveTo>
                <a:lnTo>
                  <a:pt x="2253995" y="0"/>
                </a:lnTo>
                <a:lnTo>
                  <a:pt x="2107691" y="71627"/>
                </a:lnTo>
                <a:lnTo>
                  <a:pt x="1897379" y="173735"/>
                </a:lnTo>
                <a:lnTo>
                  <a:pt x="1368551" y="434339"/>
                </a:lnTo>
                <a:lnTo>
                  <a:pt x="800099" y="714755"/>
                </a:lnTo>
                <a:lnTo>
                  <a:pt x="513587" y="853439"/>
                </a:lnTo>
                <a:lnTo>
                  <a:pt x="0" y="11064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6" name="object 3446"/>
          <p:cNvSpPr/>
          <p:nvPr/>
        </p:nvSpPr>
        <p:spPr>
          <a:xfrm>
            <a:off x="9550911" y="9100820"/>
            <a:ext cx="73660" cy="32384"/>
          </a:xfrm>
          <a:custGeom>
            <a:avLst/>
            <a:gdLst/>
            <a:ahLst/>
            <a:cxnLst/>
            <a:rect l="l" t="t" r="r" b="b"/>
            <a:pathLst>
              <a:path w="73659" h="32384">
                <a:moveTo>
                  <a:pt x="0" y="16763"/>
                </a:moveTo>
                <a:lnTo>
                  <a:pt x="73151" y="32003"/>
                </a:lnTo>
                <a:lnTo>
                  <a:pt x="28955" y="10667"/>
                </a:ln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7" name="object 3447"/>
          <p:cNvSpPr/>
          <p:nvPr/>
        </p:nvSpPr>
        <p:spPr>
          <a:xfrm>
            <a:off x="9624059" y="91328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8" name="object 3448"/>
          <p:cNvSpPr/>
          <p:nvPr/>
        </p:nvSpPr>
        <p:spPr>
          <a:xfrm>
            <a:off x="10073642" y="9013951"/>
            <a:ext cx="289559" cy="571500"/>
          </a:xfrm>
          <a:custGeom>
            <a:avLst/>
            <a:gdLst/>
            <a:ahLst/>
            <a:cxnLst/>
            <a:rect l="l" t="t" r="r" b="b"/>
            <a:pathLst>
              <a:path w="289559" h="571500">
                <a:moveTo>
                  <a:pt x="0" y="571499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9" name="object 3449"/>
          <p:cNvSpPr/>
          <p:nvPr/>
        </p:nvSpPr>
        <p:spPr>
          <a:xfrm>
            <a:off x="9249160" y="8796026"/>
            <a:ext cx="390525" cy="304799"/>
          </a:xfrm>
          <a:custGeom>
            <a:avLst/>
            <a:gdLst/>
            <a:ahLst/>
            <a:cxnLst/>
            <a:rect l="l" t="t" r="r" b="b"/>
            <a:pathLst>
              <a:path w="390525" h="304800">
                <a:moveTo>
                  <a:pt x="390143" y="160019"/>
                </a:moveTo>
                <a:lnTo>
                  <a:pt x="71627" y="0"/>
                </a:lnTo>
                <a:lnTo>
                  <a:pt x="45719" y="53339"/>
                </a:lnTo>
                <a:lnTo>
                  <a:pt x="32003" y="80771"/>
                </a:lnTo>
                <a:lnTo>
                  <a:pt x="10667" y="124967"/>
                </a:lnTo>
                <a:lnTo>
                  <a:pt x="0" y="149351"/>
                </a:lnTo>
                <a:lnTo>
                  <a:pt x="310895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0" name="object 3450"/>
          <p:cNvSpPr/>
          <p:nvPr/>
        </p:nvSpPr>
        <p:spPr>
          <a:xfrm>
            <a:off x="10018778" y="9585458"/>
            <a:ext cx="55244" cy="108585"/>
          </a:xfrm>
          <a:custGeom>
            <a:avLst/>
            <a:gdLst/>
            <a:ahLst/>
            <a:cxnLst/>
            <a:rect l="l" t="t" r="r" b="b"/>
            <a:pathLst>
              <a:path w="55245" h="108584">
                <a:moveTo>
                  <a:pt x="0" y="108203"/>
                </a:moveTo>
                <a:lnTo>
                  <a:pt x="5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1" name="object 3451"/>
          <p:cNvSpPr/>
          <p:nvPr/>
        </p:nvSpPr>
        <p:spPr>
          <a:xfrm>
            <a:off x="9887716" y="6115306"/>
            <a:ext cx="1358265" cy="2697480"/>
          </a:xfrm>
          <a:custGeom>
            <a:avLst/>
            <a:gdLst/>
            <a:ahLst/>
            <a:cxnLst/>
            <a:rect l="l" t="t" r="r" b="b"/>
            <a:pathLst>
              <a:path w="1358265" h="2697479">
                <a:moveTo>
                  <a:pt x="1357883" y="0"/>
                </a:moveTo>
                <a:lnTo>
                  <a:pt x="943355" y="821435"/>
                </a:lnTo>
                <a:lnTo>
                  <a:pt x="0" y="2697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2" name="object 3452"/>
          <p:cNvSpPr/>
          <p:nvPr/>
        </p:nvSpPr>
        <p:spPr>
          <a:xfrm>
            <a:off x="5708909" y="9180071"/>
            <a:ext cx="429895" cy="634364"/>
          </a:xfrm>
          <a:custGeom>
            <a:avLst/>
            <a:gdLst/>
            <a:ahLst/>
            <a:cxnLst/>
            <a:rect l="l" t="t" r="r" b="b"/>
            <a:pathLst>
              <a:path w="429895" h="634365">
                <a:moveTo>
                  <a:pt x="429767" y="0"/>
                </a:moveTo>
                <a:lnTo>
                  <a:pt x="399287" y="13715"/>
                </a:lnTo>
                <a:lnTo>
                  <a:pt x="390143" y="21335"/>
                </a:lnTo>
                <a:lnTo>
                  <a:pt x="185927" y="123443"/>
                </a:lnTo>
                <a:lnTo>
                  <a:pt x="0" y="633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3" name="object 3453"/>
          <p:cNvSpPr/>
          <p:nvPr/>
        </p:nvSpPr>
        <p:spPr>
          <a:xfrm>
            <a:off x="11707368" y="6100064"/>
            <a:ext cx="807720" cy="502920"/>
          </a:xfrm>
          <a:custGeom>
            <a:avLst/>
            <a:gdLst/>
            <a:ahLst/>
            <a:cxnLst/>
            <a:rect l="l" t="t" r="r" b="b"/>
            <a:pathLst>
              <a:path w="807720" h="502920">
                <a:moveTo>
                  <a:pt x="0" y="251459"/>
                </a:moveTo>
                <a:lnTo>
                  <a:pt x="33527" y="187451"/>
                </a:lnTo>
                <a:lnTo>
                  <a:pt x="36575" y="181355"/>
                </a:lnTo>
                <a:lnTo>
                  <a:pt x="39623" y="173735"/>
                </a:lnTo>
                <a:lnTo>
                  <a:pt x="44195" y="167639"/>
                </a:lnTo>
                <a:lnTo>
                  <a:pt x="47243" y="161543"/>
                </a:lnTo>
                <a:lnTo>
                  <a:pt x="51815" y="155447"/>
                </a:lnTo>
                <a:lnTo>
                  <a:pt x="54863" y="149351"/>
                </a:lnTo>
                <a:lnTo>
                  <a:pt x="59435" y="143255"/>
                </a:lnTo>
                <a:lnTo>
                  <a:pt x="64007" y="137159"/>
                </a:lnTo>
                <a:lnTo>
                  <a:pt x="68579" y="131063"/>
                </a:lnTo>
                <a:lnTo>
                  <a:pt x="73151" y="124967"/>
                </a:lnTo>
                <a:lnTo>
                  <a:pt x="77723" y="120395"/>
                </a:lnTo>
                <a:lnTo>
                  <a:pt x="82295" y="114299"/>
                </a:lnTo>
                <a:lnTo>
                  <a:pt x="86867" y="108203"/>
                </a:lnTo>
                <a:lnTo>
                  <a:pt x="91439" y="103631"/>
                </a:lnTo>
                <a:lnTo>
                  <a:pt x="97535" y="97535"/>
                </a:lnTo>
                <a:lnTo>
                  <a:pt x="102107" y="92963"/>
                </a:lnTo>
                <a:lnTo>
                  <a:pt x="108203" y="86867"/>
                </a:lnTo>
                <a:lnTo>
                  <a:pt x="112775" y="82295"/>
                </a:lnTo>
                <a:lnTo>
                  <a:pt x="118871" y="77723"/>
                </a:lnTo>
                <a:lnTo>
                  <a:pt x="124967" y="73151"/>
                </a:lnTo>
                <a:lnTo>
                  <a:pt x="129539" y="68579"/>
                </a:lnTo>
                <a:lnTo>
                  <a:pt x="135635" y="64007"/>
                </a:lnTo>
                <a:lnTo>
                  <a:pt x="141731" y="59435"/>
                </a:lnTo>
                <a:lnTo>
                  <a:pt x="147827" y="56387"/>
                </a:lnTo>
                <a:lnTo>
                  <a:pt x="153923" y="51815"/>
                </a:lnTo>
                <a:lnTo>
                  <a:pt x="160019" y="47243"/>
                </a:lnTo>
                <a:lnTo>
                  <a:pt x="166115" y="44195"/>
                </a:lnTo>
                <a:lnTo>
                  <a:pt x="172211" y="41147"/>
                </a:lnTo>
                <a:lnTo>
                  <a:pt x="178307" y="36575"/>
                </a:lnTo>
                <a:lnTo>
                  <a:pt x="185927" y="33527"/>
                </a:lnTo>
                <a:lnTo>
                  <a:pt x="192023" y="30479"/>
                </a:lnTo>
                <a:lnTo>
                  <a:pt x="198119" y="27431"/>
                </a:lnTo>
                <a:lnTo>
                  <a:pt x="205739" y="24383"/>
                </a:lnTo>
                <a:lnTo>
                  <a:pt x="211835" y="21335"/>
                </a:lnTo>
                <a:lnTo>
                  <a:pt x="219455" y="19811"/>
                </a:lnTo>
                <a:lnTo>
                  <a:pt x="225551" y="16763"/>
                </a:lnTo>
                <a:lnTo>
                  <a:pt x="233171" y="13715"/>
                </a:lnTo>
                <a:lnTo>
                  <a:pt x="239267" y="12191"/>
                </a:lnTo>
                <a:lnTo>
                  <a:pt x="246887" y="10667"/>
                </a:lnTo>
                <a:lnTo>
                  <a:pt x="252983" y="9143"/>
                </a:lnTo>
                <a:lnTo>
                  <a:pt x="260603" y="7619"/>
                </a:lnTo>
                <a:lnTo>
                  <a:pt x="268223" y="6095"/>
                </a:lnTo>
                <a:lnTo>
                  <a:pt x="274319" y="4571"/>
                </a:lnTo>
                <a:lnTo>
                  <a:pt x="281939" y="3047"/>
                </a:lnTo>
                <a:lnTo>
                  <a:pt x="289559" y="1523"/>
                </a:lnTo>
                <a:lnTo>
                  <a:pt x="297179" y="1523"/>
                </a:lnTo>
                <a:lnTo>
                  <a:pt x="303275" y="0"/>
                </a:lnTo>
                <a:lnTo>
                  <a:pt x="310895" y="0"/>
                </a:lnTo>
                <a:lnTo>
                  <a:pt x="318515" y="0"/>
                </a:lnTo>
                <a:lnTo>
                  <a:pt x="362711" y="0"/>
                </a:lnTo>
                <a:lnTo>
                  <a:pt x="368807" y="1523"/>
                </a:lnTo>
                <a:lnTo>
                  <a:pt x="376427" y="1523"/>
                </a:lnTo>
                <a:lnTo>
                  <a:pt x="384047" y="3047"/>
                </a:lnTo>
                <a:lnTo>
                  <a:pt x="391667" y="4571"/>
                </a:lnTo>
                <a:lnTo>
                  <a:pt x="397763" y="4571"/>
                </a:lnTo>
                <a:lnTo>
                  <a:pt x="405383" y="6095"/>
                </a:lnTo>
                <a:lnTo>
                  <a:pt x="413003" y="7619"/>
                </a:lnTo>
                <a:lnTo>
                  <a:pt x="420623" y="9143"/>
                </a:lnTo>
                <a:lnTo>
                  <a:pt x="428243" y="10667"/>
                </a:lnTo>
                <a:lnTo>
                  <a:pt x="435863" y="13715"/>
                </a:lnTo>
                <a:lnTo>
                  <a:pt x="443483" y="15239"/>
                </a:lnTo>
                <a:lnTo>
                  <a:pt x="451103" y="16763"/>
                </a:lnTo>
                <a:lnTo>
                  <a:pt x="457199" y="19811"/>
                </a:lnTo>
                <a:lnTo>
                  <a:pt x="464819" y="21335"/>
                </a:lnTo>
                <a:lnTo>
                  <a:pt x="472439" y="24383"/>
                </a:lnTo>
                <a:lnTo>
                  <a:pt x="480059" y="27431"/>
                </a:lnTo>
                <a:lnTo>
                  <a:pt x="486155" y="30479"/>
                </a:lnTo>
                <a:lnTo>
                  <a:pt x="493775" y="33527"/>
                </a:lnTo>
                <a:lnTo>
                  <a:pt x="501395" y="36575"/>
                </a:lnTo>
                <a:lnTo>
                  <a:pt x="507491" y="39623"/>
                </a:lnTo>
                <a:lnTo>
                  <a:pt x="515111" y="42671"/>
                </a:lnTo>
                <a:lnTo>
                  <a:pt x="521207" y="45719"/>
                </a:lnTo>
                <a:lnTo>
                  <a:pt x="528827" y="50291"/>
                </a:lnTo>
                <a:lnTo>
                  <a:pt x="534923" y="53339"/>
                </a:lnTo>
                <a:lnTo>
                  <a:pt x="541019" y="57911"/>
                </a:lnTo>
                <a:lnTo>
                  <a:pt x="548639" y="60959"/>
                </a:lnTo>
                <a:lnTo>
                  <a:pt x="554735" y="65531"/>
                </a:lnTo>
                <a:lnTo>
                  <a:pt x="560831" y="70103"/>
                </a:lnTo>
                <a:lnTo>
                  <a:pt x="591311" y="92963"/>
                </a:lnTo>
                <a:lnTo>
                  <a:pt x="597407" y="99059"/>
                </a:lnTo>
                <a:lnTo>
                  <a:pt x="603503" y="103631"/>
                </a:lnTo>
                <a:lnTo>
                  <a:pt x="608075" y="108203"/>
                </a:lnTo>
                <a:lnTo>
                  <a:pt x="614171" y="114299"/>
                </a:lnTo>
                <a:lnTo>
                  <a:pt x="620267" y="120395"/>
                </a:lnTo>
                <a:lnTo>
                  <a:pt x="624839" y="124967"/>
                </a:lnTo>
                <a:lnTo>
                  <a:pt x="629411" y="131063"/>
                </a:lnTo>
                <a:lnTo>
                  <a:pt x="635507" y="137159"/>
                </a:lnTo>
                <a:lnTo>
                  <a:pt x="640079" y="143255"/>
                </a:lnTo>
                <a:lnTo>
                  <a:pt x="644651" y="149351"/>
                </a:lnTo>
                <a:lnTo>
                  <a:pt x="649223" y="155447"/>
                </a:lnTo>
                <a:lnTo>
                  <a:pt x="653795" y="161543"/>
                </a:lnTo>
                <a:lnTo>
                  <a:pt x="658367" y="167639"/>
                </a:lnTo>
                <a:lnTo>
                  <a:pt x="661415" y="173735"/>
                </a:lnTo>
                <a:lnTo>
                  <a:pt x="665987" y="179831"/>
                </a:lnTo>
                <a:lnTo>
                  <a:pt x="669035" y="185927"/>
                </a:lnTo>
                <a:lnTo>
                  <a:pt x="672083" y="193547"/>
                </a:lnTo>
                <a:lnTo>
                  <a:pt x="676655" y="199643"/>
                </a:lnTo>
                <a:lnTo>
                  <a:pt x="679703" y="205739"/>
                </a:lnTo>
                <a:lnTo>
                  <a:pt x="682751" y="213359"/>
                </a:lnTo>
                <a:lnTo>
                  <a:pt x="685799" y="219455"/>
                </a:lnTo>
                <a:lnTo>
                  <a:pt x="688847" y="227075"/>
                </a:lnTo>
                <a:lnTo>
                  <a:pt x="691895" y="233171"/>
                </a:lnTo>
                <a:lnTo>
                  <a:pt x="694943" y="239267"/>
                </a:lnTo>
                <a:lnTo>
                  <a:pt x="723899" y="306323"/>
                </a:lnTo>
                <a:lnTo>
                  <a:pt x="800099" y="483107"/>
                </a:lnTo>
                <a:lnTo>
                  <a:pt x="807719" y="502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4" name="object 3454"/>
          <p:cNvSpPr/>
          <p:nvPr/>
        </p:nvSpPr>
        <p:spPr>
          <a:xfrm>
            <a:off x="829058" y="6199124"/>
            <a:ext cx="1701164" cy="3615054"/>
          </a:xfrm>
          <a:custGeom>
            <a:avLst/>
            <a:gdLst/>
            <a:ahLst/>
            <a:cxnLst/>
            <a:rect l="l" t="t" r="r" b="b"/>
            <a:pathLst>
              <a:path w="1701164" h="3615054">
                <a:moveTo>
                  <a:pt x="0" y="0"/>
                </a:moveTo>
                <a:lnTo>
                  <a:pt x="76199" y="161543"/>
                </a:lnTo>
                <a:lnTo>
                  <a:pt x="286511" y="608075"/>
                </a:lnTo>
                <a:lnTo>
                  <a:pt x="897635" y="1904999"/>
                </a:lnTo>
                <a:lnTo>
                  <a:pt x="1597151" y="3393947"/>
                </a:lnTo>
                <a:lnTo>
                  <a:pt x="1700783" y="3614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5" name="object 3455"/>
          <p:cNvSpPr/>
          <p:nvPr/>
        </p:nvSpPr>
        <p:spPr>
          <a:xfrm>
            <a:off x="9617967" y="8812784"/>
            <a:ext cx="269874" cy="532130"/>
          </a:xfrm>
          <a:custGeom>
            <a:avLst/>
            <a:gdLst/>
            <a:ahLst/>
            <a:cxnLst/>
            <a:rect l="l" t="t" r="r" b="b"/>
            <a:pathLst>
              <a:path w="269875" h="532129">
                <a:moveTo>
                  <a:pt x="269747" y="0"/>
                </a:moveTo>
                <a:lnTo>
                  <a:pt x="123443" y="291083"/>
                </a:lnTo>
                <a:lnTo>
                  <a:pt x="109727" y="316991"/>
                </a:lnTo>
                <a:lnTo>
                  <a:pt x="0" y="531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6" name="object 3456"/>
          <p:cNvSpPr/>
          <p:nvPr/>
        </p:nvSpPr>
        <p:spPr>
          <a:xfrm>
            <a:off x="699515" y="5316728"/>
            <a:ext cx="347980" cy="882650"/>
          </a:xfrm>
          <a:custGeom>
            <a:avLst/>
            <a:gdLst/>
            <a:ahLst/>
            <a:cxnLst/>
            <a:rect l="l" t="t" r="r" b="b"/>
            <a:pathLst>
              <a:path w="347980" h="882650">
                <a:moveTo>
                  <a:pt x="129539" y="882395"/>
                </a:moveTo>
                <a:lnTo>
                  <a:pt x="82295" y="780287"/>
                </a:lnTo>
                <a:lnTo>
                  <a:pt x="68579" y="748283"/>
                </a:lnTo>
                <a:lnTo>
                  <a:pt x="53339" y="714755"/>
                </a:lnTo>
                <a:lnTo>
                  <a:pt x="25907" y="649223"/>
                </a:lnTo>
                <a:lnTo>
                  <a:pt x="13715" y="611123"/>
                </a:lnTo>
                <a:lnTo>
                  <a:pt x="6095" y="577595"/>
                </a:lnTo>
                <a:lnTo>
                  <a:pt x="0" y="539495"/>
                </a:lnTo>
                <a:lnTo>
                  <a:pt x="0" y="516635"/>
                </a:lnTo>
                <a:lnTo>
                  <a:pt x="0" y="504443"/>
                </a:lnTo>
                <a:lnTo>
                  <a:pt x="0" y="466343"/>
                </a:lnTo>
                <a:lnTo>
                  <a:pt x="0" y="435863"/>
                </a:lnTo>
                <a:lnTo>
                  <a:pt x="0" y="429767"/>
                </a:lnTo>
                <a:lnTo>
                  <a:pt x="1523" y="419099"/>
                </a:lnTo>
                <a:lnTo>
                  <a:pt x="3047" y="376427"/>
                </a:lnTo>
                <a:lnTo>
                  <a:pt x="4571" y="359663"/>
                </a:lnTo>
                <a:lnTo>
                  <a:pt x="4571" y="352043"/>
                </a:lnTo>
                <a:lnTo>
                  <a:pt x="7619" y="329183"/>
                </a:lnTo>
                <a:lnTo>
                  <a:pt x="7619" y="323087"/>
                </a:lnTo>
                <a:lnTo>
                  <a:pt x="7619" y="321563"/>
                </a:lnTo>
                <a:lnTo>
                  <a:pt x="10667" y="298703"/>
                </a:lnTo>
                <a:lnTo>
                  <a:pt x="12191" y="284987"/>
                </a:lnTo>
                <a:lnTo>
                  <a:pt x="13715" y="280415"/>
                </a:lnTo>
                <a:lnTo>
                  <a:pt x="18287" y="259079"/>
                </a:lnTo>
                <a:lnTo>
                  <a:pt x="19811" y="249935"/>
                </a:lnTo>
                <a:lnTo>
                  <a:pt x="22859" y="243839"/>
                </a:lnTo>
                <a:lnTo>
                  <a:pt x="44195" y="182879"/>
                </a:lnTo>
                <a:lnTo>
                  <a:pt x="76199" y="115823"/>
                </a:lnTo>
                <a:lnTo>
                  <a:pt x="126491" y="62483"/>
                </a:lnTo>
                <a:lnTo>
                  <a:pt x="161543" y="35051"/>
                </a:lnTo>
                <a:lnTo>
                  <a:pt x="175259" y="27431"/>
                </a:lnTo>
                <a:lnTo>
                  <a:pt x="207263" y="7619"/>
                </a:lnTo>
                <a:lnTo>
                  <a:pt x="230123" y="45719"/>
                </a:lnTo>
                <a:lnTo>
                  <a:pt x="242315" y="64007"/>
                </a:lnTo>
                <a:lnTo>
                  <a:pt x="283463" y="38099"/>
                </a:lnTo>
                <a:lnTo>
                  <a:pt x="3474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7" name="object 3457"/>
          <p:cNvSpPr/>
          <p:nvPr/>
        </p:nvSpPr>
        <p:spPr>
          <a:xfrm>
            <a:off x="13206984" y="3001778"/>
            <a:ext cx="817244" cy="871855"/>
          </a:xfrm>
          <a:custGeom>
            <a:avLst/>
            <a:gdLst/>
            <a:ahLst/>
            <a:cxnLst/>
            <a:rect l="l" t="t" r="r" b="b"/>
            <a:pathLst>
              <a:path w="817244" h="871854">
                <a:moveTo>
                  <a:pt x="188975" y="0"/>
                </a:moveTo>
                <a:lnTo>
                  <a:pt x="42671" y="292607"/>
                </a:lnTo>
                <a:lnTo>
                  <a:pt x="38099" y="298703"/>
                </a:lnTo>
                <a:lnTo>
                  <a:pt x="35051" y="304799"/>
                </a:lnTo>
                <a:lnTo>
                  <a:pt x="32003" y="312419"/>
                </a:lnTo>
                <a:lnTo>
                  <a:pt x="30479" y="318515"/>
                </a:lnTo>
                <a:lnTo>
                  <a:pt x="27431" y="324611"/>
                </a:lnTo>
                <a:lnTo>
                  <a:pt x="24383" y="332231"/>
                </a:lnTo>
                <a:lnTo>
                  <a:pt x="21335" y="338327"/>
                </a:lnTo>
                <a:lnTo>
                  <a:pt x="19811" y="345947"/>
                </a:lnTo>
                <a:lnTo>
                  <a:pt x="16763" y="352043"/>
                </a:lnTo>
                <a:lnTo>
                  <a:pt x="15239" y="359663"/>
                </a:lnTo>
                <a:lnTo>
                  <a:pt x="13715" y="367283"/>
                </a:lnTo>
                <a:lnTo>
                  <a:pt x="10667" y="373379"/>
                </a:lnTo>
                <a:lnTo>
                  <a:pt x="9143" y="380999"/>
                </a:lnTo>
                <a:lnTo>
                  <a:pt x="7619" y="387095"/>
                </a:lnTo>
                <a:lnTo>
                  <a:pt x="6095" y="394715"/>
                </a:lnTo>
                <a:lnTo>
                  <a:pt x="4571" y="402335"/>
                </a:lnTo>
                <a:lnTo>
                  <a:pt x="4571" y="408431"/>
                </a:lnTo>
                <a:lnTo>
                  <a:pt x="3047" y="416051"/>
                </a:lnTo>
                <a:lnTo>
                  <a:pt x="3047" y="423671"/>
                </a:lnTo>
                <a:lnTo>
                  <a:pt x="1523" y="431291"/>
                </a:lnTo>
                <a:lnTo>
                  <a:pt x="1523" y="438911"/>
                </a:lnTo>
                <a:lnTo>
                  <a:pt x="0" y="446531"/>
                </a:lnTo>
                <a:lnTo>
                  <a:pt x="0" y="454151"/>
                </a:lnTo>
                <a:lnTo>
                  <a:pt x="0" y="461771"/>
                </a:lnTo>
                <a:lnTo>
                  <a:pt x="0" y="469391"/>
                </a:lnTo>
                <a:lnTo>
                  <a:pt x="0" y="477011"/>
                </a:lnTo>
                <a:lnTo>
                  <a:pt x="0" y="484631"/>
                </a:lnTo>
                <a:lnTo>
                  <a:pt x="1523" y="492251"/>
                </a:lnTo>
                <a:lnTo>
                  <a:pt x="1523" y="499871"/>
                </a:lnTo>
                <a:lnTo>
                  <a:pt x="3047" y="507491"/>
                </a:lnTo>
                <a:lnTo>
                  <a:pt x="3047" y="513587"/>
                </a:lnTo>
                <a:lnTo>
                  <a:pt x="4571" y="521207"/>
                </a:lnTo>
                <a:lnTo>
                  <a:pt x="6095" y="528827"/>
                </a:lnTo>
                <a:lnTo>
                  <a:pt x="6095" y="536447"/>
                </a:lnTo>
                <a:lnTo>
                  <a:pt x="7619" y="544067"/>
                </a:lnTo>
                <a:lnTo>
                  <a:pt x="9143" y="551687"/>
                </a:lnTo>
                <a:lnTo>
                  <a:pt x="12191" y="559307"/>
                </a:lnTo>
                <a:lnTo>
                  <a:pt x="13715" y="566927"/>
                </a:lnTo>
                <a:lnTo>
                  <a:pt x="15239" y="574547"/>
                </a:lnTo>
                <a:lnTo>
                  <a:pt x="18287" y="580643"/>
                </a:lnTo>
                <a:lnTo>
                  <a:pt x="19811" y="588263"/>
                </a:lnTo>
                <a:lnTo>
                  <a:pt x="22859" y="595883"/>
                </a:lnTo>
                <a:lnTo>
                  <a:pt x="25907" y="601979"/>
                </a:lnTo>
                <a:lnTo>
                  <a:pt x="27431" y="609599"/>
                </a:lnTo>
                <a:lnTo>
                  <a:pt x="30479" y="617219"/>
                </a:lnTo>
                <a:lnTo>
                  <a:pt x="33527" y="623315"/>
                </a:lnTo>
                <a:lnTo>
                  <a:pt x="36575" y="630935"/>
                </a:lnTo>
                <a:lnTo>
                  <a:pt x="39623" y="637031"/>
                </a:lnTo>
                <a:lnTo>
                  <a:pt x="44195" y="643127"/>
                </a:lnTo>
                <a:lnTo>
                  <a:pt x="47243" y="650747"/>
                </a:lnTo>
                <a:lnTo>
                  <a:pt x="50291" y="656843"/>
                </a:lnTo>
                <a:lnTo>
                  <a:pt x="54863" y="662939"/>
                </a:lnTo>
                <a:lnTo>
                  <a:pt x="57911" y="669035"/>
                </a:lnTo>
                <a:lnTo>
                  <a:pt x="62483" y="675131"/>
                </a:lnTo>
                <a:lnTo>
                  <a:pt x="65531" y="681227"/>
                </a:lnTo>
                <a:lnTo>
                  <a:pt x="70103" y="687323"/>
                </a:lnTo>
                <a:lnTo>
                  <a:pt x="92963" y="717803"/>
                </a:lnTo>
                <a:lnTo>
                  <a:pt x="97535" y="722375"/>
                </a:lnTo>
                <a:lnTo>
                  <a:pt x="102107" y="728471"/>
                </a:lnTo>
                <a:lnTo>
                  <a:pt x="106679" y="734567"/>
                </a:lnTo>
                <a:lnTo>
                  <a:pt x="112775" y="739139"/>
                </a:lnTo>
                <a:lnTo>
                  <a:pt x="117347" y="745235"/>
                </a:lnTo>
                <a:lnTo>
                  <a:pt x="123443" y="749807"/>
                </a:lnTo>
                <a:lnTo>
                  <a:pt x="128015" y="754379"/>
                </a:lnTo>
                <a:lnTo>
                  <a:pt x="134111" y="760475"/>
                </a:lnTo>
                <a:lnTo>
                  <a:pt x="138683" y="765047"/>
                </a:lnTo>
                <a:lnTo>
                  <a:pt x="144779" y="769619"/>
                </a:lnTo>
                <a:lnTo>
                  <a:pt x="150875" y="774191"/>
                </a:lnTo>
                <a:lnTo>
                  <a:pt x="156971" y="780287"/>
                </a:lnTo>
                <a:lnTo>
                  <a:pt x="163067" y="784859"/>
                </a:lnTo>
                <a:lnTo>
                  <a:pt x="169163" y="789431"/>
                </a:lnTo>
                <a:lnTo>
                  <a:pt x="175259" y="794003"/>
                </a:lnTo>
                <a:lnTo>
                  <a:pt x="181355" y="798575"/>
                </a:lnTo>
                <a:lnTo>
                  <a:pt x="187451" y="803147"/>
                </a:lnTo>
                <a:lnTo>
                  <a:pt x="193547" y="806195"/>
                </a:lnTo>
                <a:lnTo>
                  <a:pt x="201167" y="810767"/>
                </a:lnTo>
                <a:lnTo>
                  <a:pt x="207263" y="815339"/>
                </a:lnTo>
                <a:lnTo>
                  <a:pt x="213359" y="818387"/>
                </a:lnTo>
                <a:lnTo>
                  <a:pt x="220979" y="822959"/>
                </a:lnTo>
                <a:lnTo>
                  <a:pt x="227075" y="826007"/>
                </a:lnTo>
                <a:lnTo>
                  <a:pt x="234695" y="829055"/>
                </a:lnTo>
                <a:lnTo>
                  <a:pt x="242315" y="833627"/>
                </a:lnTo>
                <a:lnTo>
                  <a:pt x="248411" y="836675"/>
                </a:lnTo>
                <a:lnTo>
                  <a:pt x="256031" y="839723"/>
                </a:lnTo>
                <a:lnTo>
                  <a:pt x="263651" y="842771"/>
                </a:lnTo>
                <a:lnTo>
                  <a:pt x="269747" y="844295"/>
                </a:lnTo>
                <a:lnTo>
                  <a:pt x="277367" y="847343"/>
                </a:lnTo>
                <a:lnTo>
                  <a:pt x="284987" y="850391"/>
                </a:lnTo>
                <a:lnTo>
                  <a:pt x="292607" y="851915"/>
                </a:lnTo>
                <a:lnTo>
                  <a:pt x="300227" y="854963"/>
                </a:lnTo>
                <a:lnTo>
                  <a:pt x="307847" y="856487"/>
                </a:lnTo>
                <a:lnTo>
                  <a:pt x="315467" y="858011"/>
                </a:lnTo>
                <a:lnTo>
                  <a:pt x="321563" y="859535"/>
                </a:lnTo>
                <a:lnTo>
                  <a:pt x="329183" y="861059"/>
                </a:lnTo>
                <a:lnTo>
                  <a:pt x="336803" y="862583"/>
                </a:lnTo>
                <a:lnTo>
                  <a:pt x="344423" y="864107"/>
                </a:lnTo>
                <a:lnTo>
                  <a:pt x="353567" y="865631"/>
                </a:lnTo>
                <a:lnTo>
                  <a:pt x="361187" y="867155"/>
                </a:lnTo>
                <a:lnTo>
                  <a:pt x="368807" y="867155"/>
                </a:lnTo>
                <a:lnTo>
                  <a:pt x="376427" y="868679"/>
                </a:lnTo>
                <a:lnTo>
                  <a:pt x="384047" y="868679"/>
                </a:lnTo>
                <a:lnTo>
                  <a:pt x="391667" y="870203"/>
                </a:lnTo>
                <a:lnTo>
                  <a:pt x="399287" y="870203"/>
                </a:lnTo>
                <a:lnTo>
                  <a:pt x="406907" y="870203"/>
                </a:lnTo>
                <a:lnTo>
                  <a:pt x="414527" y="871727"/>
                </a:lnTo>
                <a:lnTo>
                  <a:pt x="420623" y="870203"/>
                </a:lnTo>
                <a:lnTo>
                  <a:pt x="428243" y="870203"/>
                </a:lnTo>
                <a:lnTo>
                  <a:pt x="435863" y="870203"/>
                </a:lnTo>
                <a:lnTo>
                  <a:pt x="443483" y="868679"/>
                </a:lnTo>
                <a:lnTo>
                  <a:pt x="449579" y="868679"/>
                </a:lnTo>
                <a:lnTo>
                  <a:pt x="457199" y="867155"/>
                </a:lnTo>
                <a:lnTo>
                  <a:pt x="464819" y="865631"/>
                </a:lnTo>
                <a:lnTo>
                  <a:pt x="470915" y="862583"/>
                </a:lnTo>
                <a:lnTo>
                  <a:pt x="478535" y="861059"/>
                </a:lnTo>
                <a:lnTo>
                  <a:pt x="484631" y="858011"/>
                </a:lnTo>
                <a:lnTo>
                  <a:pt x="492251" y="856487"/>
                </a:lnTo>
                <a:lnTo>
                  <a:pt x="498347" y="853439"/>
                </a:lnTo>
                <a:lnTo>
                  <a:pt x="605027" y="806195"/>
                </a:lnTo>
                <a:lnTo>
                  <a:pt x="816863" y="710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8" name="object 3458"/>
          <p:cNvSpPr/>
          <p:nvPr/>
        </p:nvSpPr>
        <p:spPr>
          <a:xfrm>
            <a:off x="11649456" y="573887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9" name="object 3459"/>
          <p:cNvSpPr/>
          <p:nvPr/>
        </p:nvSpPr>
        <p:spPr>
          <a:xfrm>
            <a:off x="12419077" y="616559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0" name="object 3460"/>
          <p:cNvSpPr/>
          <p:nvPr/>
        </p:nvSpPr>
        <p:spPr>
          <a:xfrm>
            <a:off x="4556760" y="700989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1" name="object 3461"/>
          <p:cNvSpPr/>
          <p:nvPr/>
        </p:nvSpPr>
        <p:spPr>
          <a:xfrm>
            <a:off x="12777218" y="356260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2" name="object 3462"/>
          <p:cNvSpPr/>
          <p:nvPr/>
        </p:nvSpPr>
        <p:spPr>
          <a:xfrm>
            <a:off x="10546083" y="87914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3" name="object 3463"/>
          <p:cNvSpPr/>
          <p:nvPr/>
        </p:nvSpPr>
        <p:spPr>
          <a:xfrm>
            <a:off x="5640323" y="9262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4" name="object 3464"/>
          <p:cNvSpPr/>
          <p:nvPr/>
        </p:nvSpPr>
        <p:spPr>
          <a:xfrm>
            <a:off x="5141976" y="12842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5" name="object 3465"/>
          <p:cNvSpPr/>
          <p:nvPr/>
        </p:nvSpPr>
        <p:spPr>
          <a:xfrm>
            <a:off x="13600178" y="89865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6" name="object 3466"/>
          <p:cNvSpPr/>
          <p:nvPr/>
        </p:nvSpPr>
        <p:spPr>
          <a:xfrm>
            <a:off x="9934956" y="91922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7" name="object 3467"/>
          <p:cNvSpPr/>
          <p:nvPr/>
        </p:nvSpPr>
        <p:spPr>
          <a:xfrm>
            <a:off x="13545315" y="40670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8" name="object 3468"/>
          <p:cNvSpPr/>
          <p:nvPr/>
        </p:nvSpPr>
        <p:spPr>
          <a:xfrm>
            <a:off x="4812793" y="1796289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29" h="74930">
                <a:moveTo>
                  <a:pt x="0" y="47243"/>
                </a:moveTo>
                <a:lnTo>
                  <a:pt x="1523" y="47243"/>
                </a:lnTo>
                <a:lnTo>
                  <a:pt x="1523" y="48767"/>
                </a:lnTo>
                <a:lnTo>
                  <a:pt x="45719" y="74675"/>
                </a:lnTo>
                <a:lnTo>
                  <a:pt x="47243" y="74675"/>
                </a:lnTo>
                <a:lnTo>
                  <a:pt x="74675" y="27431"/>
                </a:lnTo>
                <a:lnTo>
                  <a:pt x="73151" y="27431"/>
                </a:lnTo>
                <a:lnTo>
                  <a:pt x="59435" y="18287"/>
                </a:lnTo>
                <a:lnTo>
                  <a:pt x="25907" y="0"/>
                </a:lnTo>
                <a:lnTo>
                  <a:pt x="0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9" name="object 3469"/>
          <p:cNvSpPr/>
          <p:nvPr/>
        </p:nvSpPr>
        <p:spPr>
          <a:xfrm>
            <a:off x="4884420" y="866654"/>
            <a:ext cx="393700" cy="180339"/>
          </a:xfrm>
          <a:custGeom>
            <a:avLst/>
            <a:gdLst/>
            <a:ahLst/>
            <a:cxnLst/>
            <a:rect l="l" t="t" r="r" b="b"/>
            <a:pathLst>
              <a:path w="393700" h="180340">
                <a:moveTo>
                  <a:pt x="393191" y="152399"/>
                </a:moveTo>
                <a:lnTo>
                  <a:pt x="365759" y="167639"/>
                </a:lnTo>
                <a:lnTo>
                  <a:pt x="364235" y="167639"/>
                </a:lnTo>
                <a:lnTo>
                  <a:pt x="348995" y="173735"/>
                </a:lnTo>
                <a:lnTo>
                  <a:pt x="332231" y="176783"/>
                </a:lnTo>
                <a:lnTo>
                  <a:pt x="313943" y="179831"/>
                </a:lnTo>
                <a:lnTo>
                  <a:pt x="295655" y="178307"/>
                </a:lnTo>
                <a:lnTo>
                  <a:pt x="275843" y="175259"/>
                </a:lnTo>
                <a:lnTo>
                  <a:pt x="252983" y="167639"/>
                </a:lnTo>
                <a:lnTo>
                  <a:pt x="243839" y="164591"/>
                </a:lnTo>
                <a:lnTo>
                  <a:pt x="175259" y="140207"/>
                </a:lnTo>
                <a:lnTo>
                  <a:pt x="158495" y="132587"/>
                </a:lnTo>
                <a:lnTo>
                  <a:pt x="140207" y="124967"/>
                </a:lnTo>
                <a:lnTo>
                  <a:pt x="124967" y="115823"/>
                </a:lnTo>
                <a:lnTo>
                  <a:pt x="111251" y="108203"/>
                </a:lnTo>
                <a:lnTo>
                  <a:pt x="108203" y="106679"/>
                </a:lnTo>
                <a:lnTo>
                  <a:pt x="92963" y="96011"/>
                </a:lnTo>
                <a:lnTo>
                  <a:pt x="80771" y="85343"/>
                </a:lnTo>
                <a:lnTo>
                  <a:pt x="65531" y="73151"/>
                </a:lnTo>
                <a:lnTo>
                  <a:pt x="50291" y="59435"/>
                </a:lnTo>
                <a:lnTo>
                  <a:pt x="38099" y="47243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21335"/>
                </a:lnTo>
                <a:lnTo>
                  <a:pt x="12191" y="16763"/>
                </a:lnTo>
                <a:lnTo>
                  <a:pt x="4571" y="6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0" name="object 3470"/>
          <p:cNvSpPr/>
          <p:nvPr/>
        </p:nvSpPr>
        <p:spPr>
          <a:xfrm>
            <a:off x="5492499" y="866648"/>
            <a:ext cx="97790" cy="121920"/>
          </a:xfrm>
          <a:custGeom>
            <a:avLst/>
            <a:gdLst/>
            <a:ahLst/>
            <a:cxnLst/>
            <a:rect l="l" t="t" r="r" b="b"/>
            <a:pathLst>
              <a:path w="97789" h="121919">
                <a:moveTo>
                  <a:pt x="39623" y="121919"/>
                </a:moveTo>
                <a:lnTo>
                  <a:pt x="1523" y="54863"/>
                </a:lnTo>
                <a:lnTo>
                  <a:pt x="0" y="53339"/>
                </a:ln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1" name="object 3471"/>
          <p:cNvSpPr/>
          <p:nvPr/>
        </p:nvSpPr>
        <p:spPr>
          <a:xfrm>
            <a:off x="8299704" y="7881624"/>
            <a:ext cx="93345" cy="192405"/>
          </a:xfrm>
          <a:custGeom>
            <a:avLst/>
            <a:gdLst/>
            <a:ahLst/>
            <a:cxnLst/>
            <a:rect l="l" t="t" r="r" b="b"/>
            <a:pathLst>
              <a:path w="93345" h="192404">
                <a:moveTo>
                  <a:pt x="92963" y="192023"/>
                </a:moveTo>
                <a:lnTo>
                  <a:pt x="50291" y="106679"/>
                </a:lnTo>
                <a:lnTo>
                  <a:pt x="38099" y="80771"/>
                </a:lnTo>
                <a:lnTo>
                  <a:pt x="32003" y="701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2" name="object 3472"/>
          <p:cNvSpPr/>
          <p:nvPr/>
        </p:nvSpPr>
        <p:spPr>
          <a:xfrm>
            <a:off x="5330952" y="1410717"/>
            <a:ext cx="203199" cy="387350"/>
          </a:xfrm>
          <a:custGeom>
            <a:avLst/>
            <a:gdLst/>
            <a:ahLst/>
            <a:cxnLst/>
            <a:rect l="l" t="t" r="r" b="b"/>
            <a:pathLst>
              <a:path w="203200" h="387350">
                <a:moveTo>
                  <a:pt x="153923" y="0"/>
                </a:moveTo>
                <a:lnTo>
                  <a:pt x="202691" y="19811"/>
                </a:lnTo>
                <a:lnTo>
                  <a:pt x="147827" y="155447"/>
                </a:lnTo>
                <a:lnTo>
                  <a:pt x="51815" y="387095"/>
                </a:lnTo>
                <a:lnTo>
                  <a:pt x="16763" y="371855"/>
                </a:lnTo>
                <a:lnTo>
                  <a:pt x="0" y="365759"/>
                </a:lnTo>
                <a:lnTo>
                  <a:pt x="47243" y="252983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3" name="object 3473"/>
          <p:cNvSpPr/>
          <p:nvPr/>
        </p:nvSpPr>
        <p:spPr>
          <a:xfrm>
            <a:off x="3817620" y="2756408"/>
            <a:ext cx="78105" cy="79376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36575" y="79247"/>
                </a:moveTo>
                <a:lnTo>
                  <a:pt x="0" y="38099"/>
                </a:lnTo>
                <a:lnTo>
                  <a:pt x="39623" y="0"/>
                </a:lnTo>
                <a:lnTo>
                  <a:pt x="62483" y="24383"/>
                </a:lnTo>
                <a:lnTo>
                  <a:pt x="77723" y="41147"/>
                </a:lnTo>
                <a:lnTo>
                  <a:pt x="36575" y="77723"/>
                </a:lnTo>
                <a:lnTo>
                  <a:pt x="36575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4" name="object 3474"/>
          <p:cNvSpPr/>
          <p:nvPr/>
        </p:nvSpPr>
        <p:spPr>
          <a:xfrm>
            <a:off x="4494281" y="1864869"/>
            <a:ext cx="184785" cy="184785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167639" y="0"/>
                </a:moveTo>
                <a:lnTo>
                  <a:pt x="184403" y="16763"/>
                </a:lnTo>
                <a:lnTo>
                  <a:pt x="164591" y="36575"/>
                </a:lnTo>
                <a:lnTo>
                  <a:pt x="163067" y="35051"/>
                </a:lnTo>
                <a:lnTo>
                  <a:pt x="96011" y="105155"/>
                </a:lnTo>
                <a:lnTo>
                  <a:pt x="44195" y="158495"/>
                </a:lnTo>
                <a:lnTo>
                  <a:pt x="19811" y="184403"/>
                </a:lnTo>
                <a:lnTo>
                  <a:pt x="12191" y="176783"/>
                </a:lnTo>
                <a:lnTo>
                  <a:pt x="0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5" name="object 3475"/>
          <p:cNvSpPr/>
          <p:nvPr/>
        </p:nvSpPr>
        <p:spPr>
          <a:xfrm>
            <a:off x="11838432" y="4690364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0" y="0"/>
                </a:moveTo>
                <a:lnTo>
                  <a:pt x="3047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6" name="object 3476"/>
          <p:cNvSpPr/>
          <p:nvPr/>
        </p:nvSpPr>
        <p:spPr>
          <a:xfrm>
            <a:off x="1078995" y="4931155"/>
            <a:ext cx="78105" cy="74930"/>
          </a:xfrm>
          <a:custGeom>
            <a:avLst/>
            <a:gdLst/>
            <a:ahLst/>
            <a:cxnLst/>
            <a:rect l="l" t="t" r="r" b="b"/>
            <a:pathLst>
              <a:path w="78105" h="74929">
                <a:moveTo>
                  <a:pt x="0" y="30479"/>
                </a:moveTo>
                <a:lnTo>
                  <a:pt x="28955" y="74675"/>
                </a:lnTo>
                <a:lnTo>
                  <a:pt x="77723" y="45719"/>
                </a:lnTo>
                <a:lnTo>
                  <a:pt x="45719" y="0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7" name="object 3477"/>
          <p:cNvSpPr/>
          <p:nvPr/>
        </p:nvSpPr>
        <p:spPr>
          <a:xfrm>
            <a:off x="13391388" y="8866128"/>
            <a:ext cx="431800" cy="349251"/>
          </a:xfrm>
          <a:custGeom>
            <a:avLst/>
            <a:gdLst/>
            <a:ahLst/>
            <a:cxnLst/>
            <a:rect l="l" t="t" r="r" b="b"/>
            <a:pathLst>
              <a:path w="431800" h="349250">
                <a:moveTo>
                  <a:pt x="431291" y="147827"/>
                </a:moveTo>
                <a:lnTo>
                  <a:pt x="431291" y="156971"/>
                </a:lnTo>
                <a:lnTo>
                  <a:pt x="429767" y="166115"/>
                </a:lnTo>
                <a:lnTo>
                  <a:pt x="426719" y="173735"/>
                </a:lnTo>
                <a:lnTo>
                  <a:pt x="423671" y="182879"/>
                </a:lnTo>
                <a:lnTo>
                  <a:pt x="420623" y="188975"/>
                </a:lnTo>
                <a:lnTo>
                  <a:pt x="416051" y="195071"/>
                </a:lnTo>
                <a:lnTo>
                  <a:pt x="409955" y="199643"/>
                </a:lnTo>
                <a:lnTo>
                  <a:pt x="405383" y="204215"/>
                </a:lnTo>
                <a:lnTo>
                  <a:pt x="397763" y="207263"/>
                </a:lnTo>
                <a:lnTo>
                  <a:pt x="364235" y="224027"/>
                </a:lnTo>
                <a:lnTo>
                  <a:pt x="134111" y="326135"/>
                </a:lnTo>
                <a:lnTo>
                  <a:pt x="100583" y="341375"/>
                </a:lnTo>
                <a:lnTo>
                  <a:pt x="92963" y="345947"/>
                </a:lnTo>
                <a:lnTo>
                  <a:pt x="83819" y="347471"/>
                </a:lnTo>
                <a:lnTo>
                  <a:pt x="74675" y="348995"/>
                </a:lnTo>
                <a:lnTo>
                  <a:pt x="64007" y="348995"/>
                </a:lnTo>
                <a:lnTo>
                  <a:pt x="54863" y="347471"/>
                </a:lnTo>
                <a:lnTo>
                  <a:pt x="45719" y="344423"/>
                </a:lnTo>
                <a:lnTo>
                  <a:pt x="36575" y="339851"/>
                </a:lnTo>
                <a:lnTo>
                  <a:pt x="28955" y="333755"/>
                </a:lnTo>
                <a:lnTo>
                  <a:pt x="21335" y="327659"/>
                </a:lnTo>
                <a:lnTo>
                  <a:pt x="15239" y="320039"/>
                </a:lnTo>
                <a:lnTo>
                  <a:pt x="10667" y="313943"/>
                </a:lnTo>
                <a:lnTo>
                  <a:pt x="7619" y="306323"/>
                </a:lnTo>
                <a:lnTo>
                  <a:pt x="4571" y="300227"/>
                </a:lnTo>
                <a:lnTo>
                  <a:pt x="3047" y="292607"/>
                </a:lnTo>
                <a:lnTo>
                  <a:pt x="1523" y="286511"/>
                </a:lnTo>
                <a:lnTo>
                  <a:pt x="0" y="278891"/>
                </a:lnTo>
                <a:lnTo>
                  <a:pt x="0" y="271271"/>
                </a:lnTo>
                <a:lnTo>
                  <a:pt x="1523" y="263651"/>
                </a:lnTo>
                <a:lnTo>
                  <a:pt x="3047" y="257555"/>
                </a:lnTo>
                <a:lnTo>
                  <a:pt x="4571" y="249935"/>
                </a:lnTo>
                <a:lnTo>
                  <a:pt x="7619" y="243839"/>
                </a:lnTo>
                <a:lnTo>
                  <a:pt x="12191" y="236219"/>
                </a:lnTo>
                <a:lnTo>
                  <a:pt x="16763" y="228599"/>
                </a:lnTo>
                <a:lnTo>
                  <a:pt x="21335" y="219455"/>
                </a:lnTo>
                <a:lnTo>
                  <a:pt x="24383" y="211835"/>
                </a:lnTo>
                <a:lnTo>
                  <a:pt x="92963" y="80771"/>
                </a:lnTo>
                <a:lnTo>
                  <a:pt x="111251" y="48767"/>
                </a:lnTo>
                <a:lnTo>
                  <a:pt x="115823" y="41147"/>
                </a:lnTo>
                <a:lnTo>
                  <a:pt x="120395" y="35051"/>
                </a:lnTo>
                <a:lnTo>
                  <a:pt x="124967" y="28955"/>
                </a:lnTo>
                <a:lnTo>
                  <a:pt x="131063" y="24383"/>
                </a:lnTo>
                <a:lnTo>
                  <a:pt x="137159" y="19811"/>
                </a:lnTo>
                <a:lnTo>
                  <a:pt x="144779" y="15239"/>
                </a:lnTo>
                <a:lnTo>
                  <a:pt x="150875" y="10667"/>
                </a:lnTo>
                <a:lnTo>
                  <a:pt x="158495" y="7619"/>
                </a:lnTo>
                <a:lnTo>
                  <a:pt x="166115" y="4571"/>
                </a:lnTo>
                <a:lnTo>
                  <a:pt x="169163" y="4571"/>
                </a:lnTo>
                <a:lnTo>
                  <a:pt x="173735" y="3047"/>
                </a:lnTo>
                <a:lnTo>
                  <a:pt x="181355" y="1523"/>
                </a:lnTo>
                <a:lnTo>
                  <a:pt x="188975" y="0"/>
                </a:lnTo>
                <a:lnTo>
                  <a:pt x="196595" y="0"/>
                </a:lnTo>
                <a:lnTo>
                  <a:pt x="205739" y="0"/>
                </a:lnTo>
                <a:lnTo>
                  <a:pt x="213359" y="0"/>
                </a:lnTo>
                <a:lnTo>
                  <a:pt x="220979" y="1523"/>
                </a:lnTo>
                <a:lnTo>
                  <a:pt x="228599" y="4571"/>
                </a:lnTo>
                <a:lnTo>
                  <a:pt x="236219" y="7619"/>
                </a:lnTo>
                <a:lnTo>
                  <a:pt x="365759" y="70103"/>
                </a:lnTo>
                <a:lnTo>
                  <a:pt x="397763" y="88391"/>
                </a:lnTo>
                <a:lnTo>
                  <a:pt x="403859" y="91439"/>
                </a:lnTo>
                <a:lnTo>
                  <a:pt x="409955" y="96011"/>
                </a:lnTo>
                <a:lnTo>
                  <a:pt x="414527" y="102107"/>
                </a:lnTo>
                <a:lnTo>
                  <a:pt x="419099" y="106679"/>
                </a:lnTo>
                <a:lnTo>
                  <a:pt x="422147" y="112775"/>
                </a:lnTo>
                <a:lnTo>
                  <a:pt x="426719" y="121919"/>
                </a:lnTo>
                <a:lnTo>
                  <a:pt x="429767" y="129539"/>
                </a:lnTo>
                <a:lnTo>
                  <a:pt x="431291" y="138683"/>
                </a:lnTo>
                <a:lnTo>
                  <a:pt x="431291" y="144779"/>
                </a:lnTo>
                <a:lnTo>
                  <a:pt x="431291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8" name="object 3478"/>
          <p:cNvSpPr/>
          <p:nvPr/>
        </p:nvSpPr>
        <p:spPr>
          <a:xfrm>
            <a:off x="5477261" y="1250698"/>
            <a:ext cx="18415" cy="86996"/>
          </a:xfrm>
          <a:custGeom>
            <a:avLst/>
            <a:gdLst/>
            <a:ahLst/>
            <a:cxnLst/>
            <a:rect l="l" t="t" r="r" b="b"/>
            <a:pathLst>
              <a:path w="18414" h="86994">
                <a:moveTo>
                  <a:pt x="13715" y="0"/>
                </a:moveTo>
                <a:lnTo>
                  <a:pt x="16763" y="68579"/>
                </a:lnTo>
                <a:lnTo>
                  <a:pt x="18287" y="86867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9" name="object 3479"/>
          <p:cNvSpPr/>
          <p:nvPr/>
        </p:nvSpPr>
        <p:spPr>
          <a:xfrm>
            <a:off x="4506469" y="2015745"/>
            <a:ext cx="32384" cy="26033"/>
          </a:xfrm>
          <a:custGeom>
            <a:avLst/>
            <a:gdLst/>
            <a:ahLst/>
            <a:cxnLst/>
            <a:rect l="l" t="t" r="r" b="b"/>
            <a:pathLst>
              <a:path w="32385" h="26035">
                <a:moveTo>
                  <a:pt x="32003" y="7619"/>
                </a:moveTo>
                <a:lnTo>
                  <a:pt x="22859" y="0"/>
                </a:ln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0" name="object 3480"/>
          <p:cNvSpPr/>
          <p:nvPr/>
        </p:nvSpPr>
        <p:spPr>
          <a:xfrm>
            <a:off x="3264408" y="3340100"/>
            <a:ext cx="78105" cy="79376"/>
          </a:xfrm>
          <a:custGeom>
            <a:avLst/>
            <a:gdLst/>
            <a:ahLst/>
            <a:cxnLst/>
            <a:rect l="l" t="t" r="r" b="b"/>
            <a:pathLst>
              <a:path w="78104" h="79375">
                <a:moveTo>
                  <a:pt x="0" y="38099"/>
                </a:moveTo>
                <a:lnTo>
                  <a:pt x="33527" y="79247"/>
                </a:lnTo>
                <a:lnTo>
                  <a:pt x="77723" y="42671"/>
                </a:lnTo>
                <a:lnTo>
                  <a:pt x="41147" y="0"/>
                </a:lnTo>
                <a:lnTo>
                  <a:pt x="22859" y="16763"/>
                </a:ln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1" name="object 3481"/>
          <p:cNvSpPr/>
          <p:nvPr/>
        </p:nvSpPr>
        <p:spPr>
          <a:xfrm>
            <a:off x="4655820" y="1145545"/>
            <a:ext cx="242569" cy="525781"/>
          </a:xfrm>
          <a:custGeom>
            <a:avLst/>
            <a:gdLst/>
            <a:ahLst/>
            <a:cxnLst/>
            <a:rect l="l" t="t" r="r" b="b"/>
            <a:pathLst>
              <a:path w="242570" h="525780">
                <a:moveTo>
                  <a:pt x="217931" y="521207"/>
                </a:moveTo>
                <a:lnTo>
                  <a:pt x="233171" y="525779"/>
                </a:lnTo>
                <a:lnTo>
                  <a:pt x="234695" y="521207"/>
                </a:lnTo>
                <a:lnTo>
                  <a:pt x="237743" y="505967"/>
                </a:lnTo>
                <a:lnTo>
                  <a:pt x="239267" y="487679"/>
                </a:lnTo>
                <a:lnTo>
                  <a:pt x="242315" y="469391"/>
                </a:lnTo>
                <a:lnTo>
                  <a:pt x="242315" y="452627"/>
                </a:lnTo>
                <a:lnTo>
                  <a:pt x="240791" y="417575"/>
                </a:lnTo>
                <a:lnTo>
                  <a:pt x="239267" y="399287"/>
                </a:lnTo>
                <a:lnTo>
                  <a:pt x="237743" y="380999"/>
                </a:lnTo>
                <a:lnTo>
                  <a:pt x="217931" y="310895"/>
                </a:lnTo>
                <a:lnTo>
                  <a:pt x="196595" y="260603"/>
                </a:lnTo>
                <a:lnTo>
                  <a:pt x="185927" y="245363"/>
                </a:lnTo>
                <a:lnTo>
                  <a:pt x="167639" y="214883"/>
                </a:lnTo>
                <a:lnTo>
                  <a:pt x="100583" y="129539"/>
                </a:lnTo>
                <a:lnTo>
                  <a:pt x="38099" y="44195"/>
                </a:lnTo>
                <a:lnTo>
                  <a:pt x="1676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2" name="object 3482"/>
          <p:cNvSpPr/>
          <p:nvPr/>
        </p:nvSpPr>
        <p:spPr>
          <a:xfrm>
            <a:off x="12675110" y="6033014"/>
            <a:ext cx="66040" cy="108585"/>
          </a:xfrm>
          <a:custGeom>
            <a:avLst/>
            <a:gdLst/>
            <a:ahLst/>
            <a:cxnLst/>
            <a:rect l="l" t="t" r="r" b="b"/>
            <a:pathLst>
              <a:path w="66040" h="108585">
                <a:moveTo>
                  <a:pt x="65531" y="0"/>
                </a:moveTo>
                <a:lnTo>
                  <a:pt x="27431" y="108203"/>
                </a:lnTo>
                <a:lnTo>
                  <a:pt x="0" y="105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3" name="object 3483"/>
          <p:cNvSpPr/>
          <p:nvPr/>
        </p:nvSpPr>
        <p:spPr>
          <a:xfrm>
            <a:off x="5614420" y="1177550"/>
            <a:ext cx="68581" cy="76199"/>
          </a:xfrm>
          <a:custGeom>
            <a:avLst/>
            <a:gdLst/>
            <a:ahLst/>
            <a:cxnLst/>
            <a:rect l="l" t="t" r="r" b="b"/>
            <a:pathLst>
              <a:path w="68579" h="76200">
                <a:moveTo>
                  <a:pt x="68579" y="71627"/>
                </a:moveTo>
                <a:lnTo>
                  <a:pt x="64007" y="74675"/>
                </a:lnTo>
                <a:lnTo>
                  <a:pt x="62483" y="76199"/>
                </a:lnTo>
                <a:lnTo>
                  <a:pt x="9143" y="167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4" name="object 3484"/>
          <p:cNvSpPr/>
          <p:nvPr/>
        </p:nvSpPr>
        <p:spPr>
          <a:xfrm>
            <a:off x="4521708" y="915421"/>
            <a:ext cx="30480" cy="62865"/>
          </a:xfrm>
          <a:custGeom>
            <a:avLst/>
            <a:gdLst/>
            <a:ahLst/>
            <a:cxnLst/>
            <a:rect l="l" t="t" r="r" b="b"/>
            <a:pathLst>
              <a:path w="30479" h="62865">
                <a:moveTo>
                  <a:pt x="19811" y="62483"/>
                </a:moveTo>
                <a:lnTo>
                  <a:pt x="30479" y="548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5" name="object 3485"/>
          <p:cNvSpPr/>
          <p:nvPr/>
        </p:nvSpPr>
        <p:spPr>
          <a:xfrm>
            <a:off x="861060" y="5351785"/>
            <a:ext cx="83820" cy="62865"/>
          </a:xfrm>
          <a:custGeom>
            <a:avLst/>
            <a:gdLst/>
            <a:ahLst/>
            <a:cxnLst/>
            <a:rect l="l" t="t" r="r" b="b"/>
            <a:pathLst>
              <a:path w="83819" h="62864">
                <a:moveTo>
                  <a:pt x="80771" y="28955"/>
                </a:moveTo>
                <a:lnTo>
                  <a:pt x="83819" y="35051"/>
                </a:lnTo>
                <a:lnTo>
                  <a:pt x="39623" y="62483"/>
                </a:lnTo>
                <a:lnTo>
                  <a:pt x="36575" y="594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6" name="object 3486"/>
          <p:cNvSpPr/>
          <p:nvPr/>
        </p:nvSpPr>
        <p:spPr>
          <a:xfrm>
            <a:off x="2234184" y="4377950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199" y="42671"/>
                </a:moveTo>
                <a:lnTo>
                  <a:pt x="32003" y="77723"/>
                </a:lnTo>
                <a:lnTo>
                  <a:pt x="0" y="33527"/>
                </a:lnTo>
                <a:lnTo>
                  <a:pt x="41147" y="1523"/>
                </a:lnTo>
                <a:lnTo>
                  <a:pt x="42671" y="0"/>
                </a:lnTo>
                <a:lnTo>
                  <a:pt x="7619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7" name="object 3487"/>
          <p:cNvSpPr/>
          <p:nvPr/>
        </p:nvSpPr>
        <p:spPr>
          <a:xfrm>
            <a:off x="12112756" y="4185921"/>
            <a:ext cx="687704" cy="1362710"/>
          </a:xfrm>
          <a:custGeom>
            <a:avLst/>
            <a:gdLst/>
            <a:ahLst/>
            <a:cxnLst/>
            <a:rect l="l" t="t" r="r" b="b"/>
            <a:pathLst>
              <a:path w="687704" h="1362710">
                <a:moveTo>
                  <a:pt x="687323" y="0"/>
                </a:moveTo>
                <a:lnTo>
                  <a:pt x="0" y="1362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8" name="object 3488"/>
          <p:cNvSpPr/>
          <p:nvPr/>
        </p:nvSpPr>
        <p:spPr>
          <a:xfrm>
            <a:off x="5018532" y="1913635"/>
            <a:ext cx="152400" cy="175261"/>
          </a:xfrm>
          <a:custGeom>
            <a:avLst/>
            <a:gdLst/>
            <a:ahLst/>
            <a:cxnLst/>
            <a:rect l="l" t="t" r="r" b="b"/>
            <a:pathLst>
              <a:path w="152400" h="175260">
                <a:moveTo>
                  <a:pt x="99059" y="0"/>
                </a:moveTo>
                <a:lnTo>
                  <a:pt x="102107" y="1523"/>
                </a:lnTo>
                <a:lnTo>
                  <a:pt x="105155" y="4571"/>
                </a:lnTo>
                <a:lnTo>
                  <a:pt x="152399" y="51815"/>
                </a:lnTo>
                <a:lnTo>
                  <a:pt x="150875" y="53339"/>
                </a:lnTo>
                <a:lnTo>
                  <a:pt x="54863" y="138683"/>
                </a:lnTo>
                <a:lnTo>
                  <a:pt x="15239" y="175259"/>
                </a:lnTo>
                <a:lnTo>
                  <a:pt x="0" y="156971"/>
                </a:lnTo>
                <a:lnTo>
                  <a:pt x="3047" y="152399"/>
                </a:lnTo>
                <a:lnTo>
                  <a:pt x="86867" y="21335"/>
                </a:ln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9" name="object 3489"/>
          <p:cNvSpPr/>
          <p:nvPr/>
        </p:nvSpPr>
        <p:spPr>
          <a:xfrm>
            <a:off x="12800076" y="3907028"/>
            <a:ext cx="527685" cy="279401"/>
          </a:xfrm>
          <a:custGeom>
            <a:avLst/>
            <a:gdLst/>
            <a:ahLst/>
            <a:cxnLst/>
            <a:rect l="l" t="t" r="r" b="b"/>
            <a:pathLst>
              <a:path w="527684" h="279400">
                <a:moveTo>
                  <a:pt x="469391" y="249935"/>
                </a:moveTo>
                <a:lnTo>
                  <a:pt x="527303" y="234695"/>
                </a:lnTo>
                <a:lnTo>
                  <a:pt x="525779" y="227075"/>
                </a:lnTo>
                <a:lnTo>
                  <a:pt x="525779" y="219455"/>
                </a:lnTo>
                <a:lnTo>
                  <a:pt x="524255" y="211835"/>
                </a:lnTo>
                <a:lnTo>
                  <a:pt x="522731" y="205739"/>
                </a:lnTo>
                <a:lnTo>
                  <a:pt x="521207" y="198119"/>
                </a:lnTo>
                <a:lnTo>
                  <a:pt x="519683" y="190499"/>
                </a:lnTo>
                <a:lnTo>
                  <a:pt x="516635" y="182879"/>
                </a:lnTo>
                <a:lnTo>
                  <a:pt x="515111" y="175259"/>
                </a:lnTo>
                <a:lnTo>
                  <a:pt x="512063" y="169163"/>
                </a:lnTo>
                <a:lnTo>
                  <a:pt x="509015" y="161543"/>
                </a:lnTo>
                <a:lnTo>
                  <a:pt x="505967" y="155447"/>
                </a:lnTo>
                <a:lnTo>
                  <a:pt x="502919" y="147827"/>
                </a:lnTo>
                <a:lnTo>
                  <a:pt x="499871" y="141731"/>
                </a:lnTo>
                <a:lnTo>
                  <a:pt x="496823" y="134111"/>
                </a:lnTo>
                <a:lnTo>
                  <a:pt x="492251" y="128015"/>
                </a:lnTo>
                <a:lnTo>
                  <a:pt x="489203" y="121919"/>
                </a:lnTo>
                <a:lnTo>
                  <a:pt x="484631" y="115823"/>
                </a:lnTo>
                <a:lnTo>
                  <a:pt x="461771" y="85343"/>
                </a:lnTo>
                <a:lnTo>
                  <a:pt x="455675" y="80771"/>
                </a:lnTo>
                <a:lnTo>
                  <a:pt x="451103" y="74675"/>
                </a:lnTo>
                <a:lnTo>
                  <a:pt x="445007" y="70103"/>
                </a:lnTo>
                <a:lnTo>
                  <a:pt x="440435" y="64007"/>
                </a:lnTo>
                <a:lnTo>
                  <a:pt x="409955" y="41147"/>
                </a:lnTo>
                <a:lnTo>
                  <a:pt x="403859" y="38099"/>
                </a:lnTo>
                <a:lnTo>
                  <a:pt x="397763" y="33527"/>
                </a:lnTo>
                <a:lnTo>
                  <a:pt x="390143" y="30479"/>
                </a:lnTo>
                <a:lnTo>
                  <a:pt x="384047" y="27431"/>
                </a:lnTo>
                <a:lnTo>
                  <a:pt x="376427" y="22859"/>
                </a:lnTo>
                <a:lnTo>
                  <a:pt x="370331" y="19811"/>
                </a:lnTo>
                <a:lnTo>
                  <a:pt x="362711" y="16763"/>
                </a:lnTo>
                <a:lnTo>
                  <a:pt x="356615" y="15239"/>
                </a:lnTo>
                <a:lnTo>
                  <a:pt x="348995" y="12191"/>
                </a:lnTo>
                <a:lnTo>
                  <a:pt x="341375" y="10667"/>
                </a:lnTo>
                <a:lnTo>
                  <a:pt x="333755" y="7619"/>
                </a:lnTo>
                <a:lnTo>
                  <a:pt x="327659" y="6095"/>
                </a:lnTo>
                <a:lnTo>
                  <a:pt x="320039" y="4571"/>
                </a:lnTo>
                <a:lnTo>
                  <a:pt x="312419" y="3047"/>
                </a:lnTo>
                <a:lnTo>
                  <a:pt x="304799" y="1523"/>
                </a:lnTo>
                <a:lnTo>
                  <a:pt x="297179" y="1523"/>
                </a:lnTo>
                <a:lnTo>
                  <a:pt x="289559" y="0"/>
                </a:lnTo>
                <a:lnTo>
                  <a:pt x="281939" y="0"/>
                </a:lnTo>
                <a:lnTo>
                  <a:pt x="274319" y="0"/>
                </a:lnTo>
                <a:lnTo>
                  <a:pt x="266699" y="0"/>
                </a:lnTo>
                <a:lnTo>
                  <a:pt x="259079" y="0"/>
                </a:lnTo>
                <a:lnTo>
                  <a:pt x="251459" y="1523"/>
                </a:lnTo>
                <a:lnTo>
                  <a:pt x="243839" y="1523"/>
                </a:lnTo>
                <a:lnTo>
                  <a:pt x="237743" y="3047"/>
                </a:lnTo>
                <a:lnTo>
                  <a:pt x="230123" y="4571"/>
                </a:lnTo>
                <a:lnTo>
                  <a:pt x="222503" y="6095"/>
                </a:lnTo>
                <a:lnTo>
                  <a:pt x="214883" y="7619"/>
                </a:lnTo>
                <a:lnTo>
                  <a:pt x="207263" y="9143"/>
                </a:lnTo>
                <a:lnTo>
                  <a:pt x="199643" y="12191"/>
                </a:lnTo>
                <a:lnTo>
                  <a:pt x="193547" y="13715"/>
                </a:lnTo>
                <a:lnTo>
                  <a:pt x="185927" y="16763"/>
                </a:lnTo>
                <a:lnTo>
                  <a:pt x="179831" y="19811"/>
                </a:lnTo>
                <a:lnTo>
                  <a:pt x="172211" y="24383"/>
                </a:lnTo>
                <a:lnTo>
                  <a:pt x="166115" y="27431"/>
                </a:lnTo>
                <a:lnTo>
                  <a:pt x="160019" y="32003"/>
                </a:lnTo>
                <a:lnTo>
                  <a:pt x="152399" y="35051"/>
                </a:lnTo>
                <a:lnTo>
                  <a:pt x="146303" y="39623"/>
                </a:lnTo>
                <a:lnTo>
                  <a:pt x="140207" y="45719"/>
                </a:lnTo>
                <a:lnTo>
                  <a:pt x="135635" y="50291"/>
                </a:lnTo>
                <a:lnTo>
                  <a:pt x="129539" y="54863"/>
                </a:lnTo>
                <a:lnTo>
                  <a:pt x="123443" y="60959"/>
                </a:lnTo>
                <a:lnTo>
                  <a:pt x="118871" y="67055"/>
                </a:lnTo>
                <a:lnTo>
                  <a:pt x="114299" y="71627"/>
                </a:lnTo>
                <a:lnTo>
                  <a:pt x="86867" y="108203"/>
                </a:lnTo>
                <a:lnTo>
                  <a:pt x="83819" y="114299"/>
                </a:lnTo>
                <a:lnTo>
                  <a:pt x="79247" y="121919"/>
                </a:lnTo>
                <a:lnTo>
                  <a:pt x="76199" y="128015"/>
                </a:lnTo>
                <a:lnTo>
                  <a:pt x="71627" y="135635"/>
                </a:lnTo>
                <a:lnTo>
                  <a:pt x="0" y="2788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0" name="object 3490"/>
          <p:cNvSpPr/>
          <p:nvPr/>
        </p:nvSpPr>
        <p:spPr>
          <a:xfrm>
            <a:off x="2589276" y="3914649"/>
            <a:ext cx="78105" cy="74930"/>
          </a:xfrm>
          <a:custGeom>
            <a:avLst/>
            <a:gdLst/>
            <a:ahLst/>
            <a:cxnLst/>
            <a:rect l="l" t="t" r="r" b="b"/>
            <a:pathLst>
              <a:path w="78105" h="74929">
                <a:moveTo>
                  <a:pt x="0" y="33527"/>
                </a:moveTo>
                <a:lnTo>
                  <a:pt x="35051" y="74675"/>
                </a:lnTo>
                <a:lnTo>
                  <a:pt x="77723" y="42671"/>
                </a:lnTo>
                <a:lnTo>
                  <a:pt x="41147" y="0"/>
                </a:lnTo>
                <a:lnTo>
                  <a:pt x="0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1" name="object 3491"/>
          <p:cNvSpPr/>
          <p:nvPr/>
        </p:nvSpPr>
        <p:spPr>
          <a:xfrm>
            <a:off x="12053320" y="3910082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4" h="368935">
                <a:moveTo>
                  <a:pt x="185927" y="0"/>
                </a:moveTo>
                <a:lnTo>
                  <a:pt x="0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2" name="object 3492"/>
          <p:cNvSpPr/>
          <p:nvPr/>
        </p:nvSpPr>
        <p:spPr>
          <a:xfrm>
            <a:off x="12065509" y="5548376"/>
            <a:ext cx="365760" cy="373380"/>
          </a:xfrm>
          <a:custGeom>
            <a:avLst/>
            <a:gdLst/>
            <a:ahLst/>
            <a:cxnLst/>
            <a:rect l="l" t="t" r="r" b="b"/>
            <a:pathLst>
              <a:path w="365759" h="373379">
                <a:moveTo>
                  <a:pt x="47243" y="0"/>
                </a:moveTo>
                <a:lnTo>
                  <a:pt x="24383" y="45719"/>
                </a:lnTo>
                <a:lnTo>
                  <a:pt x="21335" y="51815"/>
                </a:lnTo>
                <a:lnTo>
                  <a:pt x="18287" y="59435"/>
                </a:lnTo>
                <a:lnTo>
                  <a:pt x="15239" y="65531"/>
                </a:lnTo>
                <a:lnTo>
                  <a:pt x="12191" y="73151"/>
                </a:lnTo>
                <a:lnTo>
                  <a:pt x="9143" y="80771"/>
                </a:lnTo>
                <a:lnTo>
                  <a:pt x="0" y="126491"/>
                </a:lnTo>
                <a:lnTo>
                  <a:pt x="0" y="134111"/>
                </a:lnTo>
                <a:lnTo>
                  <a:pt x="0" y="141731"/>
                </a:lnTo>
                <a:lnTo>
                  <a:pt x="0" y="149351"/>
                </a:lnTo>
                <a:lnTo>
                  <a:pt x="0" y="156971"/>
                </a:lnTo>
                <a:lnTo>
                  <a:pt x="1523" y="163067"/>
                </a:lnTo>
                <a:lnTo>
                  <a:pt x="1523" y="170687"/>
                </a:lnTo>
                <a:lnTo>
                  <a:pt x="3047" y="178307"/>
                </a:lnTo>
                <a:lnTo>
                  <a:pt x="4571" y="185927"/>
                </a:lnTo>
                <a:lnTo>
                  <a:pt x="6095" y="193547"/>
                </a:lnTo>
                <a:lnTo>
                  <a:pt x="7619" y="201167"/>
                </a:lnTo>
                <a:lnTo>
                  <a:pt x="10667" y="208787"/>
                </a:lnTo>
                <a:lnTo>
                  <a:pt x="12191" y="214883"/>
                </a:lnTo>
                <a:lnTo>
                  <a:pt x="15239" y="222503"/>
                </a:lnTo>
                <a:lnTo>
                  <a:pt x="18287" y="228599"/>
                </a:lnTo>
                <a:lnTo>
                  <a:pt x="21335" y="236219"/>
                </a:lnTo>
                <a:lnTo>
                  <a:pt x="24383" y="242315"/>
                </a:lnTo>
                <a:lnTo>
                  <a:pt x="28955" y="248411"/>
                </a:lnTo>
                <a:lnTo>
                  <a:pt x="32003" y="254507"/>
                </a:lnTo>
                <a:lnTo>
                  <a:pt x="36575" y="260603"/>
                </a:lnTo>
                <a:lnTo>
                  <a:pt x="39623" y="266699"/>
                </a:lnTo>
                <a:lnTo>
                  <a:pt x="44195" y="272795"/>
                </a:lnTo>
                <a:lnTo>
                  <a:pt x="48767" y="278891"/>
                </a:lnTo>
                <a:lnTo>
                  <a:pt x="53339" y="283463"/>
                </a:lnTo>
                <a:lnTo>
                  <a:pt x="59435" y="289559"/>
                </a:lnTo>
                <a:lnTo>
                  <a:pt x="64007" y="294131"/>
                </a:lnTo>
                <a:lnTo>
                  <a:pt x="70103" y="298703"/>
                </a:lnTo>
                <a:lnTo>
                  <a:pt x="74675" y="304799"/>
                </a:lnTo>
                <a:lnTo>
                  <a:pt x="80771" y="309371"/>
                </a:lnTo>
                <a:lnTo>
                  <a:pt x="86867" y="313943"/>
                </a:lnTo>
                <a:lnTo>
                  <a:pt x="92963" y="316991"/>
                </a:lnTo>
                <a:lnTo>
                  <a:pt x="99059" y="321563"/>
                </a:lnTo>
                <a:lnTo>
                  <a:pt x="105155" y="324611"/>
                </a:lnTo>
                <a:lnTo>
                  <a:pt x="111251" y="329183"/>
                </a:lnTo>
                <a:lnTo>
                  <a:pt x="117347" y="332231"/>
                </a:lnTo>
                <a:lnTo>
                  <a:pt x="123443" y="336803"/>
                </a:lnTo>
                <a:lnTo>
                  <a:pt x="129539" y="339851"/>
                </a:lnTo>
                <a:lnTo>
                  <a:pt x="137159" y="342899"/>
                </a:lnTo>
                <a:lnTo>
                  <a:pt x="143255" y="345947"/>
                </a:lnTo>
                <a:lnTo>
                  <a:pt x="149351" y="348995"/>
                </a:lnTo>
                <a:lnTo>
                  <a:pt x="156971" y="352043"/>
                </a:lnTo>
                <a:lnTo>
                  <a:pt x="163067" y="355091"/>
                </a:lnTo>
                <a:lnTo>
                  <a:pt x="170687" y="358139"/>
                </a:lnTo>
                <a:lnTo>
                  <a:pt x="176783" y="359663"/>
                </a:lnTo>
                <a:lnTo>
                  <a:pt x="184403" y="362711"/>
                </a:lnTo>
                <a:lnTo>
                  <a:pt x="190499" y="364235"/>
                </a:lnTo>
                <a:lnTo>
                  <a:pt x="198119" y="365759"/>
                </a:lnTo>
                <a:lnTo>
                  <a:pt x="205739" y="367283"/>
                </a:lnTo>
                <a:lnTo>
                  <a:pt x="211835" y="368807"/>
                </a:lnTo>
                <a:lnTo>
                  <a:pt x="219455" y="370331"/>
                </a:lnTo>
                <a:lnTo>
                  <a:pt x="227075" y="371855"/>
                </a:lnTo>
                <a:lnTo>
                  <a:pt x="234695" y="371855"/>
                </a:lnTo>
                <a:lnTo>
                  <a:pt x="242315" y="373379"/>
                </a:lnTo>
                <a:lnTo>
                  <a:pt x="249935" y="373379"/>
                </a:lnTo>
                <a:lnTo>
                  <a:pt x="256031" y="373379"/>
                </a:lnTo>
                <a:lnTo>
                  <a:pt x="263651" y="373379"/>
                </a:lnTo>
                <a:lnTo>
                  <a:pt x="271271" y="373379"/>
                </a:lnTo>
                <a:lnTo>
                  <a:pt x="278891" y="373379"/>
                </a:lnTo>
                <a:lnTo>
                  <a:pt x="286511" y="373379"/>
                </a:lnTo>
                <a:lnTo>
                  <a:pt x="294131" y="371855"/>
                </a:lnTo>
                <a:lnTo>
                  <a:pt x="301751" y="371855"/>
                </a:lnTo>
                <a:lnTo>
                  <a:pt x="307847" y="370331"/>
                </a:lnTo>
                <a:lnTo>
                  <a:pt x="315467" y="368807"/>
                </a:lnTo>
                <a:lnTo>
                  <a:pt x="323087" y="368807"/>
                </a:lnTo>
                <a:lnTo>
                  <a:pt x="330707" y="365759"/>
                </a:lnTo>
                <a:lnTo>
                  <a:pt x="338327" y="364235"/>
                </a:lnTo>
                <a:lnTo>
                  <a:pt x="344423" y="362711"/>
                </a:lnTo>
                <a:lnTo>
                  <a:pt x="352043" y="361187"/>
                </a:lnTo>
                <a:lnTo>
                  <a:pt x="358139" y="358139"/>
                </a:lnTo>
                <a:lnTo>
                  <a:pt x="365759" y="355091"/>
                </a:lnTo>
                <a:lnTo>
                  <a:pt x="352043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3" name="object 3493"/>
          <p:cNvSpPr/>
          <p:nvPr/>
        </p:nvSpPr>
        <p:spPr>
          <a:xfrm>
            <a:off x="12239244" y="3411733"/>
            <a:ext cx="251460" cy="498475"/>
          </a:xfrm>
          <a:custGeom>
            <a:avLst/>
            <a:gdLst/>
            <a:ahLst/>
            <a:cxnLst/>
            <a:rect l="l" t="t" r="r" b="b"/>
            <a:pathLst>
              <a:path w="251459" h="498475">
                <a:moveTo>
                  <a:pt x="251459" y="0"/>
                </a:moveTo>
                <a:lnTo>
                  <a:pt x="0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4" name="object 3494"/>
          <p:cNvSpPr/>
          <p:nvPr/>
        </p:nvSpPr>
        <p:spPr>
          <a:xfrm>
            <a:off x="6062473" y="9067293"/>
            <a:ext cx="45720" cy="127000"/>
          </a:xfrm>
          <a:custGeom>
            <a:avLst/>
            <a:gdLst/>
            <a:ahLst/>
            <a:cxnLst/>
            <a:rect l="l" t="t" r="r" b="b"/>
            <a:pathLst>
              <a:path w="45720" h="127000">
                <a:moveTo>
                  <a:pt x="0" y="0"/>
                </a:moveTo>
                <a:lnTo>
                  <a:pt x="22859" y="59435"/>
                </a:lnTo>
                <a:lnTo>
                  <a:pt x="45719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5" name="object 3495"/>
          <p:cNvSpPr/>
          <p:nvPr/>
        </p:nvSpPr>
        <p:spPr>
          <a:xfrm>
            <a:off x="13639803" y="2669542"/>
            <a:ext cx="33654" cy="70485"/>
          </a:xfrm>
          <a:custGeom>
            <a:avLst/>
            <a:gdLst/>
            <a:ahLst/>
            <a:cxnLst/>
            <a:rect l="l" t="t" r="r" b="b"/>
            <a:pathLst>
              <a:path w="33655" h="70485">
                <a:moveTo>
                  <a:pt x="33527" y="0"/>
                </a:moveTo>
                <a:lnTo>
                  <a:pt x="0" y="701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6" name="object 3496"/>
          <p:cNvSpPr/>
          <p:nvPr/>
        </p:nvSpPr>
        <p:spPr>
          <a:xfrm>
            <a:off x="11269980" y="8924035"/>
            <a:ext cx="157480" cy="79376"/>
          </a:xfrm>
          <a:custGeom>
            <a:avLst/>
            <a:gdLst/>
            <a:ahLst/>
            <a:cxnLst/>
            <a:rect l="l" t="t" r="r" b="b"/>
            <a:pathLst>
              <a:path w="157479" h="79375">
                <a:moveTo>
                  <a:pt x="156971" y="792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7" name="object 3497"/>
          <p:cNvSpPr/>
          <p:nvPr/>
        </p:nvSpPr>
        <p:spPr>
          <a:xfrm>
            <a:off x="10079734" y="7947151"/>
            <a:ext cx="157480" cy="260986"/>
          </a:xfrm>
          <a:custGeom>
            <a:avLst/>
            <a:gdLst/>
            <a:ahLst/>
            <a:cxnLst/>
            <a:rect l="l" t="t" r="r" b="b"/>
            <a:pathLst>
              <a:path w="157479" h="260984">
                <a:moveTo>
                  <a:pt x="0" y="234695"/>
                </a:moveTo>
                <a:lnTo>
                  <a:pt x="21335" y="245363"/>
                </a:lnTo>
                <a:lnTo>
                  <a:pt x="54863" y="260603"/>
                </a:lnTo>
                <a:lnTo>
                  <a:pt x="156971" y="59435"/>
                </a:lnTo>
                <a:lnTo>
                  <a:pt x="135635" y="16763"/>
                </a:ln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8" name="object 3498"/>
          <p:cNvSpPr/>
          <p:nvPr/>
        </p:nvSpPr>
        <p:spPr>
          <a:xfrm>
            <a:off x="1520954" y="8416543"/>
            <a:ext cx="129539" cy="212090"/>
          </a:xfrm>
          <a:custGeom>
            <a:avLst/>
            <a:gdLst/>
            <a:ahLst/>
            <a:cxnLst/>
            <a:rect l="l" t="t" r="r" b="b"/>
            <a:pathLst>
              <a:path w="129539" h="212090">
                <a:moveTo>
                  <a:pt x="0" y="16763"/>
                </a:moveTo>
                <a:lnTo>
                  <a:pt x="39623" y="0"/>
                </a:lnTo>
                <a:lnTo>
                  <a:pt x="129539" y="190499"/>
                </a:lnTo>
                <a:lnTo>
                  <a:pt x="89915" y="210311"/>
                </a:lnTo>
                <a:lnTo>
                  <a:pt x="85343" y="211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9" name="object 3499"/>
          <p:cNvSpPr/>
          <p:nvPr/>
        </p:nvSpPr>
        <p:spPr>
          <a:xfrm>
            <a:off x="1792229" y="4752848"/>
            <a:ext cx="178435" cy="151130"/>
          </a:xfrm>
          <a:custGeom>
            <a:avLst/>
            <a:gdLst/>
            <a:ahLst/>
            <a:cxnLst/>
            <a:rect l="l" t="t" r="r" b="b"/>
            <a:pathLst>
              <a:path w="178435" h="151129">
                <a:moveTo>
                  <a:pt x="178307" y="27431"/>
                </a:moveTo>
                <a:lnTo>
                  <a:pt x="175259" y="19811"/>
                </a:lnTo>
                <a:lnTo>
                  <a:pt x="173735" y="18287"/>
                </a:lnTo>
                <a:lnTo>
                  <a:pt x="164591" y="0"/>
                </a:lnTo>
                <a:lnTo>
                  <a:pt x="85343" y="57911"/>
                </a:lnTo>
                <a:lnTo>
                  <a:pt x="15239" y="106679"/>
                </a:lnTo>
                <a:lnTo>
                  <a:pt x="0" y="117347"/>
                </a:lnTo>
                <a:lnTo>
                  <a:pt x="0" y="118871"/>
                </a:lnTo>
                <a:lnTo>
                  <a:pt x="9143" y="138683"/>
                </a:lnTo>
                <a:lnTo>
                  <a:pt x="12191" y="144779"/>
                </a:lnTo>
                <a:lnTo>
                  <a:pt x="15239" y="150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0" name="object 3500"/>
          <p:cNvSpPr/>
          <p:nvPr/>
        </p:nvSpPr>
        <p:spPr>
          <a:xfrm>
            <a:off x="2090931" y="4182877"/>
            <a:ext cx="73660" cy="53341"/>
          </a:xfrm>
          <a:custGeom>
            <a:avLst/>
            <a:gdLst/>
            <a:ahLst/>
            <a:cxnLst/>
            <a:rect l="l" t="t" r="r" b="b"/>
            <a:pathLst>
              <a:path w="73660" h="53339">
                <a:moveTo>
                  <a:pt x="0" y="53339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1" name="object 3501"/>
          <p:cNvSpPr/>
          <p:nvPr/>
        </p:nvSpPr>
        <p:spPr>
          <a:xfrm>
            <a:off x="883921" y="6170167"/>
            <a:ext cx="173990" cy="325120"/>
          </a:xfrm>
          <a:custGeom>
            <a:avLst/>
            <a:gdLst/>
            <a:ahLst/>
            <a:cxnLst/>
            <a:rect l="l" t="t" r="r" b="b"/>
            <a:pathLst>
              <a:path w="173990" h="325120">
                <a:moveTo>
                  <a:pt x="0" y="0"/>
                </a:moveTo>
                <a:lnTo>
                  <a:pt x="50291" y="106679"/>
                </a:lnTo>
                <a:lnTo>
                  <a:pt x="150875" y="324611"/>
                </a:lnTo>
                <a:lnTo>
                  <a:pt x="150875" y="323087"/>
                </a:lnTo>
                <a:lnTo>
                  <a:pt x="173735" y="313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2" name="object 3502"/>
          <p:cNvSpPr/>
          <p:nvPr/>
        </p:nvSpPr>
        <p:spPr>
          <a:xfrm>
            <a:off x="745236" y="5420360"/>
            <a:ext cx="236220" cy="661670"/>
          </a:xfrm>
          <a:custGeom>
            <a:avLst/>
            <a:gdLst/>
            <a:ahLst/>
            <a:cxnLst/>
            <a:rect l="l" t="t" r="r" b="b"/>
            <a:pathLst>
              <a:path w="236219" h="661670">
                <a:moveTo>
                  <a:pt x="236219" y="16763"/>
                </a:moveTo>
                <a:lnTo>
                  <a:pt x="228599" y="0"/>
                </a:lnTo>
                <a:lnTo>
                  <a:pt x="227075" y="0"/>
                </a:lnTo>
                <a:lnTo>
                  <a:pt x="193547" y="21335"/>
                </a:lnTo>
                <a:lnTo>
                  <a:pt x="161543" y="41147"/>
                </a:lnTo>
                <a:lnTo>
                  <a:pt x="138683" y="56387"/>
                </a:lnTo>
                <a:lnTo>
                  <a:pt x="132587" y="60959"/>
                </a:lnTo>
                <a:lnTo>
                  <a:pt x="118871" y="73151"/>
                </a:lnTo>
                <a:lnTo>
                  <a:pt x="105155" y="85343"/>
                </a:lnTo>
                <a:lnTo>
                  <a:pt x="60959" y="143255"/>
                </a:lnTo>
                <a:lnTo>
                  <a:pt x="30479" y="205739"/>
                </a:lnTo>
                <a:lnTo>
                  <a:pt x="30479" y="207263"/>
                </a:lnTo>
                <a:lnTo>
                  <a:pt x="21335" y="233171"/>
                </a:lnTo>
                <a:lnTo>
                  <a:pt x="18287" y="242315"/>
                </a:lnTo>
                <a:lnTo>
                  <a:pt x="10667" y="277367"/>
                </a:lnTo>
                <a:lnTo>
                  <a:pt x="9143" y="281939"/>
                </a:lnTo>
                <a:lnTo>
                  <a:pt x="4571" y="312419"/>
                </a:lnTo>
                <a:lnTo>
                  <a:pt x="1523" y="338327"/>
                </a:lnTo>
                <a:lnTo>
                  <a:pt x="0" y="374903"/>
                </a:lnTo>
                <a:lnTo>
                  <a:pt x="1523" y="406907"/>
                </a:lnTo>
                <a:lnTo>
                  <a:pt x="3047" y="448055"/>
                </a:lnTo>
                <a:lnTo>
                  <a:pt x="6095" y="463295"/>
                </a:lnTo>
                <a:lnTo>
                  <a:pt x="7619" y="483107"/>
                </a:lnTo>
                <a:lnTo>
                  <a:pt x="21335" y="513587"/>
                </a:lnTo>
                <a:lnTo>
                  <a:pt x="44195" y="554735"/>
                </a:lnTo>
                <a:lnTo>
                  <a:pt x="60959" y="582167"/>
                </a:lnTo>
                <a:lnTo>
                  <a:pt x="62483" y="585215"/>
                </a:lnTo>
                <a:lnTo>
                  <a:pt x="97535" y="661415"/>
                </a:lnTo>
                <a:lnTo>
                  <a:pt x="117347" y="652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3" name="object 3503"/>
          <p:cNvSpPr/>
          <p:nvPr/>
        </p:nvSpPr>
        <p:spPr>
          <a:xfrm>
            <a:off x="1374653" y="4894581"/>
            <a:ext cx="405765" cy="283844"/>
          </a:xfrm>
          <a:custGeom>
            <a:avLst/>
            <a:gdLst/>
            <a:ahLst/>
            <a:cxnLst/>
            <a:rect l="l" t="t" r="r" b="b"/>
            <a:pathLst>
              <a:path w="405764" h="283845">
                <a:moveTo>
                  <a:pt x="405383" y="33527"/>
                </a:moveTo>
                <a:lnTo>
                  <a:pt x="400811" y="25907"/>
                </a:lnTo>
                <a:lnTo>
                  <a:pt x="390143" y="4571"/>
                </a:lnTo>
                <a:lnTo>
                  <a:pt x="388619" y="1523"/>
                </a:lnTo>
                <a:lnTo>
                  <a:pt x="387095" y="0"/>
                </a:lnTo>
                <a:lnTo>
                  <a:pt x="297179" y="62483"/>
                </a:lnTo>
                <a:lnTo>
                  <a:pt x="236219" y="105155"/>
                </a:lnTo>
                <a:lnTo>
                  <a:pt x="178307" y="144779"/>
                </a:lnTo>
                <a:lnTo>
                  <a:pt x="118871" y="184403"/>
                </a:lnTo>
                <a:lnTo>
                  <a:pt x="59435" y="224027"/>
                </a:lnTo>
                <a:lnTo>
                  <a:pt x="0" y="263651"/>
                </a:lnTo>
                <a:lnTo>
                  <a:pt x="9143" y="2834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4" name="object 3504"/>
          <p:cNvSpPr/>
          <p:nvPr/>
        </p:nvSpPr>
        <p:spPr>
          <a:xfrm>
            <a:off x="1905000" y="4301744"/>
            <a:ext cx="111760" cy="67310"/>
          </a:xfrm>
          <a:custGeom>
            <a:avLst/>
            <a:gdLst/>
            <a:ahLst/>
            <a:cxnLst/>
            <a:rect l="l" t="t" r="r" b="b"/>
            <a:pathLst>
              <a:path w="111760" h="67310">
                <a:moveTo>
                  <a:pt x="0" y="16763"/>
                </a:moveTo>
                <a:lnTo>
                  <a:pt x="15239" y="36575"/>
                </a:lnTo>
                <a:lnTo>
                  <a:pt x="38099" y="67055"/>
                </a:lnTo>
                <a:lnTo>
                  <a:pt x="89915" y="27431"/>
                </a:lnTo>
                <a:lnTo>
                  <a:pt x="111251" y="9143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5" name="object 3505"/>
          <p:cNvSpPr/>
          <p:nvPr/>
        </p:nvSpPr>
        <p:spPr>
          <a:xfrm>
            <a:off x="2290575" y="4016755"/>
            <a:ext cx="90170" cy="67310"/>
          </a:xfrm>
          <a:custGeom>
            <a:avLst/>
            <a:gdLst/>
            <a:ahLst/>
            <a:cxnLst/>
            <a:rect l="l" t="t" r="r" b="b"/>
            <a:pathLst>
              <a:path w="90169" h="67310">
                <a:moveTo>
                  <a:pt x="0" y="67055"/>
                </a:moveTo>
                <a:lnTo>
                  <a:pt x="68579" y="15239"/>
                </a:ln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6" name="object 3506"/>
          <p:cNvSpPr/>
          <p:nvPr/>
        </p:nvSpPr>
        <p:spPr>
          <a:xfrm>
            <a:off x="12239244" y="3408680"/>
            <a:ext cx="251460" cy="501650"/>
          </a:xfrm>
          <a:custGeom>
            <a:avLst/>
            <a:gdLst/>
            <a:ahLst/>
            <a:cxnLst/>
            <a:rect l="l" t="t" r="r" b="b"/>
            <a:pathLst>
              <a:path w="251459" h="501650">
                <a:moveTo>
                  <a:pt x="245363" y="0"/>
                </a:moveTo>
                <a:lnTo>
                  <a:pt x="251459" y="3047"/>
                </a:lnTo>
                <a:lnTo>
                  <a:pt x="0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7" name="object 3507"/>
          <p:cNvSpPr/>
          <p:nvPr/>
        </p:nvSpPr>
        <p:spPr>
          <a:xfrm>
            <a:off x="4834133" y="7913625"/>
            <a:ext cx="186055" cy="381000"/>
          </a:xfrm>
          <a:custGeom>
            <a:avLst/>
            <a:gdLst/>
            <a:ahLst/>
            <a:cxnLst/>
            <a:rect l="l" t="t" r="r" b="b"/>
            <a:pathLst>
              <a:path w="186054" h="381000">
                <a:moveTo>
                  <a:pt x="0" y="0"/>
                </a:moveTo>
                <a:lnTo>
                  <a:pt x="65531" y="134111"/>
                </a:lnTo>
                <a:lnTo>
                  <a:pt x="185927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8" name="object 3508"/>
          <p:cNvSpPr/>
          <p:nvPr/>
        </p:nvSpPr>
        <p:spPr>
          <a:xfrm>
            <a:off x="11471147" y="6759957"/>
            <a:ext cx="102235" cy="208914"/>
          </a:xfrm>
          <a:custGeom>
            <a:avLst/>
            <a:gdLst/>
            <a:ahLst/>
            <a:cxnLst/>
            <a:rect l="l" t="t" r="r" b="b"/>
            <a:pathLst>
              <a:path w="102234" h="208915">
                <a:moveTo>
                  <a:pt x="102107" y="0"/>
                </a:moveTo>
                <a:lnTo>
                  <a:pt x="0" y="202691"/>
                </a:lnTo>
                <a:lnTo>
                  <a:pt x="12191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9" name="object 3509"/>
          <p:cNvSpPr/>
          <p:nvPr/>
        </p:nvSpPr>
        <p:spPr>
          <a:xfrm>
            <a:off x="5266946" y="9212071"/>
            <a:ext cx="55244" cy="114300"/>
          </a:xfrm>
          <a:custGeom>
            <a:avLst/>
            <a:gdLst/>
            <a:ahLst/>
            <a:cxnLst/>
            <a:rect l="l" t="t" r="r" b="b"/>
            <a:pathLst>
              <a:path w="55245" h="114300">
                <a:moveTo>
                  <a:pt x="0" y="0"/>
                </a:moveTo>
                <a:lnTo>
                  <a:pt x="54863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0" name="object 3510"/>
          <p:cNvSpPr/>
          <p:nvPr/>
        </p:nvSpPr>
        <p:spPr>
          <a:xfrm>
            <a:off x="3267457" y="2875280"/>
            <a:ext cx="342900" cy="329565"/>
          </a:xfrm>
          <a:custGeom>
            <a:avLst/>
            <a:gdLst/>
            <a:ahLst/>
            <a:cxnLst/>
            <a:rect l="l" t="t" r="r" b="b"/>
            <a:pathLst>
              <a:path w="342900" h="329564">
                <a:moveTo>
                  <a:pt x="0" y="233171"/>
                </a:moveTo>
                <a:lnTo>
                  <a:pt x="9143" y="243839"/>
                </a:lnTo>
                <a:lnTo>
                  <a:pt x="48767" y="294131"/>
                </a:lnTo>
                <a:lnTo>
                  <a:pt x="77723" y="329183"/>
                </a:lnTo>
                <a:lnTo>
                  <a:pt x="339851" y="99059"/>
                </a:lnTo>
                <a:lnTo>
                  <a:pt x="342899" y="97535"/>
                </a:lnTo>
                <a:lnTo>
                  <a:pt x="338327" y="92963"/>
                </a:lnTo>
                <a:lnTo>
                  <a:pt x="294131" y="42671"/>
                </a:lnTo>
                <a:lnTo>
                  <a:pt x="312419" y="25907"/>
                </a:lnTo>
                <a:lnTo>
                  <a:pt x="307847" y="21335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1" name="object 3511"/>
          <p:cNvSpPr/>
          <p:nvPr/>
        </p:nvSpPr>
        <p:spPr>
          <a:xfrm>
            <a:off x="5207508" y="8995665"/>
            <a:ext cx="151130" cy="94614"/>
          </a:xfrm>
          <a:custGeom>
            <a:avLst/>
            <a:gdLst/>
            <a:ahLst/>
            <a:cxnLst/>
            <a:rect l="l" t="t" r="r" b="b"/>
            <a:pathLst>
              <a:path w="151129" h="94615">
                <a:moveTo>
                  <a:pt x="150875" y="0"/>
                </a:moveTo>
                <a:lnTo>
                  <a:pt x="1523" y="73151"/>
                </a:lnTo>
                <a:lnTo>
                  <a:pt x="6095" y="83819"/>
                </a:lnTo>
                <a:lnTo>
                  <a:pt x="9143" y="88391"/>
                </a:lnTo>
                <a:lnTo>
                  <a:pt x="0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2" name="object 3512"/>
          <p:cNvSpPr/>
          <p:nvPr/>
        </p:nvSpPr>
        <p:spPr>
          <a:xfrm>
            <a:off x="12694919" y="7284211"/>
            <a:ext cx="120650" cy="201296"/>
          </a:xfrm>
          <a:custGeom>
            <a:avLst/>
            <a:gdLst/>
            <a:ahLst/>
            <a:cxnLst/>
            <a:rect l="l" t="t" r="r" b="b"/>
            <a:pathLst>
              <a:path w="120650" h="201295">
                <a:moveTo>
                  <a:pt x="0" y="0"/>
                </a:moveTo>
                <a:lnTo>
                  <a:pt x="48767" y="22859"/>
                </a:lnTo>
                <a:lnTo>
                  <a:pt x="120395" y="184403"/>
                </a:lnTo>
                <a:lnTo>
                  <a:pt x="85343" y="201167"/>
                </a:lnTo>
                <a:lnTo>
                  <a:pt x="83819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3" name="object 3513"/>
          <p:cNvSpPr/>
          <p:nvPr/>
        </p:nvSpPr>
        <p:spPr>
          <a:xfrm>
            <a:off x="4892043" y="7127242"/>
            <a:ext cx="728980" cy="1748156"/>
          </a:xfrm>
          <a:custGeom>
            <a:avLst/>
            <a:gdLst/>
            <a:ahLst/>
            <a:cxnLst/>
            <a:rect l="l" t="t" r="r" b="b"/>
            <a:pathLst>
              <a:path w="728979" h="1748154">
                <a:moveTo>
                  <a:pt x="0" y="0"/>
                </a:moveTo>
                <a:lnTo>
                  <a:pt x="169163" y="347471"/>
                </a:lnTo>
                <a:lnTo>
                  <a:pt x="73151" y="393191"/>
                </a:lnTo>
                <a:lnTo>
                  <a:pt x="176783" y="608075"/>
                </a:lnTo>
                <a:lnTo>
                  <a:pt x="454151" y="1179575"/>
                </a:lnTo>
                <a:lnTo>
                  <a:pt x="649223" y="1583435"/>
                </a:lnTo>
                <a:lnTo>
                  <a:pt x="719327" y="1729739"/>
                </a:lnTo>
                <a:lnTo>
                  <a:pt x="728471" y="1748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4" name="object 3514"/>
          <p:cNvSpPr/>
          <p:nvPr/>
        </p:nvSpPr>
        <p:spPr>
          <a:xfrm>
            <a:off x="13767815" y="9081013"/>
            <a:ext cx="780415" cy="352425"/>
          </a:xfrm>
          <a:custGeom>
            <a:avLst/>
            <a:gdLst/>
            <a:ahLst/>
            <a:cxnLst/>
            <a:rect l="l" t="t" r="r" b="b"/>
            <a:pathLst>
              <a:path w="780415" h="352425">
                <a:moveTo>
                  <a:pt x="780287" y="0"/>
                </a:moveTo>
                <a:lnTo>
                  <a:pt x="635507" y="64007"/>
                </a:lnTo>
                <a:lnTo>
                  <a:pt x="620267" y="28955"/>
                </a:lnTo>
                <a:lnTo>
                  <a:pt x="158495" y="237743"/>
                </a:lnTo>
                <a:lnTo>
                  <a:pt x="0" y="310895"/>
                </a:lnTo>
                <a:lnTo>
                  <a:pt x="16763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5" name="object 3515"/>
          <p:cNvSpPr/>
          <p:nvPr/>
        </p:nvSpPr>
        <p:spPr>
          <a:xfrm>
            <a:off x="13786108" y="866650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4" h="18415">
                <a:moveTo>
                  <a:pt x="1066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6" name="object 3516"/>
          <p:cNvSpPr/>
          <p:nvPr/>
        </p:nvSpPr>
        <p:spPr>
          <a:xfrm>
            <a:off x="998222" y="5351780"/>
            <a:ext cx="71755" cy="67310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627" y="0"/>
                </a:moveTo>
                <a:lnTo>
                  <a:pt x="0" y="44195"/>
                </a:lnTo>
                <a:lnTo>
                  <a:pt x="91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7" name="object 3517"/>
          <p:cNvSpPr/>
          <p:nvPr/>
        </p:nvSpPr>
        <p:spPr>
          <a:xfrm>
            <a:off x="518160" y="6202172"/>
            <a:ext cx="12700" cy="30480"/>
          </a:xfrm>
          <a:custGeom>
            <a:avLst/>
            <a:gdLst/>
            <a:ahLst/>
            <a:cxnLst/>
            <a:rect l="l" t="t" r="r" b="b"/>
            <a:pathLst>
              <a:path w="12700" h="30479">
                <a:moveTo>
                  <a:pt x="0" y="0"/>
                </a:moveTo>
                <a:lnTo>
                  <a:pt x="12191" y="25907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8" name="object 3518"/>
          <p:cNvSpPr/>
          <p:nvPr/>
        </p:nvSpPr>
        <p:spPr>
          <a:xfrm>
            <a:off x="1069848" y="5178045"/>
            <a:ext cx="283845" cy="173990"/>
          </a:xfrm>
          <a:custGeom>
            <a:avLst/>
            <a:gdLst/>
            <a:ahLst/>
            <a:cxnLst/>
            <a:rect l="l" t="t" r="r" b="b"/>
            <a:pathLst>
              <a:path w="283844" h="173989">
                <a:moveTo>
                  <a:pt x="283463" y="18287"/>
                </a:moveTo>
                <a:lnTo>
                  <a:pt x="277367" y="6095"/>
                </a:lnTo>
                <a:lnTo>
                  <a:pt x="274319" y="0"/>
                </a:lnTo>
                <a:lnTo>
                  <a:pt x="182879" y="59435"/>
                </a:lnTo>
                <a:lnTo>
                  <a:pt x="121919" y="99059"/>
                </a:lnTo>
                <a:lnTo>
                  <a:pt x="60959" y="137159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9" name="object 3519"/>
          <p:cNvSpPr/>
          <p:nvPr/>
        </p:nvSpPr>
        <p:spPr>
          <a:xfrm>
            <a:off x="4742693" y="6814821"/>
            <a:ext cx="104139" cy="216534"/>
          </a:xfrm>
          <a:custGeom>
            <a:avLst/>
            <a:gdLst/>
            <a:ahLst/>
            <a:cxnLst/>
            <a:rect l="l" t="t" r="r" b="b"/>
            <a:pathLst>
              <a:path w="104139" h="216534">
                <a:moveTo>
                  <a:pt x="0" y="0"/>
                </a:moveTo>
                <a:lnTo>
                  <a:pt x="103631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0" name="object 3520"/>
          <p:cNvSpPr/>
          <p:nvPr/>
        </p:nvSpPr>
        <p:spPr>
          <a:xfrm>
            <a:off x="12559283" y="3189225"/>
            <a:ext cx="91440" cy="100965"/>
          </a:xfrm>
          <a:custGeom>
            <a:avLst/>
            <a:gdLst/>
            <a:ahLst/>
            <a:cxnLst/>
            <a:rect l="l" t="t" r="r" b="b"/>
            <a:pathLst>
              <a:path w="91440" h="100964">
                <a:moveTo>
                  <a:pt x="39623" y="0"/>
                </a:moveTo>
                <a:lnTo>
                  <a:pt x="73151" y="18287"/>
                </a:lnTo>
                <a:lnTo>
                  <a:pt x="91439" y="28955"/>
                </a:lnTo>
                <a:lnTo>
                  <a:pt x="50291" y="100583"/>
                </a:lnTo>
                <a:lnTo>
                  <a:pt x="35051" y="92963"/>
                </a:lnTo>
                <a:lnTo>
                  <a:pt x="0" y="76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1" name="object 3521"/>
          <p:cNvSpPr/>
          <p:nvPr/>
        </p:nvSpPr>
        <p:spPr>
          <a:xfrm>
            <a:off x="11279126" y="5303013"/>
            <a:ext cx="291465" cy="559436"/>
          </a:xfrm>
          <a:custGeom>
            <a:avLst/>
            <a:gdLst/>
            <a:ahLst/>
            <a:cxnLst/>
            <a:rect l="l" t="t" r="r" b="b"/>
            <a:pathLst>
              <a:path w="291465" h="559435">
                <a:moveTo>
                  <a:pt x="291083" y="0"/>
                </a:moveTo>
                <a:lnTo>
                  <a:pt x="10667" y="559307"/>
                </a:lnTo>
                <a:lnTo>
                  <a:pt x="4571" y="556259"/>
                </a:lnTo>
                <a:lnTo>
                  <a:pt x="0" y="553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2" name="object 3522"/>
          <p:cNvSpPr/>
          <p:nvPr/>
        </p:nvSpPr>
        <p:spPr>
          <a:xfrm>
            <a:off x="4334261" y="7128769"/>
            <a:ext cx="139065" cy="287021"/>
          </a:xfrm>
          <a:custGeom>
            <a:avLst/>
            <a:gdLst/>
            <a:ahLst/>
            <a:cxnLst/>
            <a:rect l="l" t="t" r="r" b="b"/>
            <a:pathLst>
              <a:path w="139064" h="287020">
                <a:moveTo>
                  <a:pt x="138683" y="2865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3" name="object 3523"/>
          <p:cNvSpPr/>
          <p:nvPr/>
        </p:nvSpPr>
        <p:spPr>
          <a:xfrm>
            <a:off x="11570207" y="4854955"/>
            <a:ext cx="226060" cy="448309"/>
          </a:xfrm>
          <a:custGeom>
            <a:avLst/>
            <a:gdLst/>
            <a:ahLst/>
            <a:cxnLst/>
            <a:rect l="l" t="t" r="r" b="b"/>
            <a:pathLst>
              <a:path w="226059" h="448310">
                <a:moveTo>
                  <a:pt x="182879" y="19811"/>
                </a:moveTo>
                <a:lnTo>
                  <a:pt x="224027" y="1523"/>
                </a:lnTo>
                <a:lnTo>
                  <a:pt x="225551" y="0"/>
                </a:lnTo>
                <a:lnTo>
                  <a:pt x="0" y="448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4" name="object 3524"/>
          <p:cNvSpPr/>
          <p:nvPr/>
        </p:nvSpPr>
        <p:spPr>
          <a:xfrm>
            <a:off x="11765282" y="6161023"/>
            <a:ext cx="379731" cy="220978"/>
          </a:xfrm>
          <a:custGeom>
            <a:avLst/>
            <a:gdLst/>
            <a:ahLst/>
            <a:cxnLst/>
            <a:rect l="l" t="t" r="r" b="b"/>
            <a:pathLst>
              <a:path w="379729" h="220979">
                <a:moveTo>
                  <a:pt x="0" y="220979"/>
                </a:moveTo>
                <a:lnTo>
                  <a:pt x="44195" y="134111"/>
                </a:lnTo>
                <a:lnTo>
                  <a:pt x="53339" y="118871"/>
                </a:lnTo>
                <a:lnTo>
                  <a:pt x="62483" y="103631"/>
                </a:lnTo>
                <a:lnTo>
                  <a:pt x="74675" y="89915"/>
                </a:lnTo>
                <a:lnTo>
                  <a:pt x="86867" y="77723"/>
                </a:lnTo>
                <a:lnTo>
                  <a:pt x="100583" y="65531"/>
                </a:lnTo>
                <a:lnTo>
                  <a:pt x="114299" y="56387"/>
                </a:lnTo>
                <a:lnTo>
                  <a:pt x="129539" y="45719"/>
                </a:lnTo>
                <a:lnTo>
                  <a:pt x="144779" y="36575"/>
                </a:lnTo>
                <a:lnTo>
                  <a:pt x="160019" y="28955"/>
                </a:lnTo>
                <a:lnTo>
                  <a:pt x="176783" y="22859"/>
                </a:lnTo>
                <a:lnTo>
                  <a:pt x="193547" y="16763"/>
                </a:lnTo>
                <a:lnTo>
                  <a:pt x="210311" y="10667"/>
                </a:lnTo>
                <a:lnTo>
                  <a:pt x="228599" y="7619"/>
                </a:lnTo>
                <a:lnTo>
                  <a:pt x="245363" y="3047"/>
                </a:lnTo>
                <a:lnTo>
                  <a:pt x="263651" y="1523"/>
                </a:lnTo>
                <a:lnTo>
                  <a:pt x="280415" y="0"/>
                </a:lnTo>
                <a:lnTo>
                  <a:pt x="298703" y="1523"/>
                </a:lnTo>
                <a:lnTo>
                  <a:pt x="316991" y="3047"/>
                </a:lnTo>
                <a:lnTo>
                  <a:pt x="333755" y="7619"/>
                </a:lnTo>
                <a:lnTo>
                  <a:pt x="350519" y="12191"/>
                </a:lnTo>
                <a:lnTo>
                  <a:pt x="37947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5" name="object 3525"/>
          <p:cNvSpPr/>
          <p:nvPr/>
        </p:nvSpPr>
        <p:spPr>
          <a:xfrm>
            <a:off x="4389120" y="6947413"/>
            <a:ext cx="71755" cy="38101"/>
          </a:xfrm>
          <a:custGeom>
            <a:avLst/>
            <a:gdLst/>
            <a:ahLst/>
            <a:cxnLst/>
            <a:rect l="l" t="t" r="r" b="b"/>
            <a:pathLst>
              <a:path w="71754" h="38100">
                <a:moveTo>
                  <a:pt x="71627" y="0"/>
                </a:moveTo>
                <a:lnTo>
                  <a:pt x="64007" y="3047"/>
                </a:ln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6" name="object 3526"/>
          <p:cNvSpPr/>
          <p:nvPr/>
        </p:nvSpPr>
        <p:spPr>
          <a:xfrm>
            <a:off x="5387344" y="9463537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7" name="object 3527"/>
          <p:cNvSpPr/>
          <p:nvPr/>
        </p:nvSpPr>
        <p:spPr>
          <a:xfrm>
            <a:off x="11678411" y="6382010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5">
                <a:moveTo>
                  <a:pt x="0" y="170687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8" name="object 3528"/>
          <p:cNvSpPr/>
          <p:nvPr/>
        </p:nvSpPr>
        <p:spPr>
          <a:xfrm>
            <a:off x="4869180" y="7080000"/>
            <a:ext cx="22860" cy="47624"/>
          </a:xfrm>
          <a:custGeom>
            <a:avLst/>
            <a:gdLst/>
            <a:ahLst/>
            <a:cxnLst/>
            <a:rect l="l" t="t" r="r" b="b"/>
            <a:pathLst>
              <a:path w="22860" h="47625">
                <a:moveTo>
                  <a:pt x="0" y="0"/>
                </a:moveTo>
                <a:lnTo>
                  <a:pt x="22859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9" name="object 3529"/>
          <p:cNvSpPr/>
          <p:nvPr/>
        </p:nvSpPr>
        <p:spPr>
          <a:xfrm>
            <a:off x="5084064" y="8430266"/>
            <a:ext cx="90170" cy="180339"/>
          </a:xfrm>
          <a:custGeom>
            <a:avLst/>
            <a:gdLst/>
            <a:ahLst/>
            <a:cxnLst/>
            <a:rect l="l" t="t" r="r" b="b"/>
            <a:pathLst>
              <a:path w="90170" h="180340">
                <a:moveTo>
                  <a:pt x="0" y="0"/>
                </a:moveTo>
                <a:lnTo>
                  <a:pt x="48767" y="97535"/>
                </a:lnTo>
                <a:lnTo>
                  <a:pt x="89915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0" name="object 3530"/>
          <p:cNvSpPr/>
          <p:nvPr/>
        </p:nvSpPr>
        <p:spPr>
          <a:xfrm>
            <a:off x="12236199" y="6225036"/>
            <a:ext cx="218441" cy="402590"/>
          </a:xfrm>
          <a:custGeom>
            <a:avLst/>
            <a:gdLst/>
            <a:ahLst/>
            <a:cxnLst/>
            <a:rect l="l" t="t" r="r" b="b"/>
            <a:pathLst>
              <a:path w="218440" h="402590">
                <a:moveTo>
                  <a:pt x="0" y="0"/>
                </a:moveTo>
                <a:lnTo>
                  <a:pt x="6095" y="4571"/>
                </a:lnTo>
                <a:lnTo>
                  <a:pt x="12191" y="9143"/>
                </a:lnTo>
                <a:lnTo>
                  <a:pt x="18287" y="13715"/>
                </a:lnTo>
                <a:lnTo>
                  <a:pt x="22859" y="18287"/>
                </a:lnTo>
                <a:lnTo>
                  <a:pt x="28955" y="22859"/>
                </a:lnTo>
                <a:lnTo>
                  <a:pt x="33527" y="27431"/>
                </a:lnTo>
                <a:lnTo>
                  <a:pt x="39623" y="33527"/>
                </a:lnTo>
                <a:lnTo>
                  <a:pt x="44195" y="38099"/>
                </a:lnTo>
                <a:lnTo>
                  <a:pt x="54863" y="50291"/>
                </a:lnTo>
                <a:lnTo>
                  <a:pt x="64007" y="62483"/>
                </a:lnTo>
                <a:lnTo>
                  <a:pt x="73151" y="74675"/>
                </a:lnTo>
                <a:lnTo>
                  <a:pt x="80771" y="88391"/>
                </a:lnTo>
                <a:lnTo>
                  <a:pt x="88391" y="102107"/>
                </a:lnTo>
                <a:lnTo>
                  <a:pt x="94487" y="115823"/>
                </a:lnTo>
                <a:lnTo>
                  <a:pt x="100583" y="129539"/>
                </a:lnTo>
                <a:lnTo>
                  <a:pt x="106679" y="144779"/>
                </a:lnTo>
                <a:lnTo>
                  <a:pt x="128015" y="193547"/>
                </a:lnTo>
                <a:lnTo>
                  <a:pt x="117347" y="225551"/>
                </a:lnTo>
                <a:lnTo>
                  <a:pt x="172211" y="352043"/>
                </a:lnTo>
                <a:lnTo>
                  <a:pt x="204215" y="368807"/>
                </a:lnTo>
                <a:lnTo>
                  <a:pt x="217931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1" name="object 3531"/>
          <p:cNvSpPr/>
          <p:nvPr/>
        </p:nvSpPr>
        <p:spPr>
          <a:xfrm>
            <a:off x="4564380" y="6845305"/>
            <a:ext cx="113030" cy="53341"/>
          </a:xfrm>
          <a:custGeom>
            <a:avLst/>
            <a:gdLst/>
            <a:ahLst/>
            <a:cxnLst/>
            <a:rect l="l" t="t" r="r" b="b"/>
            <a:pathLst>
              <a:path w="113029" h="53340">
                <a:moveTo>
                  <a:pt x="112775" y="0"/>
                </a:move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2" name="object 3532"/>
          <p:cNvSpPr/>
          <p:nvPr/>
        </p:nvSpPr>
        <p:spPr>
          <a:xfrm>
            <a:off x="4287012" y="6999225"/>
            <a:ext cx="62865" cy="81280"/>
          </a:xfrm>
          <a:custGeom>
            <a:avLst/>
            <a:gdLst/>
            <a:ahLst/>
            <a:cxnLst/>
            <a:rect l="l" t="t" r="r" b="b"/>
            <a:pathLst>
              <a:path w="62864" h="81279">
                <a:moveTo>
                  <a:pt x="62483" y="0"/>
                </a:moveTo>
                <a:lnTo>
                  <a:pt x="0" y="30479"/>
                </a:lnTo>
                <a:lnTo>
                  <a:pt x="22859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3" name="object 3533"/>
          <p:cNvSpPr/>
          <p:nvPr/>
        </p:nvSpPr>
        <p:spPr>
          <a:xfrm>
            <a:off x="5193792" y="9754619"/>
            <a:ext cx="129539" cy="59690"/>
          </a:xfrm>
          <a:custGeom>
            <a:avLst/>
            <a:gdLst/>
            <a:ahLst/>
            <a:cxnLst/>
            <a:rect l="l" t="t" r="r" b="b"/>
            <a:pathLst>
              <a:path w="129539" h="59690">
                <a:moveTo>
                  <a:pt x="129539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4" name="object 3534"/>
          <p:cNvSpPr/>
          <p:nvPr/>
        </p:nvSpPr>
        <p:spPr>
          <a:xfrm>
            <a:off x="9797795" y="8282438"/>
            <a:ext cx="277496" cy="492759"/>
          </a:xfrm>
          <a:custGeom>
            <a:avLst/>
            <a:gdLst/>
            <a:ahLst/>
            <a:cxnLst/>
            <a:rect l="l" t="t" r="r" b="b"/>
            <a:pathLst>
              <a:path w="277495" h="492759">
                <a:moveTo>
                  <a:pt x="0" y="492251"/>
                </a:moveTo>
                <a:lnTo>
                  <a:pt x="105155" y="292607"/>
                </a:lnTo>
                <a:lnTo>
                  <a:pt x="108203" y="294131"/>
                </a:lnTo>
                <a:lnTo>
                  <a:pt x="140207" y="312419"/>
                </a:lnTo>
                <a:lnTo>
                  <a:pt x="277367" y="39623"/>
                </a:lnTo>
                <a:lnTo>
                  <a:pt x="248411" y="15239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5" name="object 3535"/>
          <p:cNvSpPr/>
          <p:nvPr/>
        </p:nvSpPr>
        <p:spPr>
          <a:xfrm>
            <a:off x="6028949" y="7811521"/>
            <a:ext cx="2265045" cy="1112521"/>
          </a:xfrm>
          <a:custGeom>
            <a:avLst/>
            <a:gdLst/>
            <a:ahLst/>
            <a:cxnLst/>
            <a:rect l="l" t="t" r="r" b="b"/>
            <a:pathLst>
              <a:path w="2265045" h="1112520">
                <a:moveTo>
                  <a:pt x="0" y="1112519"/>
                </a:moveTo>
                <a:lnTo>
                  <a:pt x="114299" y="1057655"/>
                </a:lnTo>
                <a:lnTo>
                  <a:pt x="443483" y="894587"/>
                </a:lnTo>
                <a:lnTo>
                  <a:pt x="832103" y="701039"/>
                </a:lnTo>
                <a:lnTo>
                  <a:pt x="1386839" y="431291"/>
                </a:lnTo>
                <a:lnTo>
                  <a:pt x="1857755" y="198119"/>
                </a:lnTo>
                <a:lnTo>
                  <a:pt x="2103119" y="77723"/>
                </a:lnTo>
                <a:lnTo>
                  <a:pt x="2223515" y="18287"/>
                </a:lnTo>
                <a:lnTo>
                  <a:pt x="22646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6" name="object 3536"/>
          <p:cNvSpPr/>
          <p:nvPr/>
        </p:nvSpPr>
        <p:spPr>
          <a:xfrm>
            <a:off x="8491730" y="8195565"/>
            <a:ext cx="768350" cy="725806"/>
          </a:xfrm>
          <a:custGeom>
            <a:avLst/>
            <a:gdLst/>
            <a:ahLst/>
            <a:cxnLst/>
            <a:rect l="l" t="t" r="r" b="b"/>
            <a:pathLst>
              <a:path w="768350" h="725804">
                <a:moveTo>
                  <a:pt x="768095" y="725423"/>
                </a:moveTo>
                <a:lnTo>
                  <a:pt x="761999" y="722375"/>
                </a:lnTo>
                <a:lnTo>
                  <a:pt x="512063" y="595883"/>
                </a:lnTo>
                <a:lnTo>
                  <a:pt x="214883" y="44805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7" name="object 3537"/>
          <p:cNvSpPr/>
          <p:nvPr/>
        </p:nvSpPr>
        <p:spPr>
          <a:xfrm>
            <a:off x="2479551" y="4141725"/>
            <a:ext cx="295910" cy="236220"/>
          </a:xfrm>
          <a:custGeom>
            <a:avLst/>
            <a:gdLst/>
            <a:ahLst/>
            <a:cxnLst/>
            <a:rect l="l" t="t" r="r" b="b"/>
            <a:pathLst>
              <a:path w="295910" h="236220">
                <a:moveTo>
                  <a:pt x="7619" y="236219"/>
                </a:moveTo>
                <a:lnTo>
                  <a:pt x="0" y="219455"/>
                </a:lnTo>
                <a:lnTo>
                  <a:pt x="77723" y="160019"/>
                </a:lnTo>
                <a:lnTo>
                  <a:pt x="80771" y="163067"/>
                </a:lnTo>
                <a:lnTo>
                  <a:pt x="108203" y="141731"/>
                </a:lnTo>
                <a:lnTo>
                  <a:pt x="147827" y="112775"/>
                </a:lnTo>
                <a:lnTo>
                  <a:pt x="222503" y="54863"/>
                </a:lnTo>
                <a:lnTo>
                  <a:pt x="281939" y="7619"/>
                </a:lnTo>
                <a:lnTo>
                  <a:pt x="292607" y="0"/>
                </a:lnTo>
                <a:lnTo>
                  <a:pt x="29565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8" name="object 3538"/>
          <p:cNvSpPr/>
          <p:nvPr/>
        </p:nvSpPr>
        <p:spPr>
          <a:xfrm>
            <a:off x="1993393" y="4448049"/>
            <a:ext cx="384174" cy="312419"/>
          </a:xfrm>
          <a:custGeom>
            <a:avLst/>
            <a:gdLst/>
            <a:ahLst/>
            <a:cxnLst/>
            <a:rect l="l" t="t" r="r" b="b"/>
            <a:pathLst>
              <a:path w="384175" h="312420">
                <a:moveTo>
                  <a:pt x="13715" y="312419"/>
                </a:moveTo>
                <a:lnTo>
                  <a:pt x="7619" y="295655"/>
                </a:lnTo>
                <a:lnTo>
                  <a:pt x="0" y="280415"/>
                </a:lnTo>
                <a:lnTo>
                  <a:pt x="118871" y="190499"/>
                </a:lnTo>
                <a:lnTo>
                  <a:pt x="137159" y="176783"/>
                </a:lnTo>
                <a:lnTo>
                  <a:pt x="265175" y="82295"/>
                </a:lnTo>
                <a:lnTo>
                  <a:pt x="373379" y="0"/>
                </a:lnTo>
                <a:lnTo>
                  <a:pt x="384047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9" name="object 3539"/>
          <p:cNvSpPr/>
          <p:nvPr/>
        </p:nvSpPr>
        <p:spPr>
          <a:xfrm>
            <a:off x="14548104" y="9007858"/>
            <a:ext cx="67310" cy="73659"/>
          </a:xfrm>
          <a:custGeom>
            <a:avLst/>
            <a:gdLst/>
            <a:ahLst/>
            <a:cxnLst/>
            <a:rect l="l" t="t" r="r" b="b"/>
            <a:pathLst>
              <a:path w="67309" h="73659">
                <a:moveTo>
                  <a:pt x="67055" y="0"/>
                </a:moveTo>
                <a:lnTo>
                  <a:pt x="47243" y="9143"/>
                </a:lnTo>
                <a:lnTo>
                  <a:pt x="12191" y="67055"/>
                </a:lnTo>
                <a:lnTo>
                  <a:pt x="0" y="73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0" name="object 3540"/>
          <p:cNvSpPr/>
          <p:nvPr/>
        </p:nvSpPr>
        <p:spPr>
          <a:xfrm>
            <a:off x="11036807" y="7172961"/>
            <a:ext cx="344804" cy="678180"/>
          </a:xfrm>
          <a:custGeom>
            <a:avLst/>
            <a:gdLst/>
            <a:ahLst/>
            <a:cxnLst/>
            <a:rect l="l" t="t" r="r" b="b"/>
            <a:pathLst>
              <a:path w="344804" h="678179">
                <a:moveTo>
                  <a:pt x="344423" y="4571"/>
                </a:moveTo>
                <a:lnTo>
                  <a:pt x="335279" y="0"/>
                </a:lnTo>
                <a:lnTo>
                  <a:pt x="190499" y="292607"/>
                </a:lnTo>
                <a:lnTo>
                  <a:pt x="156971" y="359663"/>
                </a:lnTo>
                <a:lnTo>
                  <a:pt x="91439" y="489203"/>
                </a:lnTo>
                <a:lnTo>
                  <a:pt x="62483" y="544067"/>
                </a:lnTo>
                <a:lnTo>
                  <a:pt x="0" y="672083"/>
                </a:lnTo>
                <a:lnTo>
                  <a:pt x="7619" y="676655"/>
                </a:lnTo>
                <a:lnTo>
                  <a:pt x="9143" y="6781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1" name="object 3541"/>
          <p:cNvSpPr/>
          <p:nvPr/>
        </p:nvSpPr>
        <p:spPr>
          <a:xfrm>
            <a:off x="14220443" y="3327914"/>
            <a:ext cx="394970" cy="177165"/>
          </a:xfrm>
          <a:custGeom>
            <a:avLst/>
            <a:gdLst/>
            <a:ahLst/>
            <a:cxnLst/>
            <a:rect l="l" t="t" r="r" b="b"/>
            <a:pathLst>
              <a:path w="394969" h="177164">
                <a:moveTo>
                  <a:pt x="394715" y="0"/>
                </a:moveTo>
                <a:lnTo>
                  <a:pt x="0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2" name="object 3542"/>
          <p:cNvSpPr/>
          <p:nvPr/>
        </p:nvSpPr>
        <p:spPr>
          <a:xfrm>
            <a:off x="4605529" y="1140968"/>
            <a:ext cx="292735" cy="539750"/>
          </a:xfrm>
          <a:custGeom>
            <a:avLst/>
            <a:gdLst/>
            <a:ahLst/>
            <a:cxnLst/>
            <a:rect l="l" t="t" r="r" b="b"/>
            <a:pathLst>
              <a:path w="292735" h="539750">
                <a:moveTo>
                  <a:pt x="230123" y="531875"/>
                </a:moveTo>
                <a:lnTo>
                  <a:pt x="240791" y="539495"/>
                </a:lnTo>
                <a:lnTo>
                  <a:pt x="242315" y="533399"/>
                </a:lnTo>
                <a:lnTo>
                  <a:pt x="257555" y="536447"/>
                </a:lnTo>
                <a:lnTo>
                  <a:pt x="259079" y="536447"/>
                </a:lnTo>
                <a:lnTo>
                  <a:pt x="268223" y="525779"/>
                </a:lnTo>
                <a:lnTo>
                  <a:pt x="283463" y="530351"/>
                </a:lnTo>
                <a:lnTo>
                  <a:pt x="284987" y="525779"/>
                </a:lnTo>
                <a:lnTo>
                  <a:pt x="288035" y="510539"/>
                </a:lnTo>
                <a:lnTo>
                  <a:pt x="289559" y="492251"/>
                </a:lnTo>
                <a:lnTo>
                  <a:pt x="292607" y="473963"/>
                </a:lnTo>
                <a:lnTo>
                  <a:pt x="292607" y="457199"/>
                </a:lnTo>
                <a:lnTo>
                  <a:pt x="291083" y="422147"/>
                </a:lnTo>
                <a:lnTo>
                  <a:pt x="289559" y="403859"/>
                </a:lnTo>
                <a:lnTo>
                  <a:pt x="288035" y="385571"/>
                </a:lnTo>
                <a:lnTo>
                  <a:pt x="268223" y="315467"/>
                </a:lnTo>
                <a:lnTo>
                  <a:pt x="246887" y="265175"/>
                </a:lnTo>
                <a:lnTo>
                  <a:pt x="236219" y="249935"/>
                </a:lnTo>
                <a:lnTo>
                  <a:pt x="217931" y="219455"/>
                </a:lnTo>
                <a:lnTo>
                  <a:pt x="150875" y="134111"/>
                </a:lnTo>
                <a:lnTo>
                  <a:pt x="88391" y="48767"/>
                </a:lnTo>
                <a:lnTo>
                  <a:pt x="67055" y="24383"/>
                </a:lnTo>
                <a:lnTo>
                  <a:pt x="50291" y="4571"/>
                </a:lnTo>
                <a:lnTo>
                  <a:pt x="47243" y="7619"/>
                </a:lnTo>
                <a:lnTo>
                  <a:pt x="42671" y="12191"/>
                </a:lnTo>
                <a:lnTo>
                  <a:pt x="32003" y="7619"/>
                </a:lnTo>
                <a:lnTo>
                  <a:pt x="10667" y="1523"/>
                </a:ln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3" name="object 3543"/>
          <p:cNvSpPr/>
          <p:nvPr/>
        </p:nvSpPr>
        <p:spPr>
          <a:xfrm>
            <a:off x="4884420" y="866654"/>
            <a:ext cx="393700" cy="180339"/>
          </a:xfrm>
          <a:custGeom>
            <a:avLst/>
            <a:gdLst/>
            <a:ahLst/>
            <a:cxnLst/>
            <a:rect l="l" t="t" r="r" b="b"/>
            <a:pathLst>
              <a:path w="393700" h="180340">
                <a:moveTo>
                  <a:pt x="390143" y="0"/>
                </a:moveTo>
                <a:lnTo>
                  <a:pt x="390143" y="45719"/>
                </a:lnTo>
                <a:lnTo>
                  <a:pt x="393191" y="120395"/>
                </a:lnTo>
                <a:lnTo>
                  <a:pt x="393191" y="152399"/>
                </a:lnTo>
                <a:lnTo>
                  <a:pt x="365759" y="167639"/>
                </a:lnTo>
                <a:lnTo>
                  <a:pt x="364235" y="167639"/>
                </a:lnTo>
                <a:lnTo>
                  <a:pt x="348995" y="173735"/>
                </a:lnTo>
                <a:lnTo>
                  <a:pt x="332231" y="176783"/>
                </a:lnTo>
                <a:lnTo>
                  <a:pt x="313943" y="179831"/>
                </a:lnTo>
                <a:lnTo>
                  <a:pt x="295655" y="178307"/>
                </a:lnTo>
                <a:lnTo>
                  <a:pt x="275843" y="175259"/>
                </a:lnTo>
                <a:lnTo>
                  <a:pt x="252983" y="167639"/>
                </a:lnTo>
                <a:lnTo>
                  <a:pt x="243839" y="164591"/>
                </a:lnTo>
                <a:lnTo>
                  <a:pt x="175259" y="140207"/>
                </a:lnTo>
                <a:lnTo>
                  <a:pt x="158495" y="132587"/>
                </a:lnTo>
                <a:lnTo>
                  <a:pt x="140207" y="124967"/>
                </a:lnTo>
                <a:lnTo>
                  <a:pt x="124967" y="115823"/>
                </a:lnTo>
                <a:lnTo>
                  <a:pt x="111251" y="108203"/>
                </a:lnTo>
                <a:lnTo>
                  <a:pt x="108203" y="106679"/>
                </a:lnTo>
                <a:lnTo>
                  <a:pt x="92963" y="96011"/>
                </a:lnTo>
                <a:lnTo>
                  <a:pt x="80771" y="85343"/>
                </a:lnTo>
                <a:lnTo>
                  <a:pt x="65531" y="73151"/>
                </a:lnTo>
                <a:lnTo>
                  <a:pt x="50291" y="59435"/>
                </a:lnTo>
                <a:lnTo>
                  <a:pt x="38099" y="47243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21335"/>
                </a:lnTo>
                <a:lnTo>
                  <a:pt x="12191" y="16763"/>
                </a:lnTo>
                <a:lnTo>
                  <a:pt x="4571" y="6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4" name="object 3544"/>
          <p:cNvSpPr/>
          <p:nvPr/>
        </p:nvSpPr>
        <p:spPr>
          <a:xfrm>
            <a:off x="1051561" y="6517645"/>
            <a:ext cx="129539" cy="207645"/>
          </a:xfrm>
          <a:custGeom>
            <a:avLst/>
            <a:gdLst/>
            <a:ahLst/>
            <a:cxnLst/>
            <a:rect l="l" t="t" r="r" b="b"/>
            <a:pathLst>
              <a:path w="129540" h="207645">
                <a:moveTo>
                  <a:pt x="21335" y="0"/>
                </a:moveTo>
                <a:lnTo>
                  <a:pt x="0" y="10667"/>
                </a:lnTo>
                <a:lnTo>
                  <a:pt x="64007" y="150875"/>
                </a:lnTo>
                <a:lnTo>
                  <a:pt x="89915" y="205739"/>
                </a:lnTo>
                <a:lnTo>
                  <a:pt x="91439" y="207263"/>
                </a:lnTo>
                <a:lnTo>
                  <a:pt x="105155" y="199643"/>
                </a:lnTo>
                <a:lnTo>
                  <a:pt x="129539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5" name="object 3545"/>
          <p:cNvSpPr/>
          <p:nvPr/>
        </p:nvSpPr>
        <p:spPr>
          <a:xfrm>
            <a:off x="3523488" y="3402590"/>
            <a:ext cx="134620" cy="125095"/>
          </a:xfrm>
          <a:custGeom>
            <a:avLst/>
            <a:gdLst/>
            <a:ahLst/>
            <a:cxnLst/>
            <a:rect l="l" t="t" r="r" b="b"/>
            <a:pathLst>
              <a:path w="134620" h="125095">
                <a:moveTo>
                  <a:pt x="134111" y="18287"/>
                </a:moveTo>
                <a:lnTo>
                  <a:pt x="126491" y="3047"/>
                </a:lnTo>
                <a:lnTo>
                  <a:pt x="126491" y="0"/>
                </a:lnTo>
                <a:lnTo>
                  <a:pt x="0" y="108203"/>
                </a:lnTo>
                <a:lnTo>
                  <a:pt x="9143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6" name="object 3546"/>
          <p:cNvSpPr/>
          <p:nvPr/>
        </p:nvSpPr>
        <p:spPr>
          <a:xfrm>
            <a:off x="858015" y="6103111"/>
            <a:ext cx="26035" cy="67310"/>
          </a:xfrm>
          <a:custGeom>
            <a:avLst/>
            <a:gdLst/>
            <a:ahLst/>
            <a:cxnLst/>
            <a:rect l="l" t="t" r="r" b="b"/>
            <a:pathLst>
              <a:path w="26034" h="67310">
                <a:moveTo>
                  <a:pt x="19811" y="0"/>
                </a:moveTo>
                <a:lnTo>
                  <a:pt x="0" y="9143"/>
                </a:lnTo>
                <a:lnTo>
                  <a:pt x="25907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7" name="object 3547"/>
          <p:cNvSpPr/>
          <p:nvPr/>
        </p:nvSpPr>
        <p:spPr>
          <a:xfrm>
            <a:off x="4517136" y="912373"/>
            <a:ext cx="44450" cy="123825"/>
          </a:xfrm>
          <a:custGeom>
            <a:avLst/>
            <a:gdLst/>
            <a:ahLst/>
            <a:cxnLst/>
            <a:rect l="l" t="t" r="r" b="b"/>
            <a:pathLst>
              <a:path w="44450" h="123825">
                <a:moveTo>
                  <a:pt x="24383" y="123443"/>
                </a:moveTo>
                <a:lnTo>
                  <a:pt x="35051" y="114299"/>
                </a:lnTo>
                <a:lnTo>
                  <a:pt x="44195" y="103631"/>
                </a:lnTo>
                <a:lnTo>
                  <a:pt x="22859" y="70103"/>
                </a:lnTo>
                <a:lnTo>
                  <a:pt x="21335" y="67055"/>
                </a:lnTo>
                <a:lnTo>
                  <a:pt x="24383" y="65531"/>
                </a:lnTo>
                <a:lnTo>
                  <a:pt x="35051" y="57911"/>
                </a:lnTo>
                <a:lnTo>
                  <a:pt x="4571" y="30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8" name="object 3548"/>
          <p:cNvSpPr/>
          <p:nvPr/>
        </p:nvSpPr>
        <p:spPr>
          <a:xfrm>
            <a:off x="1235964" y="4595876"/>
            <a:ext cx="292735" cy="228600"/>
          </a:xfrm>
          <a:custGeom>
            <a:avLst/>
            <a:gdLst/>
            <a:ahLst/>
            <a:cxnLst/>
            <a:rect l="l" t="t" r="r" b="b"/>
            <a:pathLst>
              <a:path w="292734" h="228600">
                <a:moveTo>
                  <a:pt x="248411" y="0"/>
                </a:moveTo>
                <a:lnTo>
                  <a:pt x="269747" y="25907"/>
                </a:lnTo>
                <a:lnTo>
                  <a:pt x="292607" y="56387"/>
                </a:lnTo>
                <a:lnTo>
                  <a:pt x="41147" y="228599"/>
                </a:lnTo>
                <a:lnTo>
                  <a:pt x="28955" y="208787"/>
                </a:lnTo>
                <a:lnTo>
                  <a:pt x="15239" y="188975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9" name="object 3549"/>
          <p:cNvSpPr/>
          <p:nvPr/>
        </p:nvSpPr>
        <p:spPr>
          <a:xfrm>
            <a:off x="4472943" y="7415283"/>
            <a:ext cx="361315" cy="498475"/>
          </a:xfrm>
          <a:custGeom>
            <a:avLst/>
            <a:gdLst/>
            <a:ahLst/>
            <a:cxnLst/>
            <a:rect l="l" t="t" r="r" b="b"/>
            <a:pathLst>
              <a:path w="361314" h="498475">
                <a:moveTo>
                  <a:pt x="361187" y="498347"/>
                </a:moveTo>
                <a:lnTo>
                  <a:pt x="257555" y="284987"/>
                </a:lnTo>
                <a:lnTo>
                  <a:pt x="208787" y="184403"/>
                </a:lnTo>
                <a:lnTo>
                  <a:pt x="108203" y="2331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0" name="object 3550"/>
          <p:cNvSpPr/>
          <p:nvPr/>
        </p:nvSpPr>
        <p:spPr>
          <a:xfrm>
            <a:off x="12454132" y="6627370"/>
            <a:ext cx="68581" cy="205740"/>
          </a:xfrm>
          <a:custGeom>
            <a:avLst/>
            <a:gdLst/>
            <a:ahLst/>
            <a:cxnLst/>
            <a:rect l="l" t="t" r="r" b="b"/>
            <a:pathLst>
              <a:path w="68579" h="205740">
                <a:moveTo>
                  <a:pt x="0" y="0"/>
                </a:moveTo>
                <a:lnTo>
                  <a:pt x="68579" y="160019"/>
                </a:lnTo>
                <a:lnTo>
                  <a:pt x="48767" y="202691"/>
                </a:lnTo>
                <a:lnTo>
                  <a:pt x="47243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1" name="object 3551"/>
          <p:cNvSpPr/>
          <p:nvPr/>
        </p:nvSpPr>
        <p:spPr>
          <a:xfrm>
            <a:off x="12569952" y="6974840"/>
            <a:ext cx="90170" cy="181610"/>
          </a:xfrm>
          <a:custGeom>
            <a:avLst/>
            <a:gdLst/>
            <a:ahLst/>
            <a:cxnLst/>
            <a:rect l="l" t="t" r="r" b="b"/>
            <a:pathLst>
              <a:path w="90170" h="181609">
                <a:moveTo>
                  <a:pt x="0" y="18287"/>
                </a:moveTo>
                <a:lnTo>
                  <a:pt x="1523" y="16763"/>
                </a:lnTo>
                <a:lnTo>
                  <a:pt x="32003" y="0"/>
                </a:lnTo>
                <a:lnTo>
                  <a:pt x="89915" y="134111"/>
                </a:lnTo>
                <a:lnTo>
                  <a:pt x="70103" y="179831"/>
                </a:lnTo>
                <a:lnTo>
                  <a:pt x="6857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2" name="object 3552"/>
          <p:cNvSpPr/>
          <p:nvPr/>
        </p:nvSpPr>
        <p:spPr>
          <a:xfrm>
            <a:off x="13130783" y="5373122"/>
            <a:ext cx="45720" cy="93345"/>
          </a:xfrm>
          <a:custGeom>
            <a:avLst/>
            <a:gdLst/>
            <a:ahLst/>
            <a:cxnLst/>
            <a:rect l="l" t="t" r="r" b="b"/>
            <a:pathLst>
              <a:path w="45719" h="93345">
                <a:moveTo>
                  <a:pt x="0" y="92963"/>
                </a:moveTo>
                <a:lnTo>
                  <a:pt x="45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3" name="object 3553"/>
          <p:cNvSpPr/>
          <p:nvPr/>
        </p:nvSpPr>
        <p:spPr>
          <a:xfrm>
            <a:off x="12047224" y="3910082"/>
            <a:ext cx="192405" cy="368935"/>
          </a:xfrm>
          <a:custGeom>
            <a:avLst/>
            <a:gdLst/>
            <a:ahLst/>
            <a:cxnLst/>
            <a:rect l="l" t="t" r="r" b="b"/>
            <a:pathLst>
              <a:path w="192404" h="368935">
                <a:moveTo>
                  <a:pt x="192023" y="0"/>
                </a:moveTo>
                <a:lnTo>
                  <a:pt x="6095" y="368807"/>
                </a:lnTo>
                <a:lnTo>
                  <a:pt x="0" y="3642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4" name="object 3554"/>
          <p:cNvSpPr/>
          <p:nvPr/>
        </p:nvSpPr>
        <p:spPr>
          <a:xfrm>
            <a:off x="2346963" y="9250172"/>
            <a:ext cx="241300" cy="439420"/>
          </a:xfrm>
          <a:custGeom>
            <a:avLst/>
            <a:gdLst/>
            <a:ahLst/>
            <a:cxnLst/>
            <a:rect l="l" t="t" r="r" b="b"/>
            <a:pathLst>
              <a:path w="241300" h="439420">
                <a:moveTo>
                  <a:pt x="240791" y="417575"/>
                </a:moveTo>
                <a:lnTo>
                  <a:pt x="196595" y="438911"/>
                </a:lnTo>
                <a:lnTo>
                  <a:pt x="138683" y="313943"/>
                </a:lnTo>
                <a:lnTo>
                  <a:pt x="0" y="21335"/>
                </a:ln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5" name="object 3555"/>
          <p:cNvSpPr/>
          <p:nvPr/>
        </p:nvSpPr>
        <p:spPr>
          <a:xfrm>
            <a:off x="5236464" y="8744205"/>
            <a:ext cx="121920" cy="251460"/>
          </a:xfrm>
          <a:custGeom>
            <a:avLst/>
            <a:gdLst/>
            <a:ahLst/>
            <a:cxnLst/>
            <a:rect l="l" t="t" r="r" b="b"/>
            <a:pathLst>
              <a:path w="121920" h="251459">
                <a:moveTo>
                  <a:pt x="0" y="0"/>
                </a:moveTo>
                <a:lnTo>
                  <a:pt x="7619" y="15239"/>
                </a:lnTo>
                <a:lnTo>
                  <a:pt x="121919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6" name="object 3556"/>
          <p:cNvSpPr/>
          <p:nvPr/>
        </p:nvSpPr>
        <p:spPr>
          <a:xfrm>
            <a:off x="9232394" y="8945371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5" h="15240">
                <a:moveTo>
                  <a:pt x="16763" y="0"/>
                </a:moveTo>
                <a:lnTo>
                  <a:pt x="7619" y="3047"/>
                </a:lnTo>
                <a:lnTo>
                  <a:pt x="0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7" name="object 3557"/>
          <p:cNvSpPr/>
          <p:nvPr/>
        </p:nvSpPr>
        <p:spPr>
          <a:xfrm>
            <a:off x="5323333" y="9504680"/>
            <a:ext cx="129539" cy="250189"/>
          </a:xfrm>
          <a:custGeom>
            <a:avLst/>
            <a:gdLst/>
            <a:ahLst/>
            <a:cxnLst/>
            <a:rect l="l" t="t" r="r" b="b"/>
            <a:pathLst>
              <a:path w="129539" h="250190">
                <a:moveTo>
                  <a:pt x="85343" y="0"/>
                </a:moveTo>
                <a:lnTo>
                  <a:pt x="115823" y="65531"/>
                </a:lnTo>
                <a:lnTo>
                  <a:pt x="126491" y="99059"/>
                </a:lnTo>
                <a:lnTo>
                  <a:pt x="129539" y="118871"/>
                </a:lnTo>
                <a:lnTo>
                  <a:pt x="128015" y="153923"/>
                </a:lnTo>
                <a:lnTo>
                  <a:pt x="120395" y="172211"/>
                </a:lnTo>
                <a:lnTo>
                  <a:pt x="100583" y="198119"/>
                </a:lnTo>
                <a:lnTo>
                  <a:pt x="70103" y="214883"/>
                </a:lnTo>
                <a:lnTo>
                  <a:pt x="0" y="2499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8" name="object 3558"/>
          <p:cNvSpPr/>
          <p:nvPr/>
        </p:nvSpPr>
        <p:spPr>
          <a:xfrm>
            <a:off x="9694169" y="8774684"/>
            <a:ext cx="104139" cy="208914"/>
          </a:xfrm>
          <a:custGeom>
            <a:avLst/>
            <a:gdLst/>
            <a:ahLst/>
            <a:cxnLst/>
            <a:rect l="l" t="t" r="r" b="b"/>
            <a:pathLst>
              <a:path w="104140" h="208915">
                <a:moveTo>
                  <a:pt x="0" y="208787"/>
                </a:moveTo>
                <a:lnTo>
                  <a:pt x="7619" y="201167"/>
                </a:lnTo>
                <a:lnTo>
                  <a:pt x="13715" y="188975"/>
                </a:lnTo>
                <a:lnTo>
                  <a:pt x="94487" y="18287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9" name="object 3559"/>
          <p:cNvSpPr/>
          <p:nvPr/>
        </p:nvSpPr>
        <p:spPr>
          <a:xfrm>
            <a:off x="5620513" y="8875268"/>
            <a:ext cx="408940" cy="149860"/>
          </a:xfrm>
          <a:custGeom>
            <a:avLst/>
            <a:gdLst/>
            <a:ahLst/>
            <a:cxnLst/>
            <a:rect l="l" t="t" r="r" b="b"/>
            <a:pathLst>
              <a:path w="408939" h="149859">
                <a:moveTo>
                  <a:pt x="0" y="0"/>
                </a:moveTo>
                <a:lnTo>
                  <a:pt x="39623" y="80771"/>
                </a:lnTo>
                <a:lnTo>
                  <a:pt x="60959" y="108203"/>
                </a:lnTo>
                <a:lnTo>
                  <a:pt x="74675" y="118871"/>
                </a:lnTo>
                <a:lnTo>
                  <a:pt x="89915" y="131063"/>
                </a:lnTo>
                <a:lnTo>
                  <a:pt x="124967" y="143255"/>
                </a:lnTo>
                <a:lnTo>
                  <a:pt x="160019" y="149351"/>
                </a:lnTo>
                <a:lnTo>
                  <a:pt x="193547" y="146303"/>
                </a:lnTo>
                <a:lnTo>
                  <a:pt x="196595" y="144779"/>
                </a:lnTo>
                <a:lnTo>
                  <a:pt x="217931" y="138683"/>
                </a:lnTo>
                <a:lnTo>
                  <a:pt x="228599" y="135635"/>
                </a:lnTo>
                <a:lnTo>
                  <a:pt x="379475" y="64007"/>
                </a:lnTo>
                <a:lnTo>
                  <a:pt x="390143" y="57911"/>
                </a:lnTo>
                <a:lnTo>
                  <a:pt x="408431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0" name="object 3560"/>
          <p:cNvSpPr/>
          <p:nvPr/>
        </p:nvSpPr>
        <p:spPr>
          <a:xfrm>
            <a:off x="8563356" y="8158988"/>
            <a:ext cx="731520" cy="690880"/>
          </a:xfrm>
          <a:custGeom>
            <a:avLst/>
            <a:gdLst/>
            <a:ahLst/>
            <a:cxnLst/>
            <a:rect l="l" t="t" r="r" b="b"/>
            <a:pathLst>
              <a:path w="731520" h="690879">
                <a:moveTo>
                  <a:pt x="731519" y="690371"/>
                </a:moveTo>
                <a:lnTo>
                  <a:pt x="725423" y="687323"/>
                </a:lnTo>
                <a:lnTo>
                  <a:pt x="473963" y="560831"/>
                </a:lnTo>
                <a:lnTo>
                  <a:pt x="204215" y="4236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1" name="object 3561"/>
          <p:cNvSpPr/>
          <p:nvPr/>
        </p:nvSpPr>
        <p:spPr>
          <a:xfrm>
            <a:off x="3752088" y="27183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2" name="object 3562"/>
          <p:cNvSpPr/>
          <p:nvPr/>
        </p:nvSpPr>
        <p:spPr>
          <a:xfrm>
            <a:off x="10835640" y="91739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3" name="object 3563"/>
          <p:cNvSpPr/>
          <p:nvPr/>
        </p:nvSpPr>
        <p:spPr>
          <a:xfrm>
            <a:off x="1453896" y="46004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4" name="object 3564"/>
          <p:cNvSpPr/>
          <p:nvPr/>
        </p:nvSpPr>
        <p:spPr>
          <a:xfrm>
            <a:off x="11628119" y="5071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5" name="object 3565"/>
          <p:cNvSpPr/>
          <p:nvPr/>
        </p:nvSpPr>
        <p:spPr>
          <a:xfrm>
            <a:off x="8886443" y="857504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6" name="object 3566"/>
          <p:cNvSpPr/>
          <p:nvPr/>
        </p:nvSpPr>
        <p:spPr>
          <a:xfrm>
            <a:off x="2148842" y="975614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7" name="object 3567"/>
          <p:cNvSpPr/>
          <p:nvPr/>
        </p:nvSpPr>
        <p:spPr>
          <a:xfrm>
            <a:off x="13210032" y="74777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8" name="object 3568"/>
          <p:cNvSpPr/>
          <p:nvPr/>
        </p:nvSpPr>
        <p:spPr>
          <a:xfrm>
            <a:off x="12943334" y="925779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9" name="object 3569"/>
          <p:cNvSpPr/>
          <p:nvPr/>
        </p:nvSpPr>
        <p:spPr>
          <a:xfrm>
            <a:off x="12123420" y="56626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0" name="object 3570"/>
          <p:cNvSpPr/>
          <p:nvPr/>
        </p:nvSpPr>
        <p:spPr>
          <a:xfrm>
            <a:off x="6957059" y="87487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1" name="object 3571"/>
          <p:cNvSpPr/>
          <p:nvPr/>
        </p:nvSpPr>
        <p:spPr>
          <a:xfrm>
            <a:off x="12699493" y="45151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2" name="object 3572"/>
          <p:cNvSpPr/>
          <p:nvPr/>
        </p:nvSpPr>
        <p:spPr>
          <a:xfrm>
            <a:off x="12713208" y="624484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3" name="object 3573"/>
          <p:cNvSpPr/>
          <p:nvPr/>
        </p:nvSpPr>
        <p:spPr>
          <a:xfrm>
            <a:off x="4290059" y="70327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4" name="object 3574"/>
          <p:cNvSpPr/>
          <p:nvPr/>
        </p:nvSpPr>
        <p:spPr>
          <a:xfrm>
            <a:off x="9291829" y="9794239"/>
            <a:ext cx="27940" cy="20320"/>
          </a:xfrm>
          <a:custGeom>
            <a:avLst/>
            <a:gdLst/>
            <a:ahLst/>
            <a:cxnLst/>
            <a:rect l="l" t="t" r="r" b="b"/>
            <a:pathLst>
              <a:path w="27940" h="20320">
                <a:moveTo>
                  <a:pt x="25907" y="19811"/>
                </a:moveTo>
                <a:lnTo>
                  <a:pt x="27431" y="13715"/>
                </a:lnTo>
                <a:lnTo>
                  <a:pt x="25907" y="7619"/>
                </a:lnTo>
                <a:lnTo>
                  <a:pt x="21335" y="1523"/>
                </a:lnTo>
                <a:lnTo>
                  <a:pt x="13715" y="0"/>
                </a:lnTo>
                <a:lnTo>
                  <a:pt x="6095" y="1523"/>
                </a:lnTo>
                <a:lnTo>
                  <a:pt x="1523" y="7619"/>
                </a:lnTo>
                <a:lnTo>
                  <a:pt x="0" y="13715"/>
                </a:lnTo>
                <a:lnTo>
                  <a:pt x="1523" y="19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5" name="object 3575"/>
          <p:cNvSpPr/>
          <p:nvPr/>
        </p:nvSpPr>
        <p:spPr>
          <a:xfrm>
            <a:off x="12228579" y="395732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6" name="object 3576"/>
          <p:cNvSpPr/>
          <p:nvPr/>
        </p:nvSpPr>
        <p:spPr>
          <a:xfrm>
            <a:off x="13847066" y="221691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7" name="object 3577"/>
          <p:cNvSpPr/>
          <p:nvPr/>
        </p:nvSpPr>
        <p:spPr>
          <a:xfrm>
            <a:off x="10994136" y="78587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8" name="object 3578"/>
          <p:cNvSpPr/>
          <p:nvPr/>
        </p:nvSpPr>
        <p:spPr>
          <a:xfrm>
            <a:off x="13673329" y="85308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9" name="object 3579"/>
          <p:cNvSpPr/>
          <p:nvPr/>
        </p:nvSpPr>
        <p:spPr>
          <a:xfrm>
            <a:off x="10629901" y="71531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0" name="object 3580"/>
          <p:cNvSpPr/>
          <p:nvPr/>
        </p:nvSpPr>
        <p:spPr>
          <a:xfrm>
            <a:off x="6265165" y="109829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1" name="object 3581"/>
          <p:cNvSpPr/>
          <p:nvPr/>
        </p:nvSpPr>
        <p:spPr>
          <a:xfrm>
            <a:off x="10447019" y="8963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2" name="object 3582"/>
          <p:cNvSpPr/>
          <p:nvPr/>
        </p:nvSpPr>
        <p:spPr>
          <a:xfrm>
            <a:off x="1697736" y="88066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3" name="object 3583"/>
          <p:cNvSpPr/>
          <p:nvPr/>
        </p:nvSpPr>
        <p:spPr>
          <a:xfrm>
            <a:off x="12640057" y="31968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4" name="object 3584"/>
          <p:cNvSpPr/>
          <p:nvPr/>
        </p:nvSpPr>
        <p:spPr>
          <a:xfrm>
            <a:off x="11539728" y="67797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5" name="object 3585"/>
          <p:cNvSpPr/>
          <p:nvPr/>
        </p:nvSpPr>
        <p:spPr>
          <a:xfrm>
            <a:off x="13767815" y="941019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6" name="object 3586"/>
          <p:cNvSpPr/>
          <p:nvPr/>
        </p:nvSpPr>
        <p:spPr>
          <a:xfrm>
            <a:off x="1327403" y="802182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7" name="object 3587"/>
          <p:cNvSpPr/>
          <p:nvPr/>
        </p:nvSpPr>
        <p:spPr>
          <a:xfrm>
            <a:off x="5266947" y="10586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8" name="object 3588"/>
          <p:cNvSpPr/>
          <p:nvPr/>
        </p:nvSpPr>
        <p:spPr>
          <a:xfrm>
            <a:off x="13327382" y="3248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9" name="object 3589"/>
          <p:cNvSpPr/>
          <p:nvPr/>
        </p:nvSpPr>
        <p:spPr>
          <a:xfrm>
            <a:off x="11785094" y="481685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0" name="object 3590"/>
          <p:cNvSpPr/>
          <p:nvPr/>
        </p:nvSpPr>
        <p:spPr>
          <a:xfrm>
            <a:off x="9907523" y="85643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1" name="object 3591"/>
          <p:cNvSpPr/>
          <p:nvPr/>
        </p:nvSpPr>
        <p:spPr>
          <a:xfrm>
            <a:off x="14465808" y="9931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2" name="object 3592"/>
          <p:cNvSpPr/>
          <p:nvPr/>
        </p:nvSpPr>
        <p:spPr>
          <a:xfrm>
            <a:off x="13360911" y="17764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3" name="object 3593"/>
          <p:cNvSpPr/>
          <p:nvPr/>
        </p:nvSpPr>
        <p:spPr>
          <a:xfrm>
            <a:off x="2598421" y="382473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4" name="object 3594"/>
          <p:cNvSpPr/>
          <p:nvPr/>
        </p:nvSpPr>
        <p:spPr>
          <a:xfrm>
            <a:off x="4855464" y="16332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5" name="object 3595"/>
          <p:cNvSpPr/>
          <p:nvPr/>
        </p:nvSpPr>
        <p:spPr>
          <a:xfrm>
            <a:off x="11274552" y="584098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6" name="object 3596"/>
          <p:cNvSpPr/>
          <p:nvPr/>
        </p:nvSpPr>
        <p:spPr>
          <a:xfrm>
            <a:off x="12006073" y="974090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7" name="object 3597"/>
          <p:cNvSpPr/>
          <p:nvPr/>
        </p:nvSpPr>
        <p:spPr>
          <a:xfrm>
            <a:off x="13752576" y="370281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8" name="object 3598"/>
          <p:cNvSpPr/>
          <p:nvPr/>
        </p:nvSpPr>
        <p:spPr>
          <a:xfrm>
            <a:off x="4959097" y="74914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9" name="object 3599"/>
          <p:cNvSpPr/>
          <p:nvPr/>
        </p:nvSpPr>
        <p:spPr>
          <a:xfrm>
            <a:off x="873255" y="7058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0" name="object 3600"/>
          <p:cNvSpPr/>
          <p:nvPr/>
        </p:nvSpPr>
        <p:spPr>
          <a:xfrm>
            <a:off x="11047478" y="620979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1" name="object 3601"/>
          <p:cNvSpPr/>
          <p:nvPr/>
        </p:nvSpPr>
        <p:spPr>
          <a:xfrm>
            <a:off x="5006340" y="827024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2" name="object 3602"/>
          <p:cNvSpPr/>
          <p:nvPr/>
        </p:nvSpPr>
        <p:spPr>
          <a:xfrm>
            <a:off x="5317237" y="90048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3" name="object 3603"/>
          <p:cNvSpPr/>
          <p:nvPr/>
        </p:nvSpPr>
        <p:spPr>
          <a:xfrm>
            <a:off x="13219177" y="51490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4" name="object 3604"/>
          <p:cNvSpPr/>
          <p:nvPr/>
        </p:nvSpPr>
        <p:spPr>
          <a:xfrm>
            <a:off x="5443730" y="96372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5" name="object 3605"/>
          <p:cNvSpPr/>
          <p:nvPr/>
        </p:nvSpPr>
        <p:spPr>
          <a:xfrm>
            <a:off x="8621268" y="80980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6" name="object 3606"/>
          <p:cNvSpPr/>
          <p:nvPr/>
        </p:nvSpPr>
        <p:spPr>
          <a:xfrm>
            <a:off x="8004047" y="823671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7" name="object 3607"/>
          <p:cNvSpPr/>
          <p:nvPr/>
        </p:nvSpPr>
        <p:spPr>
          <a:xfrm>
            <a:off x="6096001" y="91739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8" name="object 3608"/>
          <p:cNvSpPr/>
          <p:nvPr/>
        </p:nvSpPr>
        <p:spPr>
          <a:xfrm>
            <a:off x="8237219" y="766216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9" name="object 3609"/>
          <p:cNvSpPr/>
          <p:nvPr/>
        </p:nvSpPr>
        <p:spPr>
          <a:xfrm>
            <a:off x="11746993" y="9524492"/>
            <a:ext cx="581024" cy="289561"/>
          </a:xfrm>
          <a:custGeom>
            <a:avLst/>
            <a:gdLst/>
            <a:ahLst/>
            <a:cxnLst/>
            <a:rect l="l" t="t" r="r" b="b"/>
            <a:pathLst>
              <a:path w="581025" h="289559">
                <a:moveTo>
                  <a:pt x="0" y="0"/>
                </a:moveTo>
                <a:lnTo>
                  <a:pt x="580643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0" name="object 3610"/>
          <p:cNvSpPr/>
          <p:nvPr/>
        </p:nvSpPr>
        <p:spPr>
          <a:xfrm>
            <a:off x="6141722" y="8671057"/>
            <a:ext cx="728980" cy="356869"/>
          </a:xfrm>
          <a:custGeom>
            <a:avLst/>
            <a:gdLst/>
            <a:ahLst/>
            <a:cxnLst/>
            <a:rect l="l" t="t" r="r" b="b"/>
            <a:pathLst>
              <a:path w="728979" h="356870">
                <a:moveTo>
                  <a:pt x="728471" y="0"/>
                </a:moveTo>
                <a:lnTo>
                  <a:pt x="320039" y="199643"/>
                </a:lnTo>
                <a:lnTo>
                  <a:pt x="0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1" name="object 3611"/>
          <p:cNvSpPr/>
          <p:nvPr/>
        </p:nvSpPr>
        <p:spPr>
          <a:xfrm>
            <a:off x="5766820" y="1048010"/>
            <a:ext cx="68581" cy="41275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0" y="41147"/>
                </a:moveTo>
                <a:lnTo>
                  <a:pt x="1523" y="41147"/>
                </a:ln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2" name="object 3612"/>
          <p:cNvSpPr/>
          <p:nvPr/>
        </p:nvSpPr>
        <p:spPr>
          <a:xfrm>
            <a:off x="12798554" y="9654030"/>
            <a:ext cx="85725" cy="160021"/>
          </a:xfrm>
          <a:custGeom>
            <a:avLst/>
            <a:gdLst/>
            <a:ahLst/>
            <a:cxnLst/>
            <a:rect l="l" t="t" r="r" b="b"/>
            <a:pathLst>
              <a:path w="85725" h="160020">
                <a:moveTo>
                  <a:pt x="85343" y="0"/>
                </a:moveTo>
                <a:lnTo>
                  <a:pt x="45719" y="71627"/>
                </a:lnTo>
                <a:lnTo>
                  <a:pt x="0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3" name="object 3613"/>
          <p:cNvSpPr/>
          <p:nvPr/>
        </p:nvSpPr>
        <p:spPr>
          <a:xfrm>
            <a:off x="8229600" y="7406132"/>
            <a:ext cx="810895" cy="753110"/>
          </a:xfrm>
          <a:custGeom>
            <a:avLst/>
            <a:gdLst/>
            <a:ahLst/>
            <a:cxnLst/>
            <a:rect l="l" t="t" r="r" b="b"/>
            <a:pathLst>
              <a:path w="810895" h="753109">
                <a:moveTo>
                  <a:pt x="333755" y="752855"/>
                </a:moveTo>
                <a:lnTo>
                  <a:pt x="533399" y="653795"/>
                </a:lnTo>
                <a:lnTo>
                  <a:pt x="810767" y="519683"/>
                </a:lnTo>
                <a:lnTo>
                  <a:pt x="691895" y="272795"/>
                </a:lnTo>
                <a:lnTo>
                  <a:pt x="560831" y="0"/>
                </a:lnTo>
                <a:lnTo>
                  <a:pt x="271271" y="140207"/>
                </a:lnTo>
                <a:lnTo>
                  <a:pt x="117347" y="216407"/>
                </a:lnTo>
                <a:lnTo>
                  <a:pt x="0" y="274319"/>
                </a:lnTo>
                <a:lnTo>
                  <a:pt x="48767" y="374903"/>
                </a:lnTo>
                <a:lnTo>
                  <a:pt x="64007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4" name="object 3614"/>
          <p:cNvSpPr/>
          <p:nvPr/>
        </p:nvSpPr>
        <p:spPr>
          <a:xfrm>
            <a:off x="12423650" y="5903472"/>
            <a:ext cx="281939" cy="593091"/>
          </a:xfrm>
          <a:custGeom>
            <a:avLst/>
            <a:gdLst/>
            <a:ahLst/>
            <a:cxnLst/>
            <a:rect l="l" t="t" r="r" b="b"/>
            <a:pathLst>
              <a:path w="281940" h="593089">
                <a:moveTo>
                  <a:pt x="281939" y="592835"/>
                </a:moveTo>
                <a:lnTo>
                  <a:pt x="210311" y="422147"/>
                </a:lnTo>
                <a:lnTo>
                  <a:pt x="190499" y="380999"/>
                </a:lnTo>
                <a:lnTo>
                  <a:pt x="187451" y="373379"/>
                </a:lnTo>
                <a:lnTo>
                  <a:pt x="184403" y="367283"/>
                </a:lnTo>
                <a:lnTo>
                  <a:pt x="181355" y="361187"/>
                </a:lnTo>
                <a:lnTo>
                  <a:pt x="178307" y="353567"/>
                </a:lnTo>
                <a:lnTo>
                  <a:pt x="175259" y="347471"/>
                </a:lnTo>
                <a:lnTo>
                  <a:pt x="172211" y="341375"/>
                </a:lnTo>
                <a:lnTo>
                  <a:pt x="169163" y="333755"/>
                </a:lnTo>
                <a:lnTo>
                  <a:pt x="166115" y="327659"/>
                </a:lnTo>
                <a:lnTo>
                  <a:pt x="163067" y="321563"/>
                </a:lnTo>
                <a:lnTo>
                  <a:pt x="158495" y="315467"/>
                </a:lnTo>
                <a:lnTo>
                  <a:pt x="155447" y="309371"/>
                </a:lnTo>
                <a:lnTo>
                  <a:pt x="152399" y="301751"/>
                </a:lnTo>
                <a:lnTo>
                  <a:pt x="147827" y="295655"/>
                </a:lnTo>
                <a:lnTo>
                  <a:pt x="144779" y="289559"/>
                </a:lnTo>
                <a:lnTo>
                  <a:pt x="140207" y="283463"/>
                </a:lnTo>
                <a:lnTo>
                  <a:pt x="137159" y="277367"/>
                </a:lnTo>
                <a:lnTo>
                  <a:pt x="132587" y="271271"/>
                </a:lnTo>
                <a:lnTo>
                  <a:pt x="129539" y="265175"/>
                </a:lnTo>
                <a:lnTo>
                  <a:pt x="124967" y="259079"/>
                </a:lnTo>
                <a:lnTo>
                  <a:pt x="120395" y="252983"/>
                </a:lnTo>
                <a:lnTo>
                  <a:pt x="115823" y="246887"/>
                </a:lnTo>
                <a:lnTo>
                  <a:pt x="112775" y="240791"/>
                </a:lnTo>
                <a:lnTo>
                  <a:pt x="108203" y="234695"/>
                </a:lnTo>
                <a:lnTo>
                  <a:pt x="103631" y="230123"/>
                </a:lnTo>
                <a:lnTo>
                  <a:pt x="99059" y="224027"/>
                </a:lnTo>
                <a:lnTo>
                  <a:pt x="94487" y="217931"/>
                </a:lnTo>
                <a:lnTo>
                  <a:pt x="89915" y="211835"/>
                </a:lnTo>
                <a:lnTo>
                  <a:pt x="85343" y="205739"/>
                </a:lnTo>
                <a:lnTo>
                  <a:pt x="80771" y="199643"/>
                </a:lnTo>
                <a:lnTo>
                  <a:pt x="74675" y="193547"/>
                </a:lnTo>
                <a:lnTo>
                  <a:pt x="70103" y="188975"/>
                </a:lnTo>
                <a:lnTo>
                  <a:pt x="65531" y="182879"/>
                </a:lnTo>
                <a:lnTo>
                  <a:pt x="62483" y="179831"/>
                </a:lnTo>
                <a:lnTo>
                  <a:pt x="59435" y="176783"/>
                </a:lnTo>
                <a:lnTo>
                  <a:pt x="54863" y="170687"/>
                </a:lnTo>
                <a:lnTo>
                  <a:pt x="50291" y="166115"/>
                </a:lnTo>
                <a:lnTo>
                  <a:pt x="44195" y="160019"/>
                </a:lnTo>
                <a:lnTo>
                  <a:pt x="39623" y="155447"/>
                </a:lnTo>
                <a:lnTo>
                  <a:pt x="33527" y="149351"/>
                </a:lnTo>
                <a:lnTo>
                  <a:pt x="27431" y="144779"/>
                </a:lnTo>
                <a:lnTo>
                  <a:pt x="22859" y="138683"/>
                </a:lnTo>
                <a:lnTo>
                  <a:pt x="16763" y="134111"/>
                </a:lnTo>
                <a:lnTo>
                  <a:pt x="12191" y="129539"/>
                </a:lnTo>
                <a:lnTo>
                  <a:pt x="6095" y="123443"/>
                </a:lnTo>
                <a:lnTo>
                  <a:pt x="0" y="118871"/>
                </a:lnTo>
                <a:lnTo>
                  <a:pt x="28955" y="59435"/>
                </a:ln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5" name="object 3615"/>
          <p:cNvSpPr/>
          <p:nvPr/>
        </p:nvSpPr>
        <p:spPr>
          <a:xfrm>
            <a:off x="13327380" y="3807969"/>
            <a:ext cx="485140" cy="334010"/>
          </a:xfrm>
          <a:custGeom>
            <a:avLst/>
            <a:gdLst/>
            <a:ahLst/>
            <a:cxnLst/>
            <a:rect l="l" t="t" r="r" b="b"/>
            <a:pathLst>
              <a:path w="485140" h="334010">
                <a:moveTo>
                  <a:pt x="484631" y="0"/>
                </a:moveTo>
                <a:lnTo>
                  <a:pt x="477011" y="3047"/>
                </a:lnTo>
                <a:lnTo>
                  <a:pt x="470915" y="7619"/>
                </a:lnTo>
                <a:lnTo>
                  <a:pt x="464819" y="10667"/>
                </a:lnTo>
                <a:lnTo>
                  <a:pt x="458723" y="13715"/>
                </a:lnTo>
                <a:lnTo>
                  <a:pt x="452627" y="18287"/>
                </a:lnTo>
                <a:lnTo>
                  <a:pt x="445007" y="21335"/>
                </a:lnTo>
                <a:lnTo>
                  <a:pt x="438911" y="25907"/>
                </a:lnTo>
                <a:lnTo>
                  <a:pt x="432815" y="28955"/>
                </a:lnTo>
                <a:lnTo>
                  <a:pt x="426719" y="32003"/>
                </a:lnTo>
                <a:lnTo>
                  <a:pt x="420623" y="36575"/>
                </a:lnTo>
                <a:lnTo>
                  <a:pt x="414527" y="41147"/>
                </a:lnTo>
                <a:lnTo>
                  <a:pt x="408431" y="44195"/>
                </a:lnTo>
                <a:lnTo>
                  <a:pt x="402335" y="48767"/>
                </a:lnTo>
                <a:lnTo>
                  <a:pt x="396239" y="51815"/>
                </a:lnTo>
                <a:lnTo>
                  <a:pt x="390143" y="56387"/>
                </a:lnTo>
                <a:lnTo>
                  <a:pt x="384047" y="60959"/>
                </a:lnTo>
                <a:lnTo>
                  <a:pt x="377951" y="64007"/>
                </a:lnTo>
                <a:lnTo>
                  <a:pt x="371855" y="68579"/>
                </a:lnTo>
                <a:lnTo>
                  <a:pt x="365759" y="73151"/>
                </a:lnTo>
                <a:lnTo>
                  <a:pt x="359663" y="77723"/>
                </a:lnTo>
                <a:lnTo>
                  <a:pt x="353567" y="80771"/>
                </a:lnTo>
                <a:lnTo>
                  <a:pt x="348995" y="85343"/>
                </a:lnTo>
                <a:lnTo>
                  <a:pt x="342899" y="89915"/>
                </a:lnTo>
                <a:lnTo>
                  <a:pt x="336803" y="94487"/>
                </a:lnTo>
                <a:lnTo>
                  <a:pt x="330707" y="99059"/>
                </a:lnTo>
                <a:lnTo>
                  <a:pt x="324611" y="103631"/>
                </a:lnTo>
                <a:lnTo>
                  <a:pt x="318515" y="108203"/>
                </a:lnTo>
                <a:lnTo>
                  <a:pt x="313943" y="112775"/>
                </a:lnTo>
                <a:lnTo>
                  <a:pt x="307847" y="117347"/>
                </a:lnTo>
                <a:lnTo>
                  <a:pt x="301751" y="121919"/>
                </a:lnTo>
                <a:lnTo>
                  <a:pt x="295655" y="126491"/>
                </a:lnTo>
                <a:lnTo>
                  <a:pt x="291083" y="131063"/>
                </a:lnTo>
                <a:lnTo>
                  <a:pt x="284987" y="135635"/>
                </a:lnTo>
                <a:lnTo>
                  <a:pt x="280415" y="140207"/>
                </a:lnTo>
                <a:lnTo>
                  <a:pt x="274319" y="146303"/>
                </a:lnTo>
                <a:lnTo>
                  <a:pt x="268223" y="150875"/>
                </a:lnTo>
                <a:lnTo>
                  <a:pt x="263651" y="155447"/>
                </a:lnTo>
                <a:lnTo>
                  <a:pt x="257555" y="160019"/>
                </a:lnTo>
                <a:lnTo>
                  <a:pt x="252983" y="164591"/>
                </a:lnTo>
                <a:lnTo>
                  <a:pt x="246887" y="170687"/>
                </a:lnTo>
                <a:lnTo>
                  <a:pt x="242315" y="175259"/>
                </a:lnTo>
                <a:lnTo>
                  <a:pt x="236219" y="179831"/>
                </a:lnTo>
                <a:lnTo>
                  <a:pt x="231647" y="185927"/>
                </a:lnTo>
                <a:lnTo>
                  <a:pt x="225551" y="190499"/>
                </a:lnTo>
                <a:lnTo>
                  <a:pt x="220979" y="195071"/>
                </a:lnTo>
                <a:lnTo>
                  <a:pt x="216407" y="201167"/>
                </a:lnTo>
                <a:lnTo>
                  <a:pt x="210311" y="205739"/>
                </a:lnTo>
                <a:lnTo>
                  <a:pt x="205739" y="211835"/>
                </a:lnTo>
                <a:lnTo>
                  <a:pt x="201167" y="216407"/>
                </a:lnTo>
                <a:lnTo>
                  <a:pt x="196595" y="222503"/>
                </a:lnTo>
                <a:lnTo>
                  <a:pt x="190499" y="227075"/>
                </a:lnTo>
                <a:lnTo>
                  <a:pt x="185927" y="233171"/>
                </a:lnTo>
                <a:lnTo>
                  <a:pt x="181355" y="237743"/>
                </a:lnTo>
                <a:lnTo>
                  <a:pt x="179831" y="239267"/>
                </a:lnTo>
                <a:lnTo>
                  <a:pt x="176783" y="243839"/>
                </a:lnTo>
                <a:lnTo>
                  <a:pt x="172211" y="248411"/>
                </a:lnTo>
                <a:lnTo>
                  <a:pt x="167639" y="254507"/>
                </a:lnTo>
                <a:lnTo>
                  <a:pt x="163067" y="259079"/>
                </a:lnTo>
                <a:lnTo>
                  <a:pt x="156971" y="265175"/>
                </a:lnTo>
                <a:lnTo>
                  <a:pt x="152399" y="271271"/>
                </a:lnTo>
                <a:lnTo>
                  <a:pt x="147827" y="275843"/>
                </a:lnTo>
                <a:lnTo>
                  <a:pt x="143255" y="281939"/>
                </a:lnTo>
                <a:lnTo>
                  <a:pt x="138683" y="288035"/>
                </a:lnTo>
                <a:lnTo>
                  <a:pt x="135635" y="294131"/>
                </a:lnTo>
                <a:lnTo>
                  <a:pt x="131063" y="298703"/>
                </a:lnTo>
                <a:lnTo>
                  <a:pt x="0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6" name="object 3616"/>
          <p:cNvSpPr/>
          <p:nvPr/>
        </p:nvSpPr>
        <p:spPr>
          <a:xfrm>
            <a:off x="10703056" y="8998717"/>
            <a:ext cx="990601" cy="498475"/>
          </a:xfrm>
          <a:custGeom>
            <a:avLst/>
            <a:gdLst/>
            <a:ahLst/>
            <a:cxnLst/>
            <a:rect l="l" t="t" r="r" b="b"/>
            <a:pathLst>
              <a:path w="990600" h="498475">
                <a:moveTo>
                  <a:pt x="990599" y="498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7" name="object 3617"/>
          <p:cNvSpPr/>
          <p:nvPr/>
        </p:nvSpPr>
        <p:spPr>
          <a:xfrm>
            <a:off x="10802111" y="8806689"/>
            <a:ext cx="1793876" cy="902336"/>
          </a:xfrm>
          <a:custGeom>
            <a:avLst/>
            <a:gdLst/>
            <a:ahLst/>
            <a:cxnLst/>
            <a:rect l="l" t="t" r="r" b="b"/>
            <a:pathLst>
              <a:path w="1793875" h="902334">
                <a:moveTo>
                  <a:pt x="1793747" y="902207"/>
                </a:moveTo>
                <a:lnTo>
                  <a:pt x="1612391" y="812291"/>
                </a:lnTo>
                <a:lnTo>
                  <a:pt x="249935" y="1249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8" name="object 3618"/>
          <p:cNvSpPr/>
          <p:nvPr/>
        </p:nvSpPr>
        <p:spPr>
          <a:xfrm>
            <a:off x="4803649" y="1881632"/>
            <a:ext cx="58419" cy="91440"/>
          </a:xfrm>
          <a:custGeom>
            <a:avLst/>
            <a:gdLst/>
            <a:ahLst/>
            <a:cxnLst/>
            <a:rect l="l" t="t" r="r" b="b"/>
            <a:pathLst>
              <a:path w="58420" h="91439">
                <a:moveTo>
                  <a:pt x="0" y="91439"/>
                </a:moveTo>
                <a:lnTo>
                  <a:pt x="6095" y="82295"/>
                </a:lnTo>
                <a:lnTo>
                  <a:pt x="9143" y="76199"/>
                </a:lnTo>
                <a:lnTo>
                  <a:pt x="13715" y="68579"/>
                </a:lnTo>
                <a:lnTo>
                  <a:pt x="22859" y="54863"/>
                </a:lnTo>
                <a:lnTo>
                  <a:pt x="33527" y="41147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9" name="object 3619"/>
          <p:cNvSpPr/>
          <p:nvPr/>
        </p:nvSpPr>
        <p:spPr>
          <a:xfrm>
            <a:off x="518161" y="5016501"/>
            <a:ext cx="588646" cy="370840"/>
          </a:xfrm>
          <a:custGeom>
            <a:avLst/>
            <a:gdLst/>
            <a:ahLst/>
            <a:cxnLst/>
            <a:rect l="l" t="t" r="r" b="b"/>
            <a:pathLst>
              <a:path w="588644" h="370839">
                <a:moveTo>
                  <a:pt x="0" y="370331"/>
                </a:moveTo>
                <a:lnTo>
                  <a:pt x="137159" y="284987"/>
                </a:lnTo>
                <a:lnTo>
                  <a:pt x="262127" y="210311"/>
                </a:lnTo>
                <a:lnTo>
                  <a:pt x="384047" y="132587"/>
                </a:lnTo>
                <a:lnTo>
                  <a:pt x="406907" y="118871"/>
                </a:lnTo>
                <a:lnTo>
                  <a:pt x="536447" y="35051"/>
                </a:lnTo>
                <a:lnTo>
                  <a:pt x="5882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0" name="object 3620"/>
          <p:cNvSpPr/>
          <p:nvPr/>
        </p:nvSpPr>
        <p:spPr>
          <a:xfrm>
            <a:off x="6259073" y="866651"/>
            <a:ext cx="186055" cy="161924"/>
          </a:xfrm>
          <a:custGeom>
            <a:avLst/>
            <a:gdLst/>
            <a:ahLst/>
            <a:cxnLst/>
            <a:rect l="l" t="t" r="r" b="b"/>
            <a:pathLst>
              <a:path w="186054" h="161925">
                <a:moveTo>
                  <a:pt x="185927" y="0"/>
                </a:moveTo>
                <a:lnTo>
                  <a:pt x="1523" y="160019"/>
                </a:lnTo>
                <a:lnTo>
                  <a:pt x="0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1" name="object 3621"/>
          <p:cNvSpPr/>
          <p:nvPr/>
        </p:nvSpPr>
        <p:spPr>
          <a:xfrm>
            <a:off x="3904488" y="1973078"/>
            <a:ext cx="899160" cy="826135"/>
          </a:xfrm>
          <a:custGeom>
            <a:avLst/>
            <a:gdLst/>
            <a:ahLst/>
            <a:cxnLst/>
            <a:rect l="l" t="t" r="r" b="b"/>
            <a:pathLst>
              <a:path w="899160" h="826135">
                <a:moveTo>
                  <a:pt x="0" y="826007"/>
                </a:moveTo>
                <a:lnTo>
                  <a:pt x="6095" y="821435"/>
                </a:lnTo>
                <a:lnTo>
                  <a:pt x="179831" y="667511"/>
                </a:lnTo>
                <a:lnTo>
                  <a:pt x="310895" y="553211"/>
                </a:lnTo>
                <a:lnTo>
                  <a:pt x="505967" y="382523"/>
                </a:lnTo>
                <a:lnTo>
                  <a:pt x="624839" y="277367"/>
                </a:lnTo>
                <a:lnTo>
                  <a:pt x="644651" y="259079"/>
                </a:lnTo>
                <a:lnTo>
                  <a:pt x="722375" y="192023"/>
                </a:lnTo>
                <a:lnTo>
                  <a:pt x="775715" y="143255"/>
                </a:lnTo>
                <a:lnTo>
                  <a:pt x="801623" y="118871"/>
                </a:lnTo>
                <a:lnTo>
                  <a:pt x="809243" y="108203"/>
                </a:lnTo>
                <a:lnTo>
                  <a:pt x="826007" y="91439"/>
                </a:lnTo>
                <a:lnTo>
                  <a:pt x="848867" y="65531"/>
                </a:lnTo>
                <a:lnTo>
                  <a:pt x="871727" y="36575"/>
                </a:lnTo>
                <a:lnTo>
                  <a:pt x="890015" y="15239"/>
                </a:lnTo>
                <a:lnTo>
                  <a:pt x="899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2" name="object 3622"/>
          <p:cNvSpPr/>
          <p:nvPr/>
        </p:nvSpPr>
        <p:spPr>
          <a:xfrm>
            <a:off x="6941825" y="7951723"/>
            <a:ext cx="1390015" cy="684530"/>
          </a:xfrm>
          <a:custGeom>
            <a:avLst/>
            <a:gdLst/>
            <a:ahLst/>
            <a:cxnLst/>
            <a:rect l="l" t="t" r="r" b="b"/>
            <a:pathLst>
              <a:path w="1390015" h="684529">
                <a:moveTo>
                  <a:pt x="1389887" y="0"/>
                </a:moveTo>
                <a:lnTo>
                  <a:pt x="1226819" y="80771"/>
                </a:lnTo>
                <a:lnTo>
                  <a:pt x="1014983" y="184403"/>
                </a:lnTo>
                <a:lnTo>
                  <a:pt x="518159" y="428243"/>
                </a:lnTo>
                <a:lnTo>
                  <a:pt x="0" y="684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3" name="object 3623"/>
          <p:cNvSpPr/>
          <p:nvPr/>
        </p:nvSpPr>
        <p:spPr>
          <a:xfrm>
            <a:off x="8398764" y="8078222"/>
            <a:ext cx="93345" cy="129539"/>
          </a:xfrm>
          <a:custGeom>
            <a:avLst/>
            <a:gdLst/>
            <a:ahLst/>
            <a:cxnLst/>
            <a:rect l="l" t="t" r="r" b="b"/>
            <a:pathLst>
              <a:path w="93345" h="129540">
                <a:moveTo>
                  <a:pt x="92963" y="117347"/>
                </a:moveTo>
                <a:lnTo>
                  <a:pt x="64007" y="1295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4" name="object 3624"/>
          <p:cNvSpPr/>
          <p:nvPr/>
        </p:nvSpPr>
        <p:spPr>
          <a:xfrm>
            <a:off x="12335257" y="51765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5" name="object 3625"/>
          <p:cNvSpPr/>
          <p:nvPr/>
        </p:nvSpPr>
        <p:spPr>
          <a:xfrm>
            <a:off x="12338306" y="51795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6" name="object 3626"/>
          <p:cNvSpPr/>
          <p:nvPr/>
        </p:nvSpPr>
        <p:spPr>
          <a:xfrm>
            <a:off x="13260324" y="20066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7" name="object 3627"/>
          <p:cNvSpPr/>
          <p:nvPr/>
        </p:nvSpPr>
        <p:spPr>
          <a:xfrm>
            <a:off x="13263372" y="200965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8" name="object 3628"/>
          <p:cNvSpPr/>
          <p:nvPr/>
        </p:nvSpPr>
        <p:spPr>
          <a:xfrm>
            <a:off x="8417053" y="79822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9" name="object 3629"/>
          <p:cNvSpPr/>
          <p:nvPr/>
        </p:nvSpPr>
        <p:spPr>
          <a:xfrm>
            <a:off x="8420101" y="79852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0" name="object 3630"/>
          <p:cNvSpPr/>
          <p:nvPr/>
        </p:nvSpPr>
        <p:spPr>
          <a:xfrm>
            <a:off x="12859514" y="75692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1" name="object 3631"/>
          <p:cNvSpPr/>
          <p:nvPr/>
        </p:nvSpPr>
        <p:spPr>
          <a:xfrm>
            <a:off x="12862559" y="75722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2" name="object 3632"/>
          <p:cNvSpPr/>
          <p:nvPr/>
        </p:nvSpPr>
        <p:spPr>
          <a:xfrm>
            <a:off x="4660391" y="69321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3" name="object 3633"/>
          <p:cNvSpPr/>
          <p:nvPr/>
        </p:nvSpPr>
        <p:spPr>
          <a:xfrm>
            <a:off x="4663440" y="693521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4" name="object 3634"/>
          <p:cNvSpPr/>
          <p:nvPr/>
        </p:nvSpPr>
        <p:spPr>
          <a:xfrm>
            <a:off x="12682730" y="630427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5" name="object 3635"/>
          <p:cNvSpPr/>
          <p:nvPr/>
        </p:nvSpPr>
        <p:spPr>
          <a:xfrm>
            <a:off x="12685779" y="63073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6" name="object 3636"/>
          <p:cNvSpPr/>
          <p:nvPr/>
        </p:nvSpPr>
        <p:spPr>
          <a:xfrm>
            <a:off x="5138931" y="190753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7" name="object 3637"/>
          <p:cNvSpPr/>
          <p:nvPr/>
        </p:nvSpPr>
        <p:spPr>
          <a:xfrm>
            <a:off x="5141976" y="19105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8" name="object 3638"/>
          <p:cNvSpPr/>
          <p:nvPr/>
        </p:nvSpPr>
        <p:spPr>
          <a:xfrm>
            <a:off x="9567672" y="89789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9" name="object 3639"/>
          <p:cNvSpPr/>
          <p:nvPr/>
        </p:nvSpPr>
        <p:spPr>
          <a:xfrm>
            <a:off x="9570721" y="89819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0" name="object 3640"/>
          <p:cNvSpPr/>
          <p:nvPr/>
        </p:nvSpPr>
        <p:spPr>
          <a:xfrm>
            <a:off x="1240536" y="76987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1" name="object 3641"/>
          <p:cNvSpPr/>
          <p:nvPr/>
        </p:nvSpPr>
        <p:spPr>
          <a:xfrm>
            <a:off x="1243584" y="77017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2" name="object 3642"/>
          <p:cNvSpPr/>
          <p:nvPr/>
        </p:nvSpPr>
        <p:spPr>
          <a:xfrm>
            <a:off x="4834128" y="24638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3" name="object 3643"/>
          <p:cNvSpPr/>
          <p:nvPr/>
        </p:nvSpPr>
        <p:spPr>
          <a:xfrm>
            <a:off x="4837176" y="246685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4" name="object 3644"/>
          <p:cNvSpPr/>
          <p:nvPr/>
        </p:nvSpPr>
        <p:spPr>
          <a:xfrm>
            <a:off x="13181078" y="52572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5" name="object 3645"/>
          <p:cNvSpPr/>
          <p:nvPr/>
        </p:nvSpPr>
        <p:spPr>
          <a:xfrm>
            <a:off x="13184123" y="52603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6" name="object 3646"/>
          <p:cNvSpPr/>
          <p:nvPr/>
        </p:nvSpPr>
        <p:spPr>
          <a:xfrm>
            <a:off x="4622291" y="69489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7" name="object 3647"/>
          <p:cNvSpPr/>
          <p:nvPr/>
        </p:nvSpPr>
        <p:spPr>
          <a:xfrm>
            <a:off x="4625340" y="695198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8" name="object 3648"/>
          <p:cNvSpPr/>
          <p:nvPr/>
        </p:nvSpPr>
        <p:spPr>
          <a:xfrm>
            <a:off x="4796031" y="74518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9" name="object 3649"/>
          <p:cNvSpPr/>
          <p:nvPr/>
        </p:nvSpPr>
        <p:spPr>
          <a:xfrm>
            <a:off x="4799076" y="745490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0" name="object 3650"/>
          <p:cNvSpPr/>
          <p:nvPr/>
        </p:nvSpPr>
        <p:spPr>
          <a:xfrm>
            <a:off x="5664708" y="936447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1" name="object 3651"/>
          <p:cNvSpPr/>
          <p:nvPr/>
        </p:nvSpPr>
        <p:spPr>
          <a:xfrm>
            <a:off x="5667757" y="93675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2" name="object 3652"/>
          <p:cNvSpPr/>
          <p:nvPr/>
        </p:nvSpPr>
        <p:spPr>
          <a:xfrm>
            <a:off x="5036820" y="80843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3" name="object 3653"/>
          <p:cNvSpPr/>
          <p:nvPr/>
        </p:nvSpPr>
        <p:spPr>
          <a:xfrm>
            <a:off x="5039868" y="80873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4" name="object 3654"/>
          <p:cNvSpPr/>
          <p:nvPr/>
        </p:nvSpPr>
        <p:spPr>
          <a:xfrm>
            <a:off x="12185904" y="547827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5" name="object 3655"/>
          <p:cNvSpPr/>
          <p:nvPr/>
        </p:nvSpPr>
        <p:spPr>
          <a:xfrm>
            <a:off x="12188952" y="548132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6" name="object 3656"/>
          <p:cNvSpPr/>
          <p:nvPr/>
        </p:nvSpPr>
        <p:spPr>
          <a:xfrm>
            <a:off x="13376150" y="391312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7" name="object 3657"/>
          <p:cNvSpPr/>
          <p:nvPr/>
        </p:nvSpPr>
        <p:spPr>
          <a:xfrm>
            <a:off x="13379195" y="39161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8" name="object 3658"/>
          <p:cNvSpPr/>
          <p:nvPr/>
        </p:nvSpPr>
        <p:spPr>
          <a:xfrm>
            <a:off x="8718804" y="859942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9" name="object 3659"/>
          <p:cNvSpPr/>
          <p:nvPr/>
        </p:nvSpPr>
        <p:spPr>
          <a:xfrm>
            <a:off x="8721852" y="86024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0" name="object 3660"/>
          <p:cNvSpPr/>
          <p:nvPr/>
        </p:nvSpPr>
        <p:spPr>
          <a:xfrm>
            <a:off x="9538717" y="90520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1" name="object 3661"/>
          <p:cNvSpPr/>
          <p:nvPr/>
        </p:nvSpPr>
        <p:spPr>
          <a:xfrm>
            <a:off x="9541766" y="905510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2" name="object 3662"/>
          <p:cNvSpPr/>
          <p:nvPr/>
        </p:nvSpPr>
        <p:spPr>
          <a:xfrm>
            <a:off x="1958342" y="92288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3" name="object 3663"/>
          <p:cNvSpPr/>
          <p:nvPr/>
        </p:nvSpPr>
        <p:spPr>
          <a:xfrm>
            <a:off x="1961391" y="923188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4" name="object 3664"/>
          <p:cNvSpPr/>
          <p:nvPr/>
        </p:nvSpPr>
        <p:spPr>
          <a:xfrm>
            <a:off x="641607" y="554380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5" name="object 3665"/>
          <p:cNvSpPr/>
          <p:nvPr/>
        </p:nvSpPr>
        <p:spPr>
          <a:xfrm>
            <a:off x="644651" y="55468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6" name="object 3666"/>
          <p:cNvSpPr/>
          <p:nvPr/>
        </p:nvSpPr>
        <p:spPr>
          <a:xfrm>
            <a:off x="13159739" y="74381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7" name="object 3667"/>
          <p:cNvSpPr/>
          <p:nvPr/>
        </p:nvSpPr>
        <p:spPr>
          <a:xfrm>
            <a:off x="13162787" y="744118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8" name="object 3668"/>
          <p:cNvSpPr/>
          <p:nvPr/>
        </p:nvSpPr>
        <p:spPr>
          <a:xfrm>
            <a:off x="3877055" y="30444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9" name="object 3669"/>
          <p:cNvSpPr/>
          <p:nvPr/>
        </p:nvSpPr>
        <p:spPr>
          <a:xfrm>
            <a:off x="3880103" y="304749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0" name="object 3670"/>
          <p:cNvSpPr/>
          <p:nvPr/>
        </p:nvSpPr>
        <p:spPr>
          <a:xfrm>
            <a:off x="10069068" y="96067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1" name="object 3671"/>
          <p:cNvSpPr/>
          <p:nvPr/>
        </p:nvSpPr>
        <p:spPr>
          <a:xfrm>
            <a:off x="10072116" y="960983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2" name="object 3672"/>
          <p:cNvSpPr/>
          <p:nvPr/>
        </p:nvSpPr>
        <p:spPr>
          <a:xfrm>
            <a:off x="1495044" y="75371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3" name="object 3673"/>
          <p:cNvSpPr/>
          <p:nvPr/>
        </p:nvSpPr>
        <p:spPr>
          <a:xfrm>
            <a:off x="1498092" y="754024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4" name="object 3674"/>
          <p:cNvSpPr/>
          <p:nvPr/>
        </p:nvSpPr>
        <p:spPr>
          <a:xfrm>
            <a:off x="14485620" y="866648"/>
            <a:ext cx="36830" cy="27940"/>
          </a:xfrm>
          <a:custGeom>
            <a:avLst/>
            <a:gdLst/>
            <a:ahLst/>
            <a:cxnLst/>
            <a:rect l="l" t="t" r="r" b="b"/>
            <a:pathLst>
              <a:path w="36830" h="27940">
                <a:moveTo>
                  <a:pt x="4571" y="0"/>
                </a:moveTo>
                <a:lnTo>
                  <a:pt x="3047" y="0"/>
                </a:lnTo>
                <a:lnTo>
                  <a:pt x="0" y="9143"/>
                </a:lnTo>
                <a:lnTo>
                  <a:pt x="3047" y="18287"/>
                </a:lnTo>
                <a:lnTo>
                  <a:pt x="9143" y="25907"/>
                </a:lnTo>
                <a:lnTo>
                  <a:pt x="18287" y="27431"/>
                </a:lnTo>
                <a:lnTo>
                  <a:pt x="27431" y="25907"/>
                </a:lnTo>
                <a:lnTo>
                  <a:pt x="33527" y="18287"/>
                </a:lnTo>
                <a:lnTo>
                  <a:pt x="36575" y="9143"/>
                </a:ln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5" name="object 3675"/>
          <p:cNvSpPr/>
          <p:nvPr/>
        </p:nvSpPr>
        <p:spPr>
          <a:xfrm>
            <a:off x="14490191" y="866649"/>
            <a:ext cx="29209" cy="24766"/>
          </a:xfrm>
          <a:custGeom>
            <a:avLst/>
            <a:gdLst/>
            <a:ahLst/>
            <a:cxnLst/>
            <a:rect l="l" t="t" r="r" b="b"/>
            <a:pathLst>
              <a:path w="29209" h="24765">
                <a:moveTo>
                  <a:pt x="4571" y="0"/>
                </a:moveTo>
                <a:lnTo>
                  <a:pt x="1523" y="3047"/>
                </a:lnTo>
                <a:lnTo>
                  <a:pt x="0" y="9143"/>
                </a:lnTo>
                <a:lnTo>
                  <a:pt x="1523" y="16763"/>
                </a:lnTo>
                <a:lnTo>
                  <a:pt x="7619" y="22859"/>
                </a:lnTo>
                <a:lnTo>
                  <a:pt x="13715" y="24383"/>
                </a:lnTo>
                <a:lnTo>
                  <a:pt x="21335" y="22859"/>
                </a:lnTo>
                <a:lnTo>
                  <a:pt x="25907" y="16763"/>
                </a:lnTo>
                <a:lnTo>
                  <a:pt x="28955" y="9143"/>
                </a:lnTo>
                <a:lnTo>
                  <a:pt x="25907" y="3047"/>
                </a:lnTo>
                <a:lnTo>
                  <a:pt x="228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6" name="object 3676"/>
          <p:cNvSpPr/>
          <p:nvPr/>
        </p:nvSpPr>
        <p:spPr>
          <a:xfrm>
            <a:off x="13051538" y="37332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7" name="object 3677"/>
          <p:cNvSpPr/>
          <p:nvPr/>
        </p:nvSpPr>
        <p:spPr>
          <a:xfrm>
            <a:off x="13054587" y="37363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8" name="object 3678"/>
          <p:cNvSpPr/>
          <p:nvPr/>
        </p:nvSpPr>
        <p:spPr>
          <a:xfrm>
            <a:off x="13490450" y="9050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9" name="object 3679"/>
          <p:cNvSpPr/>
          <p:nvPr/>
        </p:nvSpPr>
        <p:spPr>
          <a:xfrm>
            <a:off x="13493495" y="905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0" name="object 3680"/>
          <p:cNvSpPr/>
          <p:nvPr/>
        </p:nvSpPr>
        <p:spPr>
          <a:xfrm>
            <a:off x="12521183" y="34604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1" name="object 3681"/>
          <p:cNvSpPr/>
          <p:nvPr/>
        </p:nvSpPr>
        <p:spPr>
          <a:xfrm>
            <a:off x="12524231" y="34635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2" name="object 3682"/>
          <p:cNvSpPr/>
          <p:nvPr/>
        </p:nvSpPr>
        <p:spPr>
          <a:xfrm>
            <a:off x="13645898" y="85750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3" name="object 3683"/>
          <p:cNvSpPr/>
          <p:nvPr/>
        </p:nvSpPr>
        <p:spPr>
          <a:xfrm>
            <a:off x="13648943" y="85780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4" name="object 3684"/>
          <p:cNvSpPr/>
          <p:nvPr/>
        </p:nvSpPr>
        <p:spPr>
          <a:xfrm>
            <a:off x="14270736" y="87716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5" name="object 3685"/>
          <p:cNvSpPr/>
          <p:nvPr/>
        </p:nvSpPr>
        <p:spPr>
          <a:xfrm>
            <a:off x="14273784" y="877468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6" name="object 3686"/>
          <p:cNvSpPr/>
          <p:nvPr/>
        </p:nvSpPr>
        <p:spPr>
          <a:xfrm>
            <a:off x="2240279" y="912063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7" name="object 3687"/>
          <p:cNvSpPr/>
          <p:nvPr/>
        </p:nvSpPr>
        <p:spPr>
          <a:xfrm>
            <a:off x="2243328" y="912368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8" name="object 3688"/>
          <p:cNvSpPr/>
          <p:nvPr/>
        </p:nvSpPr>
        <p:spPr>
          <a:xfrm>
            <a:off x="10495791" y="87655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9" name="object 3689"/>
          <p:cNvSpPr/>
          <p:nvPr/>
        </p:nvSpPr>
        <p:spPr>
          <a:xfrm>
            <a:off x="10498835" y="87685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0" name="object 3690"/>
          <p:cNvSpPr/>
          <p:nvPr/>
        </p:nvSpPr>
        <p:spPr>
          <a:xfrm>
            <a:off x="13755625" y="23235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1" name="object 3691"/>
          <p:cNvSpPr/>
          <p:nvPr/>
        </p:nvSpPr>
        <p:spPr>
          <a:xfrm>
            <a:off x="13758674" y="23266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2" name="object 3692"/>
          <p:cNvSpPr/>
          <p:nvPr/>
        </p:nvSpPr>
        <p:spPr>
          <a:xfrm>
            <a:off x="708659" y="585317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3" name="object 3693"/>
          <p:cNvSpPr/>
          <p:nvPr/>
        </p:nvSpPr>
        <p:spPr>
          <a:xfrm>
            <a:off x="711708" y="585622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4" name="object 3694"/>
          <p:cNvSpPr/>
          <p:nvPr/>
        </p:nvSpPr>
        <p:spPr>
          <a:xfrm>
            <a:off x="13405105" y="949096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5" name="object 3695"/>
          <p:cNvSpPr/>
          <p:nvPr/>
        </p:nvSpPr>
        <p:spPr>
          <a:xfrm>
            <a:off x="13408154" y="949401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6" name="object 3696"/>
          <p:cNvSpPr/>
          <p:nvPr/>
        </p:nvSpPr>
        <p:spPr>
          <a:xfrm>
            <a:off x="13751052" y="41112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7" name="object 3697"/>
          <p:cNvSpPr/>
          <p:nvPr/>
        </p:nvSpPr>
        <p:spPr>
          <a:xfrm>
            <a:off x="13754101" y="411429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8" name="object 3698"/>
          <p:cNvSpPr/>
          <p:nvPr/>
        </p:nvSpPr>
        <p:spPr>
          <a:xfrm>
            <a:off x="6039611" y="1049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9" name="object 3699"/>
          <p:cNvSpPr/>
          <p:nvPr/>
        </p:nvSpPr>
        <p:spPr>
          <a:xfrm>
            <a:off x="6042659" y="105257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0" name="object 3700"/>
          <p:cNvSpPr/>
          <p:nvPr/>
        </p:nvSpPr>
        <p:spPr>
          <a:xfrm>
            <a:off x="5739386" y="93919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1" name="object 3701"/>
          <p:cNvSpPr/>
          <p:nvPr/>
        </p:nvSpPr>
        <p:spPr>
          <a:xfrm>
            <a:off x="5742434" y="93949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2" name="object 3702"/>
          <p:cNvSpPr/>
          <p:nvPr/>
        </p:nvSpPr>
        <p:spPr>
          <a:xfrm>
            <a:off x="11570207" y="664413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3" name="object 3703"/>
          <p:cNvSpPr/>
          <p:nvPr/>
        </p:nvSpPr>
        <p:spPr>
          <a:xfrm>
            <a:off x="11573256" y="664718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4" name="object 3704"/>
          <p:cNvSpPr/>
          <p:nvPr/>
        </p:nvSpPr>
        <p:spPr>
          <a:xfrm>
            <a:off x="4463799" y="71958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5" name="object 3705"/>
          <p:cNvSpPr/>
          <p:nvPr/>
        </p:nvSpPr>
        <p:spPr>
          <a:xfrm>
            <a:off x="4466844" y="71988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6" name="object 3706"/>
          <p:cNvSpPr/>
          <p:nvPr/>
        </p:nvSpPr>
        <p:spPr>
          <a:xfrm>
            <a:off x="5603750" y="9789668"/>
            <a:ext cx="36830" cy="24766"/>
          </a:xfrm>
          <a:custGeom>
            <a:avLst/>
            <a:gdLst/>
            <a:ahLst/>
            <a:cxnLst/>
            <a:rect l="l" t="t" r="r" b="b"/>
            <a:pathLst>
              <a:path w="36829" h="24765">
                <a:moveTo>
                  <a:pt x="35051" y="24383"/>
                </a:moveTo>
                <a:lnTo>
                  <a:pt x="36575" y="18287"/>
                </a:lnTo>
                <a:lnTo>
                  <a:pt x="33527" y="9143"/>
                </a:lnTo>
                <a:lnTo>
                  <a:pt x="27431" y="1523"/>
                </a:lnTo>
                <a:lnTo>
                  <a:pt x="18287" y="0"/>
                </a:lnTo>
                <a:lnTo>
                  <a:pt x="9143" y="1523"/>
                </a:lnTo>
                <a:lnTo>
                  <a:pt x="3047" y="9143"/>
                </a:lnTo>
                <a:lnTo>
                  <a:pt x="0" y="18287"/>
                </a:lnTo>
                <a:lnTo>
                  <a:pt x="3047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7" name="object 3707"/>
          <p:cNvSpPr/>
          <p:nvPr/>
        </p:nvSpPr>
        <p:spPr>
          <a:xfrm>
            <a:off x="5608320" y="9792715"/>
            <a:ext cx="29209" cy="21590"/>
          </a:xfrm>
          <a:custGeom>
            <a:avLst/>
            <a:gdLst/>
            <a:ahLst/>
            <a:cxnLst/>
            <a:rect l="l" t="t" r="r" b="b"/>
            <a:pathLst>
              <a:path w="29210" h="21590">
                <a:moveTo>
                  <a:pt x="25907" y="21335"/>
                </a:moveTo>
                <a:lnTo>
                  <a:pt x="28955" y="15239"/>
                </a:lnTo>
                <a:lnTo>
                  <a:pt x="25907" y="7619"/>
                </a:lnTo>
                <a:lnTo>
                  <a:pt x="21335" y="1523"/>
                </a:lnTo>
                <a:lnTo>
                  <a:pt x="13715" y="0"/>
                </a:lnTo>
                <a:lnTo>
                  <a:pt x="6095" y="1523"/>
                </a:lnTo>
                <a:lnTo>
                  <a:pt x="1523" y="7619"/>
                </a:lnTo>
                <a:lnTo>
                  <a:pt x="0" y="15239"/>
                </a:lnTo>
                <a:lnTo>
                  <a:pt x="1523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8" name="object 3708"/>
          <p:cNvSpPr/>
          <p:nvPr/>
        </p:nvSpPr>
        <p:spPr>
          <a:xfrm>
            <a:off x="12266679" y="619302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9" name="object 3709"/>
          <p:cNvSpPr/>
          <p:nvPr/>
        </p:nvSpPr>
        <p:spPr>
          <a:xfrm>
            <a:off x="12269723" y="61960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0" name="object 3710"/>
          <p:cNvSpPr/>
          <p:nvPr/>
        </p:nvSpPr>
        <p:spPr>
          <a:xfrm>
            <a:off x="4828033" y="75219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1" name="object 3711"/>
          <p:cNvSpPr/>
          <p:nvPr/>
        </p:nvSpPr>
        <p:spPr>
          <a:xfrm>
            <a:off x="4831079" y="75250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2" name="object 3712"/>
          <p:cNvSpPr/>
          <p:nvPr/>
        </p:nvSpPr>
        <p:spPr>
          <a:xfrm>
            <a:off x="4448558" y="71683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3" name="object 3713"/>
          <p:cNvSpPr/>
          <p:nvPr/>
        </p:nvSpPr>
        <p:spPr>
          <a:xfrm>
            <a:off x="4451603" y="71714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4" name="object 3714"/>
          <p:cNvSpPr/>
          <p:nvPr/>
        </p:nvSpPr>
        <p:spPr>
          <a:xfrm>
            <a:off x="4704588" y="69108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5" name="object 3715"/>
          <p:cNvSpPr/>
          <p:nvPr/>
        </p:nvSpPr>
        <p:spPr>
          <a:xfrm>
            <a:off x="4707636" y="69138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6" name="object 3716"/>
          <p:cNvSpPr/>
          <p:nvPr/>
        </p:nvSpPr>
        <p:spPr>
          <a:xfrm>
            <a:off x="5113023" y="81056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7" name="object 3717"/>
          <p:cNvSpPr/>
          <p:nvPr/>
        </p:nvSpPr>
        <p:spPr>
          <a:xfrm>
            <a:off x="5116067" y="810869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8" name="object 3718"/>
          <p:cNvSpPr/>
          <p:nvPr/>
        </p:nvSpPr>
        <p:spPr>
          <a:xfrm>
            <a:off x="5519928" y="97607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9" name="object 3719"/>
          <p:cNvSpPr/>
          <p:nvPr/>
        </p:nvSpPr>
        <p:spPr>
          <a:xfrm>
            <a:off x="5522976" y="97637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0" name="object 3720"/>
          <p:cNvSpPr/>
          <p:nvPr/>
        </p:nvSpPr>
        <p:spPr>
          <a:xfrm>
            <a:off x="9506715" y="90246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1" name="object 3721"/>
          <p:cNvSpPr/>
          <p:nvPr/>
        </p:nvSpPr>
        <p:spPr>
          <a:xfrm>
            <a:off x="9509759" y="902767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2" name="object 3722"/>
          <p:cNvSpPr/>
          <p:nvPr/>
        </p:nvSpPr>
        <p:spPr>
          <a:xfrm>
            <a:off x="6515103" y="88447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3" name="object 3723"/>
          <p:cNvSpPr/>
          <p:nvPr/>
        </p:nvSpPr>
        <p:spPr>
          <a:xfrm>
            <a:off x="6518147" y="88478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4" name="object 3724"/>
          <p:cNvSpPr/>
          <p:nvPr/>
        </p:nvSpPr>
        <p:spPr>
          <a:xfrm>
            <a:off x="8452107" y="79075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5" name="object 3725"/>
          <p:cNvSpPr/>
          <p:nvPr/>
        </p:nvSpPr>
        <p:spPr>
          <a:xfrm>
            <a:off x="8455152" y="79105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6" name="object 3726"/>
          <p:cNvSpPr/>
          <p:nvPr/>
        </p:nvSpPr>
        <p:spPr>
          <a:xfrm>
            <a:off x="8596883" y="75798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7" name="object 3727"/>
          <p:cNvSpPr/>
          <p:nvPr/>
        </p:nvSpPr>
        <p:spPr>
          <a:xfrm>
            <a:off x="8599932" y="75829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8" name="object 3728"/>
          <p:cNvSpPr/>
          <p:nvPr/>
        </p:nvSpPr>
        <p:spPr>
          <a:xfrm>
            <a:off x="8763000" y="8550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9" name="object 3729"/>
          <p:cNvSpPr/>
          <p:nvPr/>
        </p:nvSpPr>
        <p:spPr>
          <a:xfrm>
            <a:off x="8766048" y="85537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0" name="object 3730"/>
          <p:cNvSpPr/>
          <p:nvPr/>
        </p:nvSpPr>
        <p:spPr>
          <a:xfrm>
            <a:off x="6207253" y="90474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1" name="object 3731"/>
          <p:cNvSpPr/>
          <p:nvPr/>
        </p:nvSpPr>
        <p:spPr>
          <a:xfrm>
            <a:off x="6210301" y="90505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2" name="object 3732"/>
          <p:cNvSpPr/>
          <p:nvPr/>
        </p:nvSpPr>
        <p:spPr>
          <a:xfrm>
            <a:off x="4404362" y="7049515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60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3" name="object 3733"/>
          <p:cNvSpPr/>
          <p:nvPr/>
        </p:nvSpPr>
        <p:spPr>
          <a:xfrm>
            <a:off x="4402836" y="70495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4" name="object 3734"/>
          <p:cNvSpPr/>
          <p:nvPr/>
        </p:nvSpPr>
        <p:spPr>
          <a:xfrm>
            <a:off x="11611356" y="474522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5" name="object 3735"/>
          <p:cNvSpPr/>
          <p:nvPr/>
        </p:nvSpPr>
        <p:spPr>
          <a:xfrm>
            <a:off x="11611356" y="47452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6" name="object 3736"/>
          <p:cNvSpPr/>
          <p:nvPr/>
        </p:nvSpPr>
        <p:spPr>
          <a:xfrm>
            <a:off x="2191515" y="968756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16763"/>
                </a:moveTo>
                <a:lnTo>
                  <a:pt x="18287" y="0"/>
                </a:lnTo>
                <a:lnTo>
                  <a:pt x="35051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7" name="object 3737"/>
          <p:cNvSpPr/>
          <p:nvPr/>
        </p:nvSpPr>
        <p:spPr>
          <a:xfrm>
            <a:off x="2191511" y="96860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8" name="object 3738"/>
          <p:cNvSpPr/>
          <p:nvPr/>
        </p:nvSpPr>
        <p:spPr>
          <a:xfrm>
            <a:off x="11801859" y="4859528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9" name="object 3739"/>
          <p:cNvSpPr/>
          <p:nvPr/>
        </p:nvSpPr>
        <p:spPr>
          <a:xfrm>
            <a:off x="11800333" y="48595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0" name="object 3740"/>
          <p:cNvSpPr/>
          <p:nvPr/>
        </p:nvSpPr>
        <p:spPr>
          <a:xfrm>
            <a:off x="11750042" y="6615176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6763"/>
                </a:moveTo>
                <a:lnTo>
                  <a:pt x="18287" y="0"/>
                </a:lnTo>
                <a:lnTo>
                  <a:pt x="36575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1" name="object 3741"/>
          <p:cNvSpPr/>
          <p:nvPr/>
        </p:nvSpPr>
        <p:spPr>
          <a:xfrm>
            <a:off x="11750043" y="66136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2" name="object 3742"/>
          <p:cNvSpPr/>
          <p:nvPr/>
        </p:nvSpPr>
        <p:spPr>
          <a:xfrm>
            <a:off x="11036809" y="6407911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3" name="object 3743"/>
          <p:cNvSpPr/>
          <p:nvPr/>
        </p:nvSpPr>
        <p:spPr>
          <a:xfrm>
            <a:off x="11035283" y="64079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4" name="object 3744"/>
          <p:cNvSpPr/>
          <p:nvPr/>
        </p:nvSpPr>
        <p:spPr>
          <a:xfrm>
            <a:off x="9672830" y="911148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5" name="object 3745"/>
          <p:cNvSpPr/>
          <p:nvPr/>
        </p:nvSpPr>
        <p:spPr>
          <a:xfrm>
            <a:off x="9672831" y="91114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6" name="object 3746"/>
          <p:cNvSpPr/>
          <p:nvPr/>
        </p:nvSpPr>
        <p:spPr>
          <a:xfrm>
            <a:off x="10312907" y="7845044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6763"/>
                </a:moveTo>
                <a:lnTo>
                  <a:pt x="18287" y="0"/>
                </a:lnTo>
                <a:lnTo>
                  <a:pt x="36575" y="16763"/>
                </a:lnTo>
                <a:lnTo>
                  <a:pt x="18287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7" name="object 3747"/>
          <p:cNvSpPr/>
          <p:nvPr/>
        </p:nvSpPr>
        <p:spPr>
          <a:xfrm>
            <a:off x="10312908" y="78435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8" name="object 3748"/>
          <p:cNvSpPr/>
          <p:nvPr/>
        </p:nvSpPr>
        <p:spPr>
          <a:xfrm>
            <a:off x="4425696" y="704037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9" name="object 3749"/>
          <p:cNvSpPr/>
          <p:nvPr/>
        </p:nvSpPr>
        <p:spPr>
          <a:xfrm>
            <a:off x="4425697" y="704037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0" name="object 3750"/>
          <p:cNvSpPr/>
          <p:nvPr/>
        </p:nvSpPr>
        <p:spPr>
          <a:xfrm>
            <a:off x="12100562" y="399694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1" name="object 3751"/>
          <p:cNvSpPr/>
          <p:nvPr/>
        </p:nvSpPr>
        <p:spPr>
          <a:xfrm>
            <a:off x="12100559" y="39969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2" name="object 3752"/>
          <p:cNvSpPr/>
          <p:nvPr/>
        </p:nvSpPr>
        <p:spPr>
          <a:xfrm>
            <a:off x="5356863" y="1087629"/>
            <a:ext cx="106680" cy="178435"/>
          </a:xfrm>
          <a:custGeom>
            <a:avLst/>
            <a:gdLst/>
            <a:ahLst/>
            <a:cxnLst/>
            <a:rect l="l" t="t" r="r" b="b"/>
            <a:pathLst>
              <a:path w="106679" h="178434">
                <a:moveTo>
                  <a:pt x="106679" y="178307"/>
                </a:moveTo>
                <a:lnTo>
                  <a:pt x="45719" y="7619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3" name="object 3753"/>
          <p:cNvSpPr/>
          <p:nvPr/>
        </p:nvSpPr>
        <p:spPr>
          <a:xfrm>
            <a:off x="5733289" y="871226"/>
            <a:ext cx="102235" cy="177165"/>
          </a:xfrm>
          <a:custGeom>
            <a:avLst/>
            <a:gdLst/>
            <a:ahLst/>
            <a:cxnLst/>
            <a:rect l="l" t="t" r="r" b="b"/>
            <a:pathLst>
              <a:path w="102235" h="177165">
                <a:moveTo>
                  <a:pt x="102107" y="176783"/>
                </a:moveTo>
                <a:lnTo>
                  <a:pt x="48767" y="822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4" name="object 3754"/>
          <p:cNvSpPr/>
          <p:nvPr/>
        </p:nvSpPr>
        <p:spPr>
          <a:xfrm>
            <a:off x="12940283" y="9001760"/>
            <a:ext cx="675639" cy="812800"/>
          </a:xfrm>
          <a:custGeom>
            <a:avLst/>
            <a:gdLst/>
            <a:ahLst/>
            <a:cxnLst/>
            <a:rect l="l" t="t" r="r" b="b"/>
            <a:pathLst>
              <a:path w="675640" h="812800">
                <a:moveTo>
                  <a:pt x="0" y="812291"/>
                </a:moveTo>
                <a:lnTo>
                  <a:pt x="150875" y="493775"/>
                </a:lnTo>
                <a:lnTo>
                  <a:pt x="472439" y="192023"/>
                </a:lnTo>
                <a:lnTo>
                  <a:pt x="6751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5" name="object 3755"/>
          <p:cNvSpPr/>
          <p:nvPr/>
        </p:nvSpPr>
        <p:spPr>
          <a:xfrm>
            <a:off x="4696973" y="866648"/>
            <a:ext cx="460375" cy="433070"/>
          </a:xfrm>
          <a:custGeom>
            <a:avLst/>
            <a:gdLst/>
            <a:ahLst/>
            <a:cxnLst/>
            <a:rect l="l" t="t" r="r" b="b"/>
            <a:pathLst>
              <a:path w="460375" h="433069">
                <a:moveTo>
                  <a:pt x="460247" y="432815"/>
                </a:moveTo>
                <a:lnTo>
                  <a:pt x="124967" y="2057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6" name="object 3756"/>
          <p:cNvSpPr/>
          <p:nvPr/>
        </p:nvSpPr>
        <p:spPr>
          <a:xfrm>
            <a:off x="10561320" y="8806692"/>
            <a:ext cx="2065020" cy="1007745"/>
          </a:xfrm>
          <a:custGeom>
            <a:avLst/>
            <a:gdLst/>
            <a:ahLst/>
            <a:cxnLst/>
            <a:rect l="l" t="t" r="r" b="b"/>
            <a:pathLst>
              <a:path w="2065020" h="1007745">
                <a:moveTo>
                  <a:pt x="2065019" y="1007363"/>
                </a:moveTo>
                <a:lnTo>
                  <a:pt x="1819655" y="888491"/>
                </a:lnTo>
                <a:lnTo>
                  <a:pt x="364235" y="176783"/>
                </a:lnTo>
                <a:lnTo>
                  <a:pt x="199643" y="975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7" name="object 3757"/>
          <p:cNvSpPr/>
          <p:nvPr/>
        </p:nvSpPr>
        <p:spPr>
          <a:xfrm>
            <a:off x="11664697" y="5754116"/>
            <a:ext cx="769620" cy="426719"/>
          </a:xfrm>
          <a:custGeom>
            <a:avLst/>
            <a:gdLst/>
            <a:ahLst/>
            <a:cxnLst/>
            <a:rect l="l" t="t" r="r" b="b"/>
            <a:pathLst>
              <a:path w="769620" h="426720">
                <a:moveTo>
                  <a:pt x="769619" y="426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8" name="object 3758"/>
          <p:cNvSpPr/>
          <p:nvPr/>
        </p:nvSpPr>
        <p:spPr>
          <a:xfrm>
            <a:off x="518161" y="1299465"/>
            <a:ext cx="4639310" cy="4232276"/>
          </a:xfrm>
          <a:custGeom>
            <a:avLst/>
            <a:gdLst/>
            <a:ahLst/>
            <a:cxnLst/>
            <a:rect l="l" t="t" r="r" b="b"/>
            <a:pathLst>
              <a:path w="4639310" h="4232275">
                <a:moveTo>
                  <a:pt x="0" y="4232147"/>
                </a:moveTo>
                <a:lnTo>
                  <a:pt x="460247" y="3915155"/>
                </a:lnTo>
                <a:lnTo>
                  <a:pt x="1882139" y="2939795"/>
                </a:lnTo>
                <a:lnTo>
                  <a:pt x="3107435" y="1883663"/>
                </a:lnTo>
                <a:lnTo>
                  <a:pt x="4328159" y="797051"/>
                </a:lnTo>
                <a:lnTo>
                  <a:pt x="4354067" y="757427"/>
                </a:lnTo>
                <a:lnTo>
                  <a:pt x="4361687" y="745235"/>
                </a:lnTo>
                <a:lnTo>
                  <a:pt x="4561331" y="440435"/>
                </a:lnTo>
                <a:lnTo>
                  <a:pt x="4639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9" name="object 3759"/>
          <p:cNvSpPr/>
          <p:nvPr/>
        </p:nvSpPr>
        <p:spPr>
          <a:xfrm>
            <a:off x="12792457" y="3577843"/>
            <a:ext cx="768350" cy="504826"/>
          </a:xfrm>
          <a:custGeom>
            <a:avLst/>
            <a:gdLst/>
            <a:ahLst/>
            <a:cxnLst/>
            <a:rect l="l" t="t" r="r" b="b"/>
            <a:pathLst>
              <a:path w="768350" h="504825">
                <a:moveTo>
                  <a:pt x="768095" y="504443"/>
                </a:moveTo>
                <a:lnTo>
                  <a:pt x="714755" y="4693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0" name="object 3760"/>
          <p:cNvSpPr/>
          <p:nvPr/>
        </p:nvSpPr>
        <p:spPr>
          <a:xfrm>
            <a:off x="12434317" y="6180838"/>
            <a:ext cx="1181100" cy="2821305"/>
          </a:xfrm>
          <a:custGeom>
            <a:avLst/>
            <a:gdLst/>
            <a:ahLst/>
            <a:cxnLst/>
            <a:rect l="l" t="t" r="r" b="b"/>
            <a:pathLst>
              <a:path w="1181100" h="2821304">
                <a:moveTo>
                  <a:pt x="0" y="0"/>
                </a:moveTo>
                <a:lnTo>
                  <a:pt x="163067" y="391667"/>
                </a:lnTo>
                <a:lnTo>
                  <a:pt x="833627" y="1991867"/>
                </a:lnTo>
                <a:lnTo>
                  <a:pt x="1126235" y="2689859"/>
                </a:lnTo>
                <a:lnTo>
                  <a:pt x="1181099" y="2820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1" name="object 3761"/>
          <p:cNvSpPr/>
          <p:nvPr/>
        </p:nvSpPr>
        <p:spPr>
          <a:xfrm>
            <a:off x="518160" y="5780028"/>
            <a:ext cx="1903730" cy="4034155"/>
          </a:xfrm>
          <a:custGeom>
            <a:avLst/>
            <a:gdLst/>
            <a:ahLst/>
            <a:cxnLst/>
            <a:rect l="l" t="t" r="r" b="b"/>
            <a:pathLst>
              <a:path w="1903730" h="4034154">
                <a:moveTo>
                  <a:pt x="0" y="0"/>
                </a:moveTo>
                <a:lnTo>
                  <a:pt x="1523" y="4571"/>
                </a:lnTo>
                <a:lnTo>
                  <a:pt x="7619" y="19811"/>
                </a:lnTo>
                <a:lnTo>
                  <a:pt x="22859" y="53339"/>
                </a:lnTo>
                <a:lnTo>
                  <a:pt x="175259" y="394715"/>
                </a:lnTo>
                <a:lnTo>
                  <a:pt x="211835" y="472439"/>
                </a:lnTo>
                <a:lnTo>
                  <a:pt x="1339595" y="2859023"/>
                </a:lnTo>
                <a:lnTo>
                  <a:pt x="1818131" y="3855719"/>
                </a:lnTo>
                <a:lnTo>
                  <a:pt x="1903475" y="403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2" name="object 3762"/>
          <p:cNvSpPr/>
          <p:nvPr/>
        </p:nvSpPr>
        <p:spPr>
          <a:xfrm>
            <a:off x="5157219" y="866648"/>
            <a:ext cx="783590" cy="433070"/>
          </a:xfrm>
          <a:custGeom>
            <a:avLst/>
            <a:gdLst/>
            <a:ahLst/>
            <a:cxnLst/>
            <a:rect l="l" t="t" r="r" b="b"/>
            <a:pathLst>
              <a:path w="783589" h="433069">
                <a:moveTo>
                  <a:pt x="0" y="432815"/>
                </a:moveTo>
                <a:lnTo>
                  <a:pt x="245363" y="297179"/>
                </a:lnTo>
                <a:lnTo>
                  <a:pt x="623315" y="86867"/>
                </a:lnTo>
                <a:lnTo>
                  <a:pt x="624839" y="86867"/>
                </a:lnTo>
                <a:lnTo>
                  <a:pt x="743711" y="19811"/>
                </a:lnTo>
                <a:lnTo>
                  <a:pt x="783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3" name="object 3763"/>
          <p:cNvSpPr/>
          <p:nvPr/>
        </p:nvSpPr>
        <p:spPr>
          <a:xfrm>
            <a:off x="13615415" y="8834125"/>
            <a:ext cx="1000125" cy="195579"/>
          </a:xfrm>
          <a:custGeom>
            <a:avLst/>
            <a:gdLst/>
            <a:ahLst/>
            <a:cxnLst/>
            <a:rect l="l" t="t" r="r" b="b"/>
            <a:pathLst>
              <a:path w="1000125" h="195579">
                <a:moveTo>
                  <a:pt x="0" y="167639"/>
                </a:moveTo>
                <a:lnTo>
                  <a:pt x="207263" y="176783"/>
                </a:lnTo>
                <a:lnTo>
                  <a:pt x="573023" y="195071"/>
                </a:lnTo>
                <a:lnTo>
                  <a:pt x="853439" y="67055"/>
                </a:lnTo>
                <a:lnTo>
                  <a:pt x="9997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4" name="object 3764"/>
          <p:cNvSpPr/>
          <p:nvPr/>
        </p:nvSpPr>
        <p:spPr>
          <a:xfrm>
            <a:off x="13560552" y="3556513"/>
            <a:ext cx="1054735" cy="525781"/>
          </a:xfrm>
          <a:custGeom>
            <a:avLst/>
            <a:gdLst/>
            <a:ahLst/>
            <a:cxnLst/>
            <a:rect l="l" t="t" r="r" b="b"/>
            <a:pathLst>
              <a:path w="1054734" h="525779">
                <a:moveTo>
                  <a:pt x="0" y="525779"/>
                </a:moveTo>
                <a:lnTo>
                  <a:pt x="339851" y="315467"/>
                </a:lnTo>
                <a:lnTo>
                  <a:pt x="502919" y="243839"/>
                </a:lnTo>
                <a:lnTo>
                  <a:pt x="10546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5" name="object 3765"/>
          <p:cNvSpPr/>
          <p:nvPr/>
        </p:nvSpPr>
        <p:spPr>
          <a:xfrm>
            <a:off x="12792456" y="866652"/>
            <a:ext cx="1361440" cy="2711451"/>
          </a:xfrm>
          <a:custGeom>
            <a:avLst/>
            <a:gdLst/>
            <a:ahLst/>
            <a:cxnLst/>
            <a:rect l="l" t="t" r="r" b="b"/>
            <a:pathLst>
              <a:path w="1361440" h="2711450">
                <a:moveTo>
                  <a:pt x="0" y="2711195"/>
                </a:moveTo>
                <a:lnTo>
                  <a:pt x="352043" y="2008631"/>
                </a:lnTo>
                <a:lnTo>
                  <a:pt x="1360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6" name="object 3766"/>
          <p:cNvSpPr/>
          <p:nvPr/>
        </p:nvSpPr>
        <p:spPr>
          <a:xfrm>
            <a:off x="12434315" y="4082289"/>
            <a:ext cx="1126490" cy="2098676"/>
          </a:xfrm>
          <a:custGeom>
            <a:avLst/>
            <a:gdLst/>
            <a:ahLst/>
            <a:cxnLst/>
            <a:rect l="l" t="t" r="r" b="b"/>
            <a:pathLst>
              <a:path w="1126490" h="2098675">
                <a:moveTo>
                  <a:pt x="0" y="2098547"/>
                </a:moveTo>
                <a:lnTo>
                  <a:pt x="51815" y="2001011"/>
                </a:lnTo>
                <a:lnTo>
                  <a:pt x="187451" y="1749551"/>
                </a:lnTo>
                <a:lnTo>
                  <a:pt x="947927" y="333755"/>
                </a:lnTo>
                <a:lnTo>
                  <a:pt x="11262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7" name="object 3767"/>
          <p:cNvSpPr/>
          <p:nvPr/>
        </p:nvSpPr>
        <p:spPr>
          <a:xfrm>
            <a:off x="11664695" y="3577849"/>
            <a:ext cx="1127760" cy="2176781"/>
          </a:xfrm>
          <a:custGeom>
            <a:avLst/>
            <a:gdLst/>
            <a:ahLst/>
            <a:cxnLst/>
            <a:rect l="l" t="t" r="r" b="b"/>
            <a:pathLst>
              <a:path w="1127759" h="2176779">
                <a:moveTo>
                  <a:pt x="0" y="2176271"/>
                </a:moveTo>
                <a:lnTo>
                  <a:pt x="170687" y="1845563"/>
                </a:lnTo>
                <a:lnTo>
                  <a:pt x="877823" y="481583"/>
                </a:lnTo>
                <a:lnTo>
                  <a:pt x="11277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8" name="object 3768"/>
          <p:cNvSpPr/>
          <p:nvPr/>
        </p:nvSpPr>
        <p:spPr>
          <a:xfrm>
            <a:off x="9820657" y="9207499"/>
            <a:ext cx="129539" cy="243840"/>
          </a:xfrm>
          <a:custGeom>
            <a:avLst/>
            <a:gdLst/>
            <a:ahLst/>
            <a:cxnLst/>
            <a:rect l="l" t="t" r="r" b="b"/>
            <a:pathLst>
              <a:path w="129540" h="243840">
                <a:moveTo>
                  <a:pt x="0" y="243839"/>
                </a:move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9" name="object 3769"/>
          <p:cNvSpPr/>
          <p:nvPr/>
        </p:nvSpPr>
        <p:spPr>
          <a:xfrm>
            <a:off x="5532122" y="9277605"/>
            <a:ext cx="123826" cy="536575"/>
          </a:xfrm>
          <a:custGeom>
            <a:avLst/>
            <a:gdLst/>
            <a:ahLst/>
            <a:cxnLst/>
            <a:rect l="l" t="t" r="r" b="b"/>
            <a:pathLst>
              <a:path w="123825" h="536575">
                <a:moveTo>
                  <a:pt x="0" y="536447"/>
                </a:moveTo>
                <a:lnTo>
                  <a:pt x="53339" y="509015"/>
                </a:lnTo>
                <a:lnTo>
                  <a:pt x="60959" y="457199"/>
                </a:lnTo>
                <a:lnTo>
                  <a:pt x="60959" y="452627"/>
                </a:ln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0" name="object 3770"/>
          <p:cNvSpPr/>
          <p:nvPr/>
        </p:nvSpPr>
        <p:spPr>
          <a:xfrm>
            <a:off x="9950195" y="5754116"/>
            <a:ext cx="1714500" cy="3453765"/>
          </a:xfrm>
          <a:custGeom>
            <a:avLst/>
            <a:gdLst/>
            <a:ahLst/>
            <a:cxnLst/>
            <a:rect l="l" t="t" r="r" b="b"/>
            <a:pathLst>
              <a:path w="1714500" h="3453765">
                <a:moveTo>
                  <a:pt x="1714499" y="0"/>
                </a:moveTo>
                <a:lnTo>
                  <a:pt x="1482851" y="457199"/>
                </a:lnTo>
                <a:lnTo>
                  <a:pt x="150875" y="3148583"/>
                </a:lnTo>
                <a:lnTo>
                  <a:pt x="0" y="3453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1" name="object 3771"/>
          <p:cNvSpPr/>
          <p:nvPr/>
        </p:nvSpPr>
        <p:spPr>
          <a:xfrm>
            <a:off x="4572004" y="7025132"/>
            <a:ext cx="5378451" cy="2252980"/>
          </a:xfrm>
          <a:custGeom>
            <a:avLst/>
            <a:gdLst/>
            <a:ahLst/>
            <a:cxnLst/>
            <a:rect l="l" t="t" r="r" b="b"/>
            <a:pathLst>
              <a:path w="5378450" h="2252979">
                <a:moveTo>
                  <a:pt x="5378195" y="2182367"/>
                </a:moveTo>
                <a:lnTo>
                  <a:pt x="5169407" y="2078735"/>
                </a:lnTo>
                <a:lnTo>
                  <a:pt x="5087111" y="2037587"/>
                </a:lnTo>
                <a:lnTo>
                  <a:pt x="5024627" y="2007107"/>
                </a:lnTo>
                <a:lnTo>
                  <a:pt x="4733543" y="1863851"/>
                </a:lnTo>
                <a:lnTo>
                  <a:pt x="4709159" y="1851659"/>
                </a:lnTo>
                <a:lnTo>
                  <a:pt x="4162043" y="1581911"/>
                </a:lnTo>
                <a:lnTo>
                  <a:pt x="3851147" y="926591"/>
                </a:lnTo>
                <a:lnTo>
                  <a:pt x="3777995" y="963167"/>
                </a:lnTo>
                <a:lnTo>
                  <a:pt x="3621023" y="1042415"/>
                </a:lnTo>
                <a:lnTo>
                  <a:pt x="1571243" y="2081783"/>
                </a:lnTo>
                <a:lnTo>
                  <a:pt x="1539239" y="2092451"/>
                </a:lnTo>
                <a:lnTo>
                  <a:pt x="1513331" y="2101595"/>
                </a:lnTo>
                <a:lnTo>
                  <a:pt x="1499615" y="2106167"/>
                </a:lnTo>
                <a:lnTo>
                  <a:pt x="1083563" y="2252471"/>
                </a:lnTo>
                <a:lnTo>
                  <a:pt x="918971" y="1909571"/>
                </a:lnTo>
                <a:lnTo>
                  <a:pt x="739139" y="1530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2" name="object 3772"/>
          <p:cNvSpPr/>
          <p:nvPr/>
        </p:nvSpPr>
        <p:spPr>
          <a:xfrm>
            <a:off x="12353545" y="51948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3" name="object 3773"/>
          <p:cNvSpPr/>
          <p:nvPr/>
        </p:nvSpPr>
        <p:spPr>
          <a:xfrm>
            <a:off x="13278612" y="20248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4" name="object 3774"/>
          <p:cNvSpPr/>
          <p:nvPr/>
        </p:nvSpPr>
        <p:spPr>
          <a:xfrm>
            <a:off x="8435339" y="80004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5" name="object 3775"/>
          <p:cNvSpPr/>
          <p:nvPr/>
        </p:nvSpPr>
        <p:spPr>
          <a:xfrm>
            <a:off x="4421124" y="70678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6" name="object 3776"/>
          <p:cNvSpPr/>
          <p:nvPr/>
        </p:nvSpPr>
        <p:spPr>
          <a:xfrm>
            <a:off x="12877800" y="75874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7" name="object 3777"/>
          <p:cNvSpPr/>
          <p:nvPr/>
        </p:nvSpPr>
        <p:spPr>
          <a:xfrm>
            <a:off x="4678680" y="69504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8" name="object 3778"/>
          <p:cNvSpPr/>
          <p:nvPr/>
        </p:nvSpPr>
        <p:spPr>
          <a:xfrm>
            <a:off x="12701016" y="63225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9" name="object 3779"/>
          <p:cNvSpPr/>
          <p:nvPr/>
        </p:nvSpPr>
        <p:spPr>
          <a:xfrm>
            <a:off x="5157216" y="1925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0" name="object 3780"/>
          <p:cNvSpPr/>
          <p:nvPr/>
        </p:nvSpPr>
        <p:spPr>
          <a:xfrm>
            <a:off x="9585960" y="89971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1" name="object 3781"/>
          <p:cNvSpPr/>
          <p:nvPr/>
        </p:nvSpPr>
        <p:spPr>
          <a:xfrm>
            <a:off x="1258824" y="77170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2" name="object 3782"/>
          <p:cNvSpPr/>
          <p:nvPr/>
        </p:nvSpPr>
        <p:spPr>
          <a:xfrm>
            <a:off x="4852416" y="24820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3" name="object 3783"/>
          <p:cNvSpPr/>
          <p:nvPr/>
        </p:nvSpPr>
        <p:spPr>
          <a:xfrm>
            <a:off x="13199363" y="52755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4" name="object 3784"/>
          <p:cNvSpPr/>
          <p:nvPr/>
        </p:nvSpPr>
        <p:spPr>
          <a:xfrm>
            <a:off x="11629644" y="47635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5" name="object 3785"/>
          <p:cNvSpPr/>
          <p:nvPr/>
        </p:nvSpPr>
        <p:spPr>
          <a:xfrm>
            <a:off x="2209800" y="9704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6" name="object 3786"/>
          <p:cNvSpPr/>
          <p:nvPr/>
        </p:nvSpPr>
        <p:spPr>
          <a:xfrm>
            <a:off x="4640580" y="6967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7" name="object 3787"/>
          <p:cNvSpPr/>
          <p:nvPr/>
        </p:nvSpPr>
        <p:spPr>
          <a:xfrm>
            <a:off x="4814316" y="74701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8" name="object 3788"/>
          <p:cNvSpPr/>
          <p:nvPr/>
        </p:nvSpPr>
        <p:spPr>
          <a:xfrm>
            <a:off x="11818619" y="4877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9" name="object 3789"/>
          <p:cNvSpPr/>
          <p:nvPr/>
        </p:nvSpPr>
        <p:spPr>
          <a:xfrm>
            <a:off x="5682995" y="93827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0" name="object 3790"/>
          <p:cNvSpPr/>
          <p:nvPr/>
        </p:nvSpPr>
        <p:spPr>
          <a:xfrm>
            <a:off x="5055108" y="8102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1" name="object 3791"/>
          <p:cNvSpPr/>
          <p:nvPr/>
        </p:nvSpPr>
        <p:spPr>
          <a:xfrm>
            <a:off x="12204192" y="5496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2" name="object 3792"/>
          <p:cNvSpPr/>
          <p:nvPr/>
        </p:nvSpPr>
        <p:spPr>
          <a:xfrm>
            <a:off x="13394436" y="39314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3" name="object 3793"/>
          <p:cNvSpPr/>
          <p:nvPr/>
        </p:nvSpPr>
        <p:spPr>
          <a:xfrm>
            <a:off x="8737092" y="8617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4" name="object 3794"/>
          <p:cNvSpPr/>
          <p:nvPr/>
        </p:nvSpPr>
        <p:spPr>
          <a:xfrm>
            <a:off x="9557005" y="90703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5" name="object 3795"/>
          <p:cNvSpPr/>
          <p:nvPr/>
        </p:nvSpPr>
        <p:spPr>
          <a:xfrm>
            <a:off x="1976628" y="92471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6" name="object 3796"/>
          <p:cNvSpPr/>
          <p:nvPr/>
        </p:nvSpPr>
        <p:spPr>
          <a:xfrm>
            <a:off x="659892" y="55620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7" name="object 3797"/>
          <p:cNvSpPr/>
          <p:nvPr/>
        </p:nvSpPr>
        <p:spPr>
          <a:xfrm>
            <a:off x="13178028" y="74564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8" name="object 3798"/>
          <p:cNvSpPr/>
          <p:nvPr/>
        </p:nvSpPr>
        <p:spPr>
          <a:xfrm>
            <a:off x="3895344" y="30627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9" name="object 3799"/>
          <p:cNvSpPr/>
          <p:nvPr/>
        </p:nvSpPr>
        <p:spPr>
          <a:xfrm>
            <a:off x="10087356" y="96250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0" name="object 3800"/>
          <p:cNvSpPr/>
          <p:nvPr/>
        </p:nvSpPr>
        <p:spPr>
          <a:xfrm>
            <a:off x="1513332" y="75554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1" name="object 3801"/>
          <p:cNvSpPr/>
          <p:nvPr/>
        </p:nvSpPr>
        <p:spPr>
          <a:xfrm>
            <a:off x="14503907" y="875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2" name="object 3802"/>
          <p:cNvSpPr/>
          <p:nvPr/>
        </p:nvSpPr>
        <p:spPr>
          <a:xfrm>
            <a:off x="13069823" y="3751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3" name="object 3803"/>
          <p:cNvSpPr/>
          <p:nvPr/>
        </p:nvSpPr>
        <p:spPr>
          <a:xfrm>
            <a:off x="13508736" y="90688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4" name="object 3804"/>
          <p:cNvSpPr/>
          <p:nvPr/>
        </p:nvSpPr>
        <p:spPr>
          <a:xfrm>
            <a:off x="11053571" y="6426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5" name="object 3805"/>
          <p:cNvSpPr/>
          <p:nvPr/>
        </p:nvSpPr>
        <p:spPr>
          <a:xfrm>
            <a:off x="12539471" y="34787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6" name="object 3806"/>
          <p:cNvSpPr/>
          <p:nvPr/>
        </p:nvSpPr>
        <p:spPr>
          <a:xfrm>
            <a:off x="13664184" y="8593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7" name="object 3807"/>
          <p:cNvSpPr/>
          <p:nvPr/>
        </p:nvSpPr>
        <p:spPr>
          <a:xfrm>
            <a:off x="14289023" y="87899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8" name="object 3808"/>
          <p:cNvSpPr/>
          <p:nvPr/>
        </p:nvSpPr>
        <p:spPr>
          <a:xfrm>
            <a:off x="2258568" y="91389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9" name="object 3809"/>
          <p:cNvSpPr/>
          <p:nvPr/>
        </p:nvSpPr>
        <p:spPr>
          <a:xfrm>
            <a:off x="10514076" y="87838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0" name="object 3810"/>
          <p:cNvSpPr/>
          <p:nvPr/>
        </p:nvSpPr>
        <p:spPr>
          <a:xfrm>
            <a:off x="13773913" y="23418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1" name="object 3811"/>
          <p:cNvSpPr/>
          <p:nvPr/>
        </p:nvSpPr>
        <p:spPr>
          <a:xfrm>
            <a:off x="10331196" y="78618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2" name="object 3812"/>
          <p:cNvSpPr/>
          <p:nvPr/>
        </p:nvSpPr>
        <p:spPr>
          <a:xfrm>
            <a:off x="726948" y="58714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3" name="object 3813"/>
          <p:cNvSpPr/>
          <p:nvPr/>
        </p:nvSpPr>
        <p:spPr>
          <a:xfrm>
            <a:off x="13423391" y="95092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4" name="object 3814"/>
          <p:cNvSpPr/>
          <p:nvPr/>
        </p:nvSpPr>
        <p:spPr>
          <a:xfrm>
            <a:off x="9691116" y="9129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5" name="object 3815"/>
          <p:cNvSpPr/>
          <p:nvPr/>
        </p:nvSpPr>
        <p:spPr>
          <a:xfrm>
            <a:off x="13769340" y="41295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6" name="object 3816"/>
          <p:cNvSpPr/>
          <p:nvPr/>
        </p:nvSpPr>
        <p:spPr>
          <a:xfrm>
            <a:off x="6057900" y="1067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7" name="object 3817"/>
          <p:cNvSpPr/>
          <p:nvPr/>
        </p:nvSpPr>
        <p:spPr>
          <a:xfrm>
            <a:off x="4443985" y="70586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8" name="object 3818"/>
          <p:cNvSpPr/>
          <p:nvPr/>
        </p:nvSpPr>
        <p:spPr>
          <a:xfrm>
            <a:off x="5757672" y="94101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9" name="object 3819"/>
          <p:cNvSpPr/>
          <p:nvPr/>
        </p:nvSpPr>
        <p:spPr>
          <a:xfrm>
            <a:off x="11588495" y="66624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0" name="object 3820"/>
          <p:cNvSpPr/>
          <p:nvPr/>
        </p:nvSpPr>
        <p:spPr>
          <a:xfrm>
            <a:off x="4482084" y="72141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1" name="object 3821"/>
          <p:cNvSpPr/>
          <p:nvPr/>
        </p:nvSpPr>
        <p:spPr>
          <a:xfrm>
            <a:off x="12118847" y="40152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2" name="object 3822"/>
          <p:cNvSpPr/>
          <p:nvPr/>
        </p:nvSpPr>
        <p:spPr>
          <a:xfrm>
            <a:off x="5622036" y="98079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3" name="object 3823"/>
          <p:cNvSpPr/>
          <p:nvPr/>
        </p:nvSpPr>
        <p:spPr>
          <a:xfrm>
            <a:off x="12284964" y="62113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4" name="object 3824"/>
          <p:cNvSpPr/>
          <p:nvPr/>
        </p:nvSpPr>
        <p:spPr>
          <a:xfrm>
            <a:off x="11768328" y="6631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5" name="object 3825"/>
          <p:cNvSpPr/>
          <p:nvPr/>
        </p:nvSpPr>
        <p:spPr>
          <a:xfrm>
            <a:off x="4846320" y="7540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6" name="object 3826"/>
          <p:cNvSpPr/>
          <p:nvPr/>
        </p:nvSpPr>
        <p:spPr>
          <a:xfrm>
            <a:off x="4466844" y="71866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7" name="object 3827"/>
          <p:cNvSpPr/>
          <p:nvPr/>
        </p:nvSpPr>
        <p:spPr>
          <a:xfrm>
            <a:off x="4722876" y="6929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8" name="object 3828"/>
          <p:cNvSpPr/>
          <p:nvPr/>
        </p:nvSpPr>
        <p:spPr>
          <a:xfrm>
            <a:off x="5131308" y="8123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9" name="object 3829"/>
          <p:cNvSpPr/>
          <p:nvPr/>
        </p:nvSpPr>
        <p:spPr>
          <a:xfrm>
            <a:off x="5538216" y="977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0" name="object 3830"/>
          <p:cNvSpPr/>
          <p:nvPr/>
        </p:nvSpPr>
        <p:spPr>
          <a:xfrm>
            <a:off x="9525000" y="90429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1" name="object 3831"/>
          <p:cNvSpPr/>
          <p:nvPr/>
        </p:nvSpPr>
        <p:spPr>
          <a:xfrm>
            <a:off x="6533388" y="8863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2" name="object 3832"/>
          <p:cNvSpPr/>
          <p:nvPr/>
        </p:nvSpPr>
        <p:spPr>
          <a:xfrm>
            <a:off x="8470392" y="79258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3" name="object 3833"/>
          <p:cNvSpPr/>
          <p:nvPr/>
        </p:nvSpPr>
        <p:spPr>
          <a:xfrm>
            <a:off x="8615170" y="759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4" name="object 3834"/>
          <p:cNvSpPr/>
          <p:nvPr/>
        </p:nvSpPr>
        <p:spPr>
          <a:xfrm>
            <a:off x="8781288" y="85689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5" name="object 3835"/>
          <p:cNvSpPr/>
          <p:nvPr/>
        </p:nvSpPr>
        <p:spPr>
          <a:xfrm>
            <a:off x="6225541" y="90657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6" name="object 3836"/>
          <p:cNvSpPr/>
          <p:nvPr/>
        </p:nvSpPr>
        <p:spPr>
          <a:xfrm>
            <a:off x="7997956" y="6526785"/>
            <a:ext cx="1106805" cy="544196"/>
          </a:xfrm>
          <a:custGeom>
            <a:avLst/>
            <a:gdLst/>
            <a:ahLst/>
            <a:cxnLst/>
            <a:rect l="l" t="t" r="r" b="b"/>
            <a:pathLst>
              <a:path w="1106804" h="544195">
                <a:moveTo>
                  <a:pt x="0" y="544067"/>
                </a:moveTo>
                <a:lnTo>
                  <a:pt x="11064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7" name="object 3837"/>
          <p:cNvSpPr/>
          <p:nvPr/>
        </p:nvSpPr>
        <p:spPr>
          <a:xfrm>
            <a:off x="7997954" y="6526785"/>
            <a:ext cx="1431290" cy="974090"/>
          </a:xfrm>
          <a:custGeom>
            <a:avLst/>
            <a:gdLst/>
            <a:ahLst/>
            <a:cxnLst/>
            <a:rect l="l" t="t" r="r" b="b"/>
            <a:pathLst>
              <a:path w="1431290" h="974090">
                <a:moveTo>
                  <a:pt x="1431035" y="656843"/>
                </a:moveTo>
                <a:lnTo>
                  <a:pt x="1036319" y="848867"/>
                </a:lnTo>
                <a:lnTo>
                  <a:pt x="925067" y="621791"/>
                </a:lnTo>
                <a:lnTo>
                  <a:pt x="211835" y="973835"/>
                </a:lnTo>
                <a:lnTo>
                  <a:pt x="0" y="544067"/>
                </a:lnTo>
                <a:lnTo>
                  <a:pt x="1106423" y="0"/>
                </a:lnTo>
                <a:lnTo>
                  <a:pt x="1431035" y="656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8" name="object 3838"/>
          <p:cNvSpPr/>
          <p:nvPr/>
        </p:nvSpPr>
        <p:spPr>
          <a:xfrm>
            <a:off x="8572500" y="7462525"/>
            <a:ext cx="1205865" cy="1202689"/>
          </a:xfrm>
          <a:custGeom>
            <a:avLst/>
            <a:gdLst/>
            <a:ahLst/>
            <a:cxnLst/>
            <a:rect l="l" t="t" r="r" b="b"/>
            <a:pathLst>
              <a:path w="1205865" h="1202690">
                <a:moveTo>
                  <a:pt x="993647" y="0"/>
                </a:moveTo>
                <a:lnTo>
                  <a:pt x="601979" y="196595"/>
                </a:lnTo>
                <a:lnTo>
                  <a:pt x="713231" y="422147"/>
                </a:lnTo>
                <a:lnTo>
                  <a:pt x="0" y="774191"/>
                </a:lnTo>
                <a:lnTo>
                  <a:pt x="211835" y="1202435"/>
                </a:lnTo>
                <a:lnTo>
                  <a:pt x="1008887" y="810767"/>
                </a:lnTo>
                <a:lnTo>
                  <a:pt x="1205483" y="429767"/>
                </a:lnTo>
                <a:lnTo>
                  <a:pt x="9936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9" name="object 3839"/>
          <p:cNvSpPr/>
          <p:nvPr/>
        </p:nvSpPr>
        <p:spPr>
          <a:xfrm>
            <a:off x="6758941" y="7304023"/>
            <a:ext cx="1251585" cy="904239"/>
          </a:xfrm>
          <a:custGeom>
            <a:avLst/>
            <a:gdLst/>
            <a:ahLst/>
            <a:cxnLst/>
            <a:rect l="l" t="t" r="r" b="b"/>
            <a:pathLst>
              <a:path w="1251584" h="904240">
                <a:moveTo>
                  <a:pt x="179831" y="903731"/>
                </a:moveTo>
                <a:lnTo>
                  <a:pt x="1251203" y="387095"/>
                </a:lnTo>
                <a:lnTo>
                  <a:pt x="1071371" y="0"/>
                </a:lnTo>
                <a:lnTo>
                  <a:pt x="0" y="513587"/>
                </a:lnTo>
                <a:lnTo>
                  <a:pt x="179831" y="9037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0" name="object 3840"/>
          <p:cNvSpPr/>
          <p:nvPr/>
        </p:nvSpPr>
        <p:spPr>
          <a:xfrm>
            <a:off x="10431780" y="7032754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0" y="22859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1" name="object 3841"/>
          <p:cNvSpPr/>
          <p:nvPr/>
        </p:nvSpPr>
        <p:spPr>
          <a:xfrm>
            <a:off x="10500359" y="70022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2" name="object 3842"/>
          <p:cNvSpPr/>
          <p:nvPr/>
        </p:nvSpPr>
        <p:spPr>
          <a:xfrm>
            <a:off x="10561320" y="69702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3" name="object 3843"/>
          <p:cNvSpPr/>
          <p:nvPr/>
        </p:nvSpPr>
        <p:spPr>
          <a:xfrm>
            <a:off x="10600946" y="7020564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33527" y="0"/>
                </a:moveTo>
                <a:lnTo>
                  <a:pt x="47243" y="30479"/>
                </a:lnTo>
                <a:lnTo>
                  <a:pt x="0" y="533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4" name="object 3844"/>
          <p:cNvSpPr/>
          <p:nvPr/>
        </p:nvSpPr>
        <p:spPr>
          <a:xfrm>
            <a:off x="10538459" y="70830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5" name="object 3845"/>
          <p:cNvSpPr/>
          <p:nvPr/>
        </p:nvSpPr>
        <p:spPr>
          <a:xfrm>
            <a:off x="10454640" y="7105903"/>
            <a:ext cx="64135" cy="30480"/>
          </a:xfrm>
          <a:custGeom>
            <a:avLst/>
            <a:gdLst/>
            <a:ahLst/>
            <a:cxnLst/>
            <a:rect l="l" t="t" r="r" b="b"/>
            <a:pathLst>
              <a:path w="64134" h="30479">
                <a:moveTo>
                  <a:pt x="64007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6" name="object 3846"/>
          <p:cNvSpPr/>
          <p:nvPr/>
        </p:nvSpPr>
        <p:spPr>
          <a:xfrm>
            <a:off x="10431782" y="7055611"/>
            <a:ext cx="13969" cy="29210"/>
          </a:xfrm>
          <a:custGeom>
            <a:avLst/>
            <a:gdLst/>
            <a:ahLst/>
            <a:cxnLst/>
            <a:rect l="l" t="t" r="r" b="b"/>
            <a:pathLst>
              <a:path w="13970" h="29209">
                <a:moveTo>
                  <a:pt x="13715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7" name="object 3847"/>
          <p:cNvSpPr/>
          <p:nvPr/>
        </p:nvSpPr>
        <p:spPr>
          <a:xfrm>
            <a:off x="5265424" y="3559557"/>
            <a:ext cx="3101340" cy="1457324"/>
          </a:xfrm>
          <a:custGeom>
            <a:avLst/>
            <a:gdLst/>
            <a:ahLst/>
            <a:cxnLst/>
            <a:rect l="l" t="t" r="r" b="b"/>
            <a:pathLst>
              <a:path w="3101340" h="1457325">
                <a:moveTo>
                  <a:pt x="0" y="1456943"/>
                </a:moveTo>
                <a:lnTo>
                  <a:pt x="31013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8" name="object 3848"/>
          <p:cNvSpPr/>
          <p:nvPr/>
        </p:nvSpPr>
        <p:spPr>
          <a:xfrm>
            <a:off x="9584437" y="6627368"/>
            <a:ext cx="640081" cy="1321435"/>
          </a:xfrm>
          <a:custGeom>
            <a:avLst/>
            <a:gdLst/>
            <a:ahLst/>
            <a:cxnLst/>
            <a:rect l="l" t="t" r="r" b="b"/>
            <a:pathLst>
              <a:path w="640079" h="1321434">
                <a:moveTo>
                  <a:pt x="640079" y="13213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9" name="object 3849"/>
          <p:cNvSpPr/>
          <p:nvPr/>
        </p:nvSpPr>
        <p:spPr>
          <a:xfrm>
            <a:off x="9544810" y="6647180"/>
            <a:ext cx="640081" cy="1320166"/>
          </a:xfrm>
          <a:custGeom>
            <a:avLst/>
            <a:gdLst/>
            <a:ahLst/>
            <a:cxnLst/>
            <a:rect l="l" t="t" r="r" b="b"/>
            <a:pathLst>
              <a:path w="640079" h="1320165">
                <a:moveTo>
                  <a:pt x="640079" y="131978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0" name="object 3850"/>
          <p:cNvSpPr/>
          <p:nvPr/>
        </p:nvSpPr>
        <p:spPr>
          <a:xfrm>
            <a:off x="7370065" y="866647"/>
            <a:ext cx="2214880" cy="5760721"/>
          </a:xfrm>
          <a:custGeom>
            <a:avLst/>
            <a:gdLst/>
            <a:ahLst/>
            <a:cxnLst/>
            <a:rect l="l" t="t" r="r" b="b"/>
            <a:pathLst>
              <a:path w="2214879" h="5760720">
                <a:moveTo>
                  <a:pt x="2214371" y="5760719"/>
                </a:moveTo>
                <a:lnTo>
                  <a:pt x="1930907" y="5175503"/>
                </a:lnTo>
                <a:lnTo>
                  <a:pt x="874775" y="2502407"/>
                </a:lnTo>
                <a:lnTo>
                  <a:pt x="368807" y="69189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1" name="object 3851"/>
          <p:cNvSpPr/>
          <p:nvPr/>
        </p:nvSpPr>
        <p:spPr>
          <a:xfrm>
            <a:off x="7321301" y="866654"/>
            <a:ext cx="2223769" cy="5781039"/>
          </a:xfrm>
          <a:custGeom>
            <a:avLst/>
            <a:gdLst/>
            <a:ahLst/>
            <a:cxnLst/>
            <a:rect l="l" t="t" r="r" b="b"/>
            <a:pathLst>
              <a:path w="2223770" h="5781040">
                <a:moveTo>
                  <a:pt x="2223515" y="5780531"/>
                </a:moveTo>
                <a:lnTo>
                  <a:pt x="1940051" y="5193791"/>
                </a:lnTo>
                <a:lnTo>
                  <a:pt x="882395" y="2516123"/>
                </a:lnTo>
                <a:lnTo>
                  <a:pt x="377951" y="707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2" name="object 3852"/>
          <p:cNvSpPr/>
          <p:nvPr/>
        </p:nvSpPr>
        <p:spPr>
          <a:xfrm>
            <a:off x="4178813" y="866649"/>
            <a:ext cx="4109085" cy="4150360"/>
          </a:xfrm>
          <a:custGeom>
            <a:avLst/>
            <a:gdLst/>
            <a:ahLst/>
            <a:cxnLst/>
            <a:rect l="l" t="t" r="r" b="b"/>
            <a:pathLst>
              <a:path w="4109084" h="4150360">
                <a:moveTo>
                  <a:pt x="3139439" y="0"/>
                </a:moveTo>
                <a:lnTo>
                  <a:pt x="3517391" y="729995"/>
                </a:lnTo>
                <a:lnTo>
                  <a:pt x="4024883" y="2516123"/>
                </a:lnTo>
                <a:lnTo>
                  <a:pt x="4108703" y="2731007"/>
                </a:lnTo>
                <a:lnTo>
                  <a:pt x="2950463" y="3275075"/>
                </a:lnTo>
                <a:lnTo>
                  <a:pt x="1086611" y="4149851"/>
                </a:lnTo>
                <a:lnTo>
                  <a:pt x="0" y="2089403"/>
                </a:lnTo>
                <a:lnTo>
                  <a:pt x="1595627" y="676655"/>
                </a:lnTo>
                <a:lnTo>
                  <a:pt x="28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3" name="object 3853"/>
          <p:cNvSpPr/>
          <p:nvPr/>
        </p:nvSpPr>
        <p:spPr>
          <a:xfrm>
            <a:off x="5265420" y="3597661"/>
            <a:ext cx="3997960" cy="3758565"/>
          </a:xfrm>
          <a:custGeom>
            <a:avLst/>
            <a:gdLst/>
            <a:ahLst/>
            <a:cxnLst/>
            <a:rect l="l" t="t" r="r" b="b"/>
            <a:pathLst>
              <a:path w="3997959" h="3758565">
                <a:moveTo>
                  <a:pt x="0" y="1418843"/>
                </a:moveTo>
                <a:lnTo>
                  <a:pt x="3022091" y="0"/>
                </a:lnTo>
                <a:lnTo>
                  <a:pt x="3997451" y="2464307"/>
                </a:lnTo>
                <a:lnTo>
                  <a:pt x="1278635" y="3758183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4" name="object 3854"/>
          <p:cNvSpPr/>
          <p:nvPr/>
        </p:nvSpPr>
        <p:spPr>
          <a:xfrm>
            <a:off x="7321295" y="866652"/>
            <a:ext cx="417830" cy="692151"/>
          </a:xfrm>
          <a:custGeom>
            <a:avLst/>
            <a:gdLst/>
            <a:ahLst/>
            <a:cxnLst/>
            <a:rect l="l" t="t" r="r" b="b"/>
            <a:pathLst>
              <a:path w="417829" h="692150">
                <a:moveTo>
                  <a:pt x="0" y="0"/>
                </a:moveTo>
                <a:lnTo>
                  <a:pt x="368807" y="691895"/>
                </a:lnTo>
                <a:lnTo>
                  <a:pt x="417575" y="691895"/>
                </a:lnTo>
                <a:lnTo>
                  <a:pt x="0" y="0"/>
                </a:lnTo>
                <a:close/>
              </a:path>
              <a:path w="417829" h="692150">
                <a:moveTo>
                  <a:pt x="0" y="0"/>
                </a:moveTo>
                <a:lnTo>
                  <a:pt x="417575" y="691895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5" name="object 3855"/>
          <p:cNvSpPr/>
          <p:nvPr/>
        </p:nvSpPr>
        <p:spPr>
          <a:xfrm>
            <a:off x="7321295" y="866652"/>
            <a:ext cx="417830" cy="692151"/>
          </a:xfrm>
          <a:custGeom>
            <a:avLst/>
            <a:gdLst/>
            <a:ahLst/>
            <a:cxnLst/>
            <a:rect l="l" t="t" r="r" b="b"/>
            <a:pathLst>
              <a:path w="417829" h="692150">
                <a:moveTo>
                  <a:pt x="368807" y="691895"/>
                </a:moveTo>
                <a:lnTo>
                  <a:pt x="417575" y="691895"/>
                </a:lnTo>
                <a:lnTo>
                  <a:pt x="0" y="0"/>
                </a:lnTo>
                <a:lnTo>
                  <a:pt x="368807" y="691895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6" name="object 3856"/>
          <p:cNvSpPr/>
          <p:nvPr/>
        </p:nvSpPr>
        <p:spPr>
          <a:xfrm>
            <a:off x="7321295" y="866652"/>
            <a:ext cx="417830" cy="692151"/>
          </a:xfrm>
          <a:custGeom>
            <a:avLst/>
            <a:gdLst/>
            <a:ahLst/>
            <a:cxnLst/>
            <a:rect l="l" t="t" r="r" b="b"/>
            <a:pathLst>
              <a:path w="417829" h="692150">
                <a:moveTo>
                  <a:pt x="417575" y="691895"/>
                </a:moveTo>
                <a:lnTo>
                  <a:pt x="0" y="0"/>
                </a:lnTo>
                <a:lnTo>
                  <a:pt x="7619" y="0"/>
                </a:lnTo>
                <a:lnTo>
                  <a:pt x="417575" y="691895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7" name="object 3857"/>
          <p:cNvSpPr/>
          <p:nvPr/>
        </p:nvSpPr>
        <p:spPr>
          <a:xfrm>
            <a:off x="7328921" y="866652"/>
            <a:ext cx="410209" cy="692151"/>
          </a:xfrm>
          <a:custGeom>
            <a:avLst/>
            <a:gdLst/>
            <a:ahLst/>
            <a:cxnLst/>
            <a:rect l="l" t="t" r="r" b="b"/>
            <a:pathLst>
              <a:path w="410209" h="692150">
                <a:moveTo>
                  <a:pt x="0" y="0"/>
                </a:moveTo>
                <a:lnTo>
                  <a:pt x="409955" y="691895"/>
                </a:lnTo>
                <a:lnTo>
                  <a:pt x="3657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8" name="object 3858"/>
          <p:cNvSpPr/>
          <p:nvPr/>
        </p:nvSpPr>
        <p:spPr>
          <a:xfrm>
            <a:off x="7328921" y="866652"/>
            <a:ext cx="410209" cy="692151"/>
          </a:xfrm>
          <a:custGeom>
            <a:avLst/>
            <a:gdLst/>
            <a:ahLst/>
            <a:cxnLst/>
            <a:rect l="l" t="t" r="r" b="b"/>
            <a:pathLst>
              <a:path w="410209" h="692150">
                <a:moveTo>
                  <a:pt x="0" y="0"/>
                </a:moveTo>
                <a:lnTo>
                  <a:pt x="36575" y="0"/>
                </a:lnTo>
                <a:lnTo>
                  <a:pt x="409955" y="6918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9" name="object 3859"/>
          <p:cNvSpPr/>
          <p:nvPr/>
        </p:nvSpPr>
        <p:spPr>
          <a:xfrm>
            <a:off x="7690106" y="1558544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0" y="0"/>
                </a:moveTo>
                <a:lnTo>
                  <a:pt x="9143" y="15239"/>
                </a:lnTo>
                <a:lnTo>
                  <a:pt x="53339" y="15239"/>
                </a:lnTo>
                <a:lnTo>
                  <a:pt x="0" y="0"/>
                </a:lnTo>
                <a:close/>
              </a:path>
              <a:path w="53340" h="15240">
                <a:moveTo>
                  <a:pt x="0" y="0"/>
                </a:moveTo>
                <a:lnTo>
                  <a:pt x="53339" y="15239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0" name="object 3860"/>
          <p:cNvSpPr/>
          <p:nvPr/>
        </p:nvSpPr>
        <p:spPr>
          <a:xfrm>
            <a:off x="7690106" y="1558544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48767" y="0"/>
                </a:moveTo>
                <a:lnTo>
                  <a:pt x="0" y="0"/>
                </a:lnTo>
                <a:lnTo>
                  <a:pt x="53339" y="15239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1" name="object 3861"/>
          <p:cNvSpPr/>
          <p:nvPr/>
        </p:nvSpPr>
        <p:spPr>
          <a:xfrm>
            <a:off x="7690106" y="1558544"/>
            <a:ext cx="53339" cy="15240"/>
          </a:xfrm>
          <a:custGeom>
            <a:avLst/>
            <a:gdLst/>
            <a:ahLst/>
            <a:cxnLst/>
            <a:rect l="l" t="t" r="r" b="b"/>
            <a:pathLst>
              <a:path w="53340" h="15240">
                <a:moveTo>
                  <a:pt x="0" y="0"/>
                </a:moveTo>
                <a:lnTo>
                  <a:pt x="53339" y="15239"/>
                </a:lnTo>
                <a:lnTo>
                  <a:pt x="9143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2" name="object 3862"/>
          <p:cNvSpPr/>
          <p:nvPr/>
        </p:nvSpPr>
        <p:spPr>
          <a:xfrm>
            <a:off x="7699247" y="1573784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0" y="0"/>
                </a:moveTo>
                <a:lnTo>
                  <a:pt x="499871" y="1795271"/>
                </a:lnTo>
                <a:lnTo>
                  <a:pt x="545591" y="1795271"/>
                </a:lnTo>
                <a:lnTo>
                  <a:pt x="0" y="0"/>
                </a:lnTo>
                <a:close/>
              </a:path>
              <a:path w="546100" h="1795779">
                <a:moveTo>
                  <a:pt x="0" y="0"/>
                </a:moveTo>
                <a:lnTo>
                  <a:pt x="545591" y="1795271"/>
                </a:lnTo>
                <a:lnTo>
                  <a:pt x="4419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3" name="object 3863"/>
          <p:cNvSpPr/>
          <p:nvPr/>
        </p:nvSpPr>
        <p:spPr>
          <a:xfrm>
            <a:off x="7699247" y="1573784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44195" y="0"/>
                </a:moveTo>
                <a:lnTo>
                  <a:pt x="0" y="0"/>
                </a:lnTo>
                <a:lnTo>
                  <a:pt x="545591" y="1795271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4" name="object 3864"/>
          <p:cNvSpPr/>
          <p:nvPr/>
        </p:nvSpPr>
        <p:spPr>
          <a:xfrm>
            <a:off x="7699247" y="1573784"/>
            <a:ext cx="546100" cy="1795780"/>
          </a:xfrm>
          <a:custGeom>
            <a:avLst/>
            <a:gdLst/>
            <a:ahLst/>
            <a:cxnLst/>
            <a:rect l="l" t="t" r="r" b="b"/>
            <a:pathLst>
              <a:path w="546100" h="1795779">
                <a:moveTo>
                  <a:pt x="0" y="0"/>
                </a:moveTo>
                <a:lnTo>
                  <a:pt x="545591" y="1795271"/>
                </a:lnTo>
                <a:lnTo>
                  <a:pt x="499871" y="17952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5" name="object 3865"/>
          <p:cNvSpPr/>
          <p:nvPr/>
        </p:nvSpPr>
        <p:spPr>
          <a:xfrm>
            <a:off x="8199121" y="3369061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4571" y="13715"/>
                </a:lnTo>
                <a:lnTo>
                  <a:pt x="50291" y="13715"/>
                </a:lnTo>
                <a:lnTo>
                  <a:pt x="0" y="0"/>
                </a:lnTo>
                <a:close/>
              </a:path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6" name="object 3866"/>
          <p:cNvSpPr/>
          <p:nvPr/>
        </p:nvSpPr>
        <p:spPr>
          <a:xfrm>
            <a:off x="8199121" y="3369061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45719" y="0"/>
                </a:moveTo>
                <a:lnTo>
                  <a:pt x="0" y="0"/>
                </a:lnTo>
                <a:lnTo>
                  <a:pt x="50291" y="13715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7" name="object 3867"/>
          <p:cNvSpPr/>
          <p:nvPr/>
        </p:nvSpPr>
        <p:spPr>
          <a:xfrm>
            <a:off x="8199121" y="3369061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8" name="object 3868"/>
          <p:cNvSpPr/>
          <p:nvPr/>
        </p:nvSpPr>
        <p:spPr>
          <a:xfrm>
            <a:off x="8203697" y="3382773"/>
            <a:ext cx="1097279" cy="2661284"/>
          </a:xfrm>
          <a:custGeom>
            <a:avLst/>
            <a:gdLst/>
            <a:ahLst/>
            <a:cxnLst/>
            <a:rect l="l" t="t" r="r" b="b"/>
            <a:pathLst>
              <a:path w="1097279" h="2661285">
                <a:moveTo>
                  <a:pt x="0" y="0"/>
                </a:moveTo>
                <a:lnTo>
                  <a:pt x="1051559" y="2660903"/>
                </a:lnTo>
                <a:lnTo>
                  <a:pt x="1097279" y="2660903"/>
                </a:lnTo>
                <a:lnTo>
                  <a:pt x="0" y="0"/>
                </a:lnTo>
                <a:close/>
              </a:path>
              <a:path w="1097279" h="2661285">
                <a:moveTo>
                  <a:pt x="0" y="0"/>
                </a:moveTo>
                <a:lnTo>
                  <a:pt x="1097279" y="2660903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9" name="object 3869"/>
          <p:cNvSpPr/>
          <p:nvPr/>
        </p:nvSpPr>
        <p:spPr>
          <a:xfrm>
            <a:off x="8203697" y="3382773"/>
            <a:ext cx="1097279" cy="2661284"/>
          </a:xfrm>
          <a:custGeom>
            <a:avLst/>
            <a:gdLst/>
            <a:ahLst/>
            <a:cxnLst/>
            <a:rect l="l" t="t" r="r" b="b"/>
            <a:pathLst>
              <a:path w="1097279" h="2661285">
                <a:moveTo>
                  <a:pt x="45719" y="0"/>
                </a:moveTo>
                <a:lnTo>
                  <a:pt x="0" y="0"/>
                </a:lnTo>
                <a:lnTo>
                  <a:pt x="1097279" y="2660903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0" name="object 3870"/>
          <p:cNvSpPr/>
          <p:nvPr/>
        </p:nvSpPr>
        <p:spPr>
          <a:xfrm>
            <a:off x="8203697" y="3382773"/>
            <a:ext cx="1097279" cy="2661284"/>
          </a:xfrm>
          <a:custGeom>
            <a:avLst/>
            <a:gdLst/>
            <a:ahLst/>
            <a:cxnLst/>
            <a:rect l="l" t="t" r="r" b="b"/>
            <a:pathLst>
              <a:path w="1097279" h="2661285">
                <a:moveTo>
                  <a:pt x="0" y="0"/>
                </a:moveTo>
                <a:lnTo>
                  <a:pt x="1097279" y="2660903"/>
                </a:lnTo>
                <a:lnTo>
                  <a:pt x="1051559" y="26609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1" name="object 3871"/>
          <p:cNvSpPr/>
          <p:nvPr/>
        </p:nvSpPr>
        <p:spPr>
          <a:xfrm>
            <a:off x="9255254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7619" y="18287"/>
                </a:lnTo>
                <a:lnTo>
                  <a:pt x="54863" y="18287"/>
                </a:lnTo>
                <a:lnTo>
                  <a:pt x="0" y="0"/>
                </a:lnTo>
                <a:close/>
              </a:path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2" name="object 3872"/>
          <p:cNvSpPr/>
          <p:nvPr/>
        </p:nvSpPr>
        <p:spPr>
          <a:xfrm>
            <a:off x="9255254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45719" y="0"/>
                </a:moveTo>
                <a:lnTo>
                  <a:pt x="0" y="0"/>
                </a:lnTo>
                <a:lnTo>
                  <a:pt x="54863" y="18287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3" name="object 3873"/>
          <p:cNvSpPr/>
          <p:nvPr/>
        </p:nvSpPr>
        <p:spPr>
          <a:xfrm>
            <a:off x="9255254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7619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4" name="object 3874"/>
          <p:cNvSpPr/>
          <p:nvPr/>
        </p:nvSpPr>
        <p:spPr>
          <a:xfrm>
            <a:off x="9262876" y="6061963"/>
            <a:ext cx="948055" cy="1905000"/>
          </a:xfrm>
          <a:custGeom>
            <a:avLst/>
            <a:gdLst/>
            <a:ahLst/>
            <a:cxnLst/>
            <a:rect l="l" t="t" r="r" b="b"/>
            <a:pathLst>
              <a:path w="948054" h="1905000">
                <a:moveTo>
                  <a:pt x="899159" y="1859279"/>
                </a:moveTo>
                <a:lnTo>
                  <a:pt x="922019" y="1904999"/>
                </a:lnTo>
                <a:lnTo>
                  <a:pt x="947927" y="1859279"/>
                </a:lnTo>
                <a:lnTo>
                  <a:pt x="899159" y="1859279"/>
                </a:lnTo>
                <a:close/>
              </a:path>
              <a:path w="948054" h="1905000">
                <a:moveTo>
                  <a:pt x="0" y="0"/>
                </a:moveTo>
                <a:lnTo>
                  <a:pt x="899159" y="1859279"/>
                </a:lnTo>
                <a:lnTo>
                  <a:pt x="947927" y="1859279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5" name="object 3875"/>
          <p:cNvSpPr/>
          <p:nvPr/>
        </p:nvSpPr>
        <p:spPr>
          <a:xfrm>
            <a:off x="9262876" y="6061965"/>
            <a:ext cx="948055" cy="1859279"/>
          </a:xfrm>
          <a:custGeom>
            <a:avLst/>
            <a:gdLst/>
            <a:ahLst/>
            <a:cxnLst/>
            <a:rect l="l" t="t" r="r" b="b"/>
            <a:pathLst>
              <a:path w="948054" h="1859279">
                <a:moveTo>
                  <a:pt x="0" y="0"/>
                </a:moveTo>
                <a:lnTo>
                  <a:pt x="899159" y="1859279"/>
                </a:lnTo>
                <a:lnTo>
                  <a:pt x="947927" y="18592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6" name="object 3876"/>
          <p:cNvSpPr/>
          <p:nvPr/>
        </p:nvSpPr>
        <p:spPr>
          <a:xfrm>
            <a:off x="10162032" y="7921244"/>
            <a:ext cx="48896" cy="45721"/>
          </a:xfrm>
          <a:custGeom>
            <a:avLst/>
            <a:gdLst/>
            <a:ahLst/>
            <a:cxnLst/>
            <a:rect l="l" t="t" r="r" b="b"/>
            <a:pathLst>
              <a:path w="48895" h="45720">
                <a:moveTo>
                  <a:pt x="0" y="0"/>
                </a:moveTo>
                <a:lnTo>
                  <a:pt x="48767" y="0"/>
                </a:lnTo>
                <a:lnTo>
                  <a:pt x="22859" y="457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7" name="object 3877"/>
          <p:cNvSpPr/>
          <p:nvPr/>
        </p:nvSpPr>
        <p:spPr>
          <a:xfrm>
            <a:off x="9262876" y="6061965"/>
            <a:ext cx="948055" cy="1859279"/>
          </a:xfrm>
          <a:custGeom>
            <a:avLst/>
            <a:gdLst/>
            <a:ahLst/>
            <a:cxnLst/>
            <a:rect l="l" t="t" r="r" b="b"/>
            <a:pathLst>
              <a:path w="948054" h="1859279">
                <a:moveTo>
                  <a:pt x="0" y="0"/>
                </a:moveTo>
                <a:lnTo>
                  <a:pt x="947927" y="1859279"/>
                </a:lnTo>
                <a:lnTo>
                  <a:pt x="47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8" name="object 3878"/>
          <p:cNvSpPr/>
          <p:nvPr/>
        </p:nvSpPr>
        <p:spPr>
          <a:xfrm>
            <a:off x="9262876" y="6061965"/>
            <a:ext cx="948055" cy="1859279"/>
          </a:xfrm>
          <a:custGeom>
            <a:avLst/>
            <a:gdLst/>
            <a:ahLst/>
            <a:cxnLst/>
            <a:rect l="l" t="t" r="r" b="b"/>
            <a:pathLst>
              <a:path w="948054" h="1859279">
                <a:moveTo>
                  <a:pt x="0" y="0"/>
                </a:moveTo>
                <a:lnTo>
                  <a:pt x="47243" y="0"/>
                </a:lnTo>
                <a:lnTo>
                  <a:pt x="947927" y="18592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9" name="object 3879"/>
          <p:cNvSpPr/>
          <p:nvPr/>
        </p:nvSpPr>
        <p:spPr>
          <a:xfrm>
            <a:off x="7321296" y="866647"/>
            <a:ext cx="2889885" cy="7100570"/>
          </a:xfrm>
          <a:custGeom>
            <a:avLst/>
            <a:gdLst/>
            <a:ahLst/>
            <a:cxnLst/>
            <a:rect l="l" t="t" r="r" b="b"/>
            <a:pathLst>
              <a:path w="2889884" h="7100570">
                <a:moveTo>
                  <a:pt x="0" y="0"/>
                </a:moveTo>
                <a:lnTo>
                  <a:pt x="377951" y="707135"/>
                </a:lnTo>
                <a:lnTo>
                  <a:pt x="882395" y="2516123"/>
                </a:lnTo>
                <a:lnTo>
                  <a:pt x="1941575" y="5195315"/>
                </a:lnTo>
                <a:lnTo>
                  <a:pt x="2863595" y="7100315"/>
                </a:lnTo>
                <a:lnTo>
                  <a:pt x="2889503" y="7054595"/>
                </a:lnTo>
                <a:lnTo>
                  <a:pt x="1979675" y="5177027"/>
                </a:lnTo>
                <a:lnTo>
                  <a:pt x="923543" y="2502407"/>
                </a:lnTo>
                <a:lnTo>
                  <a:pt x="417575" y="691895"/>
                </a:lnTo>
                <a:lnTo>
                  <a:pt x="44195" y="0"/>
                </a:lnTo>
              </a:path>
            </a:pathLst>
          </a:custGeom>
          <a:ln w="9143">
            <a:solidFill>
              <a:srgbClr val="7DB2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0" name="object 3880"/>
          <p:cNvSpPr/>
          <p:nvPr/>
        </p:nvSpPr>
        <p:spPr>
          <a:xfrm>
            <a:off x="6412992" y="2297686"/>
            <a:ext cx="142240" cy="266700"/>
          </a:xfrm>
          <a:custGeom>
            <a:avLst/>
            <a:gdLst/>
            <a:ahLst/>
            <a:cxnLst/>
            <a:rect l="l" t="t" r="r" b="b"/>
            <a:pathLst>
              <a:path w="142240" h="266700">
                <a:moveTo>
                  <a:pt x="141731" y="2666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1" name="object 3881"/>
          <p:cNvSpPr/>
          <p:nvPr/>
        </p:nvSpPr>
        <p:spPr>
          <a:xfrm>
            <a:off x="6861047" y="191058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2" name="object 3882"/>
          <p:cNvSpPr/>
          <p:nvPr/>
        </p:nvSpPr>
        <p:spPr>
          <a:xfrm>
            <a:off x="6798566" y="1944117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3" name="object 3883"/>
          <p:cNvSpPr/>
          <p:nvPr/>
        </p:nvSpPr>
        <p:spPr>
          <a:xfrm>
            <a:off x="6716271" y="196545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4" name="object 3884"/>
          <p:cNvSpPr/>
          <p:nvPr/>
        </p:nvSpPr>
        <p:spPr>
          <a:xfrm>
            <a:off x="6691884" y="1890780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5" name="object 3885"/>
          <p:cNvSpPr/>
          <p:nvPr/>
        </p:nvSpPr>
        <p:spPr>
          <a:xfrm>
            <a:off x="6760464" y="18618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6" name="object 3886"/>
          <p:cNvSpPr/>
          <p:nvPr/>
        </p:nvSpPr>
        <p:spPr>
          <a:xfrm>
            <a:off x="6822947" y="182981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7" name="object 3887"/>
          <p:cNvSpPr/>
          <p:nvPr/>
        </p:nvSpPr>
        <p:spPr>
          <a:xfrm>
            <a:off x="6894576" y="188010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8" name="object 3888"/>
          <p:cNvSpPr/>
          <p:nvPr/>
        </p:nvSpPr>
        <p:spPr>
          <a:xfrm>
            <a:off x="6681216" y="1995933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9" name="object 3889"/>
          <p:cNvSpPr/>
          <p:nvPr/>
        </p:nvSpPr>
        <p:spPr>
          <a:xfrm>
            <a:off x="6620256" y="202793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0" name="object 3890"/>
          <p:cNvSpPr/>
          <p:nvPr/>
        </p:nvSpPr>
        <p:spPr>
          <a:xfrm>
            <a:off x="6536435" y="204927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1" name="object 3891"/>
          <p:cNvSpPr/>
          <p:nvPr/>
        </p:nvSpPr>
        <p:spPr>
          <a:xfrm>
            <a:off x="6512052" y="1976123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5239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2" name="object 3892"/>
          <p:cNvSpPr/>
          <p:nvPr/>
        </p:nvSpPr>
        <p:spPr>
          <a:xfrm>
            <a:off x="6582156" y="194564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3" name="object 3893"/>
          <p:cNvSpPr/>
          <p:nvPr/>
        </p:nvSpPr>
        <p:spPr>
          <a:xfrm>
            <a:off x="6643116" y="191363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4" name="object 3894"/>
          <p:cNvSpPr/>
          <p:nvPr/>
        </p:nvSpPr>
        <p:spPr>
          <a:xfrm>
            <a:off x="6716270" y="1965453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5" name="object 3895"/>
          <p:cNvSpPr/>
          <p:nvPr/>
        </p:nvSpPr>
        <p:spPr>
          <a:xfrm>
            <a:off x="6643116" y="191363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6" name="object 3896"/>
          <p:cNvSpPr/>
          <p:nvPr/>
        </p:nvSpPr>
        <p:spPr>
          <a:xfrm>
            <a:off x="6582156" y="194564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7" name="object 3897"/>
          <p:cNvSpPr/>
          <p:nvPr/>
        </p:nvSpPr>
        <p:spPr>
          <a:xfrm>
            <a:off x="6498338" y="19669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9143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8" name="object 3898"/>
          <p:cNvSpPr/>
          <p:nvPr/>
        </p:nvSpPr>
        <p:spPr>
          <a:xfrm>
            <a:off x="6473952" y="1893829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9" name="object 3899"/>
          <p:cNvSpPr/>
          <p:nvPr/>
        </p:nvSpPr>
        <p:spPr>
          <a:xfrm>
            <a:off x="6544056" y="1864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0" name="object 3900"/>
          <p:cNvSpPr/>
          <p:nvPr/>
        </p:nvSpPr>
        <p:spPr>
          <a:xfrm>
            <a:off x="6605018" y="183286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1" name="object 3901"/>
          <p:cNvSpPr/>
          <p:nvPr/>
        </p:nvSpPr>
        <p:spPr>
          <a:xfrm>
            <a:off x="6678168" y="1883157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2" name="object 3902"/>
          <p:cNvSpPr/>
          <p:nvPr/>
        </p:nvSpPr>
        <p:spPr>
          <a:xfrm>
            <a:off x="4178813" y="866649"/>
            <a:ext cx="4109085" cy="4150360"/>
          </a:xfrm>
          <a:custGeom>
            <a:avLst/>
            <a:gdLst/>
            <a:ahLst/>
            <a:cxnLst/>
            <a:rect l="l" t="t" r="r" b="b"/>
            <a:pathLst>
              <a:path w="4109084" h="4150360">
                <a:moveTo>
                  <a:pt x="3139439" y="0"/>
                </a:moveTo>
                <a:lnTo>
                  <a:pt x="3517391" y="729995"/>
                </a:lnTo>
                <a:lnTo>
                  <a:pt x="4024883" y="2516123"/>
                </a:lnTo>
                <a:lnTo>
                  <a:pt x="4108703" y="2731007"/>
                </a:lnTo>
                <a:lnTo>
                  <a:pt x="2950463" y="3275075"/>
                </a:lnTo>
                <a:lnTo>
                  <a:pt x="1086611" y="4149851"/>
                </a:lnTo>
                <a:lnTo>
                  <a:pt x="0" y="2089403"/>
                </a:lnTo>
                <a:lnTo>
                  <a:pt x="1595627" y="676655"/>
                </a:lnTo>
                <a:lnTo>
                  <a:pt x="28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3" name="object 3903"/>
          <p:cNvSpPr/>
          <p:nvPr/>
        </p:nvSpPr>
        <p:spPr>
          <a:xfrm>
            <a:off x="4945381" y="3955796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0" y="225551"/>
                </a:moveTo>
                <a:lnTo>
                  <a:pt x="547115" y="225551"/>
                </a:lnTo>
                <a:lnTo>
                  <a:pt x="428243" y="0"/>
                </a:lnTo>
                <a:lnTo>
                  <a:pt x="0" y="225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4" name="object 3904"/>
          <p:cNvSpPr/>
          <p:nvPr/>
        </p:nvSpPr>
        <p:spPr>
          <a:xfrm>
            <a:off x="4945381" y="3955796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428243" y="0"/>
                </a:moveTo>
                <a:lnTo>
                  <a:pt x="547115" y="225551"/>
                </a:lnTo>
                <a:lnTo>
                  <a:pt x="0" y="225551"/>
                </a:lnTo>
                <a:lnTo>
                  <a:pt x="42824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5" name="object 3905"/>
          <p:cNvSpPr/>
          <p:nvPr/>
        </p:nvSpPr>
        <p:spPr>
          <a:xfrm>
            <a:off x="4945381" y="4181349"/>
            <a:ext cx="960118" cy="1009015"/>
          </a:xfrm>
          <a:custGeom>
            <a:avLst/>
            <a:gdLst/>
            <a:ahLst/>
            <a:cxnLst/>
            <a:rect l="l" t="t" r="r" b="b"/>
            <a:pathLst>
              <a:path w="960120" h="1009014">
                <a:moveTo>
                  <a:pt x="414527" y="783335"/>
                </a:moveTo>
                <a:lnTo>
                  <a:pt x="534923" y="1008887"/>
                </a:lnTo>
                <a:lnTo>
                  <a:pt x="960119" y="783335"/>
                </a:lnTo>
                <a:lnTo>
                  <a:pt x="414527" y="783335"/>
                </a:lnTo>
                <a:close/>
              </a:path>
              <a:path w="960120" h="1009014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6" name="object 3906"/>
          <p:cNvSpPr/>
          <p:nvPr/>
        </p:nvSpPr>
        <p:spPr>
          <a:xfrm>
            <a:off x="4945381" y="4181349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7" name="object 3907"/>
          <p:cNvSpPr/>
          <p:nvPr/>
        </p:nvSpPr>
        <p:spPr>
          <a:xfrm>
            <a:off x="5359911" y="4964685"/>
            <a:ext cx="546100" cy="226060"/>
          </a:xfrm>
          <a:custGeom>
            <a:avLst/>
            <a:gdLst/>
            <a:ahLst/>
            <a:cxnLst/>
            <a:rect l="l" t="t" r="r" b="b"/>
            <a:pathLst>
              <a:path w="546100" h="226060">
                <a:moveTo>
                  <a:pt x="0" y="0"/>
                </a:moveTo>
                <a:lnTo>
                  <a:pt x="545591" y="0"/>
                </a:lnTo>
                <a:lnTo>
                  <a:pt x="120395" y="2255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8" name="object 3908"/>
          <p:cNvSpPr/>
          <p:nvPr/>
        </p:nvSpPr>
        <p:spPr>
          <a:xfrm>
            <a:off x="4945381" y="4181349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960119" y="783335"/>
                </a:lnTo>
                <a:lnTo>
                  <a:pt x="547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9" name="object 3909"/>
          <p:cNvSpPr/>
          <p:nvPr/>
        </p:nvSpPr>
        <p:spPr>
          <a:xfrm>
            <a:off x="4945381" y="4181349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547115" y="0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0" name="object 3910"/>
          <p:cNvSpPr/>
          <p:nvPr/>
        </p:nvSpPr>
        <p:spPr>
          <a:xfrm>
            <a:off x="4945381" y="3955795"/>
            <a:ext cx="960118" cy="1234441"/>
          </a:xfrm>
          <a:custGeom>
            <a:avLst/>
            <a:gdLst/>
            <a:ahLst/>
            <a:cxnLst/>
            <a:rect l="l" t="t" r="r" b="b"/>
            <a:pathLst>
              <a:path w="960120" h="1234439">
                <a:moveTo>
                  <a:pt x="0" y="225551"/>
                </a:moveTo>
                <a:lnTo>
                  <a:pt x="428243" y="0"/>
                </a:lnTo>
                <a:lnTo>
                  <a:pt x="960119" y="1008887"/>
                </a:lnTo>
                <a:lnTo>
                  <a:pt x="534923" y="1234439"/>
                </a:lnTo>
                <a:lnTo>
                  <a:pt x="0" y="2255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1" name="object 3911"/>
          <p:cNvSpPr/>
          <p:nvPr/>
        </p:nvSpPr>
        <p:spPr>
          <a:xfrm>
            <a:off x="4178813" y="866649"/>
            <a:ext cx="4109085" cy="4150360"/>
          </a:xfrm>
          <a:custGeom>
            <a:avLst/>
            <a:gdLst/>
            <a:ahLst/>
            <a:cxnLst/>
            <a:rect l="l" t="t" r="r" b="b"/>
            <a:pathLst>
              <a:path w="4109084" h="4150360">
                <a:moveTo>
                  <a:pt x="3139439" y="0"/>
                </a:moveTo>
                <a:lnTo>
                  <a:pt x="3517391" y="729995"/>
                </a:lnTo>
                <a:lnTo>
                  <a:pt x="4024883" y="2516123"/>
                </a:lnTo>
                <a:lnTo>
                  <a:pt x="4108703" y="2731007"/>
                </a:lnTo>
                <a:lnTo>
                  <a:pt x="2950463" y="3275075"/>
                </a:lnTo>
                <a:lnTo>
                  <a:pt x="1086611" y="4149851"/>
                </a:lnTo>
                <a:lnTo>
                  <a:pt x="0" y="2089403"/>
                </a:lnTo>
                <a:lnTo>
                  <a:pt x="1595627" y="676655"/>
                </a:lnTo>
                <a:lnTo>
                  <a:pt x="28529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2" name="object 3912"/>
          <p:cNvSpPr/>
          <p:nvPr/>
        </p:nvSpPr>
        <p:spPr>
          <a:xfrm>
            <a:off x="5265420" y="3597661"/>
            <a:ext cx="3997960" cy="3758565"/>
          </a:xfrm>
          <a:custGeom>
            <a:avLst/>
            <a:gdLst/>
            <a:ahLst/>
            <a:cxnLst/>
            <a:rect l="l" t="t" r="r" b="b"/>
            <a:pathLst>
              <a:path w="3997959" h="3758565">
                <a:moveTo>
                  <a:pt x="0" y="1418843"/>
                </a:moveTo>
                <a:lnTo>
                  <a:pt x="3022091" y="0"/>
                </a:lnTo>
                <a:lnTo>
                  <a:pt x="3997451" y="2464307"/>
                </a:lnTo>
                <a:lnTo>
                  <a:pt x="1278635" y="3758183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3" name="object 3913"/>
          <p:cNvSpPr/>
          <p:nvPr/>
        </p:nvSpPr>
        <p:spPr>
          <a:xfrm>
            <a:off x="4943861" y="2349501"/>
            <a:ext cx="3194303" cy="28422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4" name="object 3914"/>
          <p:cNvSpPr/>
          <p:nvPr/>
        </p:nvSpPr>
        <p:spPr>
          <a:xfrm>
            <a:off x="5049014" y="2619254"/>
            <a:ext cx="2849879" cy="1226821"/>
          </a:xfrm>
          <a:custGeom>
            <a:avLst/>
            <a:gdLst/>
            <a:ahLst/>
            <a:cxnLst/>
            <a:rect l="l" t="t" r="r" b="b"/>
            <a:pathLst>
              <a:path w="2849879" h="1226820">
                <a:moveTo>
                  <a:pt x="1859279" y="1225295"/>
                </a:moveTo>
                <a:lnTo>
                  <a:pt x="1528571" y="521207"/>
                </a:lnTo>
                <a:lnTo>
                  <a:pt x="25907" y="1226819"/>
                </a:lnTo>
                <a:lnTo>
                  <a:pt x="0" y="1171955"/>
                </a:lnTo>
                <a:lnTo>
                  <a:pt x="1737359" y="356615"/>
                </a:lnTo>
                <a:lnTo>
                  <a:pt x="2496311" y="0"/>
                </a:lnTo>
                <a:lnTo>
                  <a:pt x="2520695" y="54863"/>
                </a:lnTo>
                <a:lnTo>
                  <a:pt x="1661159" y="458723"/>
                </a:lnTo>
                <a:lnTo>
                  <a:pt x="1885187" y="935735"/>
                </a:lnTo>
                <a:lnTo>
                  <a:pt x="2823971" y="495299"/>
                </a:lnTo>
                <a:lnTo>
                  <a:pt x="2849879" y="550163"/>
                </a:lnTo>
                <a:lnTo>
                  <a:pt x="2845307" y="551687"/>
                </a:lnTo>
                <a:lnTo>
                  <a:pt x="1831847" y="1027175"/>
                </a:lnTo>
                <a:lnTo>
                  <a:pt x="1912619" y="1199387"/>
                </a:lnTo>
                <a:lnTo>
                  <a:pt x="1859279" y="12252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5" name="object 3915"/>
          <p:cNvSpPr/>
          <p:nvPr/>
        </p:nvSpPr>
        <p:spPr>
          <a:xfrm>
            <a:off x="4834129" y="2312930"/>
            <a:ext cx="3078479" cy="17465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6" name="object 3916"/>
          <p:cNvSpPr/>
          <p:nvPr/>
        </p:nvSpPr>
        <p:spPr>
          <a:xfrm>
            <a:off x="7100317" y="3830829"/>
            <a:ext cx="43180" cy="26033"/>
          </a:xfrm>
          <a:custGeom>
            <a:avLst/>
            <a:gdLst/>
            <a:ahLst/>
            <a:cxnLst/>
            <a:rect l="l" t="t" r="r" b="b"/>
            <a:pathLst>
              <a:path w="43179" h="26035">
                <a:moveTo>
                  <a:pt x="4571" y="25907"/>
                </a:moveTo>
                <a:lnTo>
                  <a:pt x="42671" y="7619"/>
                </a:lnTo>
                <a:lnTo>
                  <a:pt x="39623" y="0"/>
                </a:lnTo>
                <a:lnTo>
                  <a:pt x="4571" y="25907"/>
                </a:lnTo>
                <a:close/>
              </a:path>
              <a:path w="43179" h="26035">
                <a:moveTo>
                  <a:pt x="0" y="18287"/>
                </a:moveTo>
                <a:lnTo>
                  <a:pt x="4571" y="25907"/>
                </a:lnTo>
                <a:lnTo>
                  <a:pt x="39623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7" name="object 3917"/>
          <p:cNvSpPr/>
          <p:nvPr/>
        </p:nvSpPr>
        <p:spPr>
          <a:xfrm>
            <a:off x="7104888" y="3830829"/>
            <a:ext cx="38100" cy="26033"/>
          </a:xfrm>
          <a:custGeom>
            <a:avLst/>
            <a:gdLst/>
            <a:ahLst/>
            <a:cxnLst/>
            <a:rect l="l" t="t" r="r" b="b"/>
            <a:pathLst>
              <a:path w="38100" h="26035">
                <a:moveTo>
                  <a:pt x="38099" y="7619"/>
                </a:moveTo>
                <a:lnTo>
                  <a:pt x="35051" y="0"/>
                </a:lnTo>
                <a:lnTo>
                  <a:pt x="0" y="25907"/>
                </a:lnTo>
                <a:lnTo>
                  <a:pt x="38099" y="761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8" name="object 3918"/>
          <p:cNvSpPr/>
          <p:nvPr/>
        </p:nvSpPr>
        <p:spPr>
          <a:xfrm>
            <a:off x="7100319" y="3830829"/>
            <a:ext cx="40005" cy="26033"/>
          </a:xfrm>
          <a:custGeom>
            <a:avLst/>
            <a:gdLst/>
            <a:ahLst/>
            <a:cxnLst/>
            <a:rect l="l" t="t" r="r" b="b"/>
            <a:pathLst>
              <a:path w="40004" h="26035">
                <a:moveTo>
                  <a:pt x="39623" y="0"/>
                </a:moveTo>
                <a:lnTo>
                  <a:pt x="4571" y="25907"/>
                </a:lnTo>
                <a:lnTo>
                  <a:pt x="0" y="18287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9" name="object 3919"/>
          <p:cNvSpPr/>
          <p:nvPr/>
        </p:nvSpPr>
        <p:spPr>
          <a:xfrm>
            <a:off x="6513579" y="3672337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4" h="43179">
                <a:moveTo>
                  <a:pt x="0" y="4571"/>
                </a:moveTo>
                <a:lnTo>
                  <a:pt x="18287" y="42671"/>
                </a:lnTo>
                <a:lnTo>
                  <a:pt x="25907" y="39623"/>
                </a:lnTo>
                <a:lnTo>
                  <a:pt x="0" y="4571"/>
                </a:lnTo>
                <a:close/>
              </a:path>
              <a:path w="26034" h="43179">
                <a:moveTo>
                  <a:pt x="0" y="4571"/>
                </a:moveTo>
                <a:lnTo>
                  <a:pt x="25907" y="39623"/>
                </a:lnTo>
                <a:lnTo>
                  <a:pt x="7619" y="0"/>
                </a:lnTo>
                <a:lnTo>
                  <a:pt x="0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0" name="object 3920"/>
          <p:cNvSpPr/>
          <p:nvPr/>
        </p:nvSpPr>
        <p:spPr>
          <a:xfrm>
            <a:off x="6513579" y="3676909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4" h="38100">
                <a:moveTo>
                  <a:pt x="18287" y="38099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1" name="object 3921"/>
          <p:cNvSpPr/>
          <p:nvPr/>
        </p:nvSpPr>
        <p:spPr>
          <a:xfrm>
            <a:off x="6513579" y="3672333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4" h="40004">
                <a:moveTo>
                  <a:pt x="25907" y="39623"/>
                </a:moveTo>
                <a:lnTo>
                  <a:pt x="0" y="4571"/>
                </a:lnTo>
                <a:lnTo>
                  <a:pt x="7619" y="0"/>
                </a:lnTo>
                <a:lnTo>
                  <a:pt x="2590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2" name="object 3922"/>
          <p:cNvSpPr/>
          <p:nvPr/>
        </p:nvSpPr>
        <p:spPr>
          <a:xfrm>
            <a:off x="6458716" y="3554988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5" h="43179">
                <a:moveTo>
                  <a:pt x="0" y="4571"/>
                </a:moveTo>
                <a:lnTo>
                  <a:pt x="18287" y="42671"/>
                </a:lnTo>
                <a:lnTo>
                  <a:pt x="25907" y="39623"/>
                </a:lnTo>
                <a:lnTo>
                  <a:pt x="0" y="4571"/>
                </a:lnTo>
                <a:close/>
              </a:path>
              <a:path w="26035" h="43179">
                <a:moveTo>
                  <a:pt x="0" y="4571"/>
                </a:moveTo>
                <a:lnTo>
                  <a:pt x="25907" y="39623"/>
                </a:lnTo>
                <a:lnTo>
                  <a:pt x="7619" y="0"/>
                </a:lnTo>
                <a:lnTo>
                  <a:pt x="0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3" name="object 3923"/>
          <p:cNvSpPr/>
          <p:nvPr/>
        </p:nvSpPr>
        <p:spPr>
          <a:xfrm>
            <a:off x="6458716" y="3559560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5" h="38100">
                <a:moveTo>
                  <a:pt x="18287" y="38099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4" name="object 3924"/>
          <p:cNvSpPr/>
          <p:nvPr/>
        </p:nvSpPr>
        <p:spPr>
          <a:xfrm>
            <a:off x="6458716" y="3554985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5" h="40004">
                <a:moveTo>
                  <a:pt x="25907" y="39623"/>
                </a:moveTo>
                <a:lnTo>
                  <a:pt x="0" y="4571"/>
                </a:lnTo>
                <a:lnTo>
                  <a:pt x="7619" y="0"/>
                </a:lnTo>
                <a:lnTo>
                  <a:pt x="2590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5" name="object 3925"/>
          <p:cNvSpPr/>
          <p:nvPr/>
        </p:nvSpPr>
        <p:spPr>
          <a:xfrm>
            <a:off x="4911853" y="3410203"/>
            <a:ext cx="3299460" cy="19141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6" name="object 3926"/>
          <p:cNvSpPr/>
          <p:nvPr/>
        </p:nvSpPr>
        <p:spPr>
          <a:xfrm>
            <a:off x="5588508" y="3768347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7" name="object 3927"/>
          <p:cNvSpPr/>
          <p:nvPr/>
        </p:nvSpPr>
        <p:spPr>
          <a:xfrm>
            <a:off x="4978907" y="3801872"/>
            <a:ext cx="394970" cy="394970"/>
          </a:xfrm>
          <a:custGeom>
            <a:avLst/>
            <a:gdLst/>
            <a:ahLst/>
            <a:cxnLst/>
            <a:rect l="l" t="t" r="r" b="b"/>
            <a:pathLst>
              <a:path w="394970" h="394970">
                <a:moveTo>
                  <a:pt x="394715" y="197357"/>
                </a:moveTo>
                <a:lnTo>
                  <a:pt x="388980" y="149930"/>
                </a:lnTo>
                <a:lnTo>
                  <a:pt x="372687" y="106660"/>
                </a:lnTo>
                <a:lnTo>
                  <a:pt x="347208" y="68919"/>
                </a:lnTo>
                <a:lnTo>
                  <a:pt x="313915" y="38078"/>
                </a:lnTo>
                <a:lnTo>
                  <a:pt x="274178" y="15509"/>
                </a:lnTo>
                <a:lnTo>
                  <a:pt x="229370" y="2583"/>
                </a:lnTo>
                <a:lnTo>
                  <a:pt x="197357" y="0"/>
                </a:lnTo>
                <a:lnTo>
                  <a:pt x="181171" y="654"/>
                </a:lnTo>
                <a:lnTo>
                  <a:pt x="134977" y="10061"/>
                </a:lnTo>
                <a:lnTo>
                  <a:pt x="93398" y="29568"/>
                </a:lnTo>
                <a:lnTo>
                  <a:pt x="57804" y="57804"/>
                </a:lnTo>
                <a:lnTo>
                  <a:pt x="29568" y="93398"/>
                </a:lnTo>
                <a:lnTo>
                  <a:pt x="10061" y="134977"/>
                </a:lnTo>
                <a:lnTo>
                  <a:pt x="654" y="181171"/>
                </a:lnTo>
                <a:lnTo>
                  <a:pt x="0" y="197357"/>
                </a:lnTo>
                <a:lnTo>
                  <a:pt x="654" y="213544"/>
                </a:lnTo>
                <a:lnTo>
                  <a:pt x="10061" y="259738"/>
                </a:lnTo>
                <a:lnTo>
                  <a:pt x="29568" y="301317"/>
                </a:lnTo>
                <a:lnTo>
                  <a:pt x="57804" y="336911"/>
                </a:lnTo>
                <a:lnTo>
                  <a:pt x="93398" y="365147"/>
                </a:lnTo>
                <a:lnTo>
                  <a:pt x="134977" y="384654"/>
                </a:lnTo>
                <a:lnTo>
                  <a:pt x="181171" y="394061"/>
                </a:lnTo>
                <a:lnTo>
                  <a:pt x="197357" y="394715"/>
                </a:lnTo>
                <a:lnTo>
                  <a:pt x="213544" y="394061"/>
                </a:lnTo>
                <a:lnTo>
                  <a:pt x="259738" y="384654"/>
                </a:lnTo>
                <a:lnTo>
                  <a:pt x="301317" y="365147"/>
                </a:lnTo>
                <a:lnTo>
                  <a:pt x="336911" y="336911"/>
                </a:lnTo>
                <a:lnTo>
                  <a:pt x="365147" y="301317"/>
                </a:lnTo>
                <a:lnTo>
                  <a:pt x="384654" y="259738"/>
                </a:lnTo>
                <a:lnTo>
                  <a:pt x="394061" y="213544"/>
                </a:lnTo>
                <a:lnTo>
                  <a:pt x="394715" y="1973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8" name="object 3928"/>
          <p:cNvSpPr/>
          <p:nvPr/>
        </p:nvSpPr>
        <p:spPr>
          <a:xfrm>
            <a:off x="4911852" y="4816855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507491" y="253745"/>
                </a:moveTo>
                <a:lnTo>
                  <a:pt x="504170" y="212587"/>
                </a:lnTo>
                <a:lnTo>
                  <a:pt x="494555" y="173542"/>
                </a:lnTo>
                <a:lnTo>
                  <a:pt x="479169" y="137135"/>
                </a:lnTo>
                <a:lnTo>
                  <a:pt x="458533" y="103886"/>
                </a:lnTo>
                <a:lnTo>
                  <a:pt x="433171" y="74320"/>
                </a:lnTo>
                <a:lnTo>
                  <a:pt x="403605" y="48958"/>
                </a:lnTo>
                <a:lnTo>
                  <a:pt x="370356" y="28322"/>
                </a:lnTo>
                <a:lnTo>
                  <a:pt x="333949" y="12936"/>
                </a:lnTo>
                <a:lnTo>
                  <a:pt x="294904" y="3321"/>
                </a:lnTo>
                <a:lnTo>
                  <a:pt x="253745" y="0"/>
                </a:lnTo>
                <a:lnTo>
                  <a:pt x="232934" y="841"/>
                </a:lnTo>
                <a:lnTo>
                  <a:pt x="192767" y="7374"/>
                </a:lnTo>
                <a:lnTo>
                  <a:pt x="154976" y="19940"/>
                </a:lnTo>
                <a:lnTo>
                  <a:pt x="120083" y="38016"/>
                </a:lnTo>
                <a:lnTo>
                  <a:pt x="88610" y="61081"/>
                </a:lnTo>
                <a:lnTo>
                  <a:pt x="61081" y="88610"/>
                </a:lnTo>
                <a:lnTo>
                  <a:pt x="38016" y="120083"/>
                </a:lnTo>
                <a:lnTo>
                  <a:pt x="19940" y="154976"/>
                </a:lnTo>
                <a:lnTo>
                  <a:pt x="7374" y="192767"/>
                </a:lnTo>
                <a:lnTo>
                  <a:pt x="841" y="232934"/>
                </a:lnTo>
                <a:lnTo>
                  <a:pt x="0" y="253745"/>
                </a:lnTo>
                <a:lnTo>
                  <a:pt x="841" y="274557"/>
                </a:lnTo>
                <a:lnTo>
                  <a:pt x="7374" y="314724"/>
                </a:lnTo>
                <a:lnTo>
                  <a:pt x="19940" y="352515"/>
                </a:lnTo>
                <a:lnTo>
                  <a:pt x="38016" y="387408"/>
                </a:lnTo>
                <a:lnTo>
                  <a:pt x="61081" y="418881"/>
                </a:lnTo>
                <a:lnTo>
                  <a:pt x="88610" y="446410"/>
                </a:lnTo>
                <a:lnTo>
                  <a:pt x="120083" y="469475"/>
                </a:lnTo>
                <a:lnTo>
                  <a:pt x="154976" y="487551"/>
                </a:lnTo>
                <a:lnTo>
                  <a:pt x="192767" y="500117"/>
                </a:lnTo>
                <a:lnTo>
                  <a:pt x="232934" y="506650"/>
                </a:lnTo>
                <a:lnTo>
                  <a:pt x="253745" y="507491"/>
                </a:lnTo>
                <a:lnTo>
                  <a:pt x="274557" y="506650"/>
                </a:lnTo>
                <a:lnTo>
                  <a:pt x="314724" y="500117"/>
                </a:lnTo>
                <a:lnTo>
                  <a:pt x="352515" y="487551"/>
                </a:lnTo>
                <a:lnTo>
                  <a:pt x="387408" y="469475"/>
                </a:lnTo>
                <a:lnTo>
                  <a:pt x="418881" y="446410"/>
                </a:lnTo>
                <a:lnTo>
                  <a:pt x="446410" y="418881"/>
                </a:lnTo>
                <a:lnTo>
                  <a:pt x="469475" y="387408"/>
                </a:lnTo>
                <a:lnTo>
                  <a:pt x="487551" y="352515"/>
                </a:lnTo>
                <a:lnTo>
                  <a:pt x="500117" y="314724"/>
                </a:lnTo>
                <a:lnTo>
                  <a:pt x="506650" y="274557"/>
                </a:lnTo>
                <a:lnTo>
                  <a:pt x="507491" y="2537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9" name="object 3929"/>
          <p:cNvSpPr/>
          <p:nvPr/>
        </p:nvSpPr>
        <p:spPr>
          <a:xfrm>
            <a:off x="6276732" y="459902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0" name="object 3930"/>
          <p:cNvSpPr/>
          <p:nvPr/>
        </p:nvSpPr>
        <p:spPr>
          <a:xfrm>
            <a:off x="6345312" y="45670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1" name="object 3931"/>
          <p:cNvSpPr/>
          <p:nvPr/>
        </p:nvSpPr>
        <p:spPr>
          <a:xfrm>
            <a:off x="6413891" y="453501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2" name="object 3932"/>
          <p:cNvSpPr/>
          <p:nvPr/>
        </p:nvSpPr>
        <p:spPr>
          <a:xfrm>
            <a:off x="6482468" y="4388487"/>
            <a:ext cx="84456" cy="146686"/>
          </a:xfrm>
          <a:custGeom>
            <a:avLst/>
            <a:gdLst/>
            <a:ahLst/>
            <a:cxnLst/>
            <a:rect l="l" t="t" r="r" b="b"/>
            <a:pathLst>
              <a:path w="84454" h="146685">
                <a:moveTo>
                  <a:pt x="0" y="146378"/>
                </a:moveTo>
                <a:lnTo>
                  <a:pt x="39073" y="138147"/>
                </a:lnTo>
                <a:lnTo>
                  <a:pt x="69394" y="113170"/>
                </a:lnTo>
                <a:lnTo>
                  <a:pt x="83583" y="74341"/>
                </a:lnTo>
                <a:lnTo>
                  <a:pt x="84415" y="61431"/>
                </a:lnTo>
                <a:lnTo>
                  <a:pt x="83558" y="49164"/>
                </a:lnTo>
                <a:lnTo>
                  <a:pt x="81088" y="37614"/>
                </a:lnTo>
                <a:lnTo>
                  <a:pt x="77082" y="26850"/>
                </a:lnTo>
                <a:lnTo>
                  <a:pt x="71615" y="16945"/>
                </a:lnTo>
                <a:lnTo>
                  <a:pt x="64764" y="7971"/>
                </a:lnTo>
                <a:lnTo>
                  <a:pt x="566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3" name="object 3933"/>
          <p:cNvSpPr/>
          <p:nvPr/>
        </p:nvSpPr>
        <p:spPr>
          <a:xfrm>
            <a:off x="6504528" y="43178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4" name="object 3934"/>
          <p:cNvSpPr/>
          <p:nvPr/>
        </p:nvSpPr>
        <p:spPr>
          <a:xfrm>
            <a:off x="6471000" y="424925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5" name="object 3935"/>
          <p:cNvSpPr/>
          <p:nvPr/>
        </p:nvSpPr>
        <p:spPr>
          <a:xfrm>
            <a:off x="6438998" y="418220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6" name="object 3936"/>
          <p:cNvSpPr/>
          <p:nvPr/>
        </p:nvSpPr>
        <p:spPr>
          <a:xfrm>
            <a:off x="6406990" y="411362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7" name="object 3937"/>
          <p:cNvSpPr/>
          <p:nvPr/>
        </p:nvSpPr>
        <p:spPr>
          <a:xfrm>
            <a:off x="6374988" y="404504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8" name="object 3938"/>
          <p:cNvSpPr/>
          <p:nvPr/>
        </p:nvSpPr>
        <p:spPr>
          <a:xfrm>
            <a:off x="6342985" y="397646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9" name="object 3939"/>
          <p:cNvSpPr/>
          <p:nvPr/>
        </p:nvSpPr>
        <p:spPr>
          <a:xfrm>
            <a:off x="6310978" y="390788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0" name="object 3940"/>
          <p:cNvSpPr/>
          <p:nvPr/>
        </p:nvSpPr>
        <p:spPr>
          <a:xfrm>
            <a:off x="6278976" y="383930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1" name="object 3941"/>
          <p:cNvSpPr/>
          <p:nvPr/>
        </p:nvSpPr>
        <p:spPr>
          <a:xfrm>
            <a:off x="6246973" y="377072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2" name="object 3942"/>
          <p:cNvSpPr/>
          <p:nvPr/>
        </p:nvSpPr>
        <p:spPr>
          <a:xfrm>
            <a:off x="6214966" y="37021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3" name="object 3943"/>
          <p:cNvSpPr/>
          <p:nvPr/>
        </p:nvSpPr>
        <p:spPr>
          <a:xfrm>
            <a:off x="6182964" y="363356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4" name="object 3944"/>
          <p:cNvSpPr/>
          <p:nvPr/>
        </p:nvSpPr>
        <p:spPr>
          <a:xfrm>
            <a:off x="6150961" y="356498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5" name="object 3945"/>
          <p:cNvSpPr/>
          <p:nvPr/>
        </p:nvSpPr>
        <p:spPr>
          <a:xfrm>
            <a:off x="6118954" y="349792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6" name="object 3946"/>
          <p:cNvSpPr/>
          <p:nvPr/>
        </p:nvSpPr>
        <p:spPr>
          <a:xfrm>
            <a:off x="5951917" y="3412525"/>
            <a:ext cx="165735" cy="143510"/>
          </a:xfrm>
          <a:custGeom>
            <a:avLst/>
            <a:gdLst/>
            <a:ahLst/>
            <a:cxnLst/>
            <a:rect l="l" t="t" r="r" b="b"/>
            <a:pathLst>
              <a:path w="165735" h="143510">
                <a:moveTo>
                  <a:pt x="165370" y="85175"/>
                </a:moveTo>
                <a:lnTo>
                  <a:pt x="156921" y="45649"/>
                </a:lnTo>
                <a:lnTo>
                  <a:pt x="131529" y="15309"/>
                </a:lnTo>
                <a:lnTo>
                  <a:pt x="93674" y="565"/>
                </a:lnTo>
                <a:lnTo>
                  <a:pt x="80384" y="0"/>
                </a:lnTo>
                <a:lnTo>
                  <a:pt x="67616" y="1261"/>
                </a:lnTo>
                <a:lnTo>
                  <a:pt x="24524" y="22741"/>
                </a:lnTo>
                <a:lnTo>
                  <a:pt x="1418" y="66906"/>
                </a:lnTo>
                <a:lnTo>
                  <a:pt x="0" y="79267"/>
                </a:lnTo>
                <a:lnTo>
                  <a:pt x="318" y="91389"/>
                </a:lnTo>
                <a:lnTo>
                  <a:pt x="2317" y="103126"/>
                </a:lnTo>
                <a:lnTo>
                  <a:pt x="5943" y="114331"/>
                </a:lnTo>
                <a:lnTo>
                  <a:pt x="11140" y="124858"/>
                </a:lnTo>
                <a:lnTo>
                  <a:pt x="17852" y="134561"/>
                </a:lnTo>
                <a:lnTo>
                  <a:pt x="26024" y="1432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7" name="object 3947"/>
          <p:cNvSpPr/>
          <p:nvPr/>
        </p:nvSpPr>
        <p:spPr>
          <a:xfrm>
            <a:off x="5984799" y="356045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8" name="object 3948"/>
          <p:cNvSpPr/>
          <p:nvPr/>
        </p:nvSpPr>
        <p:spPr>
          <a:xfrm>
            <a:off x="6016806" y="362750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9" name="object 3949"/>
          <p:cNvSpPr/>
          <p:nvPr/>
        </p:nvSpPr>
        <p:spPr>
          <a:xfrm>
            <a:off x="6048808" y="369608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0" name="object 3950"/>
          <p:cNvSpPr/>
          <p:nvPr/>
        </p:nvSpPr>
        <p:spPr>
          <a:xfrm>
            <a:off x="6080811" y="376466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1" name="object 3951"/>
          <p:cNvSpPr/>
          <p:nvPr/>
        </p:nvSpPr>
        <p:spPr>
          <a:xfrm>
            <a:off x="6112818" y="383324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2" name="object 3952"/>
          <p:cNvSpPr/>
          <p:nvPr/>
        </p:nvSpPr>
        <p:spPr>
          <a:xfrm>
            <a:off x="6144821" y="390182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3" name="object 3953"/>
          <p:cNvSpPr/>
          <p:nvPr/>
        </p:nvSpPr>
        <p:spPr>
          <a:xfrm>
            <a:off x="6176823" y="397040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4" name="object 3954"/>
          <p:cNvSpPr/>
          <p:nvPr/>
        </p:nvSpPr>
        <p:spPr>
          <a:xfrm>
            <a:off x="6208830" y="403898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5" name="object 3955"/>
          <p:cNvSpPr/>
          <p:nvPr/>
        </p:nvSpPr>
        <p:spPr>
          <a:xfrm>
            <a:off x="6240833" y="410756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6" name="object 3956"/>
          <p:cNvSpPr/>
          <p:nvPr/>
        </p:nvSpPr>
        <p:spPr>
          <a:xfrm>
            <a:off x="6272835" y="4176150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7" name="object 3957"/>
          <p:cNvSpPr/>
          <p:nvPr/>
        </p:nvSpPr>
        <p:spPr>
          <a:xfrm>
            <a:off x="6304843" y="424472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8" name="object 3958"/>
          <p:cNvSpPr/>
          <p:nvPr/>
        </p:nvSpPr>
        <p:spPr>
          <a:xfrm>
            <a:off x="6336845" y="43117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9" name="object 3959"/>
          <p:cNvSpPr/>
          <p:nvPr/>
        </p:nvSpPr>
        <p:spPr>
          <a:xfrm>
            <a:off x="6370375" y="438036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528" y="12711"/>
                </a:lnTo>
                <a:lnTo>
                  <a:pt x="2986" y="251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0" name="object 3960"/>
          <p:cNvSpPr/>
          <p:nvPr/>
        </p:nvSpPr>
        <p:spPr>
          <a:xfrm>
            <a:off x="6355498" y="4411890"/>
            <a:ext cx="20320" cy="16509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47" y="0"/>
                </a:moveTo>
                <a:lnTo>
                  <a:pt x="9301" y="7208"/>
                </a:lnTo>
                <a:lnTo>
                  <a:pt x="0" y="15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1" name="object 3961"/>
          <p:cNvSpPr/>
          <p:nvPr/>
        </p:nvSpPr>
        <p:spPr>
          <a:xfrm>
            <a:off x="6282785" y="443286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2" name="object 3962"/>
          <p:cNvSpPr/>
          <p:nvPr/>
        </p:nvSpPr>
        <p:spPr>
          <a:xfrm>
            <a:off x="6214205" y="446486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3" name="object 3963"/>
          <p:cNvSpPr/>
          <p:nvPr/>
        </p:nvSpPr>
        <p:spPr>
          <a:xfrm>
            <a:off x="6145625" y="449839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4" name="object 3964"/>
          <p:cNvSpPr/>
          <p:nvPr/>
        </p:nvSpPr>
        <p:spPr>
          <a:xfrm>
            <a:off x="6060221" y="4530401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10" h="165735">
                <a:moveTo>
                  <a:pt x="85176" y="0"/>
                </a:moveTo>
                <a:lnTo>
                  <a:pt x="45649" y="8449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6"/>
                </a:lnTo>
                <a:lnTo>
                  <a:pt x="1261" y="97753"/>
                </a:lnTo>
                <a:lnTo>
                  <a:pt x="22741" y="140845"/>
                </a:lnTo>
                <a:lnTo>
                  <a:pt x="66906" y="163952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1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5" name="object 3965"/>
          <p:cNvSpPr/>
          <p:nvPr/>
        </p:nvSpPr>
        <p:spPr>
          <a:xfrm>
            <a:off x="6208152" y="463254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6" name="object 3966"/>
          <p:cNvSpPr/>
          <p:nvPr/>
        </p:nvSpPr>
        <p:spPr>
          <a:xfrm>
            <a:off x="7645282" y="395741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7" name="object 3967"/>
          <p:cNvSpPr/>
          <p:nvPr/>
        </p:nvSpPr>
        <p:spPr>
          <a:xfrm>
            <a:off x="7713864" y="392541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8" name="object 3968"/>
          <p:cNvSpPr/>
          <p:nvPr/>
        </p:nvSpPr>
        <p:spPr>
          <a:xfrm>
            <a:off x="7782443" y="389340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9" name="object 3969"/>
          <p:cNvSpPr/>
          <p:nvPr/>
        </p:nvSpPr>
        <p:spPr>
          <a:xfrm>
            <a:off x="7851024" y="386140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0" name="object 3970"/>
          <p:cNvSpPr/>
          <p:nvPr/>
        </p:nvSpPr>
        <p:spPr>
          <a:xfrm>
            <a:off x="7919603" y="38278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1" name="object 3971"/>
          <p:cNvSpPr/>
          <p:nvPr/>
        </p:nvSpPr>
        <p:spPr>
          <a:xfrm>
            <a:off x="7988183" y="379587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2" name="object 3972"/>
          <p:cNvSpPr/>
          <p:nvPr/>
        </p:nvSpPr>
        <p:spPr>
          <a:xfrm>
            <a:off x="8056764" y="3763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3" name="object 3973"/>
          <p:cNvSpPr/>
          <p:nvPr/>
        </p:nvSpPr>
        <p:spPr>
          <a:xfrm>
            <a:off x="8067222" y="359835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58117" y="165370"/>
                </a:moveTo>
                <a:lnTo>
                  <a:pt x="97644" y="156921"/>
                </a:lnTo>
                <a:lnTo>
                  <a:pt x="127983" y="131530"/>
                </a:lnTo>
                <a:lnTo>
                  <a:pt x="142727" y="93675"/>
                </a:lnTo>
                <a:lnTo>
                  <a:pt x="143293" y="80384"/>
                </a:lnTo>
                <a:lnTo>
                  <a:pt x="142031" y="67617"/>
                </a:lnTo>
                <a:lnTo>
                  <a:pt x="120552" y="24525"/>
                </a:lnTo>
                <a:lnTo>
                  <a:pt x="76387" y="1418"/>
                </a:lnTo>
                <a:lnTo>
                  <a:pt x="64025" y="0"/>
                </a:lnTo>
                <a:lnTo>
                  <a:pt x="51903" y="318"/>
                </a:lnTo>
                <a:lnTo>
                  <a:pt x="40167" y="2317"/>
                </a:lnTo>
                <a:lnTo>
                  <a:pt x="28962" y="5943"/>
                </a:lnTo>
                <a:lnTo>
                  <a:pt x="18435" y="11140"/>
                </a:lnTo>
                <a:lnTo>
                  <a:pt x="8732" y="17852"/>
                </a:lnTo>
                <a:lnTo>
                  <a:pt x="0" y="260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4" name="object 3974"/>
          <p:cNvSpPr/>
          <p:nvPr/>
        </p:nvSpPr>
        <p:spPr>
          <a:xfrm>
            <a:off x="7994237" y="36297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5" name="object 3975"/>
          <p:cNvSpPr/>
          <p:nvPr/>
        </p:nvSpPr>
        <p:spPr>
          <a:xfrm>
            <a:off x="7925656" y="36617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6" name="object 3976"/>
          <p:cNvSpPr/>
          <p:nvPr/>
        </p:nvSpPr>
        <p:spPr>
          <a:xfrm>
            <a:off x="7857077" y="369371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7" name="object 3977"/>
          <p:cNvSpPr/>
          <p:nvPr/>
        </p:nvSpPr>
        <p:spPr>
          <a:xfrm>
            <a:off x="7788496" y="372724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8" name="object 3978"/>
          <p:cNvSpPr/>
          <p:nvPr/>
        </p:nvSpPr>
        <p:spPr>
          <a:xfrm>
            <a:off x="7719917" y="375925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9" name="object 3979"/>
          <p:cNvSpPr/>
          <p:nvPr/>
        </p:nvSpPr>
        <p:spPr>
          <a:xfrm>
            <a:off x="7651337" y="379125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0" name="object 3980"/>
          <p:cNvSpPr/>
          <p:nvPr/>
        </p:nvSpPr>
        <p:spPr>
          <a:xfrm>
            <a:off x="7582757" y="382325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1" name="object 3981"/>
          <p:cNvSpPr/>
          <p:nvPr/>
        </p:nvSpPr>
        <p:spPr>
          <a:xfrm>
            <a:off x="7514177" y="385526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2" name="object 3982"/>
          <p:cNvSpPr/>
          <p:nvPr/>
        </p:nvSpPr>
        <p:spPr>
          <a:xfrm>
            <a:off x="7445596" y="388727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3" name="object 3983"/>
          <p:cNvSpPr/>
          <p:nvPr/>
        </p:nvSpPr>
        <p:spPr>
          <a:xfrm>
            <a:off x="7377017" y="391927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4" name="object 3984"/>
          <p:cNvSpPr/>
          <p:nvPr/>
        </p:nvSpPr>
        <p:spPr>
          <a:xfrm>
            <a:off x="7308437" y="39512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5" name="object 3985"/>
          <p:cNvSpPr/>
          <p:nvPr/>
        </p:nvSpPr>
        <p:spPr>
          <a:xfrm>
            <a:off x="7241381" y="398327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6" name="object 3986"/>
          <p:cNvSpPr/>
          <p:nvPr/>
        </p:nvSpPr>
        <p:spPr>
          <a:xfrm>
            <a:off x="7172800" y="401528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7" name="object 3987"/>
          <p:cNvSpPr/>
          <p:nvPr/>
        </p:nvSpPr>
        <p:spPr>
          <a:xfrm>
            <a:off x="7104221" y="404728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8" name="object 3988"/>
          <p:cNvSpPr/>
          <p:nvPr/>
        </p:nvSpPr>
        <p:spPr>
          <a:xfrm>
            <a:off x="7035641" y="407929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9" name="object 3989"/>
          <p:cNvSpPr/>
          <p:nvPr/>
        </p:nvSpPr>
        <p:spPr>
          <a:xfrm>
            <a:off x="6967061" y="411282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0" name="object 3990"/>
          <p:cNvSpPr/>
          <p:nvPr/>
        </p:nvSpPr>
        <p:spPr>
          <a:xfrm>
            <a:off x="6898481" y="414482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1" name="object 3991"/>
          <p:cNvSpPr/>
          <p:nvPr/>
        </p:nvSpPr>
        <p:spPr>
          <a:xfrm>
            <a:off x="6829900" y="417682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2" name="object 3992"/>
          <p:cNvSpPr/>
          <p:nvPr/>
        </p:nvSpPr>
        <p:spPr>
          <a:xfrm>
            <a:off x="6761321" y="420883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3" name="object 3993"/>
          <p:cNvSpPr/>
          <p:nvPr/>
        </p:nvSpPr>
        <p:spPr>
          <a:xfrm>
            <a:off x="6692741" y="424083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4" name="object 3994"/>
          <p:cNvSpPr/>
          <p:nvPr/>
        </p:nvSpPr>
        <p:spPr>
          <a:xfrm>
            <a:off x="6607335" y="4272845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85175" y="0"/>
                </a:moveTo>
                <a:lnTo>
                  <a:pt x="45649" y="8448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5"/>
                </a:lnTo>
                <a:lnTo>
                  <a:pt x="1261" y="97752"/>
                </a:lnTo>
                <a:lnTo>
                  <a:pt x="22741" y="140845"/>
                </a:lnTo>
                <a:lnTo>
                  <a:pt x="66906" y="163951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0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5" name="object 3995"/>
          <p:cNvSpPr/>
          <p:nvPr/>
        </p:nvSpPr>
        <p:spPr>
          <a:xfrm>
            <a:off x="6755268" y="437499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6" name="object 3996"/>
          <p:cNvSpPr/>
          <p:nvPr/>
        </p:nvSpPr>
        <p:spPr>
          <a:xfrm>
            <a:off x="6823847" y="434298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7" name="object 3997"/>
          <p:cNvSpPr/>
          <p:nvPr/>
        </p:nvSpPr>
        <p:spPr>
          <a:xfrm>
            <a:off x="6892428" y="431098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8" name="object 3998"/>
          <p:cNvSpPr/>
          <p:nvPr/>
        </p:nvSpPr>
        <p:spPr>
          <a:xfrm>
            <a:off x="6961007" y="427897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9" name="object 3999"/>
          <p:cNvSpPr/>
          <p:nvPr/>
        </p:nvSpPr>
        <p:spPr>
          <a:xfrm>
            <a:off x="7029588" y="424697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0" name="object 4000"/>
          <p:cNvSpPr/>
          <p:nvPr/>
        </p:nvSpPr>
        <p:spPr>
          <a:xfrm>
            <a:off x="7098168" y="421344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1" name="object 4001"/>
          <p:cNvSpPr/>
          <p:nvPr/>
        </p:nvSpPr>
        <p:spPr>
          <a:xfrm>
            <a:off x="7166747" y="418144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2" name="object 4002"/>
          <p:cNvSpPr/>
          <p:nvPr/>
        </p:nvSpPr>
        <p:spPr>
          <a:xfrm>
            <a:off x="7235328" y="414943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3" name="object 4003"/>
          <p:cNvSpPr/>
          <p:nvPr/>
        </p:nvSpPr>
        <p:spPr>
          <a:xfrm>
            <a:off x="7303907" y="411743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4" name="object 4004"/>
          <p:cNvSpPr/>
          <p:nvPr/>
        </p:nvSpPr>
        <p:spPr>
          <a:xfrm>
            <a:off x="7370964" y="408543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5" name="object 4005"/>
          <p:cNvSpPr/>
          <p:nvPr/>
        </p:nvSpPr>
        <p:spPr>
          <a:xfrm>
            <a:off x="7439543" y="405342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6" name="object 4006"/>
          <p:cNvSpPr/>
          <p:nvPr/>
        </p:nvSpPr>
        <p:spPr>
          <a:xfrm>
            <a:off x="7508124" y="402142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7" name="object 4007"/>
          <p:cNvSpPr/>
          <p:nvPr/>
        </p:nvSpPr>
        <p:spPr>
          <a:xfrm>
            <a:off x="7576704" y="398942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8" name="object 4008"/>
          <p:cNvSpPr/>
          <p:nvPr/>
        </p:nvSpPr>
        <p:spPr>
          <a:xfrm>
            <a:off x="14613687" y="866649"/>
            <a:ext cx="0" cy="8947784"/>
          </a:xfrm>
          <a:custGeom>
            <a:avLst/>
            <a:gdLst/>
            <a:ahLst/>
            <a:cxnLst/>
            <a:rect l="l" t="t" r="r" b="b"/>
            <a:pathLst>
              <a:path h="8947785">
                <a:moveTo>
                  <a:pt x="0" y="894739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9" name="object 4009"/>
          <p:cNvSpPr txBox="1"/>
          <p:nvPr/>
        </p:nvSpPr>
        <p:spPr>
          <a:xfrm>
            <a:off x="13745973" y="731065"/>
            <a:ext cx="88836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10" name="object 4010"/>
          <p:cNvSpPr txBox="1"/>
          <p:nvPr/>
        </p:nvSpPr>
        <p:spPr>
          <a:xfrm>
            <a:off x="14238228" y="511604"/>
            <a:ext cx="3498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11000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11" name="object 4011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2" name="object 4012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3" name="object 4013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4" name="object 4014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5" name="object 4015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6" name="object 4016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7" name="object 4017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8" name="object 4018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9" name="object 401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0" name="object 4020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1" name="object 4021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2" name="object 4022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3" name="object 4023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4" name="object 4024"/>
          <p:cNvSpPr txBox="1"/>
          <p:nvPr/>
        </p:nvSpPr>
        <p:spPr>
          <a:xfrm>
            <a:off x="10188956" y="462361"/>
            <a:ext cx="37014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situatie | voorstel bebouwing GBS fase 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026" name="object 4026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27" name="object 4027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025" name="object 4025"/>
          <p:cNvSpPr txBox="1"/>
          <p:nvPr/>
        </p:nvSpPr>
        <p:spPr>
          <a:xfrm>
            <a:off x="499367" y="460836"/>
            <a:ext cx="64858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GBS 't Populiertje (op basis van masterplan ESSA 2016)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8481" y="866649"/>
            <a:ext cx="106680" cy="198119"/>
          </a:xfrm>
          <a:custGeom>
            <a:avLst/>
            <a:gdLst/>
            <a:ahLst/>
            <a:cxnLst/>
            <a:rect l="l" t="t" r="r" b="b"/>
            <a:pathLst>
              <a:path w="106680" h="198119">
                <a:moveTo>
                  <a:pt x="71627" y="0"/>
                </a:moveTo>
                <a:lnTo>
                  <a:pt x="0" y="144779"/>
                </a:lnTo>
                <a:lnTo>
                  <a:pt x="86867" y="187451"/>
                </a:lnTo>
                <a:lnTo>
                  <a:pt x="10667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84612" y="866013"/>
            <a:ext cx="797559" cy="927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71209" y="866649"/>
            <a:ext cx="215265" cy="26033"/>
          </a:xfrm>
          <a:custGeom>
            <a:avLst/>
            <a:gdLst/>
            <a:ahLst/>
            <a:cxnLst/>
            <a:rect l="l" t="t" r="r" b="b"/>
            <a:pathLst>
              <a:path w="215265" h="26034">
                <a:moveTo>
                  <a:pt x="0" y="25907"/>
                </a:moveTo>
                <a:lnTo>
                  <a:pt x="214883" y="25907"/>
                </a:lnTo>
                <a:lnTo>
                  <a:pt x="56387" y="0"/>
                </a:lnTo>
                <a:lnTo>
                  <a:pt x="0" y="25907"/>
                </a:lnTo>
                <a:close/>
              </a:path>
              <a:path w="215265" h="26034">
                <a:moveTo>
                  <a:pt x="56387" y="0"/>
                </a:moveTo>
                <a:lnTo>
                  <a:pt x="214883" y="25907"/>
                </a:lnTo>
                <a:lnTo>
                  <a:pt x="198119" y="0"/>
                </a:lnTo>
                <a:lnTo>
                  <a:pt x="563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1209" y="866649"/>
            <a:ext cx="215265" cy="26033"/>
          </a:xfrm>
          <a:custGeom>
            <a:avLst/>
            <a:gdLst/>
            <a:ahLst/>
            <a:cxnLst/>
            <a:rect l="l" t="t" r="r" b="b"/>
            <a:pathLst>
              <a:path w="215265" h="26034">
                <a:moveTo>
                  <a:pt x="0" y="25907"/>
                </a:moveTo>
                <a:lnTo>
                  <a:pt x="214883" y="25907"/>
                </a:lnTo>
                <a:lnTo>
                  <a:pt x="56387" y="0"/>
                </a:lnTo>
                <a:lnTo>
                  <a:pt x="0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7592" y="866649"/>
            <a:ext cx="158750" cy="26033"/>
          </a:xfrm>
          <a:custGeom>
            <a:avLst/>
            <a:gdLst/>
            <a:ahLst/>
            <a:cxnLst/>
            <a:rect l="l" t="t" r="r" b="b"/>
            <a:pathLst>
              <a:path w="158750" h="26034">
                <a:moveTo>
                  <a:pt x="158495" y="25907"/>
                </a:moveTo>
                <a:lnTo>
                  <a:pt x="0" y="0"/>
                </a:lnTo>
                <a:lnTo>
                  <a:pt x="141731" y="0"/>
                </a:lnTo>
                <a:lnTo>
                  <a:pt x="158495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69325" y="866649"/>
            <a:ext cx="17145" cy="26033"/>
          </a:xfrm>
          <a:custGeom>
            <a:avLst/>
            <a:gdLst/>
            <a:ahLst/>
            <a:cxnLst/>
            <a:rect l="l" t="t" r="r" b="b"/>
            <a:pathLst>
              <a:path w="17145" h="26034">
                <a:moveTo>
                  <a:pt x="0" y="0"/>
                </a:moveTo>
                <a:lnTo>
                  <a:pt x="16763" y="2590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69325" y="866649"/>
            <a:ext cx="17145" cy="26033"/>
          </a:xfrm>
          <a:custGeom>
            <a:avLst/>
            <a:gdLst/>
            <a:ahLst/>
            <a:cxnLst/>
            <a:rect l="l" t="t" r="r" b="b"/>
            <a:pathLst>
              <a:path w="17145" h="26034">
                <a:moveTo>
                  <a:pt x="0" y="0"/>
                </a:moveTo>
                <a:lnTo>
                  <a:pt x="4571" y="0"/>
                </a:lnTo>
                <a:lnTo>
                  <a:pt x="16763" y="259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71209" y="899413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71209" y="892562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214883" y="0"/>
                </a:moveTo>
                <a:lnTo>
                  <a:pt x="0" y="0"/>
                </a:lnTo>
                <a:lnTo>
                  <a:pt x="220979" y="13715"/>
                </a:lnTo>
                <a:lnTo>
                  <a:pt x="2148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71209" y="892562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0" y="0"/>
                </a:moveTo>
                <a:lnTo>
                  <a:pt x="22097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71205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18287" y="41147"/>
                </a:lnTo>
                <a:lnTo>
                  <a:pt x="240791" y="41147"/>
                </a:lnTo>
                <a:lnTo>
                  <a:pt x="0" y="0"/>
                </a:lnTo>
                <a:close/>
              </a:path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2209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71205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220979" y="0"/>
                </a:moveTo>
                <a:lnTo>
                  <a:pt x="0" y="0"/>
                </a:lnTo>
                <a:lnTo>
                  <a:pt x="240791" y="41147"/>
                </a:lnTo>
                <a:lnTo>
                  <a:pt x="2209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1205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18287" y="411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89493" y="954278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89493" y="947426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222503" y="0"/>
                </a:moveTo>
                <a:lnTo>
                  <a:pt x="0" y="0"/>
                </a:lnTo>
                <a:lnTo>
                  <a:pt x="222503" y="13715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89493" y="947426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0" y="0"/>
                </a:moveTo>
                <a:lnTo>
                  <a:pt x="22250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95593" y="961142"/>
            <a:ext cx="216535" cy="78105"/>
          </a:xfrm>
          <a:custGeom>
            <a:avLst/>
            <a:gdLst/>
            <a:ahLst/>
            <a:cxnLst/>
            <a:rect l="l" t="t" r="r" b="b"/>
            <a:pathLst>
              <a:path w="216534" h="78105">
                <a:moveTo>
                  <a:pt x="0" y="0"/>
                </a:moveTo>
                <a:lnTo>
                  <a:pt x="50291" y="77723"/>
                </a:lnTo>
                <a:lnTo>
                  <a:pt x="216407" y="0"/>
                </a:lnTo>
                <a:lnTo>
                  <a:pt x="0" y="0"/>
                </a:lnTo>
                <a:close/>
              </a:path>
              <a:path w="216534" h="78105">
                <a:moveTo>
                  <a:pt x="0" y="0"/>
                </a:moveTo>
                <a:lnTo>
                  <a:pt x="35051" y="77723"/>
                </a:lnTo>
                <a:lnTo>
                  <a:pt x="50291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95593" y="961142"/>
            <a:ext cx="216535" cy="78105"/>
          </a:xfrm>
          <a:custGeom>
            <a:avLst/>
            <a:gdLst/>
            <a:ahLst/>
            <a:cxnLst/>
            <a:rect l="l" t="t" r="r" b="b"/>
            <a:pathLst>
              <a:path w="216534" h="78105">
                <a:moveTo>
                  <a:pt x="216407" y="0"/>
                </a:moveTo>
                <a:lnTo>
                  <a:pt x="0" y="0"/>
                </a:lnTo>
                <a:lnTo>
                  <a:pt x="50291" y="77723"/>
                </a:lnTo>
                <a:lnTo>
                  <a:pt x="216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95588" y="961142"/>
            <a:ext cx="50800" cy="78105"/>
          </a:xfrm>
          <a:custGeom>
            <a:avLst/>
            <a:gdLst/>
            <a:ahLst/>
            <a:cxnLst/>
            <a:rect l="l" t="t" r="r" b="b"/>
            <a:pathLst>
              <a:path w="50800" h="78105">
                <a:moveTo>
                  <a:pt x="0" y="0"/>
                </a:moveTo>
                <a:lnTo>
                  <a:pt x="50291" y="77723"/>
                </a:lnTo>
                <a:lnTo>
                  <a:pt x="35051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595347" y="1002289"/>
            <a:ext cx="20320" cy="38101"/>
          </a:xfrm>
          <a:custGeom>
            <a:avLst/>
            <a:gdLst/>
            <a:ahLst/>
            <a:cxnLst/>
            <a:rect l="l" t="t" r="r" b="b"/>
            <a:pathLst>
              <a:path w="20319" h="38100">
                <a:moveTo>
                  <a:pt x="0" y="38099"/>
                </a:moveTo>
                <a:lnTo>
                  <a:pt x="19811" y="38099"/>
                </a:lnTo>
                <a:lnTo>
                  <a:pt x="19811" y="0"/>
                </a:lnTo>
                <a:lnTo>
                  <a:pt x="0" y="3809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595347" y="1002289"/>
            <a:ext cx="20320" cy="38101"/>
          </a:xfrm>
          <a:custGeom>
            <a:avLst/>
            <a:gdLst/>
            <a:ahLst/>
            <a:cxnLst/>
            <a:rect l="l" t="t" r="r" b="b"/>
            <a:pathLst>
              <a:path w="20319" h="38100">
                <a:moveTo>
                  <a:pt x="19811" y="0"/>
                </a:moveTo>
                <a:lnTo>
                  <a:pt x="19811" y="38099"/>
                </a:lnTo>
                <a:lnTo>
                  <a:pt x="0" y="38099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92301" y="1040385"/>
            <a:ext cx="22860" cy="9526"/>
          </a:xfrm>
          <a:custGeom>
            <a:avLst/>
            <a:gdLst/>
            <a:ahLst/>
            <a:cxnLst/>
            <a:rect l="l" t="t" r="r" b="b"/>
            <a:pathLst>
              <a:path w="22859" h="9525">
                <a:moveTo>
                  <a:pt x="0" y="9143"/>
                </a:moveTo>
                <a:lnTo>
                  <a:pt x="22859" y="9143"/>
                </a:lnTo>
                <a:lnTo>
                  <a:pt x="22859" y="1523"/>
                </a:lnTo>
                <a:lnTo>
                  <a:pt x="0" y="9143"/>
                </a:lnTo>
                <a:close/>
              </a:path>
              <a:path w="22859" h="9525">
                <a:moveTo>
                  <a:pt x="0" y="9143"/>
                </a:moveTo>
                <a:lnTo>
                  <a:pt x="22859" y="1523"/>
                </a:lnTo>
                <a:lnTo>
                  <a:pt x="3047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92301" y="1041910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19">
                <a:moveTo>
                  <a:pt x="22859" y="7619"/>
                </a:moveTo>
                <a:lnTo>
                  <a:pt x="22859" y="0"/>
                </a:lnTo>
                <a:lnTo>
                  <a:pt x="0" y="7619"/>
                </a:lnTo>
                <a:lnTo>
                  <a:pt x="2285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92301" y="1040385"/>
            <a:ext cx="22860" cy="9526"/>
          </a:xfrm>
          <a:custGeom>
            <a:avLst/>
            <a:gdLst/>
            <a:ahLst/>
            <a:cxnLst/>
            <a:rect l="l" t="t" r="r" b="b"/>
            <a:pathLst>
              <a:path w="22859" h="9525">
                <a:moveTo>
                  <a:pt x="22859" y="1523"/>
                </a:moveTo>
                <a:lnTo>
                  <a:pt x="0" y="9143"/>
                </a:lnTo>
                <a:lnTo>
                  <a:pt x="3047" y="0"/>
                </a:lnTo>
                <a:lnTo>
                  <a:pt x="228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595347" y="1040385"/>
            <a:ext cx="20320" cy="1905"/>
          </a:xfrm>
          <a:custGeom>
            <a:avLst/>
            <a:gdLst/>
            <a:ahLst/>
            <a:cxnLst/>
            <a:rect l="l" t="t" r="r" b="b"/>
            <a:pathLst>
              <a:path w="20319" h="1905">
                <a:moveTo>
                  <a:pt x="0" y="761"/>
                </a:moveTo>
                <a:lnTo>
                  <a:pt x="19811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595347" y="1040385"/>
            <a:ext cx="20320" cy="1905"/>
          </a:xfrm>
          <a:custGeom>
            <a:avLst/>
            <a:gdLst/>
            <a:ahLst/>
            <a:cxnLst/>
            <a:rect l="l" t="t" r="r" b="b"/>
            <a:pathLst>
              <a:path w="20319" h="1905">
                <a:moveTo>
                  <a:pt x="19811" y="1523"/>
                </a:moveTo>
                <a:lnTo>
                  <a:pt x="0" y="0"/>
                </a:lnTo>
                <a:lnTo>
                  <a:pt x="19811" y="0"/>
                </a:lnTo>
                <a:lnTo>
                  <a:pt x="198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593827" y="1049528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93827" y="1049530"/>
            <a:ext cx="21591" cy="7620"/>
          </a:xfrm>
          <a:custGeom>
            <a:avLst/>
            <a:gdLst/>
            <a:ahLst/>
            <a:cxnLst/>
            <a:rect l="l" t="t" r="r" b="b"/>
            <a:pathLst>
              <a:path w="21590" h="7619">
                <a:moveTo>
                  <a:pt x="0" y="7619"/>
                </a:moveTo>
                <a:lnTo>
                  <a:pt x="21335" y="7619"/>
                </a:lnTo>
                <a:lnTo>
                  <a:pt x="21335" y="0"/>
                </a:lnTo>
                <a:lnTo>
                  <a:pt x="0" y="7619"/>
                </a:lnTo>
                <a:close/>
              </a:path>
              <a:path w="21590" h="7619">
                <a:moveTo>
                  <a:pt x="0" y="0"/>
                </a:moveTo>
                <a:lnTo>
                  <a:pt x="0" y="7619"/>
                </a:lnTo>
                <a:lnTo>
                  <a:pt x="21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3827" y="1049530"/>
            <a:ext cx="21591" cy="7620"/>
          </a:xfrm>
          <a:custGeom>
            <a:avLst/>
            <a:gdLst/>
            <a:ahLst/>
            <a:cxnLst/>
            <a:rect l="l" t="t" r="r" b="b"/>
            <a:pathLst>
              <a:path w="21590" h="7619">
                <a:moveTo>
                  <a:pt x="21335" y="7619"/>
                </a:moveTo>
                <a:lnTo>
                  <a:pt x="21335" y="0"/>
                </a:lnTo>
                <a:lnTo>
                  <a:pt x="0" y="7619"/>
                </a:lnTo>
                <a:lnTo>
                  <a:pt x="2133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593827" y="1049530"/>
            <a:ext cx="21591" cy="7620"/>
          </a:xfrm>
          <a:custGeom>
            <a:avLst/>
            <a:gdLst/>
            <a:ahLst/>
            <a:cxnLst/>
            <a:rect l="l" t="t" r="r" b="b"/>
            <a:pathLst>
              <a:path w="21590" h="7619">
                <a:moveTo>
                  <a:pt x="21335" y="0"/>
                </a:moveTo>
                <a:lnTo>
                  <a:pt x="0" y="7619"/>
                </a:lnTo>
                <a:lnTo>
                  <a:pt x="0" y="0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587731" y="10922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87731" y="10922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15528" y="1048005"/>
            <a:ext cx="196850" cy="86996"/>
          </a:xfrm>
          <a:custGeom>
            <a:avLst/>
            <a:gdLst/>
            <a:ahLst/>
            <a:cxnLst/>
            <a:rect l="l" t="t" r="r" b="b"/>
            <a:pathLst>
              <a:path w="196850" h="86994">
                <a:moveTo>
                  <a:pt x="0" y="86867"/>
                </a:moveTo>
                <a:lnTo>
                  <a:pt x="196595" y="86867"/>
                </a:lnTo>
                <a:lnTo>
                  <a:pt x="123443" y="0"/>
                </a:lnTo>
                <a:lnTo>
                  <a:pt x="0" y="86867"/>
                </a:lnTo>
                <a:close/>
              </a:path>
              <a:path w="196850" h="86994">
                <a:moveTo>
                  <a:pt x="123443" y="0"/>
                </a:moveTo>
                <a:lnTo>
                  <a:pt x="196595" y="86867"/>
                </a:lnTo>
                <a:lnTo>
                  <a:pt x="135635" y="0"/>
                </a:lnTo>
                <a:lnTo>
                  <a:pt x="1234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38974" y="1048005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12191" y="0"/>
                </a:moveTo>
                <a:lnTo>
                  <a:pt x="0" y="0"/>
                </a:lnTo>
                <a:lnTo>
                  <a:pt x="73151" y="86867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15528" y="1048005"/>
            <a:ext cx="196850" cy="86996"/>
          </a:xfrm>
          <a:custGeom>
            <a:avLst/>
            <a:gdLst/>
            <a:ahLst/>
            <a:cxnLst/>
            <a:rect l="l" t="t" r="r" b="b"/>
            <a:pathLst>
              <a:path w="196850" h="86994">
                <a:moveTo>
                  <a:pt x="123443" y="0"/>
                </a:moveTo>
                <a:lnTo>
                  <a:pt x="196595" y="86867"/>
                </a:lnTo>
                <a:lnTo>
                  <a:pt x="0" y="86867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593827" y="1057153"/>
            <a:ext cx="21591" cy="10795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0" y="0"/>
                </a:moveTo>
                <a:lnTo>
                  <a:pt x="21335" y="10667"/>
                </a:lnTo>
                <a:lnTo>
                  <a:pt x="21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593827" y="1057153"/>
            <a:ext cx="21591" cy="10795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0" y="0"/>
                </a:moveTo>
                <a:lnTo>
                  <a:pt x="2133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593827" y="1057153"/>
            <a:ext cx="21591" cy="10795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0" y="0"/>
                </a:moveTo>
                <a:lnTo>
                  <a:pt x="21335" y="10667"/>
                </a:lnTo>
                <a:lnTo>
                  <a:pt x="2133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15528" y="1140968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15528" y="1134873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196595" y="0"/>
                </a:moveTo>
                <a:lnTo>
                  <a:pt x="0" y="0"/>
                </a:lnTo>
                <a:lnTo>
                  <a:pt x="205739" y="12191"/>
                </a:lnTo>
                <a:lnTo>
                  <a:pt x="196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15528" y="1134873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15528" y="1156970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15528" y="1147065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205739" y="0"/>
                </a:moveTo>
                <a:lnTo>
                  <a:pt x="0" y="0"/>
                </a:lnTo>
                <a:lnTo>
                  <a:pt x="219455" y="1981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15528" y="1147065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0" y="0"/>
                </a:moveTo>
                <a:lnTo>
                  <a:pt x="219455" y="19811"/>
                </a:lnTo>
                <a:lnTo>
                  <a:pt x="13715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29244" y="1172971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29244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205739" y="0"/>
                </a:moveTo>
                <a:lnTo>
                  <a:pt x="0" y="0"/>
                </a:lnTo>
                <a:lnTo>
                  <a:pt x="205739" y="1219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29244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87712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78763" y="0"/>
                </a:lnTo>
                <a:lnTo>
                  <a:pt x="0" y="313943"/>
                </a:lnTo>
                <a:close/>
              </a:path>
              <a:path w="962025" h="314325">
                <a:moveTo>
                  <a:pt x="778763" y="0"/>
                </a:moveTo>
                <a:lnTo>
                  <a:pt x="961643" y="313943"/>
                </a:lnTo>
                <a:lnTo>
                  <a:pt x="818387" y="0"/>
                </a:lnTo>
                <a:lnTo>
                  <a:pt x="7787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887712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78763" y="0"/>
                </a:lnTo>
                <a:lnTo>
                  <a:pt x="0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66475" y="866650"/>
            <a:ext cx="182881" cy="314325"/>
          </a:xfrm>
          <a:custGeom>
            <a:avLst/>
            <a:gdLst/>
            <a:ahLst/>
            <a:cxnLst/>
            <a:rect l="l" t="t" r="r" b="b"/>
            <a:pathLst>
              <a:path w="182879" h="314325">
                <a:moveTo>
                  <a:pt x="182879" y="313943"/>
                </a:moveTo>
                <a:lnTo>
                  <a:pt x="0" y="0"/>
                </a:lnTo>
                <a:lnTo>
                  <a:pt x="39623" y="0"/>
                </a:lnTo>
                <a:lnTo>
                  <a:pt x="182879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706101" y="866650"/>
            <a:ext cx="143511" cy="314325"/>
          </a:xfrm>
          <a:custGeom>
            <a:avLst/>
            <a:gdLst/>
            <a:ahLst/>
            <a:cxnLst/>
            <a:rect l="l" t="t" r="r" b="b"/>
            <a:pathLst>
              <a:path w="143509" h="314325">
                <a:moveTo>
                  <a:pt x="0" y="0"/>
                </a:moveTo>
                <a:lnTo>
                  <a:pt x="143255" y="313943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06101" y="866650"/>
            <a:ext cx="143511" cy="314325"/>
          </a:xfrm>
          <a:custGeom>
            <a:avLst/>
            <a:gdLst/>
            <a:ahLst/>
            <a:cxnLst/>
            <a:rect l="l" t="t" r="r" b="b"/>
            <a:pathLst>
              <a:path w="143509" h="314325">
                <a:moveTo>
                  <a:pt x="0" y="0"/>
                </a:moveTo>
                <a:lnTo>
                  <a:pt x="15239" y="0"/>
                </a:lnTo>
                <a:lnTo>
                  <a:pt x="143255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534391" y="1095249"/>
            <a:ext cx="81280" cy="91440"/>
          </a:xfrm>
          <a:custGeom>
            <a:avLst/>
            <a:gdLst/>
            <a:ahLst/>
            <a:cxnLst/>
            <a:rect l="l" t="t" r="r" b="b"/>
            <a:pathLst>
              <a:path w="81280" h="91440">
                <a:moveTo>
                  <a:pt x="0" y="91439"/>
                </a:moveTo>
                <a:lnTo>
                  <a:pt x="80771" y="91439"/>
                </a:lnTo>
                <a:lnTo>
                  <a:pt x="80771" y="16763"/>
                </a:lnTo>
                <a:lnTo>
                  <a:pt x="0" y="91439"/>
                </a:lnTo>
                <a:close/>
              </a:path>
              <a:path w="81280" h="91440">
                <a:moveTo>
                  <a:pt x="0" y="91439"/>
                </a:moveTo>
                <a:lnTo>
                  <a:pt x="80771" y="16763"/>
                </a:lnTo>
                <a:lnTo>
                  <a:pt x="44195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34391" y="1112013"/>
            <a:ext cx="81280" cy="74930"/>
          </a:xfrm>
          <a:custGeom>
            <a:avLst/>
            <a:gdLst/>
            <a:ahLst/>
            <a:cxnLst/>
            <a:rect l="l" t="t" r="r" b="b"/>
            <a:pathLst>
              <a:path w="81280" h="74930">
                <a:moveTo>
                  <a:pt x="80771" y="74675"/>
                </a:moveTo>
                <a:lnTo>
                  <a:pt x="80771" y="0"/>
                </a:lnTo>
                <a:lnTo>
                  <a:pt x="0" y="74675"/>
                </a:lnTo>
                <a:lnTo>
                  <a:pt x="80771" y="7467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34391" y="1095249"/>
            <a:ext cx="81280" cy="91440"/>
          </a:xfrm>
          <a:custGeom>
            <a:avLst/>
            <a:gdLst/>
            <a:ahLst/>
            <a:cxnLst/>
            <a:rect l="l" t="t" r="r" b="b"/>
            <a:pathLst>
              <a:path w="81280" h="91440">
                <a:moveTo>
                  <a:pt x="80771" y="16763"/>
                </a:moveTo>
                <a:lnTo>
                  <a:pt x="0" y="91439"/>
                </a:lnTo>
                <a:lnTo>
                  <a:pt x="44195" y="0"/>
                </a:lnTo>
                <a:lnTo>
                  <a:pt x="80771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78585" y="1095248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30" h="17144">
                <a:moveTo>
                  <a:pt x="0" y="0"/>
                </a:moveTo>
                <a:lnTo>
                  <a:pt x="36575" y="16763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36830" h="17144">
                <a:moveTo>
                  <a:pt x="13715" y="0"/>
                </a:moveTo>
                <a:lnTo>
                  <a:pt x="36575" y="16763"/>
                </a:lnTo>
                <a:lnTo>
                  <a:pt x="36575" y="12191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592301" y="1095248"/>
            <a:ext cx="22860" cy="17146"/>
          </a:xfrm>
          <a:custGeom>
            <a:avLst/>
            <a:gdLst/>
            <a:ahLst/>
            <a:cxnLst/>
            <a:rect l="l" t="t" r="r" b="b"/>
            <a:pathLst>
              <a:path w="22859" h="17144">
                <a:moveTo>
                  <a:pt x="22859" y="12191"/>
                </a:moveTo>
                <a:lnTo>
                  <a:pt x="0" y="0"/>
                </a:lnTo>
                <a:lnTo>
                  <a:pt x="22859" y="16763"/>
                </a:lnTo>
                <a:lnTo>
                  <a:pt x="22859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578585" y="1095248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30" h="17144">
                <a:moveTo>
                  <a:pt x="13715" y="0"/>
                </a:moveTo>
                <a:lnTo>
                  <a:pt x="36575" y="16763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529815" y="1186690"/>
            <a:ext cx="85725" cy="9526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0" y="9143"/>
                </a:moveTo>
                <a:lnTo>
                  <a:pt x="85343" y="9143"/>
                </a:lnTo>
                <a:lnTo>
                  <a:pt x="85343" y="3047"/>
                </a:lnTo>
                <a:lnTo>
                  <a:pt x="0" y="9143"/>
                </a:lnTo>
                <a:close/>
              </a:path>
              <a:path w="85725" h="9525">
                <a:moveTo>
                  <a:pt x="0" y="9143"/>
                </a:moveTo>
                <a:lnTo>
                  <a:pt x="85343" y="3047"/>
                </a:lnTo>
                <a:lnTo>
                  <a:pt x="457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529815" y="1189737"/>
            <a:ext cx="85725" cy="6349"/>
          </a:xfrm>
          <a:custGeom>
            <a:avLst/>
            <a:gdLst/>
            <a:ahLst/>
            <a:cxnLst/>
            <a:rect l="l" t="t" r="r" b="b"/>
            <a:pathLst>
              <a:path w="85725" h="6350">
                <a:moveTo>
                  <a:pt x="85343" y="6095"/>
                </a:moveTo>
                <a:lnTo>
                  <a:pt x="85343" y="0"/>
                </a:lnTo>
                <a:lnTo>
                  <a:pt x="0" y="6095"/>
                </a:lnTo>
                <a:lnTo>
                  <a:pt x="8534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529815" y="1186690"/>
            <a:ext cx="85725" cy="9526"/>
          </a:xfrm>
          <a:custGeom>
            <a:avLst/>
            <a:gdLst/>
            <a:ahLst/>
            <a:cxnLst/>
            <a:rect l="l" t="t" r="r" b="b"/>
            <a:pathLst>
              <a:path w="85725" h="9525">
                <a:moveTo>
                  <a:pt x="85343" y="3047"/>
                </a:moveTo>
                <a:lnTo>
                  <a:pt x="0" y="9143"/>
                </a:lnTo>
                <a:lnTo>
                  <a:pt x="4571" y="0"/>
                </a:lnTo>
                <a:lnTo>
                  <a:pt x="853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534391" y="1188212"/>
            <a:ext cx="81280" cy="0"/>
          </a:xfrm>
          <a:custGeom>
            <a:avLst/>
            <a:gdLst/>
            <a:ahLst/>
            <a:cxnLst/>
            <a:rect l="l" t="t" r="r" b="b"/>
            <a:pathLst>
              <a:path w="81280">
                <a:moveTo>
                  <a:pt x="0" y="0"/>
                </a:moveTo>
                <a:lnTo>
                  <a:pt x="8077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34391" y="1186688"/>
            <a:ext cx="81280" cy="3175"/>
          </a:xfrm>
          <a:custGeom>
            <a:avLst/>
            <a:gdLst/>
            <a:ahLst/>
            <a:cxnLst/>
            <a:rect l="l" t="t" r="r" b="b"/>
            <a:pathLst>
              <a:path w="81280" h="3175">
                <a:moveTo>
                  <a:pt x="80771" y="3047"/>
                </a:moveTo>
                <a:lnTo>
                  <a:pt x="0" y="0"/>
                </a:lnTo>
                <a:lnTo>
                  <a:pt x="80771" y="0"/>
                </a:lnTo>
                <a:lnTo>
                  <a:pt x="807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87712" y="1188212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87712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961643" y="0"/>
                </a:moveTo>
                <a:lnTo>
                  <a:pt x="0" y="0"/>
                </a:lnTo>
                <a:lnTo>
                  <a:pt x="967739" y="15239"/>
                </a:lnTo>
                <a:lnTo>
                  <a:pt x="961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87712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0" y="0"/>
                </a:moveTo>
                <a:lnTo>
                  <a:pt x="96773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436864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0" y="0"/>
                </a:moveTo>
                <a:lnTo>
                  <a:pt x="73151" y="86867"/>
                </a:lnTo>
                <a:lnTo>
                  <a:pt x="198119" y="0"/>
                </a:lnTo>
                <a:lnTo>
                  <a:pt x="0" y="0"/>
                </a:lnTo>
                <a:close/>
              </a:path>
              <a:path w="198120" h="86994">
                <a:moveTo>
                  <a:pt x="0" y="0"/>
                </a:moveTo>
                <a:lnTo>
                  <a:pt x="62483" y="86867"/>
                </a:lnTo>
                <a:lnTo>
                  <a:pt x="73151" y="868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436864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198119" y="0"/>
                </a:moveTo>
                <a:lnTo>
                  <a:pt x="0" y="0"/>
                </a:lnTo>
                <a:lnTo>
                  <a:pt x="73151" y="86867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36867" y="1179070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0" y="0"/>
                </a:moveTo>
                <a:lnTo>
                  <a:pt x="73151" y="86867"/>
                </a:lnTo>
                <a:lnTo>
                  <a:pt x="62483" y="868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490191" y="1195832"/>
            <a:ext cx="125095" cy="82550"/>
          </a:xfrm>
          <a:custGeom>
            <a:avLst/>
            <a:gdLst/>
            <a:ahLst/>
            <a:cxnLst/>
            <a:rect l="l" t="t" r="r" b="b"/>
            <a:pathLst>
              <a:path w="125094" h="82550">
                <a:moveTo>
                  <a:pt x="0" y="82295"/>
                </a:moveTo>
                <a:lnTo>
                  <a:pt x="124967" y="82295"/>
                </a:lnTo>
                <a:lnTo>
                  <a:pt x="124967" y="35051"/>
                </a:lnTo>
                <a:lnTo>
                  <a:pt x="0" y="82295"/>
                </a:lnTo>
                <a:close/>
              </a:path>
              <a:path w="125094" h="82550">
                <a:moveTo>
                  <a:pt x="0" y="82295"/>
                </a:moveTo>
                <a:lnTo>
                  <a:pt x="124967" y="35051"/>
                </a:lnTo>
                <a:lnTo>
                  <a:pt x="39623" y="0"/>
                </a:lnTo>
                <a:lnTo>
                  <a:pt x="0" y="822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490191" y="1230888"/>
            <a:ext cx="125095" cy="47624"/>
          </a:xfrm>
          <a:custGeom>
            <a:avLst/>
            <a:gdLst/>
            <a:ahLst/>
            <a:cxnLst/>
            <a:rect l="l" t="t" r="r" b="b"/>
            <a:pathLst>
              <a:path w="125094" h="47625">
                <a:moveTo>
                  <a:pt x="124967" y="47243"/>
                </a:moveTo>
                <a:lnTo>
                  <a:pt x="124967" y="0"/>
                </a:lnTo>
                <a:lnTo>
                  <a:pt x="0" y="47243"/>
                </a:lnTo>
                <a:lnTo>
                  <a:pt x="124967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490191" y="1195832"/>
            <a:ext cx="125095" cy="82550"/>
          </a:xfrm>
          <a:custGeom>
            <a:avLst/>
            <a:gdLst/>
            <a:ahLst/>
            <a:cxnLst/>
            <a:rect l="l" t="t" r="r" b="b"/>
            <a:pathLst>
              <a:path w="125094" h="82550">
                <a:moveTo>
                  <a:pt x="124967" y="35051"/>
                </a:moveTo>
                <a:lnTo>
                  <a:pt x="0" y="82295"/>
                </a:lnTo>
                <a:lnTo>
                  <a:pt x="39623" y="0"/>
                </a:lnTo>
                <a:lnTo>
                  <a:pt x="124967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529815" y="1195832"/>
            <a:ext cx="85725" cy="35560"/>
          </a:xfrm>
          <a:custGeom>
            <a:avLst/>
            <a:gdLst/>
            <a:ahLst/>
            <a:cxnLst/>
            <a:rect l="l" t="t" r="r" b="b"/>
            <a:pathLst>
              <a:path w="85725" h="35559">
                <a:moveTo>
                  <a:pt x="0" y="0"/>
                </a:moveTo>
                <a:lnTo>
                  <a:pt x="85343" y="35051"/>
                </a:lnTo>
                <a:lnTo>
                  <a:pt x="853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529815" y="1195832"/>
            <a:ext cx="85725" cy="35560"/>
          </a:xfrm>
          <a:custGeom>
            <a:avLst/>
            <a:gdLst/>
            <a:ahLst/>
            <a:cxnLst/>
            <a:rect l="l" t="t" r="r" b="b"/>
            <a:pathLst>
              <a:path w="85725" h="35559">
                <a:moveTo>
                  <a:pt x="85343" y="35051"/>
                </a:moveTo>
                <a:lnTo>
                  <a:pt x="0" y="0"/>
                </a:lnTo>
                <a:lnTo>
                  <a:pt x="85343" y="0"/>
                </a:lnTo>
                <a:lnTo>
                  <a:pt x="85343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493241" y="1282700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493241" y="1282700"/>
            <a:ext cx="121920" cy="5080"/>
          </a:xfrm>
          <a:custGeom>
            <a:avLst/>
            <a:gdLst/>
            <a:ahLst/>
            <a:cxnLst/>
            <a:rect l="l" t="t" r="r" b="b"/>
            <a:pathLst>
              <a:path w="121919" h="5080">
                <a:moveTo>
                  <a:pt x="121919" y="4571"/>
                </a:moveTo>
                <a:lnTo>
                  <a:pt x="121919" y="0"/>
                </a:lnTo>
                <a:lnTo>
                  <a:pt x="0" y="4571"/>
                </a:lnTo>
                <a:lnTo>
                  <a:pt x="12191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493241" y="1278128"/>
            <a:ext cx="121920" cy="9526"/>
          </a:xfrm>
          <a:custGeom>
            <a:avLst/>
            <a:gdLst/>
            <a:ahLst/>
            <a:cxnLst/>
            <a:rect l="l" t="t" r="r" b="b"/>
            <a:pathLst>
              <a:path w="121919" h="9525">
                <a:moveTo>
                  <a:pt x="121919" y="4571"/>
                </a:moveTo>
                <a:lnTo>
                  <a:pt x="0" y="9143"/>
                </a:lnTo>
                <a:lnTo>
                  <a:pt x="0" y="0"/>
                </a:lnTo>
                <a:lnTo>
                  <a:pt x="12191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493241" y="1278128"/>
            <a:ext cx="121920" cy="5080"/>
          </a:xfrm>
          <a:custGeom>
            <a:avLst/>
            <a:gdLst/>
            <a:ahLst/>
            <a:cxnLst/>
            <a:rect l="l" t="t" r="r" b="b"/>
            <a:pathLst>
              <a:path w="121919" h="5080">
                <a:moveTo>
                  <a:pt x="121919" y="4571"/>
                </a:moveTo>
                <a:lnTo>
                  <a:pt x="0" y="0"/>
                </a:lnTo>
                <a:lnTo>
                  <a:pt x="121919" y="0"/>
                </a:lnTo>
                <a:lnTo>
                  <a:pt x="12191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493241" y="1287272"/>
            <a:ext cx="121920" cy="59690"/>
          </a:xfrm>
          <a:custGeom>
            <a:avLst/>
            <a:gdLst/>
            <a:ahLst/>
            <a:cxnLst/>
            <a:rect l="l" t="t" r="r" b="b"/>
            <a:pathLst>
              <a:path w="121919" h="59690">
                <a:moveTo>
                  <a:pt x="0" y="0"/>
                </a:moveTo>
                <a:lnTo>
                  <a:pt x="121919" y="59435"/>
                </a:lnTo>
                <a:lnTo>
                  <a:pt x="121919" y="54863"/>
                </a:lnTo>
                <a:lnTo>
                  <a:pt x="0" y="0"/>
                </a:lnTo>
                <a:close/>
              </a:path>
              <a:path w="121919" h="59690">
                <a:moveTo>
                  <a:pt x="0" y="0"/>
                </a:moveTo>
                <a:lnTo>
                  <a:pt x="121919" y="54863"/>
                </a:lnTo>
                <a:lnTo>
                  <a:pt x="1219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493241" y="1287272"/>
            <a:ext cx="121920" cy="59690"/>
          </a:xfrm>
          <a:custGeom>
            <a:avLst/>
            <a:gdLst/>
            <a:ahLst/>
            <a:cxnLst/>
            <a:rect l="l" t="t" r="r" b="b"/>
            <a:pathLst>
              <a:path w="121919" h="59690">
                <a:moveTo>
                  <a:pt x="121919" y="59435"/>
                </a:moveTo>
                <a:lnTo>
                  <a:pt x="0" y="0"/>
                </a:lnTo>
                <a:lnTo>
                  <a:pt x="121919" y="54863"/>
                </a:lnTo>
                <a:lnTo>
                  <a:pt x="121919" y="5943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493241" y="1287271"/>
            <a:ext cx="121920" cy="55245"/>
          </a:xfrm>
          <a:custGeom>
            <a:avLst/>
            <a:gdLst/>
            <a:ahLst/>
            <a:cxnLst/>
            <a:rect l="l" t="t" r="r" b="b"/>
            <a:pathLst>
              <a:path w="121919" h="55244">
                <a:moveTo>
                  <a:pt x="0" y="0"/>
                </a:moveTo>
                <a:lnTo>
                  <a:pt x="121919" y="54863"/>
                </a:lnTo>
                <a:lnTo>
                  <a:pt x="1219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439903" y="148996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439903" y="148996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368275" y="1491488"/>
            <a:ext cx="247015" cy="127000"/>
          </a:xfrm>
          <a:custGeom>
            <a:avLst/>
            <a:gdLst/>
            <a:ahLst/>
            <a:cxnLst/>
            <a:rect l="l" t="t" r="r" b="b"/>
            <a:pathLst>
              <a:path w="247015" h="127000">
                <a:moveTo>
                  <a:pt x="0" y="126491"/>
                </a:moveTo>
                <a:lnTo>
                  <a:pt x="246887" y="126491"/>
                </a:lnTo>
                <a:lnTo>
                  <a:pt x="246887" y="86867"/>
                </a:lnTo>
                <a:lnTo>
                  <a:pt x="0" y="126491"/>
                </a:lnTo>
                <a:close/>
              </a:path>
              <a:path w="247015" h="127000">
                <a:moveTo>
                  <a:pt x="0" y="126491"/>
                </a:moveTo>
                <a:lnTo>
                  <a:pt x="246887" y="86867"/>
                </a:lnTo>
                <a:lnTo>
                  <a:pt x="62483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368275" y="1578357"/>
            <a:ext cx="247015" cy="40004"/>
          </a:xfrm>
          <a:custGeom>
            <a:avLst/>
            <a:gdLst/>
            <a:ahLst/>
            <a:cxnLst/>
            <a:rect l="l" t="t" r="r" b="b"/>
            <a:pathLst>
              <a:path w="247015" h="40005">
                <a:moveTo>
                  <a:pt x="246887" y="39623"/>
                </a:moveTo>
                <a:lnTo>
                  <a:pt x="246887" y="0"/>
                </a:lnTo>
                <a:lnTo>
                  <a:pt x="0" y="39623"/>
                </a:lnTo>
                <a:lnTo>
                  <a:pt x="246887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368275" y="1491488"/>
            <a:ext cx="247015" cy="127000"/>
          </a:xfrm>
          <a:custGeom>
            <a:avLst/>
            <a:gdLst/>
            <a:ahLst/>
            <a:cxnLst/>
            <a:rect l="l" t="t" r="r" b="b"/>
            <a:pathLst>
              <a:path w="247015" h="127000">
                <a:moveTo>
                  <a:pt x="246887" y="86867"/>
                </a:moveTo>
                <a:lnTo>
                  <a:pt x="0" y="126491"/>
                </a:lnTo>
                <a:lnTo>
                  <a:pt x="62483" y="0"/>
                </a:lnTo>
                <a:lnTo>
                  <a:pt x="246887" y="868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430761" y="1491488"/>
            <a:ext cx="184785" cy="86996"/>
          </a:xfrm>
          <a:custGeom>
            <a:avLst/>
            <a:gdLst/>
            <a:ahLst/>
            <a:cxnLst/>
            <a:rect l="l" t="t" r="r" b="b"/>
            <a:pathLst>
              <a:path w="184784" h="86994">
                <a:moveTo>
                  <a:pt x="0" y="0"/>
                </a:moveTo>
                <a:lnTo>
                  <a:pt x="184403" y="86867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184784" h="86994">
                <a:moveTo>
                  <a:pt x="13715" y="0"/>
                </a:moveTo>
                <a:lnTo>
                  <a:pt x="184403" y="86867"/>
                </a:lnTo>
                <a:lnTo>
                  <a:pt x="184403" y="85343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44476" y="1491488"/>
            <a:ext cx="170815" cy="86996"/>
          </a:xfrm>
          <a:custGeom>
            <a:avLst/>
            <a:gdLst/>
            <a:ahLst/>
            <a:cxnLst/>
            <a:rect l="l" t="t" r="r" b="b"/>
            <a:pathLst>
              <a:path w="170815" h="86994">
                <a:moveTo>
                  <a:pt x="170687" y="85343"/>
                </a:moveTo>
                <a:lnTo>
                  <a:pt x="0" y="0"/>
                </a:lnTo>
                <a:lnTo>
                  <a:pt x="170687" y="86867"/>
                </a:lnTo>
                <a:lnTo>
                  <a:pt x="170687" y="853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430761" y="1491488"/>
            <a:ext cx="184785" cy="86996"/>
          </a:xfrm>
          <a:custGeom>
            <a:avLst/>
            <a:gdLst/>
            <a:ahLst/>
            <a:cxnLst/>
            <a:rect l="l" t="t" r="r" b="b"/>
            <a:pathLst>
              <a:path w="184784" h="86994">
                <a:moveTo>
                  <a:pt x="13715" y="0"/>
                </a:moveTo>
                <a:lnTo>
                  <a:pt x="184403" y="86867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363701" y="1621790"/>
            <a:ext cx="251460" cy="0"/>
          </a:xfrm>
          <a:custGeom>
            <a:avLst/>
            <a:gdLst/>
            <a:ahLst/>
            <a:cxnLst/>
            <a:rect l="l" t="t" r="r" b="b"/>
            <a:pathLst>
              <a:path w="251459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363701" y="1624839"/>
            <a:ext cx="251460" cy="0"/>
          </a:xfrm>
          <a:custGeom>
            <a:avLst/>
            <a:gdLst/>
            <a:ahLst/>
            <a:cxnLst/>
            <a:rect l="l" t="t" r="r" b="b"/>
            <a:pathLst>
              <a:path w="251459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363701" y="1617980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59" h="7619">
                <a:moveTo>
                  <a:pt x="251459" y="6095"/>
                </a:moveTo>
                <a:lnTo>
                  <a:pt x="0" y="7619"/>
                </a:lnTo>
                <a:lnTo>
                  <a:pt x="4571" y="0"/>
                </a:lnTo>
                <a:lnTo>
                  <a:pt x="25145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368275" y="1617981"/>
            <a:ext cx="247015" cy="6349"/>
          </a:xfrm>
          <a:custGeom>
            <a:avLst/>
            <a:gdLst/>
            <a:ahLst/>
            <a:cxnLst/>
            <a:rect l="l" t="t" r="r" b="b"/>
            <a:pathLst>
              <a:path w="247015" h="6350">
                <a:moveTo>
                  <a:pt x="246887" y="6095"/>
                </a:moveTo>
                <a:lnTo>
                  <a:pt x="0" y="0"/>
                </a:lnTo>
                <a:lnTo>
                  <a:pt x="246887" y="0"/>
                </a:lnTo>
                <a:lnTo>
                  <a:pt x="2468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328647" y="1625601"/>
            <a:ext cx="287020" cy="70485"/>
          </a:xfrm>
          <a:custGeom>
            <a:avLst/>
            <a:gdLst/>
            <a:ahLst/>
            <a:cxnLst/>
            <a:rect l="l" t="t" r="r" b="b"/>
            <a:pathLst>
              <a:path w="287019" h="70485">
                <a:moveTo>
                  <a:pt x="0" y="70103"/>
                </a:moveTo>
                <a:lnTo>
                  <a:pt x="286511" y="70103"/>
                </a:lnTo>
                <a:lnTo>
                  <a:pt x="286511" y="57911"/>
                </a:lnTo>
                <a:lnTo>
                  <a:pt x="0" y="70103"/>
                </a:lnTo>
                <a:close/>
              </a:path>
              <a:path w="287019" h="70485">
                <a:moveTo>
                  <a:pt x="0" y="70103"/>
                </a:moveTo>
                <a:lnTo>
                  <a:pt x="286511" y="57911"/>
                </a:lnTo>
                <a:lnTo>
                  <a:pt x="35051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328647" y="1683514"/>
            <a:ext cx="287020" cy="12700"/>
          </a:xfrm>
          <a:custGeom>
            <a:avLst/>
            <a:gdLst/>
            <a:ahLst/>
            <a:cxnLst/>
            <a:rect l="l" t="t" r="r" b="b"/>
            <a:pathLst>
              <a:path w="287019" h="12700">
                <a:moveTo>
                  <a:pt x="286511" y="12191"/>
                </a:moveTo>
                <a:lnTo>
                  <a:pt x="286511" y="0"/>
                </a:lnTo>
                <a:lnTo>
                  <a:pt x="0" y="12191"/>
                </a:lnTo>
                <a:lnTo>
                  <a:pt x="286511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328647" y="1625601"/>
            <a:ext cx="287020" cy="70485"/>
          </a:xfrm>
          <a:custGeom>
            <a:avLst/>
            <a:gdLst/>
            <a:ahLst/>
            <a:cxnLst/>
            <a:rect l="l" t="t" r="r" b="b"/>
            <a:pathLst>
              <a:path w="287019" h="70485">
                <a:moveTo>
                  <a:pt x="286511" y="57911"/>
                </a:moveTo>
                <a:lnTo>
                  <a:pt x="0" y="70103"/>
                </a:lnTo>
                <a:lnTo>
                  <a:pt x="35051" y="0"/>
                </a:lnTo>
                <a:lnTo>
                  <a:pt x="286511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363701" y="1625601"/>
            <a:ext cx="251460" cy="58419"/>
          </a:xfrm>
          <a:custGeom>
            <a:avLst/>
            <a:gdLst/>
            <a:ahLst/>
            <a:cxnLst/>
            <a:rect l="l" t="t" r="r" b="b"/>
            <a:pathLst>
              <a:path w="251459" h="58419">
                <a:moveTo>
                  <a:pt x="0" y="0"/>
                </a:moveTo>
                <a:lnTo>
                  <a:pt x="251459" y="57911"/>
                </a:lnTo>
                <a:lnTo>
                  <a:pt x="2514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363701" y="1625601"/>
            <a:ext cx="251460" cy="58419"/>
          </a:xfrm>
          <a:custGeom>
            <a:avLst/>
            <a:gdLst/>
            <a:ahLst/>
            <a:cxnLst/>
            <a:rect l="l" t="t" r="r" b="b"/>
            <a:pathLst>
              <a:path w="251459" h="58419">
                <a:moveTo>
                  <a:pt x="251459" y="57911"/>
                </a:moveTo>
                <a:lnTo>
                  <a:pt x="0" y="0"/>
                </a:lnTo>
                <a:lnTo>
                  <a:pt x="251459" y="0"/>
                </a:lnTo>
                <a:lnTo>
                  <a:pt x="251459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327124" y="1697229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327124" y="1695705"/>
            <a:ext cx="288290" cy="3175"/>
          </a:xfrm>
          <a:custGeom>
            <a:avLst/>
            <a:gdLst/>
            <a:ahLst/>
            <a:cxnLst/>
            <a:rect l="l" t="t" r="r" b="b"/>
            <a:pathLst>
              <a:path w="288290" h="3175">
                <a:moveTo>
                  <a:pt x="0" y="3047"/>
                </a:moveTo>
                <a:lnTo>
                  <a:pt x="1523" y="0"/>
                </a:lnTo>
                <a:lnTo>
                  <a:pt x="288035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328647" y="1695705"/>
            <a:ext cx="287020" cy="3175"/>
          </a:xfrm>
          <a:custGeom>
            <a:avLst/>
            <a:gdLst/>
            <a:ahLst/>
            <a:cxnLst/>
            <a:rect l="l" t="t" r="r" b="b"/>
            <a:pathLst>
              <a:path w="287019" h="3175">
                <a:moveTo>
                  <a:pt x="0" y="0"/>
                </a:moveTo>
                <a:lnTo>
                  <a:pt x="286511" y="3047"/>
                </a:lnTo>
                <a:lnTo>
                  <a:pt x="28651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181459" y="1749046"/>
            <a:ext cx="937006" cy="1450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289023" y="1698753"/>
            <a:ext cx="326390" cy="74930"/>
          </a:xfrm>
          <a:custGeom>
            <a:avLst/>
            <a:gdLst/>
            <a:ahLst/>
            <a:cxnLst/>
            <a:rect l="l" t="t" r="r" b="b"/>
            <a:pathLst>
              <a:path w="326390" h="74930">
                <a:moveTo>
                  <a:pt x="0" y="74675"/>
                </a:moveTo>
                <a:lnTo>
                  <a:pt x="326135" y="74675"/>
                </a:lnTo>
                <a:lnTo>
                  <a:pt x="326135" y="71627"/>
                </a:lnTo>
                <a:lnTo>
                  <a:pt x="0" y="74675"/>
                </a:lnTo>
                <a:close/>
              </a:path>
              <a:path w="326390" h="74930">
                <a:moveTo>
                  <a:pt x="0" y="74675"/>
                </a:moveTo>
                <a:lnTo>
                  <a:pt x="326135" y="71627"/>
                </a:lnTo>
                <a:lnTo>
                  <a:pt x="38099" y="0"/>
                </a:lnTo>
                <a:lnTo>
                  <a:pt x="0" y="7467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289023" y="1770381"/>
            <a:ext cx="326390" cy="3175"/>
          </a:xfrm>
          <a:custGeom>
            <a:avLst/>
            <a:gdLst/>
            <a:ahLst/>
            <a:cxnLst/>
            <a:rect l="l" t="t" r="r" b="b"/>
            <a:pathLst>
              <a:path w="326390" h="3175">
                <a:moveTo>
                  <a:pt x="326135" y="3047"/>
                </a:moveTo>
                <a:lnTo>
                  <a:pt x="326135" y="0"/>
                </a:lnTo>
                <a:lnTo>
                  <a:pt x="0" y="3047"/>
                </a:lnTo>
                <a:lnTo>
                  <a:pt x="32613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4289023" y="1698753"/>
            <a:ext cx="326390" cy="74930"/>
          </a:xfrm>
          <a:custGeom>
            <a:avLst/>
            <a:gdLst/>
            <a:ahLst/>
            <a:cxnLst/>
            <a:rect l="l" t="t" r="r" b="b"/>
            <a:pathLst>
              <a:path w="326390" h="74930">
                <a:moveTo>
                  <a:pt x="326135" y="71627"/>
                </a:moveTo>
                <a:lnTo>
                  <a:pt x="0" y="74675"/>
                </a:lnTo>
                <a:lnTo>
                  <a:pt x="38099" y="0"/>
                </a:lnTo>
                <a:lnTo>
                  <a:pt x="326135" y="716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4327124" y="1698754"/>
            <a:ext cx="288290" cy="71756"/>
          </a:xfrm>
          <a:custGeom>
            <a:avLst/>
            <a:gdLst/>
            <a:ahLst/>
            <a:cxnLst/>
            <a:rect l="l" t="t" r="r" b="b"/>
            <a:pathLst>
              <a:path w="288290" h="71755">
                <a:moveTo>
                  <a:pt x="0" y="0"/>
                </a:moveTo>
                <a:lnTo>
                  <a:pt x="288035" y="71627"/>
                </a:lnTo>
                <a:lnTo>
                  <a:pt x="2880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327124" y="1698754"/>
            <a:ext cx="288290" cy="71756"/>
          </a:xfrm>
          <a:custGeom>
            <a:avLst/>
            <a:gdLst/>
            <a:ahLst/>
            <a:cxnLst/>
            <a:rect l="l" t="t" r="r" b="b"/>
            <a:pathLst>
              <a:path w="288290" h="71755">
                <a:moveTo>
                  <a:pt x="288035" y="71627"/>
                </a:moveTo>
                <a:lnTo>
                  <a:pt x="0" y="0"/>
                </a:lnTo>
                <a:lnTo>
                  <a:pt x="288035" y="0"/>
                </a:lnTo>
                <a:lnTo>
                  <a:pt x="288035" y="716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292072" y="1777237"/>
            <a:ext cx="323215" cy="0"/>
          </a:xfrm>
          <a:custGeom>
            <a:avLst/>
            <a:gdLst/>
            <a:ahLst/>
            <a:cxnLst/>
            <a:rect l="l" t="t" r="r" b="b"/>
            <a:pathLst>
              <a:path w="323215">
                <a:moveTo>
                  <a:pt x="0" y="0"/>
                </a:moveTo>
                <a:lnTo>
                  <a:pt x="32308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292072" y="1773429"/>
            <a:ext cx="323215" cy="7620"/>
          </a:xfrm>
          <a:custGeom>
            <a:avLst/>
            <a:gdLst/>
            <a:ahLst/>
            <a:cxnLst/>
            <a:rect l="l" t="t" r="r" b="b"/>
            <a:pathLst>
              <a:path w="323215" h="7619">
                <a:moveTo>
                  <a:pt x="0" y="7619"/>
                </a:moveTo>
                <a:lnTo>
                  <a:pt x="0" y="0"/>
                </a:lnTo>
                <a:lnTo>
                  <a:pt x="323087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292072" y="1773429"/>
            <a:ext cx="323215" cy="7620"/>
          </a:xfrm>
          <a:custGeom>
            <a:avLst/>
            <a:gdLst/>
            <a:ahLst/>
            <a:cxnLst/>
            <a:rect l="l" t="t" r="r" b="b"/>
            <a:pathLst>
              <a:path w="323215" h="7619">
                <a:moveTo>
                  <a:pt x="0" y="0"/>
                </a:moveTo>
                <a:lnTo>
                  <a:pt x="323087" y="7619"/>
                </a:lnTo>
                <a:lnTo>
                  <a:pt x="32308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887715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0" y="0"/>
                </a:moveTo>
                <a:lnTo>
                  <a:pt x="259079" y="644651"/>
                </a:lnTo>
                <a:lnTo>
                  <a:pt x="1226819" y="644651"/>
                </a:lnTo>
                <a:lnTo>
                  <a:pt x="0" y="0"/>
                </a:lnTo>
                <a:close/>
              </a:path>
              <a:path w="1226820" h="645160">
                <a:moveTo>
                  <a:pt x="0" y="0"/>
                </a:moveTo>
                <a:lnTo>
                  <a:pt x="1226819" y="644651"/>
                </a:lnTo>
                <a:lnTo>
                  <a:pt x="967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887715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967739" y="0"/>
                </a:moveTo>
                <a:lnTo>
                  <a:pt x="0" y="0"/>
                </a:lnTo>
                <a:lnTo>
                  <a:pt x="1226819" y="644651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887715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0" y="0"/>
                </a:moveTo>
                <a:lnTo>
                  <a:pt x="1226819" y="644651"/>
                </a:lnTo>
                <a:lnTo>
                  <a:pt x="259079" y="6446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146793" y="1848104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146793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967739" y="0"/>
                </a:moveTo>
                <a:lnTo>
                  <a:pt x="0" y="0"/>
                </a:lnTo>
                <a:lnTo>
                  <a:pt x="967739" y="15239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146793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0" y="0"/>
                </a:moveTo>
                <a:lnTo>
                  <a:pt x="967739" y="15239"/>
                </a:lnTo>
                <a:lnTo>
                  <a:pt x="761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552688" y="1462532"/>
            <a:ext cx="1001394" cy="393700"/>
          </a:xfrm>
          <a:custGeom>
            <a:avLst/>
            <a:gdLst/>
            <a:ahLst/>
            <a:cxnLst/>
            <a:rect l="l" t="t" r="r" b="b"/>
            <a:pathLst>
              <a:path w="1001395" h="393700">
                <a:moveTo>
                  <a:pt x="0" y="393191"/>
                </a:moveTo>
                <a:lnTo>
                  <a:pt x="1001267" y="393191"/>
                </a:lnTo>
                <a:lnTo>
                  <a:pt x="792479" y="0"/>
                </a:lnTo>
                <a:lnTo>
                  <a:pt x="0" y="393191"/>
                </a:lnTo>
                <a:close/>
              </a:path>
              <a:path w="1001395" h="393700">
                <a:moveTo>
                  <a:pt x="792479" y="0"/>
                </a:moveTo>
                <a:lnTo>
                  <a:pt x="1001267" y="393191"/>
                </a:lnTo>
                <a:lnTo>
                  <a:pt x="804671" y="0"/>
                </a:lnTo>
                <a:lnTo>
                  <a:pt x="79247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345173" y="1462532"/>
            <a:ext cx="208915" cy="393700"/>
          </a:xfrm>
          <a:custGeom>
            <a:avLst/>
            <a:gdLst/>
            <a:ahLst/>
            <a:cxnLst/>
            <a:rect l="l" t="t" r="r" b="b"/>
            <a:pathLst>
              <a:path w="208915" h="393700">
                <a:moveTo>
                  <a:pt x="12191" y="0"/>
                </a:moveTo>
                <a:lnTo>
                  <a:pt x="0" y="0"/>
                </a:lnTo>
                <a:lnTo>
                  <a:pt x="208787" y="393191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552688" y="1462532"/>
            <a:ext cx="1001394" cy="393700"/>
          </a:xfrm>
          <a:custGeom>
            <a:avLst/>
            <a:gdLst/>
            <a:ahLst/>
            <a:cxnLst/>
            <a:rect l="l" t="t" r="r" b="b"/>
            <a:pathLst>
              <a:path w="1001395" h="393700">
                <a:moveTo>
                  <a:pt x="792479" y="0"/>
                </a:moveTo>
                <a:lnTo>
                  <a:pt x="1001267" y="393191"/>
                </a:lnTo>
                <a:lnTo>
                  <a:pt x="0" y="393191"/>
                </a:lnTo>
                <a:lnTo>
                  <a:pt x="792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52689" y="1862582"/>
            <a:ext cx="1009015" cy="0"/>
          </a:xfrm>
          <a:custGeom>
            <a:avLst/>
            <a:gdLst/>
            <a:ahLst/>
            <a:cxnLst/>
            <a:rect l="l" t="t" r="r" b="b"/>
            <a:pathLst>
              <a:path w="1009015">
                <a:moveTo>
                  <a:pt x="0" y="0"/>
                </a:moveTo>
                <a:lnTo>
                  <a:pt x="1008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552689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1001267" y="0"/>
                </a:moveTo>
                <a:lnTo>
                  <a:pt x="0" y="0"/>
                </a:lnTo>
                <a:lnTo>
                  <a:pt x="1008887" y="13715"/>
                </a:lnTo>
                <a:lnTo>
                  <a:pt x="1001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552689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0" y="0"/>
                </a:moveTo>
                <a:lnTo>
                  <a:pt x="100888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4581633" y="1814576"/>
            <a:ext cx="33654" cy="71756"/>
          </a:xfrm>
          <a:custGeom>
            <a:avLst/>
            <a:gdLst/>
            <a:ahLst/>
            <a:cxnLst/>
            <a:rect l="l" t="t" r="r" b="b"/>
            <a:pathLst>
              <a:path w="33655" h="71755">
                <a:moveTo>
                  <a:pt x="0" y="71627"/>
                </a:moveTo>
                <a:lnTo>
                  <a:pt x="33527" y="71627"/>
                </a:lnTo>
                <a:lnTo>
                  <a:pt x="33527" y="0"/>
                </a:lnTo>
                <a:lnTo>
                  <a:pt x="0" y="7162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4581633" y="1814576"/>
            <a:ext cx="33654" cy="71756"/>
          </a:xfrm>
          <a:custGeom>
            <a:avLst/>
            <a:gdLst/>
            <a:ahLst/>
            <a:cxnLst/>
            <a:rect l="l" t="t" r="r" b="b"/>
            <a:pathLst>
              <a:path w="33655" h="71755">
                <a:moveTo>
                  <a:pt x="33527" y="0"/>
                </a:moveTo>
                <a:lnTo>
                  <a:pt x="33527" y="71627"/>
                </a:lnTo>
                <a:lnTo>
                  <a:pt x="0" y="71627"/>
                </a:lnTo>
                <a:lnTo>
                  <a:pt x="335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584679" y="1886204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80" h="7619">
                <a:moveTo>
                  <a:pt x="0" y="7619"/>
                </a:moveTo>
                <a:lnTo>
                  <a:pt x="30479" y="7619"/>
                </a:lnTo>
                <a:lnTo>
                  <a:pt x="30479" y="1523"/>
                </a:lnTo>
                <a:lnTo>
                  <a:pt x="0" y="7619"/>
                </a:lnTo>
                <a:close/>
              </a:path>
              <a:path w="30480" h="7619">
                <a:moveTo>
                  <a:pt x="0" y="0"/>
                </a:moveTo>
                <a:lnTo>
                  <a:pt x="0" y="7619"/>
                </a:lnTo>
                <a:lnTo>
                  <a:pt x="30479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584679" y="1887728"/>
            <a:ext cx="30480" cy="6349"/>
          </a:xfrm>
          <a:custGeom>
            <a:avLst/>
            <a:gdLst/>
            <a:ahLst/>
            <a:cxnLst/>
            <a:rect l="l" t="t" r="r" b="b"/>
            <a:pathLst>
              <a:path w="30480" h="6350">
                <a:moveTo>
                  <a:pt x="30479" y="6095"/>
                </a:moveTo>
                <a:lnTo>
                  <a:pt x="30479" y="0"/>
                </a:lnTo>
                <a:lnTo>
                  <a:pt x="0" y="6095"/>
                </a:lnTo>
                <a:lnTo>
                  <a:pt x="3047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584679" y="1886204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80" h="7619">
                <a:moveTo>
                  <a:pt x="30479" y="1523"/>
                </a:moveTo>
                <a:lnTo>
                  <a:pt x="0" y="7619"/>
                </a:lnTo>
                <a:lnTo>
                  <a:pt x="0" y="0"/>
                </a:lnTo>
                <a:lnTo>
                  <a:pt x="3047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4584679" y="1886205"/>
            <a:ext cx="30480" cy="1905"/>
          </a:xfrm>
          <a:custGeom>
            <a:avLst/>
            <a:gdLst/>
            <a:ahLst/>
            <a:cxnLst/>
            <a:rect l="l" t="t" r="r" b="b"/>
            <a:pathLst>
              <a:path w="30480" h="1905">
                <a:moveTo>
                  <a:pt x="0" y="761"/>
                </a:moveTo>
                <a:lnTo>
                  <a:pt x="30479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584679" y="1886205"/>
            <a:ext cx="30480" cy="1905"/>
          </a:xfrm>
          <a:custGeom>
            <a:avLst/>
            <a:gdLst/>
            <a:ahLst/>
            <a:cxnLst/>
            <a:rect l="l" t="t" r="r" b="b"/>
            <a:pathLst>
              <a:path w="30480" h="1905">
                <a:moveTo>
                  <a:pt x="30479" y="1523"/>
                </a:moveTo>
                <a:lnTo>
                  <a:pt x="0" y="0"/>
                </a:lnTo>
                <a:lnTo>
                  <a:pt x="30479" y="0"/>
                </a:lnTo>
                <a:lnTo>
                  <a:pt x="3047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4292071" y="1781048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4">
                <a:moveTo>
                  <a:pt x="0" y="0"/>
                </a:moveTo>
                <a:lnTo>
                  <a:pt x="237743" y="132587"/>
                </a:lnTo>
                <a:lnTo>
                  <a:pt x="266699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292071" y="1781048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4">
                <a:moveTo>
                  <a:pt x="0" y="0"/>
                </a:moveTo>
                <a:lnTo>
                  <a:pt x="266699" y="132587"/>
                </a:lnTo>
                <a:lnTo>
                  <a:pt x="237743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4292072" y="1781048"/>
            <a:ext cx="323215" cy="132715"/>
          </a:xfrm>
          <a:custGeom>
            <a:avLst/>
            <a:gdLst/>
            <a:ahLst/>
            <a:cxnLst/>
            <a:rect l="l" t="t" r="r" b="b"/>
            <a:pathLst>
              <a:path w="323215" h="132714">
                <a:moveTo>
                  <a:pt x="266699" y="132587"/>
                </a:moveTo>
                <a:lnTo>
                  <a:pt x="323087" y="16763"/>
                </a:lnTo>
                <a:lnTo>
                  <a:pt x="323087" y="0"/>
                </a:lnTo>
                <a:lnTo>
                  <a:pt x="266699" y="132587"/>
                </a:lnTo>
                <a:close/>
              </a:path>
              <a:path w="323215" h="132714">
                <a:moveTo>
                  <a:pt x="0" y="0"/>
                </a:moveTo>
                <a:lnTo>
                  <a:pt x="266699" y="132587"/>
                </a:lnTo>
                <a:lnTo>
                  <a:pt x="3230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558773" y="1781048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4">
                <a:moveTo>
                  <a:pt x="56387" y="16763"/>
                </a:moveTo>
                <a:lnTo>
                  <a:pt x="56387" y="0"/>
                </a:lnTo>
                <a:lnTo>
                  <a:pt x="0" y="132587"/>
                </a:lnTo>
                <a:lnTo>
                  <a:pt x="5638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4292072" y="1781048"/>
            <a:ext cx="323215" cy="132715"/>
          </a:xfrm>
          <a:custGeom>
            <a:avLst/>
            <a:gdLst/>
            <a:ahLst/>
            <a:cxnLst/>
            <a:rect l="l" t="t" r="r" b="b"/>
            <a:pathLst>
              <a:path w="323215" h="132714">
                <a:moveTo>
                  <a:pt x="323087" y="0"/>
                </a:moveTo>
                <a:lnTo>
                  <a:pt x="266699" y="132587"/>
                </a:lnTo>
                <a:lnTo>
                  <a:pt x="0" y="0"/>
                </a:lnTo>
                <a:lnTo>
                  <a:pt x="3230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529818" y="1913637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0"/>
                </a:moveTo>
                <a:lnTo>
                  <a:pt x="25907" y="6095"/>
                </a:lnTo>
                <a:lnTo>
                  <a:pt x="28955" y="0"/>
                </a:lnTo>
                <a:lnTo>
                  <a:pt x="0" y="0"/>
                </a:lnTo>
                <a:close/>
              </a:path>
              <a:path w="29209" h="6350">
                <a:moveTo>
                  <a:pt x="0" y="0"/>
                </a:moveTo>
                <a:lnTo>
                  <a:pt x="12191" y="6095"/>
                </a:lnTo>
                <a:lnTo>
                  <a:pt x="25907" y="60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529818" y="1913637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28955" y="0"/>
                </a:moveTo>
                <a:lnTo>
                  <a:pt x="0" y="0"/>
                </a:lnTo>
                <a:lnTo>
                  <a:pt x="25907" y="6095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529818" y="1913637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0" y="0"/>
                </a:moveTo>
                <a:lnTo>
                  <a:pt x="25907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4542009" y="1919732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3047" y="1523"/>
                </a:moveTo>
                <a:lnTo>
                  <a:pt x="4571" y="3047"/>
                </a:lnTo>
                <a:lnTo>
                  <a:pt x="4571" y="1523"/>
                </a:lnTo>
                <a:lnTo>
                  <a:pt x="3047" y="1523"/>
                </a:lnTo>
                <a:close/>
              </a:path>
              <a:path w="5080" h="3175">
                <a:moveTo>
                  <a:pt x="0" y="0"/>
                </a:moveTo>
                <a:lnTo>
                  <a:pt x="3047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542009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3047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545056" y="1921257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0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4542009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542009" y="191973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584679" y="1893823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0" y="0"/>
                </a:moveTo>
                <a:lnTo>
                  <a:pt x="30479" y="15239"/>
                </a:lnTo>
                <a:lnTo>
                  <a:pt x="30479" y="13715"/>
                </a:lnTo>
                <a:lnTo>
                  <a:pt x="0" y="0"/>
                </a:lnTo>
                <a:close/>
              </a:path>
              <a:path w="30480" h="15239">
                <a:moveTo>
                  <a:pt x="0" y="0"/>
                </a:moveTo>
                <a:lnTo>
                  <a:pt x="30479" y="13715"/>
                </a:lnTo>
                <a:lnTo>
                  <a:pt x="30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4584679" y="1893823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30479" y="15239"/>
                </a:moveTo>
                <a:lnTo>
                  <a:pt x="0" y="0"/>
                </a:lnTo>
                <a:lnTo>
                  <a:pt x="30479" y="13715"/>
                </a:lnTo>
                <a:lnTo>
                  <a:pt x="30479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584679" y="1893831"/>
            <a:ext cx="30480" cy="13969"/>
          </a:xfrm>
          <a:custGeom>
            <a:avLst/>
            <a:gdLst/>
            <a:ahLst/>
            <a:cxnLst/>
            <a:rect l="l" t="t" r="r" b="b"/>
            <a:pathLst>
              <a:path w="30480" h="13969">
                <a:moveTo>
                  <a:pt x="0" y="0"/>
                </a:moveTo>
                <a:lnTo>
                  <a:pt x="30479" y="13715"/>
                </a:lnTo>
                <a:lnTo>
                  <a:pt x="3047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552688" y="1869446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0" y="0"/>
                </a:moveTo>
                <a:lnTo>
                  <a:pt x="118871" y="239267"/>
                </a:lnTo>
                <a:lnTo>
                  <a:pt x="1127759" y="239267"/>
                </a:lnTo>
                <a:lnTo>
                  <a:pt x="0" y="0"/>
                </a:lnTo>
                <a:close/>
              </a:path>
              <a:path w="1127759" h="239394">
                <a:moveTo>
                  <a:pt x="0" y="0"/>
                </a:moveTo>
                <a:lnTo>
                  <a:pt x="1127759" y="239267"/>
                </a:lnTo>
                <a:lnTo>
                  <a:pt x="1008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552688" y="1869446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1008887" y="0"/>
                </a:moveTo>
                <a:lnTo>
                  <a:pt x="0" y="0"/>
                </a:lnTo>
                <a:lnTo>
                  <a:pt x="1127759" y="239267"/>
                </a:lnTo>
                <a:lnTo>
                  <a:pt x="1008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552688" y="1869446"/>
            <a:ext cx="1127760" cy="239395"/>
          </a:xfrm>
          <a:custGeom>
            <a:avLst/>
            <a:gdLst/>
            <a:ahLst/>
            <a:cxnLst/>
            <a:rect l="l" t="t" r="r" b="b"/>
            <a:pathLst>
              <a:path w="1127759" h="239394">
                <a:moveTo>
                  <a:pt x="0" y="0"/>
                </a:moveTo>
                <a:lnTo>
                  <a:pt x="1127759" y="239267"/>
                </a:lnTo>
                <a:lnTo>
                  <a:pt x="118871" y="2392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680706" y="2114805"/>
            <a:ext cx="1005840" cy="0"/>
          </a:xfrm>
          <a:custGeom>
            <a:avLst/>
            <a:gdLst/>
            <a:ahLst/>
            <a:cxnLst/>
            <a:rect l="l" t="t" r="r" b="b"/>
            <a:pathLst>
              <a:path w="1005840">
                <a:moveTo>
                  <a:pt x="0" y="0"/>
                </a:moveTo>
                <a:lnTo>
                  <a:pt x="10058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680706" y="2108710"/>
            <a:ext cx="1005840" cy="12700"/>
          </a:xfrm>
          <a:custGeom>
            <a:avLst/>
            <a:gdLst/>
            <a:ahLst/>
            <a:cxnLst/>
            <a:rect l="l" t="t" r="r" b="b"/>
            <a:pathLst>
              <a:path w="1005840" h="12700">
                <a:moveTo>
                  <a:pt x="999743" y="0"/>
                </a:moveTo>
                <a:lnTo>
                  <a:pt x="0" y="0"/>
                </a:lnTo>
                <a:lnTo>
                  <a:pt x="1005839" y="12191"/>
                </a:lnTo>
                <a:lnTo>
                  <a:pt x="999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680706" y="2108710"/>
            <a:ext cx="1005840" cy="12700"/>
          </a:xfrm>
          <a:custGeom>
            <a:avLst/>
            <a:gdLst/>
            <a:ahLst/>
            <a:cxnLst/>
            <a:rect l="l" t="t" r="r" b="b"/>
            <a:pathLst>
              <a:path w="1005840" h="12700">
                <a:moveTo>
                  <a:pt x="0" y="0"/>
                </a:moveTo>
                <a:lnTo>
                  <a:pt x="1005839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1509247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1509247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1509249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509249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1509249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551168" y="2120905"/>
            <a:ext cx="1161415" cy="53341"/>
          </a:xfrm>
          <a:custGeom>
            <a:avLst/>
            <a:gdLst/>
            <a:ahLst/>
            <a:cxnLst/>
            <a:rect l="l" t="t" r="r" b="b"/>
            <a:pathLst>
              <a:path w="1161415" h="53339">
                <a:moveTo>
                  <a:pt x="0" y="53339"/>
                </a:moveTo>
                <a:lnTo>
                  <a:pt x="1161287" y="53339"/>
                </a:lnTo>
                <a:lnTo>
                  <a:pt x="112775" y="0"/>
                </a:lnTo>
                <a:lnTo>
                  <a:pt x="0" y="53339"/>
                </a:lnTo>
                <a:close/>
              </a:path>
              <a:path w="1161415" h="53339">
                <a:moveTo>
                  <a:pt x="112775" y="0"/>
                </a:moveTo>
                <a:lnTo>
                  <a:pt x="1161287" y="53339"/>
                </a:lnTo>
                <a:lnTo>
                  <a:pt x="1135379" y="0"/>
                </a:lnTo>
                <a:lnTo>
                  <a:pt x="1127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663940" y="2120905"/>
            <a:ext cx="1049020" cy="53341"/>
          </a:xfrm>
          <a:custGeom>
            <a:avLst/>
            <a:gdLst/>
            <a:ahLst/>
            <a:cxnLst/>
            <a:rect l="l" t="t" r="r" b="b"/>
            <a:pathLst>
              <a:path w="1049020" h="53339">
                <a:moveTo>
                  <a:pt x="1022603" y="0"/>
                </a:moveTo>
                <a:lnTo>
                  <a:pt x="0" y="0"/>
                </a:lnTo>
                <a:lnTo>
                  <a:pt x="1048511" y="53339"/>
                </a:lnTo>
                <a:lnTo>
                  <a:pt x="10226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551168" y="2120905"/>
            <a:ext cx="1161415" cy="53341"/>
          </a:xfrm>
          <a:custGeom>
            <a:avLst/>
            <a:gdLst/>
            <a:ahLst/>
            <a:cxnLst/>
            <a:rect l="l" t="t" r="r" b="b"/>
            <a:pathLst>
              <a:path w="1161415" h="53339">
                <a:moveTo>
                  <a:pt x="112775" y="0"/>
                </a:moveTo>
                <a:lnTo>
                  <a:pt x="1161287" y="53339"/>
                </a:lnTo>
                <a:lnTo>
                  <a:pt x="0" y="53339"/>
                </a:lnTo>
                <a:lnTo>
                  <a:pt x="1127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154412" y="1855724"/>
            <a:ext cx="960118" cy="327660"/>
          </a:xfrm>
          <a:custGeom>
            <a:avLst/>
            <a:gdLst/>
            <a:ahLst/>
            <a:cxnLst/>
            <a:rect l="l" t="t" r="r" b="b"/>
            <a:pathLst>
              <a:path w="960120" h="327660">
                <a:moveTo>
                  <a:pt x="0" y="0"/>
                </a:moveTo>
                <a:lnTo>
                  <a:pt x="147827" y="327659"/>
                </a:lnTo>
                <a:lnTo>
                  <a:pt x="960119" y="0"/>
                </a:lnTo>
                <a:lnTo>
                  <a:pt x="0" y="0"/>
                </a:lnTo>
                <a:close/>
              </a:path>
              <a:path w="960120" h="327660">
                <a:moveTo>
                  <a:pt x="0" y="0"/>
                </a:moveTo>
                <a:lnTo>
                  <a:pt x="132587" y="327659"/>
                </a:lnTo>
                <a:lnTo>
                  <a:pt x="147827" y="3276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154412" y="1855724"/>
            <a:ext cx="960118" cy="327660"/>
          </a:xfrm>
          <a:custGeom>
            <a:avLst/>
            <a:gdLst/>
            <a:ahLst/>
            <a:cxnLst/>
            <a:rect l="l" t="t" r="r" b="b"/>
            <a:pathLst>
              <a:path w="960120" h="327660">
                <a:moveTo>
                  <a:pt x="960119" y="0"/>
                </a:moveTo>
                <a:lnTo>
                  <a:pt x="0" y="0"/>
                </a:lnTo>
                <a:lnTo>
                  <a:pt x="147827" y="327659"/>
                </a:lnTo>
                <a:lnTo>
                  <a:pt x="960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154412" y="1855724"/>
            <a:ext cx="147954" cy="327660"/>
          </a:xfrm>
          <a:custGeom>
            <a:avLst/>
            <a:gdLst/>
            <a:ahLst/>
            <a:cxnLst/>
            <a:rect l="l" t="t" r="r" b="b"/>
            <a:pathLst>
              <a:path w="147954" h="327660">
                <a:moveTo>
                  <a:pt x="0" y="0"/>
                </a:moveTo>
                <a:lnTo>
                  <a:pt x="147827" y="327659"/>
                </a:lnTo>
                <a:lnTo>
                  <a:pt x="132587" y="3276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551168" y="2181098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4">
                <a:moveTo>
                  <a:pt x="0" y="0"/>
                </a:moveTo>
                <a:lnTo>
                  <a:pt x="11689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51168" y="2174246"/>
            <a:ext cx="1169035" cy="13969"/>
          </a:xfrm>
          <a:custGeom>
            <a:avLst/>
            <a:gdLst/>
            <a:ahLst/>
            <a:cxnLst/>
            <a:rect l="l" t="t" r="r" b="b"/>
            <a:pathLst>
              <a:path w="1169034" h="13969">
                <a:moveTo>
                  <a:pt x="1161287" y="0"/>
                </a:moveTo>
                <a:lnTo>
                  <a:pt x="0" y="0"/>
                </a:lnTo>
                <a:lnTo>
                  <a:pt x="1168907" y="13715"/>
                </a:lnTo>
                <a:lnTo>
                  <a:pt x="1161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551168" y="2174246"/>
            <a:ext cx="1169035" cy="13969"/>
          </a:xfrm>
          <a:custGeom>
            <a:avLst/>
            <a:gdLst/>
            <a:ahLst/>
            <a:cxnLst/>
            <a:rect l="l" t="t" r="r" b="b"/>
            <a:pathLst>
              <a:path w="1169034" h="13969">
                <a:moveTo>
                  <a:pt x="0" y="0"/>
                </a:moveTo>
                <a:lnTo>
                  <a:pt x="116890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551168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8287" y="33527"/>
                </a:lnTo>
                <a:lnTo>
                  <a:pt x="1184147" y="33527"/>
                </a:lnTo>
                <a:lnTo>
                  <a:pt x="0" y="0"/>
                </a:lnTo>
                <a:close/>
              </a:path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168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551168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1168907" y="0"/>
                </a:moveTo>
                <a:lnTo>
                  <a:pt x="0" y="0"/>
                </a:lnTo>
                <a:lnTo>
                  <a:pt x="1184147" y="33527"/>
                </a:lnTo>
                <a:lnTo>
                  <a:pt x="1168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551168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8287" y="335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1465057" y="2155952"/>
            <a:ext cx="184785" cy="70485"/>
          </a:xfrm>
          <a:custGeom>
            <a:avLst/>
            <a:gdLst/>
            <a:ahLst/>
            <a:cxnLst/>
            <a:rect l="l" t="t" r="r" b="b"/>
            <a:pathLst>
              <a:path w="184784" h="70485">
                <a:moveTo>
                  <a:pt x="0" y="70103"/>
                </a:moveTo>
                <a:lnTo>
                  <a:pt x="184403" y="70103"/>
                </a:lnTo>
                <a:lnTo>
                  <a:pt x="36575" y="0"/>
                </a:lnTo>
                <a:lnTo>
                  <a:pt x="0" y="70103"/>
                </a:lnTo>
                <a:close/>
              </a:path>
              <a:path w="184784" h="70485">
                <a:moveTo>
                  <a:pt x="36575" y="0"/>
                </a:moveTo>
                <a:lnTo>
                  <a:pt x="184403" y="70103"/>
                </a:lnTo>
                <a:lnTo>
                  <a:pt x="48767" y="0"/>
                </a:lnTo>
                <a:lnTo>
                  <a:pt x="365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1501629" y="2155952"/>
            <a:ext cx="147954" cy="70485"/>
          </a:xfrm>
          <a:custGeom>
            <a:avLst/>
            <a:gdLst/>
            <a:ahLst/>
            <a:cxnLst/>
            <a:rect l="l" t="t" r="r" b="b"/>
            <a:pathLst>
              <a:path w="147954" h="70485">
                <a:moveTo>
                  <a:pt x="12191" y="0"/>
                </a:moveTo>
                <a:lnTo>
                  <a:pt x="0" y="0"/>
                </a:lnTo>
                <a:lnTo>
                  <a:pt x="147827" y="70103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1465057" y="2155952"/>
            <a:ext cx="184785" cy="70485"/>
          </a:xfrm>
          <a:custGeom>
            <a:avLst/>
            <a:gdLst/>
            <a:ahLst/>
            <a:cxnLst/>
            <a:rect l="l" t="t" r="r" b="b"/>
            <a:pathLst>
              <a:path w="184784" h="70485">
                <a:moveTo>
                  <a:pt x="36575" y="0"/>
                </a:moveTo>
                <a:lnTo>
                  <a:pt x="184403" y="70103"/>
                </a:lnTo>
                <a:lnTo>
                  <a:pt x="0" y="7010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577071" y="2226819"/>
            <a:ext cx="1164590" cy="0"/>
          </a:xfrm>
          <a:custGeom>
            <a:avLst/>
            <a:gdLst/>
            <a:ahLst/>
            <a:cxnLst/>
            <a:rect l="l" t="t" r="r" b="b"/>
            <a:pathLst>
              <a:path w="1164590">
                <a:moveTo>
                  <a:pt x="0" y="0"/>
                </a:moveTo>
                <a:lnTo>
                  <a:pt x="11643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577071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1158239" y="0"/>
                </a:moveTo>
                <a:lnTo>
                  <a:pt x="0" y="0"/>
                </a:lnTo>
                <a:lnTo>
                  <a:pt x="1164335" y="10667"/>
                </a:lnTo>
                <a:lnTo>
                  <a:pt x="1158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577071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0" y="0"/>
                </a:moveTo>
                <a:lnTo>
                  <a:pt x="116433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460479" y="2230628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465057" y="2226058"/>
            <a:ext cx="184785" cy="9526"/>
          </a:xfrm>
          <a:custGeom>
            <a:avLst/>
            <a:gdLst/>
            <a:ahLst/>
            <a:cxnLst/>
            <a:rect l="l" t="t" r="r" b="b"/>
            <a:pathLst>
              <a:path w="184784" h="9525">
                <a:moveTo>
                  <a:pt x="184403" y="0"/>
                </a:moveTo>
                <a:lnTo>
                  <a:pt x="0" y="0"/>
                </a:lnTo>
                <a:lnTo>
                  <a:pt x="184403" y="9143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1460479" y="2226058"/>
            <a:ext cx="189230" cy="9526"/>
          </a:xfrm>
          <a:custGeom>
            <a:avLst/>
            <a:gdLst/>
            <a:ahLst/>
            <a:cxnLst/>
            <a:rect l="l" t="t" r="r" b="b"/>
            <a:pathLst>
              <a:path w="189229" h="9525">
                <a:moveTo>
                  <a:pt x="4571" y="0"/>
                </a:moveTo>
                <a:lnTo>
                  <a:pt x="188975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39911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0" y="59435"/>
                </a:moveTo>
                <a:lnTo>
                  <a:pt x="1331975" y="59435"/>
                </a:lnTo>
                <a:lnTo>
                  <a:pt x="120395" y="0"/>
                </a:lnTo>
                <a:lnTo>
                  <a:pt x="0" y="59435"/>
                </a:lnTo>
                <a:close/>
              </a:path>
              <a:path w="1332229" h="59689">
                <a:moveTo>
                  <a:pt x="120395" y="0"/>
                </a:moveTo>
                <a:lnTo>
                  <a:pt x="1331975" y="59435"/>
                </a:lnTo>
                <a:lnTo>
                  <a:pt x="1301495" y="0"/>
                </a:lnTo>
                <a:lnTo>
                  <a:pt x="1203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560309" y="2232152"/>
            <a:ext cx="1211579" cy="59690"/>
          </a:xfrm>
          <a:custGeom>
            <a:avLst/>
            <a:gdLst/>
            <a:ahLst/>
            <a:cxnLst/>
            <a:rect l="l" t="t" r="r" b="b"/>
            <a:pathLst>
              <a:path w="1211579" h="59689">
                <a:moveTo>
                  <a:pt x="1181099" y="0"/>
                </a:moveTo>
                <a:lnTo>
                  <a:pt x="0" y="0"/>
                </a:lnTo>
                <a:lnTo>
                  <a:pt x="1211579" y="59435"/>
                </a:lnTo>
                <a:lnTo>
                  <a:pt x="11810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439911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120395" y="0"/>
                </a:moveTo>
                <a:lnTo>
                  <a:pt x="1331975" y="59435"/>
                </a:lnTo>
                <a:lnTo>
                  <a:pt x="0" y="59435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412485" y="2298446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4">
                <a:moveTo>
                  <a:pt x="0" y="0"/>
                </a:moveTo>
                <a:lnTo>
                  <a:pt x="13594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439911" y="2291594"/>
            <a:ext cx="1332230" cy="13969"/>
          </a:xfrm>
          <a:custGeom>
            <a:avLst/>
            <a:gdLst/>
            <a:ahLst/>
            <a:cxnLst/>
            <a:rect l="l" t="t" r="r" b="b"/>
            <a:pathLst>
              <a:path w="1332229" h="13969">
                <a:moveTo>
                  <a:pt x="1331975" y="0"/>
                </a:moveTo>
                <a:lnTo>
                  <a:pt x="0" y="0"/>
                </a:lnTo>
                <a:lnTo>
                  <a:pt x="1331975" y="13715"/>
                </a:lnTo>
                <a:lnTo>
                  <a:pt x="1331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412485" y="2291594"/>
            <a:ext cx="1359535" cy="13969"/>
          </a:xfrm>
          <a:custGeom>
            <a:avLst/>
            <a:gdLst/>
            <a:ahLst/>
            <a:cxnLst/>
            <a:rect l="l" t="t" r="r" b="b"/>
            <a:pathLst>
              <a:path w="1359534" h="13969">
                <a:moveTo>
                  <a:pt x="27431" y="0"/>
                </a:moveTo>
                <a:lnTo>
                  <a:pt x="1359407" y="13715"/>
                </a:lnTo>
                <a:lnTo>
                  <a:pt x="0" y="13715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4170152" y="234797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4170152" y="234797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325613" y="2305306"/>
            <a:ext cx="1446530" cy="44450"/>
          </a:xfrm>
          <a:custGeom>
            <a:avLst/>
            <a:gdLst/>
            <a:ahLst/>
            <a:cxnLst/>
            <a:rect l="l" t="t" r="r" b="b"/>
            <a:pathLst>
              <a:path w="1446529" h="44450">
                <a:moveTo>
                  <a:pt x="86867" y="0"/>
                </a:moveTo>
                <a:lnTo>
                  <a:pt x="1359407" y="44195"/>
                </a:lnTo>
                <a:lnTo>
                  <a:pt x="1446275" y="0"/>
                </a:lnTo>
                <a:lnTo>
                  <a:pt x="86867" y="0"/>
                </a:lnTo>
                <a:close/>
              </a:path>
              <a:path w="1446529" h="44450">
                <a:moveTo>
                  <a:pt x="0" y="44195"/>
                </a:moveTo>
                <a:lnTo>
                  <a:pt x="1359407" y="44195"/>
                </a:lnTo>
                <a:lnTo>
                  <a:pt x="86867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412485" y="2305306"/>
            <a:ext cx="1359535" cy="44450"/>
          </a:xfrm>
          <a:custGeom>
            <a:avLst/>
            <a:gdLst/>
            <a:ahLst/>
            <a:cxnLst/>
            <a:rect l="l" t="t" r="r" b="b"/>
            <a:pathLst>
              <a:path w="1359534" h="44450">
                <a:moveTo>
                  <a:pt x="1359407" y="0"/>
                </a:moveTo>
                <a:lnTo>
                  <a:pt x="0" y="0"/>
                </a:lnTo>
                <a:lnTo>
                  <a:pt x="1272539" y="44195"/>
                </a:lnTo>
                <a:lnTo>
                  <a:pt x="1359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325615" y="2305306"/>
            <a:ext cx="1359535" cy="44450"/>
          </a:xfrm>
          <a:custGeom>
            <a:avLst/>
            <a:gdLst/>
            <a:ahLst/>
            <a:cxnLst/>
            <a:rect l="l" t="t" r="r" b="b"/>
            <a:pathLst>
              <a:path w="1359534" h="44450">
                <a:moveTo>
                  <a:pt x="86867" y="0"/>
                </a:moveTo>
                <a:lnTo>
                  <a:pt x="1359407" y="44195"/>
                </a:lnTo>
                <a:lnTo>
                  <a:pt x="0" y="44195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325615" y="2350262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4">
                <a:moveTo>
                  <a:pt x="0" y="0"/>
                </a:moveTo>
                <a:lnTo>
                  <a:pt x="13594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4170152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4170152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170152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25611" y="2356357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25611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1339595" y="0"/>
                </a:moveTo>
                <a:lnTo>
                  <a:pt x="0" y="0"/>
                </a:lnTo>
                <a:lnTo>
                  <a:pt x="1339595" y="10667"/>
                </a:lnTo>
                <a:lnTo>
                  <a:pt x="1339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25611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0" y="0"/>
                </a:moveTo>
                <a:lnTo>
                  <a:pt x="133959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325612" y="2361691"/>
            <a:ext cx="1348741" cy="0"/>
          </a:xfrm>
          <a:custGeom>
            <a:avLst/>
            <a:gdLst/>
            <a:ahLst/>
            <a:cxnLst/>
            <a:rect l="l" t="t" r="r" b="b"/>
            <a:pathLst>
              <a:path w="1348740">
                <a:moveTo>
                  <a:pt x="0" y="0"/>
                </a:moveTo>
                <a:lnTo>
                  <a:pt x="13487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1343134" y="2235200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117347" y="0"/>
                </a:moveTo>
                <a:lnTo>
                  <a:pt x="188975" y="230123"/>
                </a:lnTo>
                <a:lnTo>
                  <a:pt x="309371" y="0"/>
                </a:lnTo>
                <a:lnTo>
                  <a:pt x="117347" y="0"/>
                </a:lnTo>
                <a:close/>
              </a:path>
              <a:path w="309879" h="230505">
                <a:moveTo>
                  <a:pt x="0" y="230123"/>
                </a:moveTo>
                <a:lnTo>
                  <a:pt x="188975" y="230123"/>
                </a:lnTo>
                <a:lnTo>
                  <a:pt x="117347" y="0"/>
                </a:lnTo>
                <a:lnTo>
                  <a:pt x="0" y="2301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1460485" y="2235200"/>
            <a:ext cx="192405" cy="230504"/>
          </a:xfrm>
          <a:custGeom>
            <a:avLst/>
            <a:gdLst/>
            <a:ahLst/>
            <a:cxnLst/>
            <a:rect l="l" t="t" r="r" b="b"/>
            <a:pathLst>
              <a:path w="192404" h="230505">
                <a:moveTo>
                  <a:pt x="192023" y="0"/>
                </a:moveTo>
                <a:lnTo>
                  <a:pt x="0" y="0"/>
                </a:lnTo>
                <a:lnTo>
                  <a:pt x="71627" y="230123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343132" y="2235200"/>
            <a:ext cx="189230" cy="230504"/>
          </a:xfrm>
          <a:custGeom>
            <a:avLst/>
            <a:gdLst/>
            <a:ahLst/>
            <a:cxnLst/>
            <a:rect l="l" t="t" r="r" b="b"/>
            <a:pathLst>
              <a:path w="189229" h="230505">
                <a:moveTo>
                  <a:pt x="117347" y="0"/>
                </a:moveTo>
                <a:lnTo>
                  <a:pt x="188975" y="230123"/>
                </a:lnTo>
                <a:lnTo>
                  <a:pt x="0" y="2301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1344656" y="2469896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45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1344656" y="2465325"/>
            <a:ext cx="187960" cy="9526"/>
          </a:xfrm>
          <a:custGeom>
            <a:avLst/>
            <a:gdLst/>
            <a:ahLst/>
            <a:cxnLst/>
            <a:rect l="l" t="t" r="r" b="b"/>
            <a:pathLst>
              <a:path w="187959" h="9525">
                <a:moveTo>
                  <a:pt x="187451" y="0"/>
                </a:moveTo>
                <a:lnTo>
                  <a:pt x="0" y="0"/>
                </a:lnTo>
                <a:lnTo>
                  <a:pt x="182879" y="9143"/>
                </a:lnTo>
                <a:lnTo>
                  <a:pt x="187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1344658" y="2465325"/>
            <a:ext cx="182881" cy="9526"/>
          </a:xfrm>
          <a:custGeom>
            <a:avLst/>
            <a:gdLst/>
            <a:ahLst/>
            <a:cxnLst/>
            <a:rect l="l" t="t" r="r" b="b"/>
            <a:pathLst>
              <a:path w="182879" h="9525">
                <a:moveTo>
                  <a:pt x="0" y="0"/>
                </a:moveTo>
                <a:lnTo>
                  <a:pt x="182879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325611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0" y="0"/>
                </a:moveTo>
                <a:lnTo>
                  <a:pt x="79247" y="153923"/>
                </a:lnTo>
                <a:lnTo>
                  <a:pt x="1424939" y="153923"/>
                </a:lnTo>
                <a:lnTo>
                  <a:pt x="0" y="0"/>
                </a:lnTo>
                <a:close/>
              </a:path>
              <a:path w="1424940" h="154305">
                <a:moveTo>
                  <a:pt x="0" y="0"/>
                </a:moveTo>
                <a:lnTo>
                  <a:pt x="1424939" y="153923"/>
                </a:lnTo>
                <a:lnTo>
                  <a:pt x="134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325611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1348739" y="0"/>
                </a:moveTo>
                <a:lnTo>
                  <a:pt x="0" y="0"/>
                </a:lnTo>
                <a:lnTo>
                  <a:pt x="1424939" y="153923"/>
                </a:lnTo>
                <a:lnTo>
                  <a:pt x="1348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325611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0" y="0"/>
                </a:moveTo>
                <a:lnTo>
                  <a:pt x="1424939" y="153923"/>
                </a:lnTo>
                <a:lnTo>
                  <a:pt x="79247" y="1539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404860" y="2522475"/>
            <a:ext cx="1346200" cy="0"/>
          </a:xfrm>
          <a:custGeom>
            <a:avLst/>
            <a:gdLst/>
            <a:ahLst/>
            <a:cxnLst/>
            <a:rect l="l" t="t" r="r" b="b"/>
            <a:pathLst>
              <a:path w="1346200">
                <a:moveTo>
                  <a:pt x="0" y="0"/>
                </a:moveTo>
                <a:lnTo>
                  <a:pt x="1345691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404860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1345691" y="0"/>
                </a:moveTo>
                <a:lnTo>
                  <a:pt x="0" y="0"/>
                </a:lnTo>
                <a:lnTo>
                  <a:pt x="1345691" y="13715"/>
                </a:lnTo>
                <a:lnTo>
                  <a:pt x="13456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404860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0" y="0"/>
                </a:moveTo>
                <a:lnTo>
                  <a:pt x="134569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478768" y="254152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1478768" y="254152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1344658" y="2474468"/>
            <a:ext cx="182881" cy="67310"/>
          </a:xfrm>
          <a:custGeom>
            <a:avLst/>
            <a:gdLst/>
            <a:ahLst/>
            <a:cxnLst/>
            <a:rect l="l" t="t" r="r" b="b"/>
            <a:pathLst>
              <a:path w="182879" h="67310">
                <a:moveTo>
                  <a:pt x="0" y="0"/>
                </a:moveTo>
                <a:lnTo>
                  <a:pt x="147827" y="67055"/>
                </a:lnTo>
                <a:lnTo>
                  <a:pt x="182879" y="0"/>
                </a:lnTo>
                <a:lnTo>
                  <a:pt x="0" y="0"/>
                </a:lnTo>
                <a:close/>
              </a:path>
              <a:path w="182879" h="67310">
                <a:moveTo>
                  <a:pt x="0" y="0"/>
                </a:moveTo>
                <a:lnTo>
                  <a:pt x="134111" y="67055"/>
                </a:lnTo>
                <a:lnTo>
                  <a:pt x="147827" y="670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1344658" y="2474468"/>
            <a:ext cx="182881" cy="67310"/>
          </a:xfrm>
          <a:custGeom>
            <a:avLst/>
            <a:gdLst/>
            <a:ahLst/>
            <a:cxnLst/>
            <a:rect l="l" t="t" r="r" b="b"/>
            <a:pathLst>
              <a:path w="182879" h="67310">
                <a:moveTo>
                  <a:pt x="182879" y="0"/>
                </a:moveTo>
                <a:lnTo>
                  <a:pt x="0" y="0"/>
                </a:lnTo>
                <a:lnTo>
                  <a:pt x="147827" y="67055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1344657" y="2474468"/>
            <a:ext cx="147954" cy="67310"/>
          </a:xfrm>
          <a:custGeom>
            <a:avLst/>
            <a:gdLst/>
            <a:ahLst/>
            <a:cxnLst/>
            <a:rect l="l" t="t" r="r" b="b"/>
            <a:pathLst>
              <a:path w="147954" h="67310">
                <a:moveTo>
                  <a:pt x="0" y="0"/>
                </a:moveTo>
                <a:lnTo>
                  <a:pt x="147827" y="67055"/>
                </a:lnTo>
                <a:lnTo>
                  <a:pt x="134111" y="670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4043661" y="2351026"/>
            <a:ext cx="571500" cy="215265"/>
          </a:xfrm>
          <a:custGeom>
            <a:avLst/>
            <a:gdLst/>
            <a:ahLst/>
            <a:cxnLst/>
            <a:rect l="l" t="t" r="r" b="b"/>
            <a:pathLst>
              <a:path w="571500" h="215264">
                <a:moveTo>
                  <a:pt x="0" y="214883"/>
                </a:moveTo>
                <a:lnTo>
                  <a:pt x="571499" y="214883"/>
                </a:lnTo>
                <a:lnTo>
                  <a:pt x="571499" y="207263"/>
                </a:lnTo>
                <a:lnTo>
                  <a:pt x="0" y="214883"/>
                </a:lnTo>
                <a:close/>
              </a:path>
              <a:path w="571500" h="215264">
                <a:moveTo>
                  <a:pt x="0" y="214883"/>
                </a:moveTo>
                <a:lnTo>
                  <a:pt x="571499" y="207263"/>
                </a:lnTo>
                <a:lnTo>
                  <a:pt x="117347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4043661" y="2558288"/>
            <a:ext cx="571500" cy="7620"/>
          </a:xfrm>
          <a:custGeom>
            <a:avLst/>
            <a:gdLst/>
            <a:ahLst/>
            <a:cxnLst/>
            <a:rect l="l" t="t" r="r" b="b"/>
            <a:pathLst>
              <a:path w="571500" h="7619">
                <a:moveTo>
                  <a:pt x="571499" y="7619"/>
                </a:moveTo>
                <a:lnTo>
                  <a:pt x="571499" y="0"/>
                </a:lnTo>
                <a:lnTo>
                  <a:pt x="0" y="7619"/>
                </a:lnTo>
                <a:lnTo>
                  <a:pt x="57149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4043661" y="2351026"/>
            <a:ext cx="571500" cy="215265"/>
          </a:xfrm>
          <a:custGeom>
            <a:avLst/>
            <a:gdLst/>
            <a:ahLst/>
            <a:cxnLst/>
            <a:rect l="l" t="t" r="r" b="b"/>
            <a:pathLst>
              <a:path w="571500" h="215264">
                <a:moveTo>
                  <a:pt x="571499" y="207263"/>
                </a:moveTo>
                <a:lnTo>
                  <a:pt x="0" y="214883"/>
                </a:lnTo>
                <a:lnTo>
                  <a:pt x="117347" y="0"/>
                </a:lnTo>
                <a:lnTo>
                  <a:pt x="571499" y="2072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4161010" y="2351030"/>
            <a:ext cx="454659" cy="207645"/>
          </a:xfrm>
          <a:custGeom>
            <a:avLst/>
            <a:gdLst/>
            <a:ahLst/>
            <a:cxnLst/>
            <a:rect l="l" t="t" r="r" b="b"/>
            <a:pathLst>
              <a:path w="454659" h="207644">
                <a:moveTo>
                  <a:pt x="0" y="0"/>
                </a:moveTo>
                <a:lnTo>
                  <a:pt x="454151" y="207263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4161010" y="2351030"/>
            <a:ext cx="454659" cy="207645"/>
          </a:xfrm>
          <a:custGeom>
            <a:avLst/>
            <a:gdLst/>
            <a:ahLst/>
            <a:cxnLst/>
            <a:rect l="l" t="t" r="r" b="b"/>
            <a:pathLst>
              <a:path w="454659" h="207644">
                <a:moveTo>
                  <a:pt x="454151" y="207263"/>
                </a:moveTo>
                <a:lnTo>
                  <a:pt x="0" y="0"/>
                </a:lnTo>
                <a:lnTo>
                  <a:pt x="15239" y="0"/>
                </a:lnTo>
                <a:lnTo>
                  <a:pt x="454151" y="2072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4046708" y="2573528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4046708" y="2573528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046707" y="2577339"/>
            <a:ext cx="568961" cy="0"/>
          </a:xfrm>
          <a:custGeom>
            <a:avLst/>
            <a:gdLst/>
            <a:ahLst/>
            <a:cxnLst/>
            <a:rect l="l" t="t" r="r" b="b"/>
            <a:pathLst>
              <a:path w="568959">
                <a:moveTo>
                  <a:pt x="0" y="0"/>
                </a:moveTo>
                <a:lnTo>
                  <a:pt x="568451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046707" y="2565910"/>
            <a:ext cx="568961" cy="7620"/>
          </a:xfrm>
          <a:custGeom>
            <a:avLst/>
            <a:gdLst/>
            <a:ahLst/>
            <a:cxnLst/>
            <a:rect l="l" t="t" r="r" b="b"/>
            <a:pathLst>
              <a:path w="568959" h="7619">
                <a:moveTo>
                  <a:pt x="0" y="7619"/>
                </a:moveTo>
                <a:lnTo>
                  <a:pt x="0" y="0"/>
                </a:lnTo>
                <a:lnTo>
                  <a:pt x="568451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4046707" y="2565910"/>
            <a:ext cx="568961" cy="7620"/>
          </a:xfrm>
          <a:custGeom>
            <a:avLst/>
            <a:gdLst/>
            <a:ahLst/>
            <a:cxnLst/>
            <a:rect l="l" t="t" r="r" b="b"/>
            <a:pathLst>
              <a:path w="568959" h="7619">
                <a:moveTo>
                  <a:pt x="0" y="0"/>
                </a:moveTo>
                <a:lnTo>
                  <a:pt x="568451" y="7619"/>
                </a:lnTo>
                <a:lnTo>
                  <a:pt x="56845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4046707" y="2574290"/>
            <a:ext cx="568961" cy="0"/>
          </a:xfrm>
          <a:custGeom>
            <a:avLst/>
            <a:gdLst/>
            <a:ahLst/>
            <a:cxnLst/>
            <a:rect l="l" t="t" r="r" b="b"/>
            <a:pathLst>
              <a:path w="568959">
                <a:moveTo>
                  <a:pt x="0" y="0"/>
                </a:moveTo>
                <a:lnTo>
                  <a:pt x="56845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4046708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4046708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4046708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4077187" y="2588006"/>
            <a:ext cx="538480" cy="0"/>
          </a:xfrm>
          <a:custGeom>
            <a:avLst/>
            <a:gdLst/>
            <a:ahLst/>
            <a:cxnLst/>
            <a:rect l="l" t="t" r="r" b="b"/>
            <a:pathLst>
              <a:path w="538480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4048232" y="2575058"/>
            <a:ext cx="567055" cy="13969"/>
          </a:xfrm>
          <a:custGeom>
            <a:avLst/>
            <a:gdLst/>
            <a:ahLst/>
            <a:cxnLst/>
            <a:rect l="l" t="t" r="r" b="b"/>
            <a:pathLst>
              <a:path w="567055" h="13969">
                <a:moveTo>
                  <a:pt x="566927" y="12191"/>
                </a:moveTo>
                <a:lnTo>
                  <a:pt x="28955" y="13715"/>
                </a:lnTo>
                <a:lnTo>
                  <a:pt x="0" y="0"/>
                </a:lnTo>
                <a:lnTo>
                  <a:pt x="566927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4048232" y="2581148"/>
            <a:ext cx="567055" cy="0"/>
          </a:xfrm>
          <a:custGeom>
            <a:avLst/>
            <a:gdLst/>
            <a:ahLst/>
            <a:cxnLst/>
            <a:rect l="l" t="t" r="r" b="b"/>
            <a:pathLst>
              <a:path w="567055">
                <a:moveTo>
                  <a:pt x="0" y="0"/>
                </a:moveTo>
                <a:lnTo>
                  <a:pt x="566927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4048232" y="2575052"/>
            <a:ext cx="567055" cy="12700"/>
          </a:xfrm>
          <a:custGeom>
            <a:avLst/>
            <a:gdLst/>
            <a:ahLst/>
            <a:cxnLst/>
            <a:rect l="l" t="t" r="r" b="b"/>
            <a:pathLst>
              <a:path w="567055" h="12700">
                <a:moveTo>
                  <a:pt x="566927" y="12191"/>
                </a:moveTo>
                <a:lnTo>
                  <a:pt x="0" y="0"/>
                </a:lnTo>
                <a:lnTo>
                  <a:pt x="566927" y="0"/>
                </a:lnTo>
                <a:lnTo>
                  <a:pt x="566927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031467" y="2576580"/>
            <a:ext cx="45720" cy="12700"/>
          </a:xfrm>
          <a:custGeom>
            <a:avLst/>
            <a:gdLst/>
            <a:ahLst/>
            <a:cxnLst/>
            <a:rect l="l" t="t" r="r" b="b"/>
            <a:pathLst>
              <a:path w="45719" h="12700">
                <a:moveTo>
                  <a:pt x="0" y="12191"/>
                </a:moveTo>
                <a:lnTo>
                  <a:pt x="45719" y="12191"/>
                </a:lnTo>
                <a:lnTo>
                  <a:pt x="6095" y="0"/>
                </a:lnTo>
                <a:lnTo>
                  <a:pt x="0" y="12191"/>
                </a:lnTo>
                <a:close/>
              </a:path>
              <a:path w="45719" h="12700">
                <a:moveTo>
                  <a:pt x="6095" y="0"/>
                </a:moveTo>
                <a:lnTo>
                  <a:pt x="45719" y="12191"/>
                </a:lnTo>
                <a:lnTo>
                  <a:pt x="19811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037564" y="2576580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5" h="12700">
                <a:moveTo>
                  <a:pt x="13715" y="0"/>
                </a:moveTo>
                <a:lnTo>
                  <a:pt x="0" y="0"/>
                </a:lnTo>
                <a:lnTo>
                  <a:pt x="39623" y="1219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031467" y="2576580"/>
            <a:ext cx="45720" cy="12700"/>
          </a:xfrm>
          <a:custGeom>
            <a:avLst/>
            <a:gdLst/>
            <a:ahLst/>
            <a:cxnLst/>
            <a:rect l="l" t="t" r="r" b="b"/>
            <a:pathLst>
              <a:path w="45719" h="12700">
                <a:moveTo>
                  <a:pt x="6095" y="0"/>
                </a:moveTo>
                <a:lnTo>
                  <a:pt x="45719" y="12191"/>
                </a:lnTo>
                <a:lnTo>
                  <a:pt x="0" y="1219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4077187" y="2594865"/>
            <a:ext cx="538480" cy="0"/>
          </a:xfrm>
          <a:custGeom>
            <a:avLst/>
            <a:gdLst/>
            <a:ahLst/>
            <a:cxnLst/>
            <a:rect l="l" t="t" r="r" b="b"/>
            <a:pathLst>
              <a:path w="538480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4023847" y="2602374"/>
            <a:ext cx="591820" cy="0"/>
          </a:xfrm>
          <a:custGeom>
            <a:avLst/>
            <a:gdLst/>
            <a:ahLst/>
            <a:cxnLst/>
            <a:rect l="l" t="t" r="r" b="b"/>
            <a:pathLst>
              <a:path w="591819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4536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4077187" y="2588770"/>
            <a:ext cx="538480" cy="12700"/>
          </a:xfrm>
          <a:custGeom>
            <a:avLst/>
            <a:gdLst/>
            <a:ahLst/>
            <a:cxnLst/>
            <a:rect l="l" t="t" r="r" b="b"/>
            <a:pathLst>
              <a:path w="538480" h="12700">
                <a:moveTo>
                  <a:pt x="537971" y="10667"/>
                </a:moveTo>
                <a:lnTo>
                  <a:pt x="24383" y="12191"/>
                </a:lnTo>
                <a:lnTo>
                  <a:pt x="0" y="0"/>
                </a:lnTo>
                <a:lnTo>
                  <a:pt x="537971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4077187" y="2588773"/>
            <a:ext cx="538480" cy="10795"/>
          </a:xfrm>
          <a:custGeom>
            <a:avLst/>
            <a:gdLst/>
            <a:ahLst/>
            <a:cxnLst/>
            <a:rect l="l" t="t" r="r" b="b"/>
            <a:pathLst>
              <a:path w="538480" h="10794">
                <a:moveTo>
                  <a:pt x="537971" y="10667"/>
                </a:moveTo>
                <a:lnTo>
                  <a:pt x="0" y="0"/>
                </a:lnTo>
                <a:lnTo>
                  <a:pt x="537971" y="0"/>
                </a:lnTo>
                <a:lnTo>
                  <a:pt x="537971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025373" y="2588770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12191"/>
                </a:moveTo>
                <a:lnTo>
                  <a:pt x="76199" y="12191"/>
                </a:lnTo>
                <a:lnTo>
                  <a:pt x="6095" y="0"/>
                </a:lnTo>
                <a:lnTo>
                  <a:pt x="0" y="12191"/>
                </a:lnTo>
                <a:close/>
              </a:path>
              <a:path w="76200" h="12700">
                <a:moveTo>
                  <a:pt x="6095" y="0"/>
                </a:moveTo>
                <a:lnTo>
                  <a:pt x="76199" y="12191"/>
                </a:lnTo>
                <a:lnTo>
                  <a:pt x="51815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4031467" y="258877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45719" y="0"/>
                </a:moveTo>
                <a:lnTo>
                  <a:pt x="0" y="0"/>
                </a:lnTo>
                <a:lnTo>
                  <a:pt x="70103" y="1219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4025373" y="2588770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095" y="0"/>
                </a:moveTo>
                <a:lnTo>
                  <a:pt x="76199" y="12191"/>
                </a:lnTo>
                <a:lnTo>
                  <a:pt x="0" y="1219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4101571" y="2600961"/>
            <a:ext cx="513716" cy="3175"/>
          </a:xfrm>
          <a:custGeom>
            <a:avLst/>
            <a:gdLst/>
            <a:ahLst/>
            <a:cxnLst/>
            <a:rect l="l" t="t" r="r" b="b"/>
            <a:pathLst>
              <a:path w="513715" h="3175">
                <a:moveTo>
                  <a:pt x="6095" y="3047"/>
                </a:moveTo>
                <a:lnTo>
                  <a:pt x="0" y="0"/>
                </a:lnTo>
                <a:lnTo>
                  <a:pt x="513587" y="3047"/>
                </a:lnTo>
                <a:lnTo>
                  <a:pt x="609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4101571" y="2600961"/>
            <a:ext cx="513716" cy="3175"/>
          </a:xfrm>
          <a:custGeom>
            <a:avLst/>
            <a:gdLst/>
            <a:ahLst/>
            <a:cxnLst/>
            <a:rect l="l" t="t" r="r" b="b"/>
            <a:pathLst>
              <a:path w="513715" h="3175">
                <a:moveTo>
                  <a:pt x="0" y="0"/>
                </a:moveTo>
                <a:lnTo>
                  <a:pt x="513587" y="3047"/>
                </a:lnTo>
                <a:lnTo>
                  <a:pt x="51358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4025374" y="2600961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76199" y="0"/>
                </a:moveTo>
                <a:lnTo>
                  <a:pt x="0" y="0"/>
                </a:lnTo>
                <a:lnTo>
                  <a:pt x="82295" y="3047"/>
                </a:lnTo>
                <a:lnTo>
                  <a:pt x="76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4023847" y="2600961"/>
            <a:ext cx="83820" cy="3175"/>
          </a:xfrm>
          <a:custGeom>
            <a:avLst/>
            <a:gdLst/>
            <a:ahLst/>
            <a:cxnLst/>
            <a:rect l="l" t="t" r="r" b="b"/>
            <a:pathLst>
              <a:path w="83819" h="3175">
                <a:moveTo>
                  <a:pt x="1523" y="0"/>
                </a:moveTo>
                <a:lnTo>
                  <a:pt x="83819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4022327" y="2606294"/>
            <a:ext cx="593089" cy="0"/>
          </a:xfrm>
          <a:custGeom>
            <a:avLst/>
            <a:gdLst/>
            <a:ahLst/>
            <a:cxnLst/>
            <a:rect l="l" t="t" r="r" b="b"/>
            <a:pathLst>
              <a:path w="593090">
                <a:moveTo>
                  <a:pt x="0" y="0"/>
                </a:moveTo>
                <a:lnTo>
                  <a:pt x="59283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4107667" y="2604008"/>
            <a:ext cx="508000" cy="5080"/>
          </a:xfrm>
          <a:custGeom>
            <a:avLst/>
            <a:gdLst/>
            <a:ahLst/>
            <a:cxnLst/>
            <a:rect l="l" t="t" r="r" b="b"/>
            <a:pathLst>
              <a:path w="508000" h="5080">
                <a:moveTo>
                  <a:pt x="9143" y="4571"/>
                </a:moveTo>
                <a:lnTo>
                  <a:pt x="0" y="0"/>
                </a:lnTo>
                <a:lnTo>
                  <a:pt x="507491" y="4571"/>
                </a:lnTo>
                <a:lnTo>
                  <a:pt x="914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4107667" y="2604008"/>
            <a:ext cx="508000" cy="5080"/>
          </a:xfrm>
          <a:custGeom>
            <a:avLst/>
            <a:gdLst/>
            <a:ahLst/>
            <a:cxnLst/>
            <a:rect l="l" t="t" r="r" b="b"/>
            <a:pathLst>
              <a:path w="508000" h="5080">
                <a:moveTo>
                  <a:pt x="0" y="0"/>
                </a:moveTo>
                <a:lnTo>
                  <a:pt x="507491" y="4571"/>
                </a:lnTo>
                <a:lnTo>
                  <a:pt x="5074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023847" y="2604008"/>
            <a:ext cx="93345" cy="5080"/>
          </a:xfrm>
          <a:custGeom>
            <a:avLst/>
            <a:gdLst/>
            <a:ahLst/>
            <a:cxnLst/>
            <a:rect l="l" t="t" r="r" b="b"/>
            <a:pathLst>
              <a:path w="93344" h="5080">
                <a:moveTo>
                  <a:pt x="83819" y="0"/>
                </a:moveTo>
                <a:lnTo>
                  <a:pt x="0" y="0"/>
                </a:lnTo>
                <a:lnTo>
                  <a:pt x="92963" y="4571"/>
                </a:lnTo>
                <a:lnTo>
                  <a:pt x="838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022324" y="2604008"/>
            <a:ext cx="94615" cy="5080"/>
          </a:xfrm>
          <a:custGeom>
            <a:avLst/>
            <a:gdLst/>
            <a:ahLst/>
            <a:cxnLst/>
            <a:rect l="l" t="t" r="r" b="b"/>
            <a:pathLst>
              <a:path w="94615" h="5080">
                <a:moveTo>
                  <a:pt x="1523" y="0"/>
                </a:moveTo>
                <a:lnTo>
                  <a:pt x="94487" y="4571"/>
                </a:lnTo>
                <a:lnTo>
                  <a:pt x="0" y="4571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116813" y="2608582"/>
            <a:ext cx="498474" cy="40004"/>
          </a:xfrm>
          <a:custGeom>
            <a:avLst/>
            <a:gdLst/>
            <a:ahLst/>
            <a:cxnLst/>
            <a:rect l="l" t="t" r="r" b="b"/>
            <a:pathLst>
              <a:path w="498475" h="40005">
                <a:moveTo>
                  <a:pt x="77723" y="39623"/>
                </a:moveTo>
                <a:lnTo>
                  <a:pt x="498347" y="39623"/>
                </a:lnTo>
                <a:lnTo>
                  <a:pt x="498347" y="28955"/>
                </a:lnTo>
                <a:lnTo>
                  <a:pt x="77723" y="39623"/>
                </a:lnTo>
                <a:close/>
              </a:path>
              <a:path w="498475" h="40005">
                <a:moveTo>
                  <a:pt x="0" y="0"/>
                </a:moveTo>
                <a:lnTo>
                  <a:pt x="77723" y="39623"/>
                </a:lnTo>
                <a:lnTo>
                  <a:pt x="498347" y="289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194541" y="2637542"/>
            <a:ext cx="421005" cy="10795"/>
          </a:xfrm>
          <a:custGeom>
            <a:avLst/>
            <a:gdLst/>
            <a:ahLst/>
            <a:cxnLst/>
            <a:rect l="l" t="t" r="r" b="b"/>
            <a:pathLst>
              <a:path w="421005" h="10794">
                <a:moveTo>
                  <a:pt x="420623" y="10667"/>
                </a:moveTo>
                <a:lnTo>
                  <a:pt x="420623" y="0"/>
                </a:lnTo>
                <a:lnTo>
                  <a:pt x="0" y="10667"/>
                </a:lnTo>
                <a:lnTo>
                  <a:pt x="420623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116813" y="2608582"/>
            <a:ext cx="498474" cy="40004"/>
          </a:xfrm>
          <a:custGeom>
            <a:avLst/>
            <a:gdLst/>
            <a:ahLst/>
            <a:cxnLst/>
            <a:rect l="l" t="t" r="r" b="b"/>
            <a:pathLst>
              <a:path w="498475" h="40005">
                <a:moveTo>
                  <a:pt x="498347" y="28955"/>
                </a:moveTo>
                <a:lnTo>
                  <a:pt x="77723" y="39623"/>
                </a:lnTo>
                <a:lnTo>
                  <a:pt x="0" y="0"/>
                </a:lnTo>
                <a:lnTo>
                  <a:pt x="498347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116813" y="2608582"/>
            <a:ext cx="498474" cy="29210"/>
          </a:xfrm>
          <a:custGeom>
            <a:avLst/>
            <a:gdLst/>
            <a:ahLst/>
            <a:cxnLst/>
            <a:rect l="l" t="t" r="r" b="b"/>
            <a:pathLst>
              <a:path w="498475" h="29210">
                <a:moveTo>
                  <a:pt x="0" y="0"/>
                </a:moveTo>
                <a:lnTo>
                  <a:pt x="498347" y="28955"/>
                </a:lnTo>
                <a:lnTo>
                  <a:pt x="4983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4116813" y="2608582"/>
            <a:ext cx="498474" cy="29210"/>
          </a:xfrm>
          <a:custGeom>
            <a:avLst/>
            <a:gdLst/>
            <a:ahLst/>
            <a:cxnLst/>
            <a:rect l="l" t="t" r="r" b="b"/>
            <a:pathLst>
              <a:path w="498475" h="29210">
                <a:moveTo>
                  <a:pt x="498347" y="28955"/>
                </a:moveTo>
                <a:lnTo>
                  <a:pt x="0" y="0"/>
                </a:lnTo>
                <a:lnTo>
                  <a:pt x="498347" y="0"/>
                </a:lnTo>
                <a:lnTo>
                  <a:pt x="498347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002517" y="2608582"/>
            <a:ext cx="192405" cy="40004"/>
          </a:xfrm>
          <a:custGeom>
            <a:avLst/>
            <a:gdLst/>
            <a:ahLst/>
            <a:cxnLst/>
            <a:rect l="l" t="t" r="r" b="b"/>
            <a:pathLst>
              <a:path w="192405" h="40005">
                <a:moveTo>
                  <a:pt x="0" y="39623"/>
                </a:moveTo>
                <a:lnTo>
                  <a:pt x="192023" y="39623"/>
                </a:lnTo>
                <a:lnTo>
                  <a:pt x="19811" y="0"/>
                </a:lnTo>
                <a:lnTo>
                  <a:pt x="0" y="39623"/>
                </a:lnTo>
                <a:close/>
              </a:path>
              <a:path w="192405" h="40005">
                <a:moveTo>
                  <a:pt x="19811" y="0"/>
                </a:moveTo>
                <a:lnTo>
                  <a:pt x="192023" y="39623"/>
                </a:lnTo>
                <a:lnTo>
                  <a:pt x="114299" y="0"/>
                </a:lnTo>
                <a:lnTo>
                  <a:pt x="198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022323" y="2608582"/>
            <a:ext cx="172720" cy="40004"/>
          </a:xfrm>
          <a:custGeom>
            <a:avLst/>
            <a:gdLst/>
            <a:ahLst/>
            <a:cxnLst/>
            <a:rect l="l" t="t" r="r" b="b"/>
            <a:pathLst>
              <a:path w="172719" h="40005">
                <a:moveTo>
                  <a:pt x="94487" y="0"/>
                </a:moveTo>
                <a:lnTo>
                  <a:pt x="0" y="0"/>
                </a:lnTo>
                <a:lnTo>
                  <a:pt x="172211" y="39623"/>
                </a:lnTo>
                <a:lnTo>
                  <a:pt x="94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002517" y="2608582"/>
            <a:ext cx="192405" cy="40004"/>
          </a:xfrm>
          <a:custGeom>
            <a:avLst/>
            <a:gdLst/>
            <a:ahLst/>
            <a:cxnLst/>
            <a:rect l="l" t="t" r="r" b="b"/>
            <a:pathLst>
              <a:path w="192405" h="40005">
                <a:moveTo>
                  <a:pt x="19811" y="0"/>
                </a:moveTo>
                <a:lnTo>
                  <a:pt x="192023" y="39623"/>
                </a:lnTo>
                <a:lnTo>
                  <a:pt x="0" y="39623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412480" y="2529332"/>
            <a:ext cx="1338580" cy="119380"/>
          </a:xfrm>
          <a:custGeom>
            <a:avLst/>
            <a:gdLst/>
            <a:ahLst/>
            <a:cxnLst/>
            <a:rect l="l" t="t" r="r" b="b"/>
            <a:pathLst>
              <a:path w="1338579" h="119380">
                <a:moveTo>
                  <a:pt x="0" y="0"/>
                </a:moveTo>
                <a:lnTo>
                  <a:pt x="1097279" y="118871"/>
                </a:lnTo>
                <a:lnTo>
                  <a:pt x="1338071" y="0"/>
                </a:lnTo>
                <a:lnTo>
                  <a:pt x="0" y="0"/>
                </a:lnTo>
                <a:close/>
              </a:path>
              <a:path w="1338579" h="119380">
                <a:moveTo>
                  <a:pt x="0" y="0"/>
                </a:moveTo>
                <a:lnTo>
                  <a:pt x="62483" y="118871"/>
                </a:lnTo>
                <a:lnTo>
                  <a:pt x="1097279" y="1188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412480" y="2529332"/>
            <a:ext cx="1338580" cy="119380"/>
          </a:xfrm>
          <a:custGeom>
            <a:avLst/>
            <a:gdLst/>
            <a:ahLst/>
            <a:cxnLst/>
            <a:rect l="l" t="t" r="r" b="b"/>
            <a:pathLst>
              <a:path w="1338579" h="119380">
                <a:moveTo>
                  <a:pt x="1338071" y="0"/>
                </a:moveTo>
                <a:lnTo>
                  <a:pt x="0" y="0"/>
                </a:lnTo>
                <a:lnTo>
                  <a:pt x="1097279" y="118871"/>
                </a:lnTo>
                <a:lnTo>
                  <a:pt x="1338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412485" y="2529332"/>
            <a:ext cx="1097279" cy="119380"/>
          </a:xfrm>
          <a:custGeom>
            <a:avLst/>
            <a:gdLst/>
            <a:ahLst/>
            <a:cxnLst/>
            <a:rect l="l" t="t" r="r" b="b"/>
            <a:pathLst>
              <a:path w="1097279" h="119380">
                <a:moveTo>
                  <a:pt x="0" y="0"/>
                </a:moveTo>
                <a:lnTo>
                  <a:pt x="1097279" y="118871"/>
                </a:lnTo>
                <a:lnTo>
                  <a:pt x="62483" y="1188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4194541" y="2651252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5">
                <a:moveTo>
                  <a:pt x="0" y="0"/>
                </a:moveTo>
                <a:lnTo>
                  <a:pt x="420623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4194541" y="2648204"/>
            <a:ext cx="421005" cy="6349"/>
          </a:xfrm>
          <a:custGeom>
            <a:avLst/>
            <a:gdLst/>
            <a:ahLst/>
            <a:cxnLst/>
            <a:rect l="l" t="t" r="r" b="b"/>
            <a:pathLst>
              <a:path w="421005" h="6350">
                <a:moveTo>
                  <a:pt x="420623" y="4571"/>
                </a:moveTo>
                <a:lnTo>
                  <a:pt x="10667" y="6095"/>
                </a:lnTo>
                <a:lnTo>
                  <a:pt x="0" y="0"/>
                </a:lnTo>
                <a:lnTo>
                  <a:pt x="4206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4194541" y="2648204"/>
            <a:ext cx="421005" cy="5080"/>
          </a:xfrm>
          <a:custGeom>
            <a:avLst/>
            <a:gdLst/>
            <a:ahLst/>
            <a:cxnLst/>
            <a:rect l="l" t="t" r="r" b="b"/>
            <a:pathLst>
              <a:path w="421005" h="5080">
                <a:moveTo>
                  <a:pt x="420623" y="4571"/>
                </a:moveTo>
                <a:lnTo>
                  <a:pt x="0" y="0"/>
                </a:lnTo>
                <a:lnTo>
                  <a:pt x="420623" y="0"/>
                </a:lnTo>
                <a:lnTo>
                  <a:pt x="4206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474964" y="2652776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4">
                <a:moveTo>
                  <a:pt x="0" y="0"/>
                </a:moveTo>
                <a:lnTo>
                  <a:pt x="95402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474964" y="2648204"/>
            <a:ext cx="954405" cy="9526"/>
          </a:xfrm>
          <a:custGeom>
            <a:avLst/>
            <a:gdLst/>
            <a:ahLst/>
            <a:cxnLst/>
            <a:rect l="l" t="t" r="r" b="b"/>
            <a:pathLst>
              <a:path w="954404" h="9525">
                <a:moveTo>
                  <a:pt x="954023" y="0"/>
                </a:moveTo>
                <a:lnTo>
                  <a:pt x="0" y="0"/>
                </a:lnTo>
                <a:lnTo>
                  <a:pt x="954023" y="9143"/>
                </a:lnTo>
                <a:lnTo>
                  <a:pt x="954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474964" y="2648204"/>
            <a:ext cx="954405" cy="9526"/>
          </a:xfrm>
          <a:custGeom>
            <a:avLst/>
            <a:gdLst/>
            <a:ahLst/>
            <a:cxnLst/>
            <a:rect l="l" t="t" r="r" b="b"/>
            <a:pathLst>
              <a:path w="954404" h="9525">
                <a:moveTo>
                  <a:pt x="0" y="0"/>
                </a:moveTo>
                <a:lnTo>
                  <a:pt x="954023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4205209" y="2658110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4220443" y="2658872"/>
            <a:ext cx="394970" cy="3175"/>
          </a:xfrm>
          <a:custGeom>
            <a:avLst/>
            <a:gdLst/>
            <a:ahLst/>
            <a:cxnLst/>
            <a:rect l="l" t="t" r="r" b="b"/>
            <a:pathLst>
              <a:path w="394969" h="3175">
                <a:moveTo>
                  <a:pt x="394715" y="3047"/>
                </a:moveTo>
                <a:lnTo>
                  <a:pt x="394715" y="0"/>
                </a:lnTo>
                <a:lnTo>
                  <a:pt x="0" y="3047"/>
                </a:lnTo>
                <a:lnTo>
                  <a:pt x="39471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4205209" y="2654301"/>
            <a:ext cx="410209" cy="7620"/>
          </a:xfrm>
          <a:custGeom>
            <a:avLst/>
            <a:gdLst/>
            <a:ahLst/>
            <a:cxnLst/>
            <a:rect l="l" t="t" r="r" b="b"/>
            <a:pathLst>
              <a:path w="410209" h="7619">
                <a:moveTo>
                  <a:pt x="409955" y="4571"/>
                </a:moveTo>
                <a:lnTo>
                  <a:pt x="15239" y="7619"/>
                </a:lnTo>
                <a:lnTo>
                  <a:pt x="0" y="0"/>
                </a:lnTo>
                <a:lnTo>
                  <a:pt x="40995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4205209" y="2654301"/>
            <a:ext cx="410209" cy="5080"/>
          </a:xfrm>
          <a:custGeom>
            <a:avLst/>
            <a:gdLst/>
            <a:ahLst/>
            <a:cxnLst/>
            <a:rect l="l" t="t" r="r" b="b"/>
            <a:pathLst>
              <a:path w="410209" h="5080">
                <a:moveTo>
                  <a:pt x="409955" y="4571"/>
                </a:moveTo>
                <a:lnTo>
                  <a:pt x="0" y="0"/>
                </a:lnTo>
                <a:lnTo>
                  <a:pt x="409955" y="0"/>
                </a:lnTo>
                <a:lnTo>
                  <a:pt x="40995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439656" y="2648204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0" y="0"/>
                </a:moveTo>
                <a:lnTo>
                  <a:pt x="36575" y="16763"/>
                </a:lnTo>
                <a:lnTo>
                  <a:pt x="70103" y="0"/>
                </a:lnTo>
                <a:lnTo>
                  <a:pt x="0" y="0"/>
                </a:lnTo>
                <a:close/>
              </a:path>
              <a:path w="70484" h="17144">
                <a:moveTo>
                  <a:pt x="0" y="0"/>
                </a:moveTo>
                <a:lnTo>
                  <a:pt x="0" y="16763"/>
                </a:lnTo>
                <a:lnTo>
                  <a:pt x="36575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439656" y="2648204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70103" y="0"/>
                </a:moveTo>
                <a:lnTo>
                  <a:pt x="0" y="0"/>
                </a:lnTo>
                <a:lnTo>
                  <a:pt x="36575" y="16763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439657" y="2648204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4">
                <a:moveTo>
                  <a:pt x="0" y="0"/>
                </a:moveTo>
                <a:lnTo>
                  <a:pt x="365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439657" y="2664971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18287" y="9143"/>
                </a:lnTo>
                <a:lnTo>
                  <a:pt x="36575" y="0"/>
                </a:lnTo>
                <a:lnTo>
                  <a:pt x="0" y="0"/>
                </a:lnTo>
                <a:close/>
              </a:path>
              <a:path w="36829" h="9525">
                <a:moveTo>
                  <a:pt x="0" y="0"/>
                </a:moveTo>
                <a:lnTo>
                  <a:pt x="4571" y="9143"/>
                </a:lnTo>
                <a:lnTo>
                  <a:pt x="18287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439657" y="2664971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18287" y="914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439660" y="2664971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0"/>
                </a:moveTo>
                <a:lnTo>
                  <a:pt x="18287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479536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0" y="0"/>
                </a:moveTo>
                <a:lnTo>
                  <a:pt x="871727" y="38099"/>
                </a:lnTo>
                <a:lnTo>
                  <a:pt x="949451" y="0"/>
                </a:lnTo>
                <a:lnTo>
                  <a:pt x="0" y="0"/>
                </a:lnTo>
                <a:close/>
              </a:path>
              <a:path w="949959" h="38100">
                <a:moveTo>
                  <a:pt x="0" y="0"/>
                </a:moveTo>
                <a:lnTo>
                  <a:pt x="19811" y="38099"/>
                </a:lnTo>
                <a:lnTo>
                  <a:pt x="871727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479536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949451" y="0"/>
                </a:moveTo>
                <a:lnTo>
                  <a:pt x="0" y="0"/>
                </a:lnTo>
                <a:lnTo>
                  <a:pt x="871727" y="38099"/>
                </a:lnTo>
                <a:lnTo>
                  <a:pt x="949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479540" y="2657353"/>
            <a:ext cx="871855" cy="38101"/>
          </a:xfrm>
          <a:custGeom>
            <a:avLst/>
            <a:gdLst/>
            <a:ahLst/>
            <a:cxnLst/>
            <a:rect l="l" t="t" r="r" b="b"/>
            <a:pathLst>
              <a:path w="871854" h="38100">
                <a:moveTo>
                  <a:pt x="0" y="0"/>
                </a:moveTo>
                <a:lnTo>
                  <a:pt x="871727" y="38099"/>
                </a:lnTo>
                <a:lnTo>
                  <a:pt x="19811" y="380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08492" y="2700782"/>
            <a:ext cx="843280" cy="0"/>
          </a:xfrm>
          <a:custGeom>
            <a:avLst/>
            <a:gdLst/>
            <a:ahLst/>
            <a:cxnLst/>
            <a:rect l="l" t="t" r="r" b="b"/>
            <a:pathLst>
              <a:path w="843279">
                <a:moveTo>
                  <a:pt x="0" y="0"/>
                </a:moveTo>
                <a:lnTo>
                  <a:pt x="84277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08492" y="2695455"/>
            <a:ext cx="843280" cy="10795"/>
          </a:xfrm>
          <a:custGeom>
            <a:avLst/>
            <a:gdLst/>
            <a:ahLst/>
            <a:cxnLst/>
            <a:rect l="l" t="t" r="r" b="b"/>
            <a:pathLst>
              <a:path w="843279" h="10794">
                <a:moveTo>
                  <a:pt x="842771" y="0"/>
                </a:moveTo>
                <a:lnTo>
                  <a:pt x="0" y="0"/>
                </a:lnTo>
                <a:lnTo>
                  <a:pt x="821435" y="10667"/>
                </a:lnTo>
                <a:lnTo>
                  <a:pt x="8427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508493" y="2695455"/>
            <a:ext cx="821690" cy="10795"/>
          </a:xfrm>
          <a:custGeom>
            <a:avLst/>
            <a:gdLst/>
            <a:ahLst/>
            <a:cxnLst/>
            <a:rect l="l" t="t" r="r" b="b"/>
            <a:pathLst>
              <a:path w="821690" h="10794">
                <a:moveTo>
                  <a:pt x="0" y="0"/>
                </a:moveTo>
                <a:lnTo>
                  <a:pt x="82143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4220443" y="2661919"/>
            <a:ext cx="394970" cy="50801"/>
          </a:xfrm>
          <a:custGeom>
            <a:avLst/>
            <a:gdLst/>
            <a:ahLst/>
            <a:cxnLst/>
            <a:rect l="l" t="t" r="r" b="b"/>
            <a:pathLst>
              <a:path w="394969" h="50800">
                <a:moveTo>
                  <a:pt x="97535" y="50291"/>
                </a:moveTo>
                <a:lnTo>
                  <a:pt x="394715" y="50291"/>
                </a:lnTo>
                <a:lnTo>
                  <a:pt x="394715" y="33527"/>
                </a:lnTo>
                <a:lnTo>
                  <a:pt x="97535" y="50291"/>
                </a:lnTo>
                <a:close/>
              </a:path>
              <a:path w="394969" h="50800">
                <a:moveTo>
                  <a:pt x="0" y="0"/>
                </a:moveTo>
                <a:lnTo>
                  <a:pt x="97535" y="50291"/>
                </a:lnTo>
                <a:lnTo>
                  <a:pt x="394715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4317984" y="2695448"/>
            <a:ext cx="297181" cy="17146"/>
          </a:xfrm>
          <a:custGeom>
            <a:avLst/>
            <a:gdLst/>
            <a:ahLst/>
            <a:cxnLst/>
            <a:rect l="l" t="t" r="r" b="b"/>
            <a:pathLst>
              <a:path w="297180" h="17144">
                <a:moveTo>
                  <a:pt x="297179" y="16763"/>
                </a:moveTo>
                <a:lnTo>
                  <a:pt x="297179" y="0"/>
                </a:lnTo>
                <a:lnTo>
                  <a:pt x="0" y="16763"/>
                </a:lnTo>
                <a:lnTo>
                  <a:pt x="297179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220443" y="2661919"/>
            <a:ext cx="394970" cy="50801"/>
          </a:xfrm>
          <a:custGeom>
            <a:avLst/>
            <a:gdLst/>
            <a:ahLst/>
            <a:cxnLst/>
            <a:rect l="l" t="t" r="r" b="b"/>
            <a:pathLst>
              <a:path w="394969" h="50800">
                <a:moveTo>
                  <a:pt x="394715" y="33527"/>
                </a:moveTo>
                <a:lnTo>
                  <a:pt x="97535" y="50291"/>
                </a:lnTo>
                <a:lnTo>
                  <a:pt x="0" y="0"/>
                </a:lnTo>
                <a:lnTo>
                  <a:pt x="394715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4220443" y="2661922"/>
            <a:ext cx="394970" cy="33655"/>
          </a:xfrm>
          <a:custGeom>
            <a:avLst/>
            <a:gdLst/>
            <a:ahLst/>
            <a:cxnLst/>
            <a:rect l="l" t="t" r="r" b="b"/>
            <a:pathLst>
              <a:path w="394969" h="33655">
                <a:moveTo>
                  <a:pt x="0" y="0"/>
                </a:moveTo>
                <a:lnTo>
                  <a:pt x="394715" y="33527"/>
                </a:lnTo>
                <a:lnTo>
                  <a:pt x="394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4220443" y="2661922"/>
            <a:ext cx="394970" cy="33655"/>
          </a:xfrm>
          <a:custGeom>
            <a:avLst/>
            <a:gdLst/>
            <a:ahLst/>
            <a:cxnLst/>
            <a:rect l="l" t="t" r="r" b="b"/>
            <a:pathLst>
              <a:path w="394969" h="33655">
                <a:moveTo>
                  <a:pt x="394715" y="33527"/>
                </a:moveTo>
                <a:lnTo>
                  <a:pt x="0" y="0"/>
                </a:lnTo>
                <a:lnTo>
                  <a:pt x="394715" y="0"/>
                </a:lnTo>
                <a:lnTo>
                  <a:pt x="394715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317984" y="2716022"/>
            <a:ext cx="297181" cy="0"/>
          </a:xfrm>
          <a:custGeom>
            <a:avLst/>
            <a:gdLst/>
            <a:ahLst/>
            <a:cxnLst/>
            <a:rect l="l" t="t" r="r" b="b"/>
            <a:pathLst>
              <a:path w="297180">
                <a:moveTo>
                  <a:pt x="0" y="0"/>
                </a:moveTo>
                <a:lnTo>
                  <a:pt x="2971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334744" y="2716786"/>
            <a:ext cx="280670" cy="3175"/>
          </a:xfrm>
          <a:custGeom>
            <a:avLst/>
            <a:gdLst/>
            <a:ahLst/>
            <a:cxnLst/>
            <a:rect l="l" t="t" r="r" b="b"/>
            <a:pathLst>
              <a:path w="280669" h="3175">
                <a:moveTo>
                  <a:pt x="280415" y="3047"/>
                </a:moveTo>
                <a:lnTo>
                  <a:pt x="280415" y="0"/>
                </a:lnTo>
                <a:lnTo>
                  <a:pt x="0" y="3047"/>
                </a:lnTo>
                <a:lnTo>
                  <a:pt x="28041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317984" y="2712212"/>
            <a:ext cx="297181" cy="7620"/>
          </a:xfrm>
          <a:custGeom>
            <a:avLst/>
            <a:gdLst/>
            <a:ahLst/>
            <a:cxnLst/>
            <a:rect l="l" t="t" r="r" b="b"/>
            <a:pathLst>
              <a:path w="297180" h="7619">
                <a:moveTo>
                  <a:pt x="297179" y="4571"/>
                </a:moveTo>
                <a:lnTo>
                  <a:pt x="16763" y="7619"/>
                </a:lnTo>
                <a:lnTo>
                  <a:pt x="0" y="0"/>
                </a:lnTo>
                <a:lnTo>
                  <a:pt x="2971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4317984" y="2712211"/>
            <a:ext cx="297181" cy="5080"/>
          </a:xfrm>
          <a:custGeom>
            <a:avLst/>
            <a:gdLst/>
            <a:ahLst/>
            <a:cxnLst/>
            <a:rect l="l" t="t" r="r" b="b"/>
            <a:pathLst>
              <a:path w="297180" h="5080">
                <a:moveTo>
                  <a:pt x="297179" y="4571"/>
                </a:moveTo>
                <a:lnTo>
                  <a:pt x="0" y="0"/>
                </a:lnTo>
                <a:lnTo>
                  <a:pt x="297179" y="0"/>
                </a:lnTo>
                <a:lnTo>
                  <a:pt x="2971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3967464" y="2648204"/>
            <a:ext cx="367665" cy="71756"/>
          </a:xfrm>
          <a:custGeom>
            <a:avLst/>
            <a:gdLst/>
            <a:ahLst/>
            <a:cxnLst/>
            <a:rect l="l" t="t" r="r" b="b"/>
            <a:pathLst>
              <a:path w="367665" h="71755">
                <a:moveTo>
                  <a:pt x="0" y="71627"/>
                </a:moveTo>
                <a:lnTo>
                  <a:pt x="367283" y="71627"/>
                </a:lnTo>
                <a:lnTo>
                  <a:pt x="35051" y="0"/>
                </a:lnTo>
                <a:lnTo>
                  <a:pt x="0" y="71627"/>
                </a:lnTo>
                <a:close/>
              </a:path>
              <a:path w="367665" h="71755">
                <a:moveTo>
                  <a:pt x="35051" y="0"/>
                </a:moveTo>
                <a:lnTo>
                  <a:pt x="367283" y="71627"/>
                </a:lnTo>
                <a:lnTo>
                  <a:pt x="227075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4002511" y="2648204"/>
            <a:ext cx="332741" cy="71756"/>
          </a:xfrm>
          <a:custGeom>
            <a:avLst/>
            <a:gdLst/>
            <a:ahLst/>
            <a:cxnLst/>
            <a:rect l="l" t="t" r="r" b="b"/>
            <a:pathLst>
              <a:path w="332740" h="71755">
                <a:moveTo>
                  <a:pt x="192023" y="0"/>
                </a:moveTo>
                <a:lnTo>
                  <a:pt x="0" y="0"/>
                </a:lnTo>
                <a:lnTo>
                  <a:pt x="332231" y="71627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967464" y="2648204"/>
            <a:ext cx="367665" cy="71756"/>
          </a:xfrm>
          <a:custGeom>
            <a:avLst/>
            <a:gdLst/>
            <a:ahLst/>
            <a:cxnLst/>
            <a:rect l="l" t="t" r="r" b="b"/>
            <a:pathLst>
              <a:path w="367665" h="71755">
                <a:moveTo>
                  <a:pt x="35051" y="0"/>
                </a:moveTo>
                <a:lnTo>
                  <a:pt x="367283" y="71627"/>
                </a:lnTo>
                <a:lnTo>
                  <a:pt x="0" y="71627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965941" y="2721356"/>
            <a:ext cx="649605" cy="0"/>
          </a:xfrm>
          <a:custGeom>
            <a:avLst/>
            <a:gdLst/>
            <a:ahLst/>
            <a:cxnLst/>
            <a:rect l="l" t="t" r="r" b="b"/>
            <a:pathLst>
              <a:path w="649605">
                <a:moveTo>
                  <a:pt x="0" y="0"/>
                </a:moveTo>
                <a:lnTo>
                  <a:pt x="64922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4334744" y="2719833"/>
            <a:ext cx="280670" cy="3175"/>
          </a:xfrm>
          <a:custGeom>
            <a:avLst/>
            <a:gdLst/>
            <a:ahLst/>
            <a:cxnLst/>
            <a:rect l="l" t="t" r="r" b="b"/>
            <a:pathLst>
              <a:path w="280669" h="3175">
                <a:moveTo>
                  <a:pt x="280415" y="1523"/>
                </a:moveTo>
                <a:lnTo>
                  <a:pt x="4571" y="3047"/>
                </a:lnTo>
                <a:lnTo>
                  <a:pt x="0" y="0"/>
                </a:lnTo>
                <a:lnTo>
                  <a:pt x="28041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3967461" y="2719833"/>
            <a:ext cx="372111" cy="3175"/>
          </a:xfrm>
          <a:custGeom>
            <a:avLst/>
            <a:gdLst/>
            <a:ahLst/>
            <a:cxnLst/>
            <a:rect l="l" t="t" r="r" b="b"/>
            <a:pathLst>
              <a:path w="372109" h="3175">
                <a:moveTo>
                  <a:pt x="367283" y="0"/>
                </a:moveTo>
                <a:lnTo>
                  <a:pt x="0" y="0"/>
                </a:lnTo>
                <a:lnTo>
                  <a:pt x="371855" y="3047"/>
                </a:lnTo>
                <a:lnTo>
                  <a:pt x="3672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3965938" y="2719833"/>
            <a:ext cx="373380" cy="3175"/>
          </a:xfrm>
          <a:custGeom>
            <a:avLst/>
            <a:gdLst/>
            <a:ahLst/>
            <a:cxnLst/>
            <a:rect l="l" t="t" r="r" b="b"/>
            <a:pathLst>
              <a:path w="373380" h="3175">
                <a:moveTo>
                  <a:pt x="1523" y="0"/>
                </a:moveTo>
                <a:lnTo>
                  <a:pt x="373379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3962887" y="2725928"/>
            <a:ext cx="652780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271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4353033" y="2725928"/>
            <a:ext cx="262254" cy="3175"/>
          </a:xfrm>
          <a:custGeom>
            <a:avLst/>
            <a:gdLst/>
            <a:ahLst/>
            <a:cxnLst/>
            <a:rect l="l" t="t" r="r" b="b"/>
            <a:pathLst>
              <a:path w="262255" h="3175">
                <a:moveTo>
                  <a:pt x="262127" y="3047"/>
                </a:moveTo>
                <a:lnTo>
                  <a:pt x="262127" y="0"/>
                </a:lnTo>
                <a:lnTo>
                  <a:pt x="0" y="3047"/>
                </a:lnTo>
                <a:lnTo>
                  <a:pt x="26212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4339315" y="2722880"/>
            <a:ext cx="276225" cy="6349"/>
          </a:xfrm>
          <a:custGeom>
            <a:avLst/>
            <a:gdLst/>
            <a:ahLst/>
            <a:cxnLst/>
            <a:rect l="l" t="t" r="r" b="b"/>
            <a:pathLst>
              <a:path w="276225" h="6350">
                <a:moveTo>
                  <a:pt x="275843" y="3047"/>
                </a:moveTo>
                <a:lnTo>
                  <a:pt x="13715" y="6095"/>
                </a:lnTo>
                <a:lnTo>
                  <a:pt x="0" y="0"/>
                </a:lnTo>
                <a:lnTo>
                  <a:pt x="2758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4339315" y="2722881"/>
            <a:ext cx="276225" cy="3175"/>
          </a:xfrm>
          <a:custGeom>
            <a:avLst/>
            <a:gdLst/>
            <a:ahLst/>
            <a:cxnLst/>
            <a:rect l="l" t="t" r="r" b="b"/>
            <a:pathLst>
              <a:path w="276225" h="3175">
                <a:moveTo>
                  <a:pt x="275843" y="3047"/>
                </a:moveTo>
                <a:lnTo>
                  <a:pt x="0" y="0"/>
                </a:lnTo>
                <a:lnTo>
                  <a:pt x="275843" y="0"/>
                </a:lnTo>
                <a:lnTo>
                  <a:pt x="2758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3965935" y="2722880"/>
            <a:ext cx="387350" cy="6349"/>
          </a:xfrm>
          <a:custGeom>
            <a:avLst/>
            <a:gdLst/>
            <a:ahLst/>
            <a:cxnLst/>
            <a:rect l="l" t="t" r="r" b="b"/>
            <a:pathLst>
              <a:path w="387350" h="6350">
                <a:moveTo>
                  <a:pt x="373379" y="0"/>
                </a:moveTo>
                <a:lnTo>
                  <a:pt x="0" y="0"/>
                </a:lnTo>
                <a:lnTo>
                  <a:pt x="387095" y="6095"/>
                </a:lnTo>
                <a:lnTo>
                  <a:pt x="3733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3962891" y="2722880"/>
            <a:ext cx="390525" cy="6349"/>
          </a:xfrm>
          <a:custGeom>
            <a:avLst/>
            <a:gdLst/>
            <a:ahLst/>
            <a:cxnLst/>
            <a:rect l="l" t="t" r="r" b="b"/>
            <a:pathLst>
              <a:path w="390525" h="6350">
                <a:moveTo>
                  <a:pt x="3047" y="0"/>
                </a:moveTo>
                <a:lnTo>
                  <a:pt x="390143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449056" y="2717546"/>
            <a:ext cx="881380" cy="0"/>
          </a:xfrm>
          <a:custGeom>
            <a:avLst/>
            <a:gdLst/>
            <a:ahLst/>
            <a:cxnLst/>
            <a:rect l="l" t="t" r="r" b="b"/>
            <a:pathLst>
              <a:path w="881379">
                <a:moveTo>
                  <a:pt x="0" y="0"/>
                </a:moveTo>
                <a:lnTo>
                  <a:pt x="880871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491730" y="2706117"/>
            <a:ext cx="838200" cy="22860"/>
          </a:xfrm>
          <a:custGeom>
            <a:avLst/>
            <a:gdLst/>
            <a:ahLst/>
            <a:cxnLst/>
            <a:rect l="l" t="t" r="r" b="b"/>
            <a:pathLst>
              <a:path w="838200" h="22860">
                <a:moveTo>
                  <a:pt x="838199" y="0"/>
                </a:moveTo>
                <a:lnTo>
                  <a:pt x="0" y="0"/>
                </a:lnTo>
                <a:lnTo>
                  <a:pt x="792479" y="22859"/>
                </a:lnTo>
                <a:lnTo>
                  <a:pt x="838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449056" y="2706117"/>
            <a:ext cx="835660" cy="22860"/>
          </a:xfrm>
          <a:custGeom>
            <a:avLst/>
            <a:gdLst/>
            <a:ahLst/>
            <a:cxnLst/>
            <a:rect l="l" t="t" r="r" b="b"/>
            <a:pathLst>
              <a:path w="835659" h="22860">
                <a:moveTo>
                  <a:pt x="42671" y="0"/>
                </a:moveTo>
                <a:lnTo>
                  <a:pt x="835151" y="22859"/>
                </a:lnTo>
                <a:lnTo>
                  <a:pt x="0" y="22859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3961362" y="2729737"/>
            <a:ext cx="394970" cy="0"/>
          </a:xfrm>
          <a:custGeom>
            <a:avLst/>
            <a:gdLst/>
            <a:ahLst/>
            <a:cxnLst/>
            <a:rect l="l" t="t" r="r" b="b"/>
            <a:pathLst>
              <a:path w="394969">
                <a:moveTo>
                  <a:pt x="0" y="0"/>
                </a:moveTo>
                <a:lnTo>
                  <a:pt x="394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449056" y="2732786"/>
            <a:ext cx="835660" cy="0"/>
          </a:xfrm>
          <a:custGeom>
            <a:avLst/>
            <a:gdLst/>
            <a:ahLst/>
            <a:cxnLst/>
            <a:rect l="l" t="t" r="r" b="b"/>
            <a:pathLst>
              <a:path w="835659">
                <a:moveTo>
                  <a:pt x="0" y="0"/>
                </a:moveTo>
                <a:lnTo>
                  <a:pt x="83515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449056" y="2728977"/>
            <a:ext cx="835660" cy="7620"/>
          </a:xfrm>
          <a:custGeom>
            <a:avLst/>
            <a:gdLst/>
            <a:ahLst/>
            <a:cxnLst/>
            <a:rect l="l" t="t" r="r" b="b"/>
            <a:pathLst>
              <a:path w="835659" h="7619">
                <a:moveTo>
                  <a:pt x="835151" y="0"/>
                </a:moveTo>
                <a:lnTo>
                  <a:pt x="0" y="0"/>
                </a:lnTo>
                <a:lnTo>
                  <a:pt x="818387" y="7619"/>
                </a:lnTo>
                <a:lnTo>
                  <a:pt x="835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449058" y="2728977"/>
            <a:ext cx="818515" cy="7620"/>
          </a:xfrm>
          <a:custGeom>
            <a:avLst/>
            <a:gdLst/>
            <a:ahLst/>
            <a:cxnLst/>
            <a:rect l="l" t="t" r="r" b="b"/>
            <a:pathLst>
              <a:path w="818515" h="7619">
                <a:moveTo>
                  <a:pt x="0" y="0"/>
                </a:moveTo>
                <a:lnTo>
                  <a:pt x="8183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3964412" y="2734309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3964412" y="2730502"/>
            <a:ext cx="408940" cy="7620"/>
          </a:xfrm>
          <a:custGeom>
            <a:avLst/>
            <a:gdLst/>
            <a:ahLst/>
            <a:cxnLst/>
            <a:rect l="l" t="t" r="r" b="b"/>
            <a:pathLst>
              <a:path w="408940" h="7619">
                <a:moveTo>
                  <a:pt x="391667" y="0"/>
                </a:moveTo>
                <a:lnTo>
                  <a:pt x="0" y="0"/>
                </a:lnTo>
                <a:lnTo>
                  <a:pt x="408431" y="7619"/>
                </a:lnTo>
                <a:lnTo>
                  <a:pt x="391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3964412" y="2730502"/>
            <a:ext cx="408940" cy="7620"/>
          </a:xfrm>
          <a:custGeom>
            <a:avLst/>
            <a:gdLst/>
            <a:ahLst/>
            <a:cxnLst/>
            <a:rect l="l" t="t" r="r" b="b"/>
            <a:pathLst>
              <a:path w="408940" h="7619">
                <a:moveTo>
                  <a:pt x="0" y="0"/>
                </a:moveTo>
                <a:lnTo>
                  <a:pt x="40843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0477500" y="2739644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0" y="4571"/>
                </a:moveTo>
                <a:lnTo>
                  <a:pt x="9143" y="4571"/>
                </a:lnTo>
                <a:lnTo>
                  <a:pt x="9143" y="0"/>
                </a:lnTo>
                <a:lnTo>
                  <a:pt x="0" y="457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0477500" y="2739644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9143" y="0"/>
                </a:moveTo>
                <a:lnTo>
                  <a:pt x="9143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3869923" y="2750314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7619"/>
                </a:moveTo>
                <a:lnTo>
                  <a:pt x="15239" y="7619"/>
                </a:lnTo>
                <a:lnTo>
                  <a:pt x="3047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869923" y="2750314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3047" y="0"/>
                </a:moveTo>
                <a:lnTo>
                  <a:pt x="1523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3863831" y="2757937"/>
            <a:ext cx="43180" cy="10795"/>
          </a:xfrm>
          <a:custGeom>
            <a:avLst/>
            <a:gdLst/>
            <a:ahLst/>
            <a:cxnLst/>
            <a:rect l="l" t="t" r="r" b="b"/>
            <a:pathLst>
              <a:path w="43180" h="10794">
                <a:moveTo>
                  <a:pt x="0" y="10667"/>
                </a:moveTo>
                <a:lnTo>
                  <a:pt x="42671" y="10667"/>
                </a:lnTo>
                <a:lnTo>
                  <a:pt x="6095" y="0"/>
                </a:lnTo>
                <a:lnTo>
                  <a:pt x="0" y="10667"/>
                </a:lnTo>
                <a:close/>
              </a:path>
              <a:path w="43180" h="10794">
                <a:moveTo>
                  <a:pt x="6095" y="0"/>
                </a:moveTo>
                <a:lnTo>
                  <a:pt x="42671" y="10667"/>
                </a:lnTo>
                <a:lnTo>
                  <a:pt x="21335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869924" y="2757937"/>
            <a:ext cx="36830" cy="10795"/>
          </a:xfrm>
          <a:custGeom>
            <a:avLst/>
            <a:gdLst/>
            <a:ahLst/>
            <a:cxnLst/>
            <a:rect l="l" t="t" r="r" b="b"/>
            <a:pathLst>
              <a:path w="36830" h="10794">
                <a:moveTo>
                  <a:pt x="15239" y="0"/>
                </a:moveTo>
                <a:lnTo>
                  <a:pt x="0" y="0"/>
                </a:lnTo>
                <a:lnTo>
                  <a:pt x="36575" y="10667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3863831" y="2757937"/>
            <a:ext cx="43180" cy="10795"/>
          </a:xfrm>
          <a:custGeom>
            <a:avLst/>
            <a:gdLst/>
            <a:ahLst/>
            <a:cxnLst/>
            <a:rect l="l" t="t" r="r" b="b"/>
            <a:pathLst>
              <a:path w="43180" h="10794">
                <a:moveTo>
                  <a:pt x="6095" y="0"/>
                </a:moveTo>
                <a:lnTo>
                  <a:pt x="42671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3959839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3959839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3863833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0" y="0"/>
                </a:moveTo>
                <a:lnTo>
                  <a:pt x="96011" y="48767"/>
                </a:lnTo>
                <a:lnTo>
                  <a:pt x="131063" y="48767"/>
                </a:lnTo>
                <a:lnTo>
                  <a:pt x="0" y="0"/>
                </a:lnTo>
                <a:close/>
              </a:path>
              <a:path w="131444" h="48894">
                <a:moveTo>
                  <a:pt x="0" y="0"/>
                </a:moveTo>
                <a:lnTo>
                  <a:pt x="131063" y="48767"/>
                </a:lnTo>
                <a:lnTo>
                  <a:pt x="42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863833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42671" y="0"/>
                </a:moveTo>
                <a:lnTo>
                  <a:pt x="0" y="0"/>
                </a:lnTo>
                <a:lnTo>
                  <a:pt x="131063" y="48767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3863833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0" y="0"/>
                </a:moveTo>
                <a:lnTo>
                  <a:pt x="131063" y="48767"/>
                </a:lnTo>
                <a:lnTo>
                  <a:pt x="96011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3976604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0" y="10667"/>
                </a:lnTo>
                <a:lnTo>
                  <a:pt x="38099" y="10667"/>
                </a:lnTo>
                <a:lnTo>
                  <a:pt x="0" y="0"/>
                </a:lnTo>
                <a:close/>
              </a:path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3976604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18287" y="0"/>
                </a:moveTo>
                <a:lnTo>
                  <a:pt x="0" y="0"/>
                </a:lnTo>
                <a:lnTo>
                  <a:pt x="38099" y="10667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3976604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4353033" y="2728982"/>
            <a:ext cx="262254" cy="108585"/>
          </a:xfrm>
          <a:custGeom>
            <a:avLst/>
            <a:gdLst/>
            <a:ahLst/>
            <a:cxnLst/>
            <a:rect l="l" t="t" r="r" b="b"/>
            <a:pathLst>
              <a:path w="262255" h="108585">
                <a:moveTo>
                  <a:pt x="213359" y="108203"/>
                </a:moveTo>
                <a:lnTo>
                  <a:pt x="262127" y="108203"/>
                </a:lnTo>
                <a:lnTo>
                  <a:pt x="262127" y="41147"/>
                </a:lnTo>
                <a:lnTo>
                  <a:pt x="213359" y="108203"/>
                </a:lnTo>
                <a:close/>
              </a:path>
              <a:path w="262255" h="108585">
                <a:moveTo>
                  <a:pt x="0" y="0"/>
                </a:moveTo>
                <a:lnTo>
                  <a:pt x="213359" y="108203"/>
                </a:lnTo>
                <a:lnTo>
                  <a:pt x="262127" y="411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4566391" y="2770124"/>
            <a:ext cx="48896" cy="67310"/>
          </a:xfrm>
          <a:custGeom>
            <a:avLst/>
            <a:gdLst/>
            <a:ahLst/>
            <a:cxnLst/>
            <a:rect l="l" t="t" r="r" b="b"/>
            <a:pathLst>
              <a:path w="48894" h="67310">
                <a:moveTo>
                  <a:pt x="48767" y="67055"/>
                </a:moveTo>
                <a:lnTo>
                  <a:pt x="48767" y="0"/>
                </a:lnTo>
                <a:lnTo>
                  <a:pt x="0" y="67055"/>
                </a:lnTo>
                <a:lnTo>
                  <a:pt x="48767" y="670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4353033" y="2728982"/>
            <a:ext cx="262254" cy="108585"/>
          </a:xfrm>
          <a:custGeom>
            <a:avLst/>
            <a:gdLst/>
            <a:ahLst/>
            <a:cxnLst/>
            <a:rect l="l" t="t" r="r" b="b"/>
            <a:pathLst>
              <a:path w="262255" h="108585">
                <a:moveTo>
                  <a:pt x="262127" y="41147"/>
                </a:moveTo>
                <a:lnTo>
                  <a:pt x="213359" y="108203"/>
                </a:lnTo>
                <a:lnTo>
                  <a:pt x="0" y="0"/>
                </a:lnTo>
                <a:lnTo>
                  <a:pt x="262127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4353033" y="2728982"/>
            <a:ext cx="262254" cy="41275"/>
          </a:xfrm>
          <a:custGeom>
            <a:avLst/>
            <a:gdLst/>
            <a:ahLst/>
            <a:cxnLst/>
            <a:rect l="l" t="t" r="r" b="b"/>
            <a:pathLst>
              <a:path w="262255" h="41275">
                <a:moveTo>
                  <a:pt x="0" y="0"/>
                </a:moveTo>
                <a:lnTo>
                  <a:pt x="262127" y="41147"/>
                </a:lnTo>
                <a:lnTo>
                  <a:pt x="26212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4353033" y="2728982"/>
            <a:ext cx="262254" cy="41275"/>
          </a:xfrm>
          <a:custGeom>
            <a:avLst/>
            <a:gdLst/>
            <a:ahLst/>
            <a:cxnLst/>
            <a:rect l="l" t="t" r="r" b="b"/>
            <a:pathLst>
              <a:path w="262255" h="41275">
                <a:moveTo>
                  <a:pt x="262127" y="41147"/>
                </a:moveTo>
                <a:lnTo>
                  <a:pt x="0" y="0"/>
                </a:lnTo>
                <a:lnTo>
                  <a:pt x="262127" y="0"/>
                </a:lnTo>
                <a:lnTo>
                  <a:pt x="262127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4566391" y="2837182"/>
            <a:ext cx="48896" cy="7620"/>
          </a:xfrm>
          <a:custGeom>
            <a:avLst/>
            <a:gdLst/>
            <a:ahLst/>
            <a:cxnLst/>
            <a:rect l="l" t="t" r="r" b="b"/>
            <a:pathLst>
              <a:path w="48894" h="7619">
                <a:moveTo>
                  <a:pt x="16763" y="7619"/>
                </a:moveTo>
                <a:lnTo>
                  <a:pt x="48767" y="7619"/>
                </a:lnTo>
                <a:lnTo>
                  <a:pt x="48767" y="1523"/>
                </a:lnTo>
                <a:lnTo>
                  <a:pt x="16763" y="7619"/>
                </a:lnTo>
                <a:close/>
              </a:path>
              <a:path w="48894" h="7619">
                <a:moveTo>
                  <a:pt x="0" y="0"/>
                </a:moveTo>
                <a:lnTo>
                  <a:pt x="16763" y="7619"/>
                </a:lnTo>
                <a:lnTo>
                  <a:pt x="4876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4583159" y="2838705"/>
            <a:ext cx="32384" cy="6349"/>
          </a:xfrm>
          <a:custGeom>
            <a:avLst/>
            <a:gdLst/>
            <a:ahLst/>
            <a:cxnLst/>
            <a:rect l="l" t="t" r="r" b="b"/>
            <a:pathLst>
              <a:path w="32384" h="6350">
                <a:moveTo>
                  <a:pt x="32003" y="6095"/>
                </a:moveTo>
                <a:lnTo>
                  <a:pt x="32003" y="0"/>
                </a:lnTo>
                <a:lnTo>
                  <a:pt x="0" y="6095"/>
                </a:lnTo>
                <a:lnTo>
                  <a:pt x="3200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4566391" y="2837182"/>
            <a:ext cx="48896" cy="7620"/>
          </a:xfrm>
          <a:custGeom>
            <a:avLst/>
            <a:gdLst/>
            <a:ahLst/>
            <a:cxnLst/>
            <a:rect l="l" t="t" r="r" b="b"/>
            <a:pathLst>
              <a:path w="48894" h="7619">
                <a:moveTo>
                  <a:pt x="48767" y="1523"/>
                </a:moveTo>
                <a:lnTo>
                  <a:pt x="16763" y="7619"/>
                </a:lnTo>
                <a:lnTo>
                  <a:pt x="0" y="0"/>
                </a:lnTo>
                <a:lnTo>
                  <a:pt x="4876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4566391" y="2837180"/>
            <a:ext cx="48896" cy="1905"/>
          </a:xfrm>
          <a:custGeom>
            <a:avLst/>
            <a:gdLst/>
            <a:ahLst/>
            <a:cxnLst/>
            <a:rect l="l" t="t" r="r" b="b"/>
            <a:pathLst>
              <a:path w="48894" h="1905">
                <a:moveTo>
                  <a:pt x="0" y="761"/>
                </a:moveTo>
                <a:lnTo>
                  <a:pt x="48767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4566391" y="2837180"/>
            <a:ext cx="48896" cy="1905"/>
          </a:xfrm>
          <a:custGeom>
            <a:avLst/>
            <a:gdLst/>
            <a:ahLst/>
            <a:cxnLst/>
            <a:rect l="l" t="t" r="r" b="b"/>
            <a:pathLst>
              <a:path w="48894" h="1905">
                <a:moveTo>
                  <a:pt x="48767" y="1523"/>
                </a:moveTo>
                <a:lnTo>
                  <a:pt x="0" y="0"/>
                </a:lnTo>
                <a:lnTo>
                  <a:pt x="48767" y="0"/>
                </a:lnTo>
                <a:lnTo>
                  <a:pt x="4876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4583159" y="2844800"/>
            <a:ext cx="32384" cy="17146"/>
          </a:xfrm>
          <a:custGeom>
            <a:avLst/>
            <a:gdLst/>
            <a:ahLst/>
            <a:cxnLst/>
            <a:rect l="l" t="t" r="r" b="b"/>
            <a:pathLst>
              <a:path w="32384" h="17144">
                <a:moveTo>
                  <a:pt x="0" y="0"/>
                </a:moveTo>
                <a:lnTo>
                  <a:pt x="32003" y="16763"/>
                </a:lnTo>
                <a:lnTo>
                  <a:pt x="32003" y="7619"/>
                </a:lnTo>
                <a:lnTo>
                  <a:pt x="0" y="0"/>
                </a:lnTo>
                <a:close/>
              </a:path>
              <a:path w="32384" h="17144">
                <a:moveTo>
                  <a:pt x="0" y="0"/>
                </a:moveTo>
                <a:lnTo>
                  <a:pt x="32003" y="7619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4583159" y="2844800"/>
            <a:ext cx="32384" cy="17146"/>
          </a:xfrm>
          <a:custGeom>
            <a:avLst/>
            <a:gdLst/>
            <a:ahLst/>
            <a:cxnLst/>
            <a:rect l="l" t="t" r="r" b="b"/>
            <a:pathLst>
              <a:path w="32384" h="17144">
                <a:moveTo>
                  <a:pt x="32003" y="16763"/>
                </a:moveTo>
                <a:lnTo>
                  <a:pt x="0" y="0"/>
                </a:lnTo>
                <a:lnTo>
                  <a:pt x="32003" y="7619"/>
                </a:lnTo>
                <a:lnTo>
                  <a:pt x="32003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4583159" y="2844802"/>
            <a:ext cx="32384" cy="7620"/>
          </a:xfrm>
          <a:custGeom>
            <a:avLst/>
            <a:gdLst/>
            <a:ahLst/>
            <a:cxnLst/>
            <a:rect l="l" t="t" r="r" b="b"/>
            <a:pathLst>
              <a:path w="32384" h="7619">
                <a:moveTo>
                  <a:pt x="0" y="0"/>
                </a:moveTo>
                <a:lnTo>
                  <a:pt x="32003" y="7619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964417" y="2738120"/>
            <a:ext cx="650875" cy="215265"/>
          </a:xfrm>
          <a:custGeom>
            <a:avLst/>
            <a:gdLst/>
            <a:ahLst/>
            <a:cxnLst/>
            <a:rect l="l" t="t" r="r" b="b"/>
            <a:pathLst>
              <a:path w="650875" h="215264">
                <a:moveTo>
                  <a:pt x="417575" y="214883"/>
                </a:moveTo>
                <a:lnTo>
                  <a:pt x="650747" y="214883"/>
                </a:lnTo>
                <a:lnTo>
                  <a:pt x="650747" y="169163"/>
                </a:lnTo>
                <a:lnTo>
                  <a:pt x="417575" y="214883"/>
                </a:lnTo>
                <a:close/>
              </a:path>
              <a:path w="650875" h="215264">
                <a:moveTo>
                  <a:pt x="0" y="0"/>
                </a:moveTo>
                <a:lnTo>
                  <a:pt x="417575" y="214883"/>
                </a:lnTo>
                <a:lnTo>
                  <a:pt x="650747" y="1691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4381990" y="2907284"/>
            <a:ext cx="233679" cy="45721"/>
          </a:xfrm>
          <a:custGeom>
            <a:avLst/>
            <a:gdLst/>
            <a:ahLst/>
            <a:cxnLst/>
            <a:rect l="l" t="t" r="r" b="b"/>
            <a:pathLst>
              <a:path w="233680" h="45719">
                <a:moveTo>
                  <a:pt x="233171" y="45719"/>
                </a:moveTo>
                <a:lnTo>
                  <a:pt x="233171" y="0"/>
                </a:lnTo>
                <a:lnTo>
                  <a:pt x="0" y="45719"/>
                </a:lnTo>
                <a:lnTo>
                  <a:pt x="233171" y="457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964417" y="2738120"/>
            <a:ext cx="650875" cy="215265"/>
          </a:xfrm>
          <a:custGeom>
            <a:avLst/>
            <a:gdLst/>
            <a:ahLst/>
            <a:cxnLst/>
            <a:rect l="l" t="t" r="r" b="b"/>
            <a:pathLst>
              <a:path w="650875" h="215264">
                <a:moveTo>
                  <a:pt x="650747" y="169163"/>
                </a:moveTo>
                <a:lnTo>
                  <a:pt x="417575" y="214883"/>
                </a:lnTo>
                <a:lnTo>
                  <a:pt x="0" y="0"/>
                </a:lnTo>
                <a:lnTo>
                  <a:pt x="650747" y="1691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3964417" y="2738120"/>
            <a:ext cx="650875" cy="169544"/>
          </a:xfrm>
          <a:custGeom>
            <a:avLst/>
            <a:gdLst/>
            <a:ahLst/>
            <a:cxnLst/>
            <a:rect l="l" t="t" r="r" b="b"/>
            <a:pathLst>
              <a:path w="650875" h="169544">
                <a:moveTo>
                  <a:pt x="0" y="0"/>
                </a:moveTo>
                <a:lnTo>
                  <a:pt x="650747" y="169163"/>
                </a:lnTo>
                <a:lnTo>
                  <a:pt x="408431" y="0"/>
                </a:lnTo>
                <a:lnTo>
                  <a:pt x="0" y="0"/>
                </a:lnTo>
                <a:close/>
              </a:path>
              <a:path w="650875" h="169544">
                <a:moveTo>
                  <a:pt x="408431" y="0"/>
                </a:moveTo>
                <a:lnTo>
                  <a:pt x="650747" y="169163"/>
                </a:lnTo>
                <a:lnTo>
                  <a:pt x="650747" y="123443"/>
                </a:lnTo>
                <a:lnTo>
                  <a:pt x="40843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4372843" y="2738120"/>
            <a:ext cx="242569" cy="169544"/>
          </a:xfrm>
          <a:custGeom>
            <a:avLst/>
            <a:gdLst/>
            <a:ahLst/>
            <a:cxnLst/>
            <a:rect l="l" t="t" r="r" b="b"/>
            <a:pathLst>
              <a:path w="242569" h="169544">
                <a:moveTo>
                  <a:pt x="242315" y="123443"/>
                </a:moveTo>
                <a:lnTo>
                  <a:pt x="0" y="0"/>
                </a:lnTo>
                <a:lnTo>
                  <a:pt x="242315" y="169163"/>
                </a:lnTo>
                <a:lnTo>
                  <a:pt x="242315" y="1234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3964417" y="2738120"/>
            <a:ext cx="650875" cy="169544"/>
          </a:xfrm>
          <a:custGeom>
            <a:avLst/>
            <a:gdLst/>
            <a:ahLst/>
            <a:cxnLst/>
            <a:rect l="l" t="t" r="r" b="b"/>
            <a:pathLst>
              <a:path w="650875" h="169544">
                <a:moveTo>
                  <a:pt x="408431" y="0"/>
                </a:moveTo>
                <a:lnTo>
                  <a:pt x="650747" y="169163"/>
                </a:lnTo>
                <a:lnTo>
                  <a:pt x="0" y="0"/>
                </a:lnTo>
                <a:lnTo>
                  <a:pt x="408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4381990" y="2958337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4381990" y="2953006"/>
            <a:ext cx="233679" cy="3175"/>
          </a:xfrm>
          <a:custGeom>
            <a:avLst/>
            <a:gdLst/>
            <a:ahLst/>
            <a:cxnLst/>
            <a:rect l="l" t="t" r="r" b="b"/>
            <a:pathLst>
              <a:path w="233680" h="3175">
                <a:moveTo>
                  <a:pt x="233171" y="1523"/>
                </a:moveTo>
                <a:lnTo>
                  <a:pt x="6095" y="3047"/>
                </a:lnTo>
                <a:lnTo>
                  <a:pt x="0" y="0"/>
                </a:lnTo>
                <a:lnTo>
                  <a:pt x="2331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4403322" y="2960626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11835" y="3047"/>
                </a:moveTo>
                <a:lnTo>
                  <a:pt x="211835" y="0"/>
                </a:lnTo>
                <a:lnTo>
                  <a:pt x="0" y="3047"/>
                </a:lnTo>
                <a:lnTo>
                  <a:pt x="21183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4388087" y="295605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7075" y="4571"/>
                </a:moveTo>
                <a:lnTo>
                  <a:pt x="15239" y="7619"/>
                </a:lnTo>
                <a:lnTo>
                  <a:pt x="0" y="0"/>
                </a:lnTo>
                <a:lnTo>
                  <a:pt x="22707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4388087" y="2956052"/>
            <a:ext cx="227328" cy="5080"/>
          </a:xfrm>
          <a:custGeom>
            <a:avLst/>
            <a:gdLst/>
            <a:ahLst/>
            <a:cxnLst/>
            <a:rect l="l" t="t" r="r" b="b"/>
            <a:pathLst>
              <a:path w="227330" h="5080">
                <a:moveTo>
                  <a:pt x="227075" y="4571"/>
                </a:moveTo>
                <a:lnTo>
                  <a:pt x="0" y="0"/>
                </a:lnTo>
                <a:lnTo>
                  <a:pt x="227075" y="0"/>
                </a:lnTo>
                <a:lnTo>
                  <a:pt x="22707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3897356" y="2828037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0" y="141731"/>
                </a:moveTo>
                <a:lnTo>
                  <a:pt x="377951" y="141731"/>
                </a:lnTo>
                <a:lnTo>
                  <a:pt x="71627" y="0"/>
                </a:lnTo>
                <a:lnTo>
                  <a:pt x="0" y="141731"/>
                </a:lnTo>
                <a:close/>
              </a:path>
              <a:path w="378459" h="142239">
                <a:moveTo>
                  <a:pt x="71627" y="0"/>
                </a:moveTo>
                <a:lnTo>
                  <a:pt x="377951" y="141731"/>
                </a:lnTo>
                <a:lnTo>
                  <a:pt x="117347" y="0"/>
                </a:lnTo>
                <a:lnTo>
                  <a:pt x="716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3968987" y="2828037"/>
            <a:ext cx="306705" cy="142240"/>
          </a:xfrm>
          <a:custGeom>
            <a:avLst/>
            <a:gdLst/>
            <a:ahLst/>
            <a:cxnLst/>
            <a:rect l="l" t="t" r="r" b="b"/>
            <a:pathLst>
              <a:path w="306705" h="142239">
                <a:moveTo>
                  <a:pt x="45719" y="0"/>
                </a:moveTo>
                <a:lnTo>
                  <a:pt x="0" y="0"/>
                </a:lnTo>
                <a:lnTo>
                  <a:pt x="306323" y="14173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3897356" y="2828037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71627" y="0"/>
                </a:moveTo>
                <a:lnTo>
                  <a:pt x="377951" y="141731"/>
                </a:lnTo>
                <a:lnTo>
                  <a:pt x="0" y="141731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3889736" y="2986532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3479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3897356" y="2969770"/>
            <a:ext cx="378460" cy="9526"/>
          </a:xfrm>
          <a:custGeom>
            <a:avLst/>
            <a:gdLst/>
            <a:ahLst/>
            <a:cxnLst/>
            <a:rect l="l" t="t" r="r" b="b"/>
            <a:pathLst>
              <a:path w="378459" h="9525">
                <a:moveTo>
                  <a:pt x="377951" y="0"/>
                </a:moveTo>
                <a:lnTo>
                  <a:pt x="0" y="0"/>
                </a:lnTo>
                <a:lnTo>
                  <a:pt x="377951" y="9143"/>
                </a:lnTo>
                <a:lnTo>
                  <a:pt x="3779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3892789" y="2969770"/>
            <a:ext cx="382905" cy="9526"/>
          </a:xfrm>
          <a:custGeom>
            <a:avLst/>
            <a:gdLst/>
            <a:ahLst/>
            <a:cxnLst/>
            <a:rect l="l" t="t" r="r" b="b"/>
            <a:pathLst>
              <a:path w="382905" h="9525">
                <a:moveTo>
                  <a:pt x="4571" y="0"/>
                </a:moveTo>
                <a:lnTo>
                  <a:pt x="382523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3892784" y="2978912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80">
                <a:moveTo>
                  <a:pt x="385571" y="0"/>
                </a:moveTo>
                <a:lnTo>
                  <a:pt x="0" y="0"/>
                </a:lnTo>
                <a:lnTo>
                  <a:pt x="382523" y="4571"/>
                </a:lnTo>
                <a:lnTo>
                  <a:pt x="385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3889736" y="2978912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80">
                <a:moveTo>
                  <a:pt x="3047" y="0"/>
                </a:moveTo>
                <a:lnTo>
                  <a:pt x="385571" y="4571"/>
                </a:lnTo>
                <a:lnTo>
                  <a:pt x="0" y="4571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444483" y="2736602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0" y="0"/>
                </a:moveTo>
                <a:lnTo>
                  <a:pt x="312419" y="254507"/>
                </a:lnTo>
                <a:lnTo>
                  <a:pt x="822959" y="0"/>
                </a:lnTo>
                <a:lnTo>
                  <a:pt x="0" y="0"/>
                </a:lnTo>
                <a:close/>
              </a:path>
              <a:path w="822959" h="254635">
                <a:moveTo>
                  <a:pt x="0" y="0"/>
                </a:moveTo>
                <a:lnTo>
                  <a:pt x="77723" y="254507"/>
                </a:lnTo>
                <a:lnTo>
                  <a:pt x="312419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444483" y="2736602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822959" y="0"/>
                </a:moveTo>
                <a:lnTo>
                  <a:pt x="0" y="0"/>
                </a:lnTo>
                <a:lnTo>
                  <a:pt x="312419" y="254507"/>
                </a:lnTo>
                <a:lnTo>
                  <a:pt x="822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444486" y="2736602"/>
            <a:ext cx="312420" cy="254635"/>
          </a:xfrm>
          <a:custGeom>
            <a:avLst/>
            <a:gdLst/>
            <a:ahLst/>
            <a:cxnLst/>
            <a:rect l="l" t="t" r="r" b="b"/>
            <a:pathLst>
              <a:path w="312420" h="254635">
                <a:moveTo>
                  <a:pt x="0" y="0"/>
                </a:moveTo>
                <a:lnTo>
                  <a:pt x="312419" y="254507"/>
                </a:lnTo>
                <a:lnTo>
                  <a:pt x="77723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522208" y="299491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522208" y="2991104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126491" y="0"/>
                </a:moveTo>
                <a:lnTo>
                  <a:pt x="0" y="0"/>
                </a:lnTo>
                <a:lnTo>
                  <a:pt x="126491" y="7619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522208" y="2991104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0" y="0"/>
                </a:moveTo>
                <a:lnTo>
                  <a:pt x="126491" y="7619"/>
                </a:lnTo>
                <a:lnTo>
                  <a:pt x="152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892789" y="2983484"/>
            <a:ext cx="382905" cy="20320"/>
          </a:xfrm>
          <a:custGeom>
            <a:avLst/>
            <a:gdLst/>
            <a:ahLst/>
            <a:cxnLst/>
            <a:rect l="l" t="t" r="r" b="b"/>
            <a:pathLst>
              <a:path w="382905" h="20319">
                <a:moveTo>
                  <a:pt x="382523" y="0"/>
                </a:moveTo>
                <a:lnTo>
                  <a:pt x="0" y="0"/>
                </a:lnTo>
                <a:lnTo>
                  <a:pt x="373379" y="19811"/>
                </a:lnTo>
                <a:lnTo>
                  <a:pt x="382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3892787" y="2983484"/>
            <a:ext cx="373380" cy="20320"/>
          </a:xfrm>
          <a:custGeom>
            <a:avLst/>
            <a:gdLst/>
            <a:ahLst/>
            <a:cxnLst/>
            <a:rect l="l" t="t" r="r" b="b"/>
            <a:pathLst>
              <a:path w="373380" h="20319">
                <a:moveTo>
                  <a:pt x="0" y="0"/>
                </a:moveTo>
                <a:lnTo>
                  <a:pt x="373379" y="19811"/>
                </a:lnTo>
                <a:lnTo>
                  <a:pt x="0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659368" y="2991103"/>
            <a:ext cx="97790" cy="17146"/>
          </a:xfrm>
          <a:custGeom>
            <a:avLst/>
            <a:gdLst/>
            <a:ahLst/>
            <a:cxnLst/>
            <a:rect l="l" t="t" r="r" b="b"/>
            <a:pathLst>
              <a:path w="97790" h="17144">
                <a:moveTo>
                  <a:pt x="0" y="0"/>
                </a:moveTo>
                <a:lnTo>
                  <a:pt x="64007" y="16763"/>
                </a:lnTo>
                <a:lnTo>
                  <a:pt x="97535" y="0"/>
                </a:lnTo>
                <a:lnTo>
                  <a:pt x="0" y="0"/>
                </a:lnTo>
                <a:close/>
              </a:path>
              <a:path w="97790" h="17144">
                <a:moveTo>
                  <a:pt x="0" y="0"/>
                </a:moveTo>
                <a:lnTo>
                  <a:pt x="0" y="16763"/>
                </a:lnTo>
                <a:lnTo>
                  <a:pt x="64007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659368" y="2991103"/>
            <a:ext cx="97790" cy="17146"/>
          </a:xfrm>
          <a:custGeom>
            <a:avLst/>
            <a:gdLst/>
            <a:ahLst/>
            <a:cxnLst/>
            <a:rect l="l" t="t" r="r" b="b"/>
            <a:pathLst>
              <a:path w="97790" h="17144">
                <a:moveTo>
                  <a:pt x="97535" y="0"/>
                </a:moveTo>
                <a:lnTo>
                  <a:pt x="0" y="0"/>
                </a:lnTo>
                <a:lnTo>
                  <a:pt x="64007" y="16763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659368" y="2991103"/>
            <a:ext cx="64135" cy="17146"/>
          </a:xfrm>
          <a:custGeom>
            <a:avLst/>
            <a:gdLst/>
            <a:ahLst/>
            <a:cxnLst/>
            <a:rect l="l" t="t" r="r" b="b"/>
            <a:pathLst>
              <a:path w="64134" h="17144">
                <a:moveTo>
                  <a:pt x="0" y="0"/>
                </a:moveTo>
                <a:lnTo>
                  <a:pt x="64007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659368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0" y="0"/>
                </a:moveTo>
                <a:lnTo>
                  <a:pt x="24383" y="19811"/>
                </a:lnTo>
                <a:lnTo>
                  <a:pt x="64007" y="0"/>
                </a:lnTo>
                <a:lnTo>
                  <a:pt x="0" y="0"/>
                </a:lnTo>
                <a:close/>
              </a:path>
              <a:path w="64134" h="20319">
                <a:moveTo>
                  <a:pt x="0" y="0"/>
                </a:moveTo>
                <a:lnTo>
                  <a:pt x="10667" y="19811"/>
                </a:lnTo>
                <a:lnTo>
                  <a:pt x="24383" y="198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659368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64007" y="0"/>
                </a:moveTo>
                <a:lnTo>
                  <a:pt x="0" y="0"/>
                </a:lnTo>
                <a:lnTo>
                  <a:pt x="24383" y="19811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659368" y="3007867"/>
            <a:ext cx="24765" cy="20320"/>
          </a:xfrm>
          <a:custGeom>
            <a:avLst/>
            <a:gdLst/>
            <a:ahLst/>
            <a:cxnLst/>
            <a:rect l="l" t="t" r="r" b="b"/>
            <a:pathLst>
              <a:path w="24765" h="20319">
                <a:moveTo>
                  <a:pt x="0" y="0"/>
                </a:moveTo>
                <a:lnTo>
                  <a:pt x="24383" y="19811"/>
                </a:lnTo>
                <a:lnTo>
                  <a:pt x="10667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523735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0" y="0"/>
                </a:moveTo>
                <a:lnTo>
                  <a:pt x="27431" y="48767"/>
                </a:lnTo>
                <a:lnTo>
                  <a:pt x="124967" y="0"/>
                </a:lnTo>
                <a:lnTo>
                  <a:pt x="0" y="0"/>
                </a:lnTo>
                <a:close/>
              </a:path>
              <a:path w="125095" h="48894">
                <a:moveTo>
                  <a:pt x="0" y="0"/>
                </a:moveTo>
                <a:lnTo>
                  <a:pt x="15239" y="48767"/>
                </a:lnTo>
                <a:lnTo>
                  <a:pt x="27431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523735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124967" y="0"/>
                </a:moveTo>
                <a:lnTo>
                  <a:pt x="0" y="0"/>
                </a:lnTo>
                <a:lnTo>
                  <a:pt x="27431" y="48767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523732" y="2998724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4">
                <a:moveTo>
                  <a:pt x="0" y="0"/>
                </a:moveTo>
                <a:lnTo>
                  <a:pt x="27431" y="48767"/>
                </a:lnTo>
                <a:lnTo>
                  <a:pt x="15239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4403322" y="2963674"/>
            <a:ext cx="212090" cy="109854"/>
          </a:xfrm>
          <a:custGeom>
            <a:avLst/>
            <a:gdLst/>
            <a:ahLst/>
            <a:cxnLst/>
            <a:rect l="l" t="t" r="r" b="b"/>
            <a:pathLst>
              <a:path w="212090" h="109855">
                <a:moveTo>
                  <a:pt x="0" y="0"/>
                </a:moveTo>
                <a:lnTo>
                  <a:pt x="211835" y="109727"/>
                </a:lnTo>
                <a:lnTo>
                  <a:pt x="211835" y="105155"/>
                </a:lnTo>
                <a:lnTo>
                  <a:pt x="0" y="0"/>
                </a:lnTo>
                <a:close/>
              </a:path>
              <a:path w="212090" h="109855">
                <a:moveTo>
                  <a:pt x="0" y="0"/>
                </a:moveTo>
                <a:lnTo>
                  <a:pt x="211835" y="105155"/>
                </a:lnTo>
                <a:lnTo>
                  <a:pt x="2118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4403322" y="2963674"/>
            <a:ext cx="212090" cy="109854"/>
          </a:xfrm>
          <a:custGeom>
            <a:avLst/>
            <a:gdLst/>
            <a:ahLst/>
            <a:cxnLst/>
            <a:rect l="l" t="t" r="r" b="b"/>
            <a:pathLst>
              <a:path w="212090" h="109855">
                <a:moveTo>
                  <a:pt x="211835" y="109727"/>
                </a:moveTo>
                <a:lnTo>
                  <a:pt x="0" y="0"/>
                </a:lnTo>
                <a:lnTo>
                  <a:pt x="211835" y="105155"/>
                </a:lnTo>
                <a:lnTo>
                  <a:pt x="211835" y="1097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4403322" y="2963677"/>
            <a:ext cx="212090" cy="105411"/>
          </a:xfrm>
          <a:custGeom>
            <a:avLst/>
            <a:gdLst/>
            <a:ahLst/>
            <a:cxnLst/>
            <a:rect l="l" t="t" r="r" b="b"/>
            <a:pathLst>
              <a:path w="212090" h="105410">
                <a:moveTo>
                  <a:pt x="0" y="0"/>
                </a:moveTo>
                <a:lnTo>
                  <a:pt x="211835" y="105155"/>
                </a:lnTo>
                <a:lnTo>
                  <a:pt x="21183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3892787" y="3003302"/>
            <a:ext cx="373380" cy="140335"/>
          </a:xfrm>
          <a:custGeom>
            <a:avLst/>
            <a:gdLst/>
            <a:ahLst/>
            <a:cxnLst/>
            <a:rect l="l" t="t" r="r" b="b"/>
            <a:pathLst>
              <a:path w="373380" h="140335">
                <a:moveTo>
                  <a:pt x="0" y="0"/>
                </a:moveTo>
                <a:lnTo>
                  <a:pt x="301751" y="140207"/>
                </a:lnTo>
                <a:lnTo>
                  <a:pt x="373379" y="0"/>
                </a:lnTo>
                <a:lnTo>
                  <a:pt x="0" y="0"/>
                </a:lnTo>
                <a:close/>
              </a:path>
              <a:path w="373380" h="140335">
                <a:moveTo>
                  <a:pt x="0" y="0"/>
                </a:moveTo>
                <a:lnTo>
                  <a:pt x="57911" y="140207"/>
                </a:lnTo>
                <a:lnTo>
                  <a:pt x="301751" y="1402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3892787" y="3003302"/>
            <a:ext cx="373380" cy="140335"/>
          </a:xfrm>
          <a:custGeom>
            <a:avLst/>
            <a:gdLst/>
            <a:ahLst/>
            <a:cxnLst/>
            <a:rect l="l" t="t" r="r" b="b"/>
            <a:pathLst>
              <a:path w="373380" h="140335">
                <a:moveTo>
                  <a:pt x="373379" y="0"/>
                </a:moveTo>
                <a:lnTo>
                  <a:pt x="0" y="0"/>
                </a:lnTo>
                <a:lnTo>
                  <a:pt x="301751" y="140207"/>
                </a:lnTo>
                <a:lnTo>
                  <a:pt x="3733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3892787" y="3003302"/>
            <a:ext cx="302260" cy="140335"/>
          </a:xfrm>
          <a:custGeom>
            <a:avLst/>
            <a:gdLst/>
            <a:ahLst/>
            <a:cxnLst/>
            <a:rect l="l" t="t" r="r" b="b"/>
            <a:pathLst>
              <a:path w="302259" h="140335">
                <a:moveTo>
                  <a:pt x="0" y="0"/>
                </a:moveTo>
                <a:lnTo>
                  <a:pt x="301751" y="140207"/>
                </a:lnTo>
                <a:lnTo>
                  <a:pt x="57911" y="1402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3958315" y="3147313"/>
            <a:ext cx="236220" cy="0"/>
          </a:xfrm>
          <a:custGeom>
            <a:avLst/>
            <a:gdLst/>
            <a:ahLst/>
            <a:cxnLst/>
            <a:rect l="l" t="t" r="r" b="b"/>
            <a:pathLst>
              <a:path w="236219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3958315" y="3143506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19" h="7619">
                <a:moveTo>
                  <a:pt x="236219" y="0"/>
                </a:moveTo>
                <a:lnTo>
                  <a:pt x="0" y="0"/>
                </a:lnTo>
                <a:lnTo>
                  <a:pt x="233171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3958315" y="3143506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19">
                <a:moveTo>
                  <a:pt x="0" y="0"/>
                </a:moveTo>
                <a:lnTo>
                  <a:pt x="23317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3991845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3991845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3958315" y="3161030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3958315" y="3151124"/>
            <a:ext cx="233679" cy="20320"/>
          </a:xfrm>
          <a:custGeom>
            <a:avLst/>
            <a:gdLst/>
            <a:ahLst/>
            <a:cxnLst/>
            <a:rect l="l" t="t" r="r" b="b"/>
            <a:pathLst>
              <a:path w="233680" h="20319">
                <a:moveTo>
                  <a:pt x="233171" y="0"/>
                </a:moveTo>
                <a:lnTo>
                  <a:pt x="0" y="0"/>
                </a:lnTo>
                <a:lnTo>
                  <a:pt x="222503" y="19811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3958316" y="3151124"/>
            <a:ext cx="222884" cy="20320"/>
          </a:xfrm>
          <a:custGeom>
            <a:avLst/>
            <a:gdLst/>
            <a:ahLst/>
            <a:cxnLst/>
            <a:rect l="l" t="t" r="r" b="b"/>
            <a:pathLst>
              <a:path w="222884" h="20319">
                <a:moveTo>
                  <a:pt x="0" y="0"/>
                </a:moveTo>
                <a:lnTo>
                  <a:pt x="222503" y="19811"/>
                </a:lnTo>
                <a:lnTo>
                  <a:pt x="33527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4007084" y="3176270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4007084" y="3170941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4">
                <a:moveTo>
                  <a:pt x="173735" y="0"/>
                </a:moveTo>
                <a:lnTo>
                  <a:pt x="0" y="0"/>
                </a:lnTo>
                <a:lnTo>
                  <a:pt x="169163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4007089" y="3170941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4" h="10794">
                <a:moveTo>
                  <a:pt x="0" y="0"/>
                </a:moveTo>
                <a:lnTo>
                  <a:pt x="16916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3984228" y="3181603"/>
            <a:ext cx="192405" cy="30480"/>
          </a:xfrm>
          <a:custGeom>
            <a:avLst/>
            <a:gdLst/>
            <a:ahLst/>
            <a:cxnLst/>
            <a:rect l="l" t="t" r="r" b="b"/>
            <a:pathLst>
              <a:path w="192405" h="30480">
                <a:moveTo>
                  <a:pt x="15239" y="0"/>
                </a:moveTo>
                <a:lnTo>
                  <a:pt x="176783" y="30479"/>
                </a:lnTo>
                <a:lnTo>
                  <a:pt x="192023" y="0"/>
                </a:lnTo>
                <a:lnTo>
                  <a:pt x="15239" y="0"/>
                </a:lnTo>
                <a:close/>
              </a:path>
              <a:path w="192405" h="30480">
                <a:moveTo>
                  <a:pt x="0" y="30479"/>
                </a:moveTo>
                <a:lnTo>
                  <a:pt x="176783" y="30479"/>
                </a:lnTo>
                <a:lnTo>
                  <a:pt x="15239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3999467" y="3181603"/>
            <a:ext cx="177165" cy="30480"/>
          </a:xfrm>
          <a:custGeom>
            <a:avLst/>
            <a:gdLst/>
            <a:ahLst/>
            <a:cxnLst/>
            <a:rect l="l" t="t" r="r" b="b"/>
            <a:pathLst>
              <a:path w="177165" h="30480">
                <a:moveTo>
                  <a:pt x="176783" y="0"/>
                </a:moveTo>
                <a:lnTo>
                  <a:pt x="0" y="0"/>
                </a:lnTo>
                <a:lnTo>
                  <a:pt x="161543" y="30479"/>
                </a:lnTo>
                <a:lnTo>
                  <a:pt x="1767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3984228" y="3181603"/>
            <a:ext cx="177165" cy="30480"/>
          </a:xfrm>
          <a:custGeom>
            <a:avLst/>
            <a:gdLst/>
            <a:ahLst/>
            <a:cxnLst/>
            <a:rect l="l" t="t" r="r" b="b"/>
            <a:pathLst>
              <a:path w="177165" h="30480">
                <a:moveTo>
                  <a:pt x="15239" y="0"/>
                </a:moveTo>
                <a:lnTo>
                  <a:pt x="176783" y="30479"/>
                </a:lnTo>
                <a:lnTo>
                  <a:pt x="0" y="30479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3987272" y="3216657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3987272" y="3212087"/>
            <a:ext cx="173990" cy="9526"/>
          </a:xfrm>
          <a:custGeom>
            <a:avLst/>
            <a:gdLst/>
            <a:ahLst/>
            <a:cxnLst/>
            <a:rect l="l" t="t" r="r" b="b"/>
            <a:pathLst>
              <a:path w="173990" h="9525">
                <a:moveTo>
                  <a:pt x="173735" y="0"/>
                </a:moveTo>
                <a:lnTo>
                  <a:pt x="0" y="0"/>
                </a:lnTo>
                <a:lnTo>
                  <a:pt x="169163" y="9143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3987276" y="3212087"/>
            <a:ext cx="169545" cy="9526"/>
          </a:xfrm>
          <a:custGeom>
            <a:avLst/>
            <a:gdLst/>
            <a:ahLst/>
            <a:cxnLst/>
            <a:rect l="l" t="t" r="r" b="b"/>
            <a:pathLst>
              <a:path w="169544" h="9525">
                <a:moveTo>
                  <a:pt x="0" y="0"/>
                </a:moveTo>
                <a:lnTo>
                  <a:pt x="169163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4112239" y="32821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4112239" y="32821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3987276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0" y="0"/>
                </a:moveTo>
                <a:lnTo>
                  <a:pt x="138683" y="60959"/>
                </a:lnTo>
                <a:lnTo>
                  <a:pt x="169163" y="0"/>
                </a:lnTo>
                <a:lnTo>
                  <a:pt x="0" y="0"/>
                </a:lnTo>
                <a:close/>
              </a:path>
              <a:path w="169544" h="60960">
                <a:moveTo>
                  <a:pt x="0" y="0"/>
                </a:moveTo>
                <a:lnTo>
                  <a:pt x="124967" y="60959"/>
                </a:lnTo>
                <a:lnTo>
                  <a:pt x="138683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3987276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169163" y="0"/>
                </a:moveTo>
                <a:lnTo>
                  <a:pt x="0" y="0"/>
                </a:lnTo>
                <a:lnTo>
                  <a:pt x="138683" y="60959"/>
                </a:lnTo>
                <a:lnTo>
                  <a:pt x="1691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3987276" y="3221234"/>
            <a:ext cx="139065" cy="60959"/>
          </a:xfrm>
          <a:custGeom>
            <a:avLst/>
            <a:gdLst/>
            <a:ahLst/>
            <a:cxnLst/>
            <a:rect l="l" t="t" r="r" b="b"/>
            <a:pathLst>
              <a:path w="139065" h="60960">
                <a:moveTo>
                  <a:pt x="0" y="0"/>
                </a:moveTo>
                <a:lnTo>
                  <a:pt x="138683" y="60959"/>
                </a:lnTo>
                <a:lnTo>
                  <a:pt x="124967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804150" y="2744217"/>
            <a:ext cx="1920239" cy="620395"/>
          </a:xfrm>
          <a:custGeom>
            <a:avLst/>
            <a:gdLst/>
            <a:ahLst/>
            <a:cxnLst/>
            <a:rect l="l" t="t" r="r" b="b"/>
            <a:pathLst>
              <a:path w="1920240" h="620395">
                <a:moveTo>
                  <a:pt x="0" y="620267"/>
                </a:moveTo>
                <a:lnTo>
                  <a:pt x="1920239" y="620267"/>
                </a:lnTo>
                <a:lnTo>
                  <a:pt x="1673351" y="0"/>
                </a:lnTo>
                <a:lnTo>
                  <a:pt x="0" y="620267"/>
                </a:lnTo>
                <a:close/>
              </a:path>
              <a:path w="1920240" h="620395">
                <a:moveTo>
                  <a:pt x="1673351" y="0"/>
                </a:moveTo>
                <a:lnTo>
                  <a:pt x="1920239" y="620267"/>
                </a:lnTo>
                <a:lnTo>
                  <a:pt x="1690115" y="0"/>
                </a:lnTo>
                <a:lnTo>
                  <a:pt x="16733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0477505" y="2744217"/>
            <a:ext cx="247015" cy="620395"/>
          </a:xfrm>
          <a:custGeom>
            <a:avLst/>
            <a:gdLst/>
            <a:ahLst/>
            <a:cxnLst/>
            <a:rect l="l" t="t" r="r" b="b"/>
            <a:pathLst>
              <a:path w="247015" h="620395">
                <a:moveTo>
                  <a:pt x="16763" y="0"/>
                </a:moveTo>
                <a:lnTo>
                  <a:pt x="0" y="0"/>
                </a:lnTo>
                <a:lnTo>
                  <a:pt x="246887" y="62026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804150" y="2744217"/>
            <a:ext cx="1920239" cy="620395"/>
          </a:xfrm>
          <a:custGeom>
            <a:avLst/>
            <a:gdLst/>
            <a:ahLst/>
            <a:cxnLst/>
            <a:rect l="l" t="t" r="r" b="b"/>
            <a:pathLst>
              <a:path w="1920240" h="620395">
                <a:moveTo>
                  <a:pt x="1673351" y="0"/>
                </a:moveTo>
                <a:lnTo>
                  <a:pt x="1920239" y="620267"/>
                </a:lnTo>
                <a:lnTo>
                  <a:pt x="0" y="620267"/>
                </a:lnTo>
                <a:lnTo>
                  <a:pt x="16733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804148" y="3368295"/>
            <a:ext cx="1923414" cy="0"/>
          </a:xfrm>
          <a:custGeom>
            <a:avLst/>
            <a:gdLst/>
            <a:ahLst/>
            <a:cxnLst/>
            <a:rect l="l" t="t" r="r" b="b"/>
            <a:pathLst>
              <a:path w="1923415">
                <a:moveTo>
                  <a:pt x="0" y="0"/>
                </a:moveTo>
                <a:lnTo>
                  <a:pt x="192328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804148" y="3364486"/>
            <a:ext cx="1923414" cy="7620"/>
          </a:xfrm>
          <a:custGeom>
            <a:avLst/>
            <a:gdLst/>
            <a:ahLst/>
            <a:cxnLst/>
            <a:rect l="l" t="t" r="r" b="b"/>
            <a:pathLst>
              <a:path w="1923415" h="7620">
                <a:moveTo>
                  <a:pt x="1920239" y="0"/>
                </a:moveTo>
                <a:lnTo>
                  <a:pt x="0" y="0"/>
                </a:lnTo>
                <a:lnTo>
                  <a:pt x="1923287" y="7619"/>
                </a:lnTo>
                <a:lnTo>
                  <a:pt x="1920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804148" y="3364486"/>
            <a:ext cx="1923414" cy="7620"/>
          </a:xfrm>
          <a:custGeom>
            <a:avLst/>
            <a:gdLst/>
            <a:ahLst/>
            <a:cxnLst/>
            <a:rect l="l" t="t" r="r" b="b"/>
            <a:pathLst>
              <a:path w="1923415" h="7620">
                <a:moveTo>
                  <a:pt x="0" y="0"/>
                </a:moveTo>
                <a:lnTo>
                  <a:pt x="19232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0835640" y="359918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3"/>
                </a:moveTo>
                <a:lnTo>
                  <a:pt x="1523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0835640" y="359918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3" y="0"/>
                </a:moveTo>
                <a:lnTo>
                  <a:pt x="1523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801102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0" y="0"/>
                </a:moveTo>
                <a:lnTo>
                  <a:pt x="86867" y="230123"/>
                </a:lnTo>
                <a:lnTo>
                  <a:pt x="2011679" y="230123"/>
                </a:lnTo>
                <a:lnTo>
                  <a:pt x="0" y="0"/>
                </a:lnTo>
                <a:close/>
              </a:path>
              <a:path w="2011679" h="230504">
                <a:moveTo>
                  <a:pt x="0" y="0"/>
                </a:moveTo>
                <a:lnTo>
                  <a:pt x="2011679" y="230123"/>
                </a:lnTo>
                <a:lnTo>
                  <a:pt x="1926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801102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1926335" y="0"/>
                </a:moveTo>
                <a:lnTo>
                  <a:pt x="0" y="0"/>
                </a:lnTo>
                <a:lnTo>
                  <a:pt x="2011679" y="230123"/>
                </a:lnTo>
                <a:lnTo>
                  <a:pt x="1926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801102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0" y="0"/>
                </a:moveTo>
                <a:lnTo>
                  <a:pt x="2011679" y="230123"/>
                </a:lnTo>
                <a:lnTo>
                  <a:pt x="86867" y="2301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0828020" y="3600704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3"/>
                </a:moveTo>
                <a:lnTo>
                  <a:pt x="9143" y="1523"/>
                </a:lnTo>
                <a:lnTo>
                  <a:pt x="7619" y="0"/>
                </a:lnTo>
                <a:lnTo>
                  <a:pt x="0" y="1523"/>
                </a:lnTo>
                <a:close/>
              </a:path>
              <a:path w="9525" h="1904">
                <a:moveTo>
                  <a:pt x="7619" y="0"/>
                </a:moveTo>
                <a:lnTo>
                  <a:pt x="9143" y="1523"/>
                </a:lnTo>
                <a:lnTo>
                  <a:pt x="914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0835640" y="36007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3" y="0"/>
                </a:moveTo>
                <a:lnTo>
                  <a:pt x="0" y="0"/>
                </a:lnTo>
                <a:lnTo>
                  <a:pt x="1523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0828020" y="3600704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7619" y="0"/>
                </a:moveTo>
                <a:lnTo>
                  <a:pt x="9143" y="1523"/>
                </a:lnTo>
                <a:lnTo>
                  <a:pt x="0" y="1523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820404" y="360223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0" y="3047"/>
                </a:moveTo>
                <a:lnTo>
                  <a:pt x="25907" y="3047"/>
                </a:lnTo>
                <a:lnTo>
                  <a:pt x="7619" y="0"/>
                </a:lnTo>
                <a:lnTo>
                  <a:pt x="0" y="3047"/>
                </a:lnTo>
                <a:close/>
              </a:path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2438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0828025" y="3602230"/>
            <a:ext cx="18415" cy="3175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6763" y="0"/>
                </a:moveTo>
                <a:lnTo>
                  <a:pt x="0" y="0"/>
                </a:lnTo>
                <a:lnTo>
                  <a:pt x="18287" y="304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0820404" y="3602230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0820400" y="3605276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0" y="0"/>
                </a:moveTo>
                <a:lnTo>
                  <a:pt x="0" y="7619"/>
                </a:lnTo>
                <a:lnTo>
                  <a:pt x="28955" y="7619"/>
                </a:lnTo>
                <a:lnTo>
                  <a:pt x="0" y="0"/>
                </a:lnTo>
                <a:close/>
              </a:path>
              <a:path w="29209" h="7620">
                <a:moveTo>
                  <a:pt x="0" y="0"/>
                </a:moveTo>
                <a:lnTo>
                  <a:pt x="28955" y="7619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0820400" y="3605276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25907" y="0"/>
                </a:moveTo>
                <a:lnTo>
                  <a:pt x="0" y="0"/>
                </a:lnTo>
                <a:lnTo>
                  <a:pt x="28955" y="7619"/>
                </a:lnTo>
                <a:lnTo>
                  <a:pt x="25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0820400" y="3605276"/>
            <a:ext cx="29209" cy="7620"/>
          </a:xfrm>
          <a:custGeom>
            <a:avLst/>
            <a:gdLst/>
            <a:ahLst/>
            <a:cxnLst/>
            <a:rect l="l" t="t" r="r" b="b"/>
            <a:pathLst>
              <a:path w="29209" h="7620">
                <a:moveTo>
                  <a:pt x="0" y="0"/>
                </a:moveTo>
                <a:lnTo>
                  <a:pt x="2895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887969" y="3607561"/>
            <a:ext cx="1922145" cy="0"/>
          </a:xfrm>
          <a:custGeom>
            <a:avLst/>
            <a:gdLst/>
            <a:ahLst/>
            <a:cxnLst/>
            <a:rect l="l" t="t" r="r" b="b"/>
            <a:pathLst>
              <a:path w="1922145">
                <a:moveTo>
                  <a:pt x="0" y="0"/>
                </a:moveTo>
                <a:lnTo>
                  <a:pt x="19217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887969" y="3602234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1921763" y="0"/>
                </a:moveTo>
                <a:lnTo>
                  <a:pt x="0" y="0"/>
                </a:lnTo>
                <a:lnTo>
                  <a:pt x="1921763" y="10667"/>
                </a:lnTo>
                <a:lnTo>
                  <a:pt x="1921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887969" y="3602234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0" y="0"/>
                </a:moveTo>
                <a:lnTo>
                  <a:pt x="192176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89254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51815" y="137159"/>
                </a:lnTo>
                <a:lnTo>
                  <a:pt x="2008631" y="137159"/>
                </a:lnTo>
                <a:lnTo>
                  <a:pt x="0" y="0"/>
                </a:lnTo>
                <a:close/>
              </a:path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1956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89254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1956815" y="0"/>
                </a:moveTo>
                <a:lnTo>
                  <a:pt x="0" y="0"/>
                </a:lnTo>
                <a:lnTo>
                  <a:pt x="2008631" y="137159"/>
                </a:lnTo>
                <a:lnTo>
                  <a:pt x="1956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892545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51815" y="1371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944358" y="3753867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944358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1953767" y="0"/>
                </a:moveTo>
                <a:lnTo>
                  <a:pt x="0" y="0"/>
                </a:lnTo>
                <a:lnTo>
                  <a:pt x="1953767" y="7619"/>
                </a:lnTo>
                <a:lnTo>
                  <a:pt x="1953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944358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0" y="0"/>
                </a:moveTo>
                <a:lnTo>
                  <a:pt x="19537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535912" y="3800349"/>
            <a:ext cx="79375" cy="35560"/>
          </a:xfrm>
          <a:custGeom>
            <a:avLst/>
            <a:gdLst/>
            <a:ahLst/>
            <a:cxnLst/>
            <a:rect l="l" t="t" r="r" b="b"/>
            <a:pathLst>
              <a:path w="79375" h="35560">
                <a:moveTo>
                  <a:pt x="0" y="35051"/>
                </a:moveTo>
                <a:lnTo>
                  <a:pt x="79247" y="35051"/>
                </a:lnTo>
                <a:lnTo>
                  <a:pt x="79247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4535912" y="3800349"/>
            <a:ext cx="79375" cy="35560"/>
          </a:xfrm>
          <a:custGeom>
            <a:avLst/>
            <a:gdLst/>
            <a:ahLst/>
            <a:cxnLst/>
            <a:rect l="l" t="t" r="r" b="b"/>
            <a:pathLst>
              <a:path w="79375" h="35560">
                <a:moveTo>
                  <a:pt x="79247" y="0"/>
                </a:moveTo>
                <a:lnTo>
                  <a:pt x="79247" y="35051"/>
                </a:lnTo>
                <a:lnTo>
                  <a:pt x="0" y="35051"/>
                </a:lnTo>
                <a:lnTo>
                  <a:pt x="79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4418564" y="3835404"/>
            <a:ext cx="196850" cy="53341"/>
          </a:xfrm>
          <a:custGeom>
            <a:avLst/>
            <a:gdLst/>
            <a:ahLst/>
            <a:cxnLst/>
            <a:rect l="l" t="t" r="r" b="b"/>
            <a:pathLst>
              <a:path w="196850" h="53339">
                <a:moveTo>
                  <a:pt x="0" y="53339"/>
                </a:moveTo>
                <a:lnTo>
                  <a:pt x="196595" y="53339"/>
                </a:lnTo>
                <a:lnTo>
                  <a:pt x="196595" y="15239"/>
                </a:lnTo>
                <a:lnTo>
                  <a:pt x="0" y="53339"/>
                </a:lnTo>
                <a:close/>
              </a:path>
              <a:path w="196850" h="53339">
                <a:moveTo>
                  <a:pt x="0" y="53339"/>
                </a:moveTo>
                <a:lnTo>
                  <a:pt x="196595" y="15239"/>
                </a:lnTo>
                <a:lnTo>
                  <a:pt x="117347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4418564" y="3850644"/>
            <a:ext cx="196850" cy="38101"/>
          </a:xfrm>
          <a:custGeom>
            <a:avLst/>
            <a:gdLst/>
            <a:ahLst/>
            <a:cxnLst/>
            <a:rect l="l" t="t" r="r" b="b"/>
            <a:pathLst>
              <a:path w="196850" h="38100">
                <a:moveTo>
                  <a:pt x="196595" y="38099"/>
                </a:moveTo>
                <a:lnTo>
                  <a:pt x="196595" y="0"/>
                </a:lnTo>
                <a:lnTo>
                  <a:pt x="0" y="38099"/>
                </a:lnTo>
                <a:lnTo>
                  <a:pt x="196595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4418564" y="3835404"/>
            <a:ext cx="196850" cy="53341"/>
          </a:xfrm>
          <a:custGeom>
            <a:avLst/>
            <a:gdLst/>
            <a:ahLst/>
            <a:cxnLst/>
            <a:rect l="l" t="t" r="r" b="b"/>
            <a:pathLst>
              <a:path w="196850" h="53339">
                <a:moveTo>
                  <a:pt x="196595" y="15239"/>
                </a:moveTo>
                <a:lnTo>
                  <a:pt x="0" y="53339"/>
                </a:lnTo>
                <a:lnTo>
                  <a:pt x="117347" y="0"/>
                </a:lnTo>
                <a:lnTo>
                  <a:pt x="196595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4535912" y="3835401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0" y="0"/>
                </a:moveTo>
                <a:lnTo>
                  <a:pt x="79247" y="15239"/>
                </a:lnTo>
                <a:lnTo>
                  <a:pt x="792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4535912" y="3835401"/>
            <a:ext cx="79375" cy="15240"/>
          </a:xfrm>
          <a:custGeom>
            <a:avLst/>
            <a:gdLst/>
            <a:ahLst/>
            <a:cxnLst/>
            <a:rect l="l" t="t" r="r" b="b"/>
            <a:pathLst>
              <a:path w="79375" h="15239">
                <a:moveTo>
                  <a:pt x="79247" y="15239"/>
                </a:moveTo>
                <a:lnTo>
                  <a:pt x="0" y="0"/>
                </a:lnTo>
                <a:lnTo>
                  <a:pt x="79247" y="0"/>
                </a:lnTo>
                <a:lnTo>
                  <a:pt x="79247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4412467" y="3890265"/>
            <a:ext cx="203199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69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4412467" y="3888741"/>
            <a:ext cx="203199" cy="3175"/>
          </a:xfrm>
          <a:custGeom>
            <a:avLst/>
            <a:gdLst/>
            <a:ahLst/>
            <a:cxnLst/>
            <a:rect l="l" t="t" r="r" b="b"/>
            <a:pathLst>
              <a:path w="203200" h="3175">
                <a:moveTo>
                  <a:pt x="202691" y="1523"/>
                </a:moveTo>
                <a:lnTo>
                  <a:pt x="0" y="3047"/>
                </a:lnTo>
                <a:lnTo>
                  <a:pt x="6095" y="0"/>
                </a:lnTo>
                <a:lnTo>
                  <a:pt x="20269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4404847" y="3895599"/>
            <a:ext cx="210819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31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4404847" y="3891788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19" h="3175">
                <a:moveTo>
                  <a:pt x="210311" y="1523"/>
                </a:moveTo>
                <a:lnTo>
                  <a:pt x="0" y="3047"/>
                </a:lnTo>
                <a:lnTo>
                  <a:pt x="7619" y="0"/>
                </a:lnTo>
                <a:lnTo>
                  <a:pt x="2103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4388087" y="3900931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4388087" y="3899408"/>
            <a:ext cx="227328" cy="3175"/>
          </a:xfrm>
          <a:custGeom>
            <a:avLst/>
            <a:gdLst/>
            <a:ahLst/>
            <a:cxnLst/>
            <a:rect l="l" t="t" r="r" b="b"/>
            <a:pathLst>
              <a:path w="227330" h="3175">
                <a:moveTo>
                  <a:pt x="227075" y="3047"/>
                </a:moveTo>
                <a:lnTo>
                  <a:pt x="227075" y="0"/>
                </a:lnTo>
                <a:lnTo>
                  <a:pt x="0" y="3047"/>
                </a:lnTo>
                <a:lnTo>
                  <a:pt x="2270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4388087" y="3894837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20">
                <a:moveTo>
                  <a:pt x="227075" y="4571"/>
                </a:moveTo>
                <a:lnTo>
                  <a:pt x="0" y="7619"/>
                </a:lnTo>
                <a:lnTo>
                  <a:pt x="16763" y="0"/>
                </a:lnTo>
                <a:lnTo>
                  <a:pt x="22707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4404847" y="3894836"/>
            <a:ext cx="210819" cy="5080"/>
          </a:xfrm>
          <a:custGeom>
            <a:avLst/>
            <a:gdLst/>
            <a:ahLst/>
            <a:cxnLst/>
            <a:rect l="l" t="t" r="r" b="b"/>
            <a:pathLst>
              <a:path w="210819" h="5079">
                <a:moveTo>
                  <a:pt x="210311" y="4571"/>
                </a:moveTo>
                <a:lnTo>
                  <a:pt x="0" y="0"/>
                </a:lnTo>
                <a:lnTo>
                  <a:pt x="210311" y="0"/>
                </a:lnTo>
                <a:lnTo>
                  <a:pt x="2103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4363701" y="3908996"/>
            <a:ext cx="251460" cy="0"/>
          </a:xfrm>
          <a:custGeom>
            <a:avLst/>
            <a:gdLst/>
            <a:ahLst/>
            <a:cxnLst/>
            <a:rect l="l" t="t" r="r" b="b"/>
            <a:pathLst>
              <a:path w="251459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14350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4369796" y="3907028"/>
            <a:ext cx="245745" cy="3175"/>
          </a:xfrm>
          <a:custGeom>
            <a:avLst/>
            <a:gdLst/>
            <a:ahLst/>
            <a:cxnLst/>
            <a:rect l="l" t="t" r="r" b="b"/>
            <a:pathLst>
              <a:path w="245744" h="3175">
                <a:moveTo>
                  <a:pt x="245363" y="3047"/>
                </a:moveTo>
                <a:lnTo>
                  <a:pt x="245363" y="0"/>
                </a:lnTo>
                <a:lnTo>
                  <a:pt x="0" y="3047"/>
                </a:lnTo>
                <a:lnTo>
                  <a:pt x="2453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4369796" y="3902457"/>
            <a:ext cx="245745" cy="7620"/>
          </a:xfrm>
          <a:custGeom>
            <a:avLst/>
            <a:gdLst/>
            <a:ahLst/>
            <a:cxnLst/>
            <a:rect l="l" t="t" r="r" b="b"/>
            <a:pathLst>
              <a:path w="245744" h="7620">
                <a:moveTo>
                  <a:pt x="245363" y="4571"/>
                </a:moveTo>
                <a:lnTo>
                  <a:pt x="0" y="7619"/>
                </a:lnTo>
                <a:lnTo>
                  <a:pt x="18287" y="0"/>
                </a:lnTo>
                <a:lnTo>
                  <a:pt x="2453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4388087" y="3902455"/>
            <a:ext cx="227328" cy="5080"/>
          </a:xfrm>
          <a:custGeom>
            <a:avLst/>
            <a:gdLst/>
            <a:ahLst/>
            <a:cxnLst/>
            <a:rect l="l" t="t" r="r" b="b"/>
            <a:pathLst>
              <a:path w="227330" h="5079">
                <a:moveTo>
                  <a:pt x="227075" y="4571"/>
                </a:moveTo>
                <a:lnTo>
                  <a:pt x="0" y="0"/>
                </a:lnTo>
                <a:lnTo>
                  <a:pt x="227075" y="0"/>
                </a:lnTo>
                <a:lnTo>
                  <a:pt x="22707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4363701" y="3910076"/>
            <a:ext cx="251460" cy="3175"/>
          </a:xfrm>
          <a:custGeom>
            <a:avLst/>
            <a:gdLst/>
            <a:ahLst/>
            <a:cxnLst/>
            <a:rect l="l" t="t" r="r" b="b"/>
            <a:pathLst>
              <a:path w="251459" h="3175">
                <a:moveTo>
                  <a:pt x="251459" y="1523"/>
                </a:moveTo>
                <a:lnTo>
                  <a:pt x="0" y="3047"/>
                </a:lnTo>
                <a:lnTo>
                  <a:pt x="6095" y="0"/>
                </a:lnTo>
                <a:lnTo>
                  <a:pt x="2514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4327124" y="3921504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4327124" y="3922269"/>
            <a:ext cx="288290" cy="7620"/>
          </a:xfrm>
          <a:custGeom>
            <a:avLst/>
            <a:gdLst/>
            <a:ahLst/>
            <a:cxnLst/>
            <a:rect l="l" t="t" r="r" b="b"/>
            <a:pathLst>
              <a:path w="288290" h="7620">
                <a:moveTo>
                  <a:pt x="288035" y="7619"/>
                </a:moveTo>
                <a:lnTo>
                  <a:pt x="288035" y="0"/>
                </a:lnTo>
                <a:lnTo>
                  <a:pt x="0" y="7619"/>
                </a:lnTo>
                <a:lnTo>
                  <a:pt x="28803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4327124" y="3913125"/>
            <a:ext cx="288290" cy="17146"/>
          </a:xfrm>
          <a:custGeom>
            <a:avLst/>
            <a:gdLst/>
            <a:ahLst/>
            <a:cxnLst/>
            <a:rect l="l" t="t" r="r" b="b"/>
            <a:pathLst>
              <a:path w="288290" h="17145">
                <a:moveTo>
                  <a:pt x="288035" y="9143"/>
                </a:moveTo>
                <a:lnTo>
                  <a:pt x="0" y="16763"/>
                </a:lnTo>
                <a:lnTo>
                  <a:pt x="36575" y="0"/>
                </a:lnTo>
                <a:lnTo>
                  <a:pt x="288035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4363701" y="3913125"/>
            <a:ext cx="251460" cy="9526"/>
          </a:xfrm>
          <a:custGeom>
            <a:avLst/>
            <a:gdLst/>
            <a:ahLst/>
            <a:cxnLst/>
            <a:rect l="l" t="t" r="r" b="b"/>
            <a:pathLst>
              <a:path w="251459" h="9525">
                <a:moveTo>
                  <a:pt x="251459" y="9143"/>
                </a:moveTo>
                <a:lnTo>
                  <a:pt x="0" y="0"/>
                </a:lnTo>
                <a:lnTo>
                  <a:pt x="251459" y="0"/>
                </a:lnTo>
                <a:lnTo>
                  <a:pt x="251459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4327124" y="3933698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0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4327124" y="3934460"/>
            <a:ext cx="288290" cy="3175"/>
          </a:xfrm>
          <a:custGeom>
            <a:avLst/>
            <a:gdLst/>
            <a:ahLst/>
            <a:cxnLst/>
            <a:rect l="l" t="t" r="r" b="b"/>
            <a:pathLst>
              <a:path w="288290" h="3175">
                <a:moveTo>
                  <a:pt x="288035" y="3047"/>
                </a:moveTo>
                <a:lnTo>
                  <a:pt x="288035" y="0"/>
                </a:lnTo>
                <a:lnTo>
                  <a:pt x="0" y="3047"/>
                </a:lnTo>
                <a:lnTo>
                  <a:pt x="28803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4327124" y="3929889"/>
            <a:ext cx="288290" cy="7620"/>
          </a:xfrm>
          <a:custGeom>
            <a:avLst/>
            <a:gdLst/>
            <a:ahLst/>
            <a:cxnLst/>
            <a:rect l="l" t="t" r="r" b="b"/>
            <a:pathLst>
              <a:path w="288290" h="7620">
                <a:moveTo>
                  <a:pt x="288035" y="4571"/>
                </a:moveTo>
                <a:lnTo>
                  <a:pt x="0" y="7619"/>
                </a:lnTo>
                <a:lnTo>
                  <a:pt x="0" y="0"/>
                </a:lnTo>
                <a:lnTo>
                  <a:pt x="2880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4327124" y="3929888"/>
            <a:ext cx="288290" cy="5080"/>
          </a:xfrm>
          <a:custGeom>
            <a:avLst/>
            <a:gdLst/>
            <a:ahLst/>
            <a:cxnLst/>
            <a:rect l="l" t="t" r="r" b="b"/>
            <a:pathLst>
              <a:path w="288290" h="5079">
                <a:moveTo>
                  <a:pt x="288035" y="4571"/>
                </a:moveTo>
                <a:lnTo>
                  <a:pt x="0" y="0"/>
                </a:lnTo>
                <a:lnTo>
                  <a:pt x="288035" y="0"/>
                </a:lnTo>
                <a:lnTo>
                  <a:pt x="2880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0308336" y="3977132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0" y="4571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0308336" y="3977132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0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947404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0" y="0"/>
                </a:moveTo>
                <a:lnTo>
                  <a:pt x="1370075" y="219455"/>
                </a:lnTo>
                <a:lnTo>
                  <a:pt x="1950719" y="0"/>
                </a:lnTo>
                <a:lnTo>
                  <a:pt x="0" y="0"/>
                </a:lnTo>
                <a:close/>
              </a:path>
              <a:path w="1950720" h="219710">
                <a:moveTo>
                  <a:pt x="0" y="0"/>
                </a:moveTo>
                <a:lnTo>
                  <a:pt x="82295" y="219455"/>
                </a:lnTo>
                <a:lnTo>
                  <a:pt x="1370075" y="2194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947404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1950719" y="0"/>
                </a:moveTo>
                <a:lnTo>
                  <a:pt x="0" y="0"/>
                </a:lnTo>
                <a:lnTo>
                  <a:pt x="1370075" y="219455"/>
                </a:lnTo>
                <a:lnTo>
                  <a:pt x="1950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947404" y="3757681"/>
            <a:ext cx="1370330" cy="219711"/>
          </a:xfrm>
          <a:custGeom>
            <a:avLst/>
            <a:gdLst/>
            <a:ahLst/>
            <a:cxnLst/>
            <a:rect l="l" t="t" r="r" b="b"/>
            <a:pathLst>
              <a:path w="1370329" h="219710">
                <a:moveTo>
                  <a:pt x="0" y="0"/>
                </a:moveTo>
                <a:lnTo>
                  <a:pt x="1370075" y="219455"/>
                </a:lnTo>
                <a:lnTo>
                  <a:pt x="82295" y="2194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4324076" y="3937507"/>
            <a:ext cx="291465" cy="50801"/>
          </a:xfrm>
          <a:custGeom>
            <a:avLst/>
            <a:gdLst/>
            <a:ahLst/>
            <a:cxnLst/>
            <a:rect l="l" t="t" r="r" b="b"/>
            <a:pathLst>
              <a:path w="291465" h="50800">
                <a:moveTo>
                  <a:pt x="21335" y="50291"/>
                </a:moveTo>
                <a:lnTo>
                  <a:pt x="291083" y="50291"/>
                </a:lnTo>
                <a:lnTo>
                  <a:pt x="291083" y="27431"/>
                </a:lnTo>
                <a:lnTo>
                  <a:pt x="21335" y="50291"/>
                </a:lnTo>
                <a:close/>
              </a:path>
              <a:path w="291465" h="50800">
                <a:moveTo>
                  <a:pt x="0" y="0"/>
                </a:moveTo>
                <a:lnTo>
                  <a:pt x="21335" y="50291"/>
                </a:lnTo>
                <a:lnTo>
                  <a:pt x="291083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4345413" y="3964943"/>
            <a:ext cx="269874" cy="22860"/>
          </a:xfrm>
          <a:custGeom>
            <a:avLst/>
            <a:gdLst/>
            <a:ahLst/>
            <a:cxnLst/>
            <a:rect l="l" t="t" r="r" b="b"/>
            <a:pathLst>
              <a:path w="269875" h="22860">
                <a:moveTo>
                  <a:pt x="269747" y="22859"/>
                </a:moveTo>
                <a:lnTo>
                  <a:pt x="269747" y="0"/>
                </a:lnTo>
                <a:lnTo>
                  <a:pt x="0" y="22859"/>
                </a:lnTo>
                <a:lnTo>
                  <a:pt x="269747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4324076" y="3937507"/>
            <a:ext cx="291465" cy="50801"/>
          </a:xfrm>
          <a:custGeom>
            <a:avLst/>
            <a:gdLst/>
            <a:ahLst/>
            <a:cxnLst/>
            <a:rect l="l" t="t" r="r" b="b"/>
            <a:pathLst>
              <a:path w="291465" h="50800">
                <a:moveTo>
                  <a:pt x="291083" y="27431"/>
                </a:moveTo>
                <a:lnTo>
                  <a:pt x="21335" y="50291"/>
                </a:lnTo>
                <a:lnTo>
                  <a:pt x="0" y="0"/>
                </a:lnTo>
                <a:lnTo>
                  <a:pt x="291083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4324076" y="3951224"/>
            <a:ext cx="291465" cy="0"/>
          </a:xfrm>
          <a:custGeom>
            <a:avLst/>
            <a:gdLst/>
            <a:ahLst/>
            <a:cxnLst/>
            <a:rect l="l" t="t" r="r" b="b"/>
            <a:pathLst>
              <a:path w="291465">
                <a:moveTo>
                  <a:pt x="0" y="0"/>
                </a:moveTo>
                <a:lnTo>
                  <a:pt x="291083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4324076" y="3937509"/>
            <a:ext cx="291465" cy="27940"/>
          </a:xfrm>
          <a:custGeom>
            <a:avLst/>
            <a:gdLst/>
            <a:ahLst/>
            <a:cxnLst/>
            <a:rect l="l" t="t" r="r" b="b"/>
            <a:pathLst>
              <a:path w="291465" h="27939">
                <a:moveTo>
                  <a:pt x="291083" y="27431"/>
                </a:moveTo>
                <a:lnTo>
                  <a:pt x="0" y="0"/>
                </a:lnTo>
                <a:lnTo>
                  <a:pt x="291083" y="0"/>
                </a:lnTo>
                <a:lnTo>
                  <a:pt x="291083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9029700" y="3982467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029700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1267967" y="0"/>
                </a:moveTo>
                <a:lnTo>
                  <a:pt x="0" y="0"/>
                </a:lnTo>
                <a:lnTo>
                  <a:pt x="1267967" y="10667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029700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0" y="0"/>
                </a:moveTo>
                <a:lnTo>
                  <a:pt x="1267967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4345413" y="3987801"/>
            <a:ext cx="269874" cy="36830"/>
          </a:xfrm>
          <a:custGeom>
            <a:avLst/>
            <a:gdLst/>
            <a:ahLst/>
            <a:cxnLst/>
            <a:rect l="l" t="t" r="r" b="b"/>
            <a:pathLst>
              <a:path w="269875" h="36829">
                <a:moveTo>
                  <a:pt x="16763" y="36575"/>
                </a:moveTo>
                <a:lnTo>
                  <a:pt x="269747" y="36575"/>
                </a:lnTo>
                <a:lnTo>
                  <a:pt x="269747" y="18287"/>
                </a:lnTo>
                <a:lnTo>
                  <a:pt x="16763" y="36575"/>
                </a:lnTo>
                <a:close/>
              </a:path>
              <a:path w="269875" h="36829">
                <a:moveTo>
                  <a:pt x="0" y="0"/>
                </a:moveTo>
                <a:lnTo>
                  <a:pt x="16763" y="36575"/>
                </a:lnTo>
                <a:lnTo>
                  <a:pt x="269747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4362176" y="4006088"/>
            <a:ext cx="253365" cy="18415"/>
          </a:xfrm>
          <a:custGeom>
            <a:avLst/>
            <a:gdLst/>
            <a:ahLst/>
            <a:cxnLst/>
            <a:rect l="l" t="t" r="r" b="b"/>
            <a:pathLst>
              <a:path w="253365" h="18414">
                <a:moveTo>
                  <a:pt x="252983" y="18287"/>
                </a:moveTo>
                <a:lnTo>
                  <a:pt x="252983" y="0"/>
                </a:lnTo>
                <a:lnTo>
                  <a:pt x="0" y="18287"/>
                </a:lnTo>
                <a:lnTo>
                  <a:pt x="252983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4345413" y="3987801"/>
            <a:ext cx="269874" cy="36830"/>
          </a:xfrm>
          <a:custGeom>
            <a:avLst/>
            <a:gdLst/>
            <a:ahLst/>
            <a:cxnLst/>
            <a:rect l="l" t="t" r="r" b="b"/>
            <a:pathLst>
              <a:path w="269875" h="36829">
                <a:moveTo>
                  <a:pt x="269747" y="18287"/>
                </a:moveTo>
                <a:lnTo>
                  <a:pt x="16763" y="36575"/>
                </a:lnTo>
                <a:lnTo>
                  <a:pt x="0" y="0"/>
                </a:lnTo>
                <a:lnTo>
                  <a:pt x="26974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4345413" y="3996944"/>
            <a:ext cx="269874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47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4345413" y="3987801"/>
            <a:ext cx="269874" cy="18415"/>
          </a:xfrm>
          <a:custGeom>
            <a:avLst/>
            <a:gdLst/>
            <a:ahLst/>
            <a:cxnLst/>
            <a:rect l="l" t="t" r="r" b="b"/>
            <a:pathLst>
              <a:path w="269875" h="18414">
                <a:moveTo>
                  <a:pt x="269747" y="18287"/>
                </a:moveTo>
                <a:lnTo>
                  <a:pt x="0" y="0"/>
                </a:lnTo>
                <a:lnTo>
                  <a:pt x="269747" y="0"/>
                </a:lnTo>
                <a:lnTo>
                  <a:pt x="26974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4362176" y="4029711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298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4366747" y="4030472"/>
            <a:ext cx="248920" cy="5080"/>
          </a:xfrm>
          <a:custGeom>
            <a:avLst/>
            <a:gdLst/>
            <a:ahLst/>
            <a:cxnLst/>
            <a:rect l="l" t="t" r="r" b="b"/>
            <a:pathLst>
              <a:path w="248919" h="5079">
                <a:moveTo>
                  <a:pt x="248411" y="4571"/>
                </a:moveTo>
                <a:lnTo>
                  <a:pt x="248411" y="0"/>
                </a:lnTo>
                <a:lnTo>
                  <a:pt x="0" y="4571"/>
                </a:lnTo>
                <a:lnTo>
                  <a:pt x="2484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4362176" y="4024382"/>
            <a:ext cx="253365" cy="10795"/>
          </a:xfrm>
          <a:custGeom>
            <a:avLst/>
            <a:gdLst/>
            <a:ahLst/>
            <a:cxnLst/>
            <a:rect l="l" t="t" r="r" b="b"/>
            <a:pathLst>
              <a:path w="253365" h="10795">
                <a:moveTo>
                  <a:pt x="252983" y="6095"/>
                </a:moveTo>
                <a:lnTo>
                  <a:pt x="4571" y="10667"/>
                </a:lnTo>
                <a:lnTo>
                  <a:pt x="0" y="0"/>
                </a:lnTo>
                <a:lnTo>
                  <a:pt x="2529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4362176" y="4024378"/>
            <a:ext cx="253365" cy="6349"/>
          </a:xfrm>
          <a:custGeom>
            <a:avLst/>
            <a:gdLst/>
            <a:ahLst/>
            <a:cxnLst/>
            <a:rect l="l" t="t" r="r" b="b"/>
            <a:pathLst>
              <a:path w="253365" h="6350">
                <a:moveTo>
                  <a:pt x="252983" y="6095"/>
                </a:moveTo>
                <a:lnTo>
                  <a:pt x="0" y="0"/>
                </a:lnTo>
                <a:lnTo>
                  <a:pt x="252983" y="0"/>
                </a:lnTo>
                <a:lnTo>
                  <a:pt x="2529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366747" y="4035049"/>
            <a:ext cx="248920" cy="43181"/>
          </a:xfrm>
          <a:custGeom>
            <a:avLst/>
            <a:gdLst/>
            <a:ahLst/>
            <a:cxnLst/>
            <a:rect l="l" t="t" r="r" b="b"/>
            <a:pathLst>
              <a:path w="248919" h="43179">
                <a:moveTo>
                  <a:pt x="18287" y="42671"/>
                </a:moveTo>
                <a:lnTo>
                  <a:pt x="248411" y="42671"/>
                </a:lnTo>
                <a:lnTo>
                  <a:pt x="248411" y="19811"/>
                </a:lnTo>
                <a:lnTo>
                  <a:pt x="18287" y="42671"/>
                </a:lnTo>
                <a:close/>
              </a:path>
              <a:path w="248919" h="43179">
                <a:moveTo>
                  <a:pt x="0" y="0"/>
                </a:moveTo>
                <a:lnTo>
                  <a:pt x="18287" y="42671"/>
                </a:lnTo>
                <a:lnTo>
                  <a:pt x="248411" y="198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4385039" y="4054856"/>
            <a:ext cx="230504" cy="22860"/>
          </a:xfrm>
          <a:custGeom>
            <a:avLst/>
            <a:gdLst/>
            <a:ahLst/>
            <a:cxnLst/>
            <a:rect l="l" t="t" r="r" b="b"/>
            <a:pathLst>
              <a:path w="230505" h="22860">
                <a:moveTo>
                  <a:pt x="230123" y="22859"/>
                </a:moveTo>
                <a:lnTo>
                  <a:pt x="230123" y="0"/>
                </a:lnTo>
                <a:lnTo>
                  <a:pt x="0" y="22859"/>
                </a:lnTo>
                <a:lnTo>
                  <a:pt x="230123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4366747" y="4035049"/>
            <a:ext cx="248920" cy="43181"/>
          </a:xfrm>
          <a:custGeom>
            <a:avLst/>
            <a:gdLst/>
            <a:ahLst/>
            <a:cxnLst/>
            <a:rect l="l" t="t" r="r" b="b"/>
            <a:pathLst>
              <a:path w="248919" h="43179">
                <a:moveTo>
                  <a:pt x="248411" y="19811"/>
                </a:moveTo>
                <a:lnTo>
                  <a:pt x="18287" y="42671"/>
                </a:lnTo>
                <a:lnTo>
                  <a:pt x="0" y="0"/>
                </a:lnTo>
                <a:lnTo>
                  <a:pt x="248411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366747" y="4044949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411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4366747" y="4035043"/>
            <a:ext cx="248920" cy="20320"/>
          </a:xfrm>
          <a:custGeom>
            <a:avLst/>
            <a:gdLst/>
            <a:ahLst/>
            <a:cxnLst/>
            <a:rect l="l" t="t" r="r" b="b"/>
            <a:pathLst>
              <a:path w="248919" h="20320">
                <a:moveTo>
                  <a:pt x="248411" y="19811"/>
                </a:moveTo>
                <a:lnTo>
                  <a:pt x="0" y="0"/>
                </a:lnTo>
                <a:lnTo>
                  <a:pt x="248411" y="0"/>
                </a:lnTo>
                <a:lnTo>
                  <a:pt x="248411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9034271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36575" y="97535"/>
                </a:lnTo>
                <a:lnTo>
                  <a:pt x="1307591" y="97535"/>
                </a:lnTo>
                <a:lnTo>
                  <a:pt x="0" y="0"/>
                </a:lnTo>
                <a:close/>
              </a:path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1271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034271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1271015" y="0"/>
                </a:moveTo>
                <a:lnTo>
                  <a:pt x="0" y="0"/>
                </a:lnTo>
                <a:lnTo>
                  <a:pt x="1307591" y="97535"/>
                </a:lnTo>
                <a:lnTo>
                  <a:pt x="1271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9034271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36575" y="975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4380463" y="4085336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4392660" y="4083050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4392660" y="4082289"/>
            <a:ext cx="222884" cy="6349"/>
          </a:xfrm>
          <a:custGeom>
            <a:avLst/>
            <a:gdLst/>
            <a:ahLst/>
            <a:cxnLst/>
            <a:rect l="l" t="t" r="r" b="b"/>
            <a:pathLst>
              <a:path w="222884" h="6350">
                <a:moveTo>
                  <a:pt x="222503" y="6095"/>
                </a:moveTo>
                <a:lnTo>
                  <a:pt x="222503" y="0"/>
                </a:lnTo>
                <a:lnTo>
                  <a:pt x="0" y="6095"/>
                </a:lnTo>
                <a:lnTo>
                  <a:pt x="22250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4392660" y="4077722"/>
            <a:ext cx="222884" cy="10795"/>
          </a:xfrm>
          <a:custGeom>
            <a:avLst/>
            <a:gdLst/>
            <a:ahLst/>
            <a:cxnLst/>
            <a:rect l="l" t="t" r="r" b="b"/>
            <a:pathLst>
              <a:path w="222884" h="10795">
                <a:moveTo>
                  <a:pt x="222503" y="4571"/>
                </a:moveTo>
                <a:lnTo>
                  <a:pt x="0" y="10667"/>
                </a:lnTo>
                <a:lnTo>
                  <a:pt x="0" y="0"/>
                </a:lnTo>
                <a:lnTo>
                  <a:pt x="22250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4392660" y="4077716"/>
            <a:ext cx="222884" cy="5080"/>
          </a:xfrm>
          <a:custGeom>
            <a:avLst/>
            <a:gdLst/>
            <a:ahLst/>
            <a:cxnLst/>
            <a:rect l="l" t="t" r="r" b="b"/>
            <a:pathLst>
              <a:path w="222884" h="5079">
                <a:moveTo>
                  <a:pt x="222503" y="4571"/>
                </a:moveTo>
                <a:lnTo>
                  <a:pt x="0" y="0"/>
                </a:lnTo>
                <a:lnTo>
                  <a:pt x="222503" y="0"/>
                </a:lnTo>
                <a:lnTo>
                  <a:pt x="22250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4375891" y="40853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4571" y="0"/>
                </a:lnTo>
                <a:lnTo>
                  <a:pt x="0" y="3047"/>
                </a:lnTo>
                <a:close/>
              </a:path>
              <a:path w="6350" h="3175">
                <a:moveTo>
                  <a:pt x="4571" y="0"/>
                </a:moveTo>
                <a:lnTo>
                  <a:pt x="6095" y="3047"/>
                </a:lnTo>
                <a:lnTo>
                  <a:pt x="6095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4380463" y="4085337"/>
            <a:ext cx="1906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1523" y="0"/>
                </a:moveTo>
                <a:lnTo>
                  <a:pt x="0" y="0"/>
                </a:lnTo>
                <a:lnTo>
                  <a:pt x="1523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4375891" y="40853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571" y="0"/>
                </a:moveTo>
                <a:lnTo>
                  <a:pt x="6095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070847" y="4089146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9070847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1267967" y="0"/>
                </a:moveTo>
                <a:lnTo>
                  <a:pt x="0" y="0"/>
                </a:lnTo>
                <a:lnTo>
                  <a:pt x="1267967" y="7619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070847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0" y="0"/>
                </a:moveTo>
                <a:lnTo>
                  <a:pt x="12679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4374367" y="4092193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4374367" y="4092957"/>
            <a:ext cx="241300" cy="3175"/>
          </a:xfrm>
          <a:custGeom>
            <a:avLst/>
            <a:gdLst/>
            <a:ahLst/>
            <a:cxnLst/>
            <a:rect l="l" t="t" r="r" b="b"/>
            <a:pathLst>
              <a:path w="241300" h="3175">
                <a:moveTo>
                  <a:pt x="240791" y="3047"/>
                </a:moveTo>
                <a:lnTo>
                  <a:pt x="240791" y="0"/>
                </a:lnTo>
                <a:lnTo>
                  <a:pt x="0" y="3047"/>
                </a:lnTo>
                <a:lnTo>
                  <a:pt x="2407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4374367" y="4088386"/>
            <a:ext cx="241300" cy="7620"/>
          </a:xfrm>
          <a:custGeom>
            <a:avLst/>
            <a:gdLst/>
            <a:ahLst/>
            <a:cxnLst/>
            <a:rect l="l" t="t" r="r" b="b"/>
            <a:pathLst>
              <a:path w="241300" h="7620">
                <a:moveTo>
                  <a:pt x="240791" y="4571"/>
                </a:moveTo>
                <a:lnTo>
                  <a:pt x="0" y="7619"/>
                </a:lnTo>
                <a:lnTo>
                  <a:pt x="0" y="0"/>
                </a:lnTo>
                <a:lnTo>
                  <a:pt x="2407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4374367" y="4088384"/>
            <a:ext cx="241300" cy="5080"/>
          </a:xfrm>
          <a:custGeom>
            <a:avLst/>
            <a:gdLst/>
            <a:ahLst/>
            <a:cxnLst/>
            <a:rect l="l" t="t" r="r" b="b"/>
            <a:pathLst>
              <a:path w="241300" h="5079">
                <a:moveTo>
                  <a:pt x="240791" y="4571"/>
                </a:moveTo>
                <a:lnTo>
                  <a:pt x="0" y="0"/>
                </a:lnTo>
                <a:lnTo>
                  <a:pt x="240791" y="0"/>
                </a:lnTo>
                <a:lnTo>
                  <a:pt x="2407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4371319" y="4096005"/>
            <a:ext cx="243840" cy="142240"/>
          </a:xfrm>
          <a:custGeom>
            <a:avLst/>
            <a:gdLst/>
            <a:ahLst/>
            <a:cxnLst/>
            <a:rect l="l" t="t" r="r" b="b"/>
            <a:pathLst>
              <a:path w="243840" h="142239">
                <a:moveTo>
                  <a:pt x="59435" y="141731"/>
                </a:moveTo>
                <a:lnTo>
                  <a:pt x="243839" y="141731"/>
                </a:lnTo>
                <a:lnTo>
                  <a:pt x="243839" y="57911"/>
                </a:lnTo>
                <a:lnTo>
                  <a:pt x="59435" y="141731"/>
                </a:lnTo>
                <a:close/>
              </a:path>
              <a:path w="243840" h="142239">
                <a:moveTo>
                  <a:pt x="0" y="0"/>
                </a:moveTo>
                <a:lnTo>
                  <a:pt x="59435" y="141731"/>
                </a:lnTo>
                <a:lnTo>
                  <a:pt x="243839" y="579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4430761" y="4153916"/>
            <a:ext cx="184785" cy="83820"/>
          </a:xfrm>
          <a:custGeom>
            <a:avLst/>
            <a:gdLst/>
            <a:ahLst/>
            <a:cxnLst/>
            <a:rect l="l" t="t" r="r" b="b"/>
            <a:pathLst>
              <a:path w="184784" h="83820">
                <a:moveTo>
                  <a:pt x="184403" y="83819"/>
                </a:moveTo>
                <a:lnTo>
                  <a:pt x="184403" y="0"/>
                </a:lnTo>
                <a:lnTo>
                  <a:pt x="0" y="83819"/>
                </a:lnTo>
                <a:lnTo>
                  <a:pt x="184403" y="838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4371319" y="4096005"/>
            <a:ext cx="243840" cy="142240"/>
          </a:xfrm>
          <a:custGeom>
            <a:avLst/>
            <a:gdLst/>
            <a:ahLst/>
            <a:cxnLst/>
            <a:rect l="l" t="t" r="r" b="b"/>
            <a:pathLst>
              <a:path w="243840" h="142239">
                <a:moveTo>
                  <a:pt x="243839" y="57911"/>
                </a:moveTo>
                <a:lnTo>
                  <a:pt x="59435" y="141731"/>
                </a:lnTo>
                <a:lnTo>
                  <a:pt x="0" y="0"/>
                </a:lnTo>
                <a:lnTo>
                  <a:pt x="243839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4371319" y="4096004"/>
            <a:ext cx="243840" cy="58419"/>
          </a:xfrm>
          <a:custGeom>
            <a:avLst/>
            <a:gdLst/>
            <a:ahLst/>
            <a:cxnLst/>
            <a:rect l="l" t="t" r="r" b="b"/>
            <a:pathLst>
              <a:path w="243840" h="58420">
                <a:moveTo>
                  <a:pt x="0" y="0"/>
                </a:moveTo>
                <a:lnTo>
                  <a:pt x="243839" y="57911"/>
                </a:lnTo>
                <a:lnTo>
                  <a:pt x="2438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4371319" y="4096004"/>
            <a:ext cx="243840" cy="58419"/>
          </a:xfrm>
          <a:custGeom>
            <a:avLst/>
            <a:gdLst/>
            <a:ahLst/>
            <a:cxnLst/>
            <a:rect l="l" t="t" r="r" b="b"/>
            <a:pathLst>
              <a:path w="243840" h="58420">
                <a:moveTo>
                  <a:pt x="243839" y="57911"/>
                </a:moveTo>
                <a:lnTo>
                  <a:pt x="0" y="0"/>
                </a:lnTo>
                <a:lnTo>
                  <a:pt x="243839" y="0"/>
                </a:lnTo>
                <a:lnTo>
                  <a:pt x="243839" y="579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9073897" y="4092956"/>
            <a:ext cx="1264920" cy="147955"/>
          </a:xfrm>
          <a:custGeom>
            <a:avLst/>
            <a:gdLst/>
            <a:ahLst/>
            <a:cxnLst/>
            <a:rect l="l" t="t" r="r" b="b"/>
            <a:pathLst>
              <a:path w="1264920" h="147954">
                <a:moveTo>
                  <a:pt x="0" y="0"/>
                </a:moveTo>
                <a:lnTo>
                  <a:pt x="873251" y="147827"/>
                </a:lnTo>
                <a:lnTo>
                  <a:pt x="1264919" y="0"/>
                </a:lnTo>
                <a:lnTo>
                  <a:pt x="0" y="0"/>
                </a:lnTo>
                <a:close/>
              </a:path>
              <a:path w="1264920" h="147954">
                <a:moveTo>
                  <a:pt x="0" y="0"/>
                </a:moveTo>
                <a:lnTo>
                  <a:pt x="56387" y="147827"/>
                </a:lnTo>
                <a:lnTo>
                  <a:pt x="873251" y="1478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073897" y="4092956"/>
            <a:ext cx="1264920" cy="147955"/>
          </a:xfrm>
          <a:custGeom>
            <a:avLst/>
            <a:gdLst/>
            <a:ahLst/>
            <a:cxnLst/>
            <a:rect l="l" t="t" r="r" b="b"/>
            <a:pathLst>
              <a:path w="1264920" h="147954">
                <a:moveTo>
                  <a:pt x="1264919" y="0"/>
                </a:moveTo>
                <a:lnTo>
                  <a:pt x="0" y="0"/>
                </a:lnTo>
                <a:lnTo>
                  <a:pt x="873251" y="147827"/>
                </a:lnTo>
                <a:lnTo>
                  <a:pt x="1264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9073895" y="4092956"/>
            <a:ext cx="873760" cy="147955"/>
          </a:xfrm>
          <a:custGeom>
            <a:avLst/>
            <a:gdLst/>
            <a:ahLst/>
            <a:cxnLst/>
            <a:rect l="l" t="t" r="r" b="b"/>
            <a:pathLst>
              <a:path w="873759" h="147954">
                <a:moveTo>
                  <a:pt x="0" y="0"/>
                </a:moveTo>
                <a:lnTo>
                  <a:pt x="873251" y="147827"/>
                </a:lnTo>
                <a:lnTo>
                  <a:pt x="56387" y="1478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4430761" y="4241545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4">
                <a:moveTo>
                  <a:pt x="0" y="0"/>
                </a:moveTo>
                <a:lnTo>
                  <a:pt x="18440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4433804" y="4239261"/>
            <a:ext cx="181610" cy="6349"/>
          </a:xfrm>
          <a:custGeom>
            <a:avLst/>
            <a:gdLst/>
            <a:ahLst/>
            <a:cxnLst/>
            <a:rect l="l" t="t" r="r" b="b"/>
            <a:pathLst>
              <a:path w="181609" h="6350">
                <a:moveTo>
                  <a:pt x="181355" y="6095"/>
                </a:moveTo>
                <a:lnTo>
                  <a:pt x="181355" y="0"/>
                </a:lnTo>
                <a:lnTo>
                  <a:pt x="0" y="6095"/>
                </a:lnTo>
                <a:lnTo>
                  <a:pt x="18135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4430761" y="4237738"/>
            <a:ext cx="184785" cy="7620"/>
          </a:xfrm>
          <a:custGeom>
            <a:avLst/>
            <a:gdLst/>
            <a:ahLst/>
            <a:cxnLst/>
            <a:rect l="l" t="t" r="r" b="b"/>
            <a:pathLst>
              <a:path w="184784" h="7620">
                <a:moveTo>
                  <a:pt x="184403" y="1523"/>
                </a:moveTo>
                <a:lnTo>
                  <a:pt x="3047" y="7619"/>
                </a:lnTo>
                <a:lnTo>
                  <a:pt x="0" y="0"/>
                </a:lnTo>
                <a:lnTo>
                  <a:pt x="18440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4430761" y="4238499"/>
            <a:ext cx="184785" cy="0"/>
          </a:xfrm>
          <a:custGeom>
            <a:avLst/>
            <a:gdLst/>
            <a:ahLst/>
            <a:cxnLst/>
            <a:rect l="l" t="t" r="r" b="b"/>
            <a:pathLst>
              <a:path w="184784">
                <a:moveTo>
                  <a:pt x="0" y="0"/>
                </a:moveTo>
                <a:lnTo>
                  <a:pt x="18440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137906" y="4246117"/>
            <a:ext cx="809624" cy="0"/>
          </a:xfrm>
          <a:custGeom>
            <a:avLst/>
            <a:gdLst/>
            <a:ahLst/>
            <a:cxnLst/>
            <a:rect l="l" t="t" r="r" b="b"/>
            <a:pathLst>
              <a:path w="809625">
                <a:moveTo>
                  <a:pt x="0" y="0"/>
                </a:moveTo>
                <a:lnTo>
                  <a:pt x="80924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137906" y="4240790"/>
            <a:ext cx="809624" cy="10795"/>
          </a:xfrm>
          <a:custGeom>
            <a:avLst/>
            <a:gdLst/>
            <a:ahLst/>
            <a:cxnLst/>
            <a:rect l="l" t="t" r="r" b="b"/>
            <a:pathLst>
              <a:path w="809625" h="10795">
                <a:moveTo>
                  <a:pt x="809243" y="0"/>
                </a:moveTo>
                <a:lnTo>
                  <a:pt x="0" y="0"/>
                </a:lnTo>
                <a:lnTo>
                  <a:pt x="781811" y="10667"/>
                </a:lnTo>
                <a:lnTo>
                  <a:pt x="809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137904" y="4240790"/>
            <a:ext cx="782320" cy="10795"/>
          </a:xfrm>
          <a:custGeom>
            <a:avLst/>
            <a:gdLst/>
            <a:ahLst/>
            <a:cxnLst/>
            <a:rect l="l" t="t" r="r" b="b"/>
            <a:pathLst>
              <a:path w="782320" h="10795">
                <a:moveTo>
                  <a:pt x="0" y="0"/>
                </a:moveTo>
                <a:lnTo>
                  <a:pt x="781811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128761" y="4252976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>
                <a:moveTo>
                  <a:pt x="0" y="0"/>
                </a:moveTo>
                <a:lnTo>
                  <a:pt x="7909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9137904" y="4251453"/>
            <a:ext cx="782320" cy="3175"/>
          </a:xfrm>
          <a:custGeom>
            <a:avLst/>
            <a:gdLst/>
            <a:ahLst/>
            <a:cxnLst/>
            <a:rect l="l" t="t" r="r" b="b"/>
            <a:pathLst>
              <a:path w="782320" h="3175">
                <a:moveTo>
                  <a:pt x="781811" y="0"/>
                </a:moveTo>
                <a:lnTo>
                  <a:pt x="0" y="0"/>
                </a:lnTo>
                <a:lnTo>
                  <a:pt x="772667" y="3047"/>
                </a:lnTo>
                <a:lnTo>
                  <a:pt x="781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9128761" y="4251453"/>
            <a:ext cx="782320" cy="3175"/>
          </a:xfrm>
          <a:custGeom>
            <a:avLst/>
            <a:gdLst/>
            <a:ahLst/>
            <a:cxnLst/>
            <a:rect l="l" t="t" r="r" b="b"/>
            <a:pathLst>
              <a:path w="782320" h="3175">
                <a:moveTo>
                  <a:pt x="9143" y="0"/>
                </a:moveTo>
                <a:lnTo>
                  <a:pt x="781811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4520671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4520671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4433806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79247" y="182879"/>
                </a:lnTo>
                <a:lnTo>
                  <a:pt x="94487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4433806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94487" y="182879"/>
                </a:lnTo>
                <a:lnTo>
                  <a:pt x="79247" y="1828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4433804" y="4245355"/>
            <a:ext cx="181610" cy="182879"/>
          </a:xfrm>
          <a:custGeom>
            <a:avLst/>
            <a:gdLst/>
            <a:ahLst/>
            <a:cxnLst/>
            <a:rect l="l" t="t" r="r" b="b"/>
            <a:pathLst>
              <a:path w="181609" h="182879">
                <a:moveTo>
                  <a:pt x="94487" y="182879"/>
                </a:moveTo>
                <a:lnTo>
                  <a:pt x="181355" y="146303"/>
                </a:lnTo>
                <a:lnTo>
                  <a:pt x="181355" y="0"/>
                </a:lnTo>
                <a:lnTo>
                  <a:pt x="94487" y="182879"/>
                </a:lnTo>
                <a:close/>
              </a:path>
              <a:path w="181609" h="182879">
                <a:moveTo>
                  <a:pt x="0" y="0"/>
                </a:moveTo>
                <a:lnTo>
                  <a:pt x="94487" y="182879"/>
                </a:lnTo>
                <a:lnTo>
                  <a:pt x="1813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4528292" y="4245355"/>
            <a:ext cx="86995" cy="182879"/>
          </a:xfrm>
          <a:custGeom>
            <a:avLst/>
            <a:gdLst/>
            <a:ahLst/>
            <a:cxnLst/>
            <a:rect l="l" t="t" r="r" b="b"/>
            <a:pathLst>
              <a:path w="86994" h="182879">
                <a:moveTo>
                  <a:pt x="86867" y="146303"/>
                </a:moveTo>
                <a:lnTo>
                  <a:pt x="86867" y="0"/>
                </a:lnTo>
                <a:lnTo>
                  <a:pt x="0" y="182879"/>
                </a:lnTo>
                <a:lnTo>
                  <a:pt x="86867" y="1463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4433804" y="4245355"/>
            <a:ext cx="181610" cy="182879"/>
          </a:xfrm>
          <a:custGeom>
            <a:avLst/>
            <a:gdLst/>
            <a:ahLst/>
            <a:cxnLst/>
            <a:rect l="l" t="t" r="r" b="b"/>
            <a:pathLst>
              <a:path w="181609" h="182879">
                <a:moveTo>
                  <a:pt x="181355" y="0"/>
                </a:moveTo>
                <a:lnTo>
                  <a:pt x="94487" y="182879"/>
                </a:lnTo>
                <a:lnTo>
                  <a:pt x="0" y="0"/>
                </a:lnTo>
                <a:lnTo>
                  <a:pt x="1813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9232392" y="450900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232392" y="450900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9128761" y="4254507"/>
            <a:ext cx="782320" cy="254635"/>
          </a:xfrm>
          <a:custGeom>
            <a:avLst/>
            <a:gdLst/>
            <a:ahLst/>
            <a:cxnLst/>
            <a:rect l="l" t="t" r="r" b="b"/>
            <a:pathLst>
              <a:path w="782320" h="254635">
                <a:moveTo>
                  <a:pt x="0" y="0"/>
                </a:moveTo>
                <a:lnTo>
                  <a:pt x="112775" y="254507"/>
                </a:lnTo>
                <a:lnTo>
                  <a:pt x="781811" y="0"/>
                </a:lnTo>
                <a:lnTo>
                  <a:pt x="0" y="0"/>
                </a:lnTo>
                <a:close/>
              </a:path>
              <a:path w="782320" h="254635">
                <a:moveTo>
                  <a:pt x="0" y="0"/>
                </a:moveTo>
                <a:lnTo>
                  <a:pt x="96011" y="254507"/>
                </a:lnTo>
                <a:lnTo>
                  <a:pt x="112775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9128761" y="4254507"/>
            <a:ext cx="782320" cy="254635"/>
          </a:xfrm>
          <a:custGeom>
            <a:avLst/>
            <a:gdLst/>
            <a:ahLst/>
            <a:cxnLst/>
            <a:rect l="l" t="t" r="r" b="b"/>
            <a:pathLst>
              <a:path w="782320" h="254635">
                <a:moveTo>
                  <a:pt x="781811" y="0"/>
                </a:moveTo>
                <a:lnTo>
                  <a:pt x="0" y="0"/>
                </a:lnTo>
                <a:lnTo>
                  <a:pt x="112775" y="254507"/>
                </a:lnTo>
                <a:lnTo>
                  <a:pt x="781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9128761" y="4254507"/>
            <a:ext cx="113030" cy="254635"/>
          </a:xfrm>
          <a:custGeom>
            <a:avLst/>
            <a:gdLst/>
            <a:ahLst/>
            <a:cxnLst/>
            <a:rect l="l" t="t" r="r" b="b"/>
            <a:pathLst>
              <a:path w="113029" h="254635">
                <a:moveTo>
                  <a:pt x="0" y="0"/>
                </a:moveTo>
                <a:lnTo>
                  <a:pt x="112775" y="254507"/>
                </a:lnTo>
                <a:lnTo>
                  <a:pt x="96011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0046212" y="4781806"/>
            <a:ext cx="4573397" cy="5032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4383516" y="518414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4383516" y="518414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4383512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4383512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4383512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4360657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0" y="32003"/>
                </a:moveTo>
                <a:lnTo>
                  <a:pt x="96011" y="32003"/>
                </a:lnTo>
                <a:lnTo>
                  <a:pt x="15239" y="0"/>
                </a:lnTo>
                <a:lnTo>
                  <a:pt x="0" y="32003"/>
                </a:lnTo>
                <a:close/>
              </a:path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28955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375891" y="5187190"/>
            <a:ext cx="81280" cy="32384"/>
          </a:xfrm>
          <a:custGeom>
            <a:avLst/>
            <a:gdLst/>
            <a:ahLst/>
            <a:cxnLst/>
            <a:rect l="l" t="t" r="r" b="b"/>
            <a:pathLst>
              <a:path w="81280" h="32385">
                <a:moveTo>
                  <a:pt x="13715" y="0"/>
                </a:moveTo>
                <a:lnTo>
                  <a:pt x="0" y="0"/>
                </a:lnTo>
                <a:lnTo>
                  <a:pt x="80771" y="3200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4360657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0" y="3200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4357606" y="5223002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4360657" y="5219192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96011" y="0"/>
                </a:moveTo>
                <a:lnTo>
                  <a:pt x="0" y="0"/>
                </a:lnTo>
                <a:lnTo>
                  <a:pt x="96011" y="7619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357606" y="5219192"/>
            <a:ext cx="99060" cy="7620"/>
          </a:xfrm>
          <a:custGeom>
            <a:avLst/>
            <a:gdLst/>
            <a:ahLst/>
            <a:cxnLst/>
            <a:rect l="l" t="t" r="r" b="b"/>
            <a:pathLst>
              <a:path w="99059" h="7620">
                <a:moveTo>
                  <a:pt x="3047" y="0"/>
                </a:moveTo>
                <a:lnTo>
                  <a:pt x="9905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4292075" y="5226812"/>
            <a:ext cx="167639" cy="139066"/>
          </a:xfrm>
          <a:custGeom>
            <a:avLst/>
            <a:gdLst/>
            <a:ahLst/>
            <a:cxnLst/>
            <a:rect l="l" t="t" r="r" b="b"/>
            <a:pathLst>
              <a:path w="167640" h="139064">
                <a:moveTo>
                  <a:pt x="65531" y="0"/>
                </a:moveTo>
                <a:lnTo>
                  <a:pt x="102107" y="138683"/>
                </a:lnTo>
                <a:lnTo>
                  <a:pt x="167639" y="0"/>
                </a:lnTo>
                <a:lnTo>
                  <a:pt x="65531" y="0"/>
                </a:lnTo>
                <a:close/>
              </a:path>
              <a:path w="167640" h="139064">
                <a:moveTo>
                  <a:pt x="0" y="138683"/>
                </a:moveTo>
                <a:lnTo>
                  <a:pt x="102107" y="138683"/>
                </a:lnTo>
                <a:lnTo>
                  <a:pt x="65531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4357604" y="5226812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102107" y="0"/>
                </a:moveTo>
                <a:lnTo>
                  <a:pt x="0" y="0"/>
                </a:lnTo>
                <a:lnTo>
                  <a:pt x="36575" y="138683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4292072" y="5226812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65531" y="0"/>
                </a:moveTo>
                <a:lnTo>
                  <a:pt x="102107" y="138683"/>
                </a:lnTo>
                <a:lnTo>
                  <a:pt x="0" y="138683"/>
                </a:lnTo>
                <a:lnTo>
                  <a:pt x="65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4295122" y="5369305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4295122" y="5365496"/>
            <a:ext cx="99060" cy="7620"/>
          </a:xfrm>
          <a:custGeom>
            <a:avLst/>
            <a:gdLst/>
            <a:ahLst/>
            <a:cxnLst/>
            <a:rect l="l" t="t" r="r" b="b"/>
            <a:pathLst>
              <a:path w="99059" h="7620">
                <a:moveTo>
                  <a:pt x="99059" y="0"/>
                </a:moveTo>
                <a:lnTo>
                  <a:pt x="0" y="0"/>
                </a:lnTo>
                <a:lnTo>
                  <a:pt x="94487" y="7619"/>
                </a:lnTo>
                <a:lnTo>
                  <a:pt x="990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295119" y="5365496"/>
            <a:ext cx="94615" cy="7620"/>
          </a:xfrm>
          <a:custGeom>
            <a:avLst/>
            <a:gdLst/>
            <a:ahLst/>
            <a:cxnLst/>
            <a:rect l="l" t="t" r="r" b="b"/>
            <a:pathLst>
              <a:path w="94615" h="7620">
                <a:moveTo>
                  <a:pt x="0" y="0"/>
                </a:moveTo>
                <a:lnTo>
                  <a:pt x="944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4360652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4360652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4295119" y="5373116"/>
            <a:ext cx="94615" cy="32384"/>
          </a:xfrm>
          <a:custGeom>
            <a:avLst/>
            <a:gdLst/>
            <a:ahLst/>
            <a:cxnLst/>
            <a:rect l="l" t="t" r="r" b="b"/>
            <a:pathLst>
              <a:path w="94615" h="32385">
                <a:moveTo>
                  <a:pt x="0" y="0"/>
                </a:moveTo>
                <a:lnTo>
                  <a:pt x="80771" y="32003"/>
                </a:lnTo>
                <a:lnTo>
                  <a:pt x="94487" y="0"/>
                </a:lnTo>
                <a:lnTo>
                  <a:pt x="0" y="0"/>
                </a:lnTo>
                <a:close/>
              </a:path>
              <a:path w="94615" h="32385">
                <a:moveTo>
                  <a:pt x="0" y="0"/>
                </a:moveTo>
                <a:lnTo>
                  <a:pt x="65531" y="32003"/>
                </a:lnTo>
                <a:lnTo>
                  <a:pt x="80771" y="3200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4295119" y="5373116"/>
            <a:ext cx="94615" cy="32384"/>
          </a:xfrm>
          <a:custGeom>
            <a:avLst/>
            <a:gdLst/>
            <a:ahLst/>
            <a:cxnLst/>
            <a:rect l="l" t="t" r="r" b="b"/>
            <a:pathLst>
              <a:path w="94615" h="32385">
                <a:moveTo>
                  <a:pt x="94487" y="0"/>
                </a:moveTo>
                <a:lnTo>
                  <a:pt x="0" y="0"/>
                </a:lnTo>
                <a:lnTo>
                  <a:pt x="80771" y="32003"/>
                </a:lnTo>
                <a:lnTo>
                  <a:pt x="94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4295119" y="5373116"/>
            <a:ext cx="81280" cy="32384"/>
          </a:xfrm>
          <a:custGeom>
            <a:avLst/>
            <a:gdLst/>
            <a:ahLst/>
            <a:cxnLst/>
            <a:rect l="l" t="t" r="r" b="b"/>
            <a:pathLst>
              <a:path w="81280" h="32385">
                <a:moveTo>
                  <a:pt x="0" y="0"/>
                </a:moveTo>
                <a:lnTo>
                  <a:pt x="80771" y="32003"/>
                </a:lnTo>
                <a:lnTo>
                  <a:pt x="65531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870709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0" y="54863"/>
                </a:moveTo>
                <a:lnTo>
                  <a:pt x="153923" y="54863"/>
                </a:lnTo>
                <a:lnTo>
                  <a:pt x="114299" y="0"/>
                </a:lnTo>
                <a:lnTo>
                  <a:pt x="0" y="54863"/>
                </a:lnTo>
                <a:close/>
              </a:path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128015" y="0"/>
                </a:lnTo>
                <a:lnTo>
                  <a:pt x="1142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985005" y="5944615"/>
            <a:ext cx="40005" cy="55245"/>
          </a:xfrm>
          <a:custGeom>
            <a:avLst/>
            <a:gdLst/>
            <a:ahLst/>
            <a:cxnLst/>
            <a:rect l="l" t="t" r="r" b="b"/>
            <a:pathLst>
              <a:path w="40004" h="55245">
                <a:moveTo>
                  <a:pt x="13715" y="0"/>
                </a:moveTo>
                <a:lnTo>
                  <a:pt x="0" y="0"/>
                </a:lnTo>
                <a:lnTo>
                  <a:pt x="39623" y="5486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870709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0" y="54863"/>
                </a:lnTo>
                <a:lnTo>
                  <a:pt x="1142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870704" y="6006338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870704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153923" y="0"/>
                </a:moveTo>
                <a:lnTo>
                  <a:pt x="0" y="0"/>
                </a:lnTo>
                <a:lnTo>
                  <a:pt x="160019" y="13715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870704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0" y="0"/>
                </a:moveTo>
                <a:lnTo>
                  <a:pt x="16001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870704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9811" y="39623"/>
                </a:lnTo>
                <a:lnTo>
                  <a:pt x="179831" y="39623"/>
                </a:lnTo>
                <a:lnTo>
                  <a:pt x="0" y="0"/>
                </a:lnTo>
                <a:close/>
              </a:path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60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4870704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160019" y="0"/>
                </a:moveTo>
                <a:lnTo>
                  <a:pt x="0" y="0"/>
                </a:lnTo>
                <a:lnTo>
                  <a:pt x="179831" y="39623"/>
                </a:lnTo>
                <a:lnTo>
                  <a:pt x="160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4870704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981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4898137" y="6058154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898137" y="6052825"/>
            <a:ext cx="158750" cy="10795"/>
          </a:xfrm>
          <a:custGeom>
            <a:avLst/>
            <a:gdLst/>
            <a:ahLst/>
            <a:cxnLst/>
            <a:rect l="l" t="t" r="r" b="b"/>
            <a:pathLst>
              <a:path w="158750" h="10795">
                <a:moveTo>
                  <a:pt x="152399" y="0"/>
                </a:moveTo>
                <a:lnTo>
                  <a:pt x="0" y="0"/>
                </a:lnTo>
                <a:lnTo>
                  <a:pt x="158495" y="10667"/>
                </a:lnTo>
                <a:lnTo>
                  <a:pt x="1523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4898137" y="6052825"/>
            <a:ext cx="158750" cy="10795"/>
          </a:xfrm>
          <a:custGeom>
            <a:avLst/>
            <a:gdLst/>
            <a:ahLst/>
            <a:cxnLst/>
            <a:rect l="l" t="t" r="r" b="b"/>
            <a:pathLst>
              <a:path w="158750" h="10795">
                <a:moveTo>
                  <a:pt x="0" y="0"/>
                </a:moveTo>
                <a:lnTo>
                  <a:pt x="15849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411982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0" y="224027"/>
                </a:moveTo>
                <a:lnTo>
                  <a:pt x="752855" y="224027"/>
                </a:lnTo>
                <a:lnTo>
                  <a:pt x="469391" y="0"/>
                </a:lnTo>
                <a:lnTo>
                  <a:pt x="0" y="224027"/>
                </a:lnTo>
                <a:close/>
              </a:path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644651" y="0"/>
                </a:lnTo>
                <a:lnTo>
                  <a:pt x="4693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881373" y="6063489"/>
            <a:ext cx="283845" cy="224154"/>
          </a:xfrm>
          <a:custGeom>
            <a:avLst/>
            <a:gdLst/>
            <a:ahLst/>
            <a:cxnLst/>
            <a:rect l="l" t="t" r="r" b="b"/>
            <a:pathLst>
              <a:path w="283845" h="224154">
                <a:moveTo>
                  <a:pt x="175259" y="0"/>
                </a:moveTo>
                <a:lnTo>
                  <a:pt x="0" y="0"/>
                </a:lnTo>
                <a:lnTo>
                  <a:pt x="283463" y="224027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4411982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0" y="224027"/>
                </a:lnTo>
                <a:lnTo>
                  <a:pt x="469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411982" y="6294373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47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4411982" y="6287522"/>
            <a:ext cx="760730" cy="13969"/>
          </a:xfrm>
          <a:custGeom>
            <a:avLst/>
            <a:gdLst/>
            <a:ahLst/>
            <a:cxnLst/>
            <a:rect l="l" t="t" r="r" b="b"/>
            <a:pathLst>
              <a:path w="760729" h="13970">
                <a:moveTo>
                  <a:pt x="752855" y="0"/>
                </a:moveTo>
                <a:lnTo>
                  <a:pt x="0" y="0"/>
                </a:lnTo>
                <a:lnTo>
                  <a:pt x="760475" y="13715"/>
                </a:lnTo>
                <a:lnTo>
                  <a:pt x="752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4411982" y="6287522"/>
            <a:ext cx="760730" cy="13969"/>
          </a:xfrm>
          <a:custGeom>
            <a:avLst/>
            <a:gdLst/>
            <a:ahLst/>
            <a:cxnLst/>
            <a:rect l="l" t="t" r="r" b="b"/>
            <a:pathLst>
              <a:path w="760729" h="13970">
                <a:moveTo>
                  <a:pt x="0" y="0"/>
                </a:moveTo>
                <a:lnTo>
                  <a:pt x="76047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4411980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57911" y="121919"/>
                </a:lnTo>
                <a:lnTo>
                  <a:pt x="818387" y="121919"/>
                </a:lnTo>
                <a:lnTo>
                  <a:pt x="0" y="0"/>
                </a:lnTo>
                <a:close/>
              </a:path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4411980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760475" y="0"/>
                </a:moveTo>
                <a:lnTo>
                  <a:pt x="0" y="0"/>
                </a:lnTo>
                <a:lnTo>
                  <a:pt x="818387" y="121919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4411980" y="6301234"/>
            <a:ext cx="818515" cy="121920"/>
          </a:xfrm>
          <a:custGeom>
            <a:avLst/>
            <a:gdLst/>
            <a:ahLst/>
            <a:cxnLst/>
            <a:rect l="l" t="t" r="r" b="b"/>
            <a:pathLst>
              <a:path w="818514" h="121920">
                <a:moveTo>
                  <a:pt x="0" y="0"/>
                </a:moveTo>
                <a:lnTo>
                  <a:pt x="818387" y="121919"/>
                </a:lnTo>
                <a:lnTo>
                  <a:pt x="57911" y="1219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4469894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64007" y="131063"/>
                </a:lnTo>
                <a:lnTo>
                  <a:pt x="824483" y="131063"/>
                </a:lnTo>
                <a:lnTo>
                  <a:pt x="0" y="0"/>
                </a:lnTo>
                <a:close/>
              </a:path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4469894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760475" y="0"/>
                </a:moveTo>
                <a:lnTo>
                  <a:pt x="0" y="0"/>
                </a:lnTo>
                <a:lnTo>
                  <a:pt x="824483" y="131063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4469894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64007" y="1310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4533900" y="6558026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175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533900" y="6554216"/>
            <a:ext cx="302260" cy="7620"/>
          </a:xfrm>
          <a:custGeom>
            <a:avLst/>
            <a:gdLst/>
            <a:ahLst/>
            <a:cxnLst/>
            <a:rect l="l" t="t" r="r" b="b"/>
            <a:pathLst>
              <a:path w="302260" h="7620">
                <a:moveTo>
                  <a:pt x="301751" y="0"/>
                </a:moveTo>
                <a:lnTo>
                  <a:pt x="0" y="0"/>
                </a:lnTo>
                <a:lnTo>
                  <a:pt x="301751" y="7619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4533900" y="6554216"/>
            <a:ext cx="302260" cy="7620"/>
          </a:xfrm>
          <a:custGeom>
            <a:avLst/>
            <a:gdLst/>
            <a:ahLst/>
            <a:cxnLst/>
            <a:rect l="l" t="t" r="r" b="b"/>
            <a:pathLst>
              <a:path w="302260" h="7620">
                <a:moveTo>
                  <a:pt x="0" y="0"/>
                </a:moveTo>
                <a:lnTo>
                  <a:pt x="301751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0408920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0408920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609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0404352" y="6566407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1523"/>
                </a:moveTo>
                <a:lnTo>
                  <a:pt x="10667" y="1523"/>
                </a:lnTo>
                <a:lnTo>
                  <a:pt x="4571" y="0"/>
                </a:lnTo>
                <a:lnTo>
                  <a:pt x="0" y="1523"/>
                </a:lnTo>
                <a:close/>
              </a:path>
              <a:path w="10795" h="1904">
                <a:moveTo>
                  <a:pt x="4571" y="0"/>
                </a:moveTo>
                <a:lnTo>
                  <a:pt x="10667" y="1523"/>
                </a:lnTo>
                <a:lnTo>
                  <a:pt x="10667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0408920" y="656640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6095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0404352" y="6566407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4571" y="0"/>
                </a:moveTo>
                <a:lnTo>
                  <a:pt x="10667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0404352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0" y="1523"/>
                </a:lnTo>
                <a:lnTo>
                  <a:pt x="10667" y="1523"/>
                </a:lnTo>
                <a:lnTo>
                  <a:pt x="0" y="0"/>
                </a:lnTo>
                <a:close/>
              </a:path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10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0404352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10667" y="0"/>
                </a:moveTo>
                <a:lnTo>
                  <a:pt x="0" y="0"/>
                </a:lnTo>
                <a:lnTo>
                  <a:pt x="10667" y="1523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0404352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847844" y="6562596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4847844" y="6554217"/>
            <a:ext cx="454659" cy="17146"/>
          </a:xfrm>
          <a:custGeom>
            <a:avLst/>
            <a:gdLst/>
            <a:ahLst/>
            <a:cxnLst/>
            <a:rect l="l" t="t" r="r" b="b"/>
            <a:pathLst>
              <a:path w="454660" h="17145">
                <a:moveTo>
                  <a:pt x="446531" y="0"/>
                </a:moveTo>
                <a:lnTo>
                  <a:pt x="0" y="0"/>
                </a:lnTo>
                <a:lnTo>
                  <a:pt x="454151" y="16763"/>
                </a:lnTo>
                <a:lnTo>
                  <a:pt x="446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4847844" y="6554217"/>
            <a:ext cx="454659" cy="17146"/>
          </a:xfrm>
          <a:custGeom>
            <a:avLst/>
            <a:gdLst/>
            <a:ahLst/>
            <a:cxnLst/>
            <a:rect l="l" t="t" r="r" b="b"/>
            <a:pathLst>
              <a:path w="454660" h="17145">
                <a:moveTo>
                  <a:pt x="0" y="0"/>
                </a:moveTo>
                <a:lnTo>
                  <a:pt x="454151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0404351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0" y="4571"/>
                </a:lnTo>
                <a:lnTo>
                  <a:pt x="21335" y="4571"/>
                </a:lnTo>
                <a:lnTo>
                  <a:pt x="0" y="0"/>
                </a:lnTo>
                <a:close/>
              </a:path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404351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18287" y="0"/>
                </a:moveTo>
                <a:lnTo>
                  <a:pt x="0" y="0"/>
                </a:lnTo>
                <a:lnTo>
                  <a:pt x="21335" y="4571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0404351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4847849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22859" y="50291"/>
                </a:lnTo>
                <a:lnTo>
                  <a:pt x="480059" y="50291"/>
                </a:lnTo>
                <a:lnTo>
                  <a:pt x="0" y="0"/>
                </a:lnTo>
                <a:close/>
              </a:path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4541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4847849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454151" y="0"/>
                </a:moveTo>
                <a:lnTo>
                  <a:pt x="0" y="0"/>
                </a:lnTo>
                <a:lnTo>
                  <a:pt x="480059" y="50291"/>
                </a:lnTo>
                <a:lnTo>
                  <a:pt x="454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4847849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22859" y="502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4536948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0" y="0"/>
                </a:moveTo>
                <a:lnTo>
                  <a:pt x="166115" y="65531"/>
                </a:lnTo>
                <a:lnTo>
                  <a:pt x="298703" y="0"/>
                </a:lnTo>
                <a:lnTo>
                  <a:pt x="0" y="0"/>
                </a:lnTo>
                <a:close/>
              </a:path>
              <a:path w="299085" h="66040">
                <a:moveTo>
                  <a:pt x="0" y="0"/>
                </a:moveTo>
                <a:lnTo>
                  <a:pt x="32003" y="65531"/>
                </a:lnTo>
                <a:lnTo>
                  <a:pt x="166115" y="655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4536948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298703" y="0"/>
                </a:moveTo>
                <a:lnTo>
                  <a:pt x="0" y="0"/>
                </a:lnTo>
                <a:lnTo>
                  <a:pt x="166115" y="65531"/>
                </a:lnTo>
                <a:lnTo>
                  <a:pt x="2987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4536948" y="6561841"/>
            <a:ext cx="166370" cy="66039"/>
          </a:xfrm>
          <a:custGeom>
            <a:avLst/>
            <a:gdLst/>
            <a:ahLst/>
            <a:cxnLst/>
            <a:rect l="l" t="t" r="r" b="b"/>
            <a:pathLst>
              <a:path w="166370" h="66040">
                <a:moveTo>
                  <a:pt x="0" y="0"/>
                </a:moveTo>
                <a:lnTo>
                  <a:pt x="166115" y="65531"/>
                </a:lnTo>
                <a:lnTo>
                  <a:pt x="32003" y="655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4870704" y="6628130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4870704" y="6621277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457199" y="0"/>
                </a:moveTo>
                <a:lnTo>
                  <a:pt x="0" y="0"/>
                </a:lnTo>
                <a:lnTo>
                  <a:pt x="457199" y="13715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4870704" y="6621277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0" y="0"/>
                </a:moveTo>
                <a:lnTo>
                  <a:pt x="457199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4878324" y="6636511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5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4878324" y="6634988"/>
            <a:ext cx="449580" cy="3175"/>
          </a:xfrm>
          <a:custGeom>
            <a:avLst/>
            <a:gdLst/>
            <a:ahLst/>
            <a:cxnLst/>
            <a:rect l="l" t="t" r="r" b="b"/>
            <a:pathLst>
              <a:path w="449579" h="3175">
                <a:moveTo>
                  <a:pt x="449579" y="0"/>
                </a:moveTo>
                <a:lnTo>
                  <a:pt x="0" y="0"/>
                </a:lnTo>
                <a:lnTo>
                  <a:pt x="443483" y="3047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4878329" y="6634988"/>
            <a:ext cx="443865" cy="3175"/>
          </a:xfrm>
          <a:custGeom>
            <a:avLst/>
            <a:gdLst/>
            <a:ahLst/>
            <a:cxnLst/>
            <a:rect l="l" t="t" r="r" b="b"/>
            <a:pathLst>
              <a:path w="443864" h="3175">
                <a:moveTo>
                  <a:pt x="0" y="0"/>
                </a:moveTo>
                <a:lnTo>
                  <a:pt x="443483" y="3047"/>
                </a:lnTo>
                <a:lnTo>
                  <a:pt x="152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0355580" y="6574029"/>
            <a:ext cx="111760" cy="85725"/>
          </a:xfrm>
          <a:custGeom>
            <a:avLst/>
            <a:gdLst/>
            <a:ahLst/>
            <a:cxnLst/>
            <a:rect l="l" t="t" r="r" b="b"/>
            <a:pathLst>
              <a:path w="111759" h="85725">
                <a:moveTo>
                  <a:pt x="0" y="85343"/>
                </a:moveTo>
                <a:lnTo>
                  <a:pt x="111251" y="85343"/>
                </a:lnTo>
                <a:lnTo>
                  <a:pt x="39623" y="0"/>
                </a:lnTo>
                <a:lnTo>
                  <a:pt x="0" y="85343"/>
                </a:lnTo>
                <a:close/>
              </a:path>
              <a:path w="111759" h="85725">
                <a:moveTo>
                  <a:pt x="39623" y="0"/>
                </a:moveTo>
                <a:lnTo>
                  <a:pt x="111251" y="85343"/>
                </a:lnTo>
                <a:lnTo>
                  <a:pt x="70103" y="0"/>
                </a:lnTo>
                <a:lnTo>
                  <a:pt x="396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0395204" y="6574029"/>
            <a:ext cx="71755" cy="85725"/>
          </a:xfrm>
          <a:custGeom>
            <a:avLst/>
            <a:gdLst/>
            <a:ahLst/>
            <a:cxnLst/>
            <a:rect l="l" t="t" r="r" b="b"/>
            <a:pathLst>
              <a:path w="71754" h="85725">
                <a:moveTo>
                  <a:pt x="30479" y="0"/>
                </a:moveTo>
                <a:lnTo>
                  <a:pt x="0" y="0"/>
                </a:lnTo>
                <a:lnTo>
                  <a:pt x="71627" y="85343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0355580" y="6574029"/>
            <a:ext cx="111760" cy="85725"/>
          </a:xfrm>
          <a:custGeom>
            <a:avLst/>
            <a:gdLst/>
            <a:ahLst/>
            <a:cxnLst/>
            <a:rect l="l" t="t" r="r" b="b"/>
            <a:pathLst>
              <a:path w="111759" h="85725">
                <a:moveTo>
                  <a:pt x="39623" y="0"/>
                </a:moveTo>
                <a:lnTo>
                  <a:pt x="111251" y="85343"/>
                </a:lnTo>
                <a:lnTo>
                  <a:pt x="0" y="85343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0477503" y="667308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0477503" y="667308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4568952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0" y="0"/>
                </a:moveTo>
                <a:lnTo>
                  <a:pt x="36575" y="47243"/>
                </a:lnTo>
                <a:lnTo>
                  <a:pt x="134111" y="0"/>
                </a:lnTo>
                <a:lnTo>
                  <a:pt x="0" y="0"/>
                </a:lnTo>
                <a:close/>
              </a:path>
              <a:path w="134620" h="47625">
                <a:moveTo>
                  <a:pt x="0" y="0"/>
                </a:moveTo>
                <a:lnTo>
                  <a:pt x="22859" y="47243"/>
                </a:lnTo>
                <a:lnTo>
                  <a:pt x="36575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4568952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134111" y="0"/>
                </a:moveTo>
                <a:lnTo>
                  <a:pt x="0" y="0"/>
                </a:lnTo>
                <a:lnTo>
                  <a:pt x="36575" y="47243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4568952" y="6627372"/>
            <a:ext cx="36830" cy="47624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0" y="0"/>
                </a:moveTo>
                <a:lnTo>
                  <a:pt x="36575" y="47243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10477503" y="667461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10347959" y="6659370"/>
            <a:ext cx="119380" cy="15240"/>
          </a:xfrm>
          <a:custGeom>
            <a:avLst/>
            <a:gdLst/>
            <a:ahLst/>
            <a:cxnLst/>
            <a:rect l="l" t="t" r="r" b="b"/>
            <a:pathLst>
              <a:path w="119379" h="15240">
                <a:moveTo>
                  <a:pt x="0" y="15239"/>
                </a:moveTo>
                <a:lnTo>
                  <a:pt x="118871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119379" h="15240">
                <a:moveTo>
                  <a:pt x="7619" y="0"/>
                </a:moveTo>
                <a:lnTo>
                  <a:pt x="118871" y="15239"/>
                </a:lnTo>
                <a:lnTo>
                  <a:pt x="118871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10355580" y="6659370"/>
            <a:ext cx="111760" cy="15240"/>
          </a:xfrm>
          <a:custGeom>
            <a:avLst/>
            <a:gdLst/>
            <a:ahLst/>
            <a:cxnLst/>
            <a:rect l="l" t="t" r="r" b="b"/>
            <a:pathLst>
              <a:path w="111759" h="15240">
                <a:moveTo>
                  <a:pt x="111251" y="0"/>
                </a:moveTo>
                <a:lnTo>
                  <a:pt x="0" y="0"/>
                </a:lnTo>
                <a:lnTo>
                  <a:pt x="111251" y="15239"/>
                </a:lnTo>
                <a:lnTo>
                  <a:pt x="1112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10347959" y="6659370"/>
            <a:ext cx="119380" cy="15240"/>
          </a:xfrm>
          <a:custGeom>
            <a:avLst/>
            <a:gdLst/>
            <a:ahLst/>
            <a:cxnLst/>
            <a:rect l="l" t="t" r="r" b="b"/>
            <a:pathLst>
              <a:path w="119379" h="15240">
                <a:moveTo>
                  <a:pt x="7619" y="0"/>
                </a:moveTo>
                <a:lnTo>
                  <a:pt x="118871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3458847" y="6453638"/>
            <a:ext cx="1818638" cy="33588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10329676" y="6674617"/>
            <a:ext cx="231775" cy="41275"/>
          </a:xfrm>
          <a:custGeom>
            <a:avLst/>
            <a:gdLst/>
            <a:ahLst/>
            <a:cxnLst/>
            <a:rect l="l" t="t" r="r" b="b"/>
            <a:pathLst>
              <a:path w="231775" h="41275">
                <a:moveTo>
                  <a:pt x="0" y="41147"/>
                </a:moveTo>
                <a:lnTo>
                  <a:pt x="231647" y="41147"/>
                </a:lnTo>
                <a:lnTo>
                  <a:pt x="18287" y="0"/>
                </a:lnTo>
                <a:lnTo>
                  <a:pt x="0" y="41147"/>
                </a:lnTo>
                <a:close/>
              </a:path>
              <a:path w="231775" h="41275">
                <a:moveTo>
                  <a:pt x="18287" y="0"/>
                </a:moveTo>
                <a:lnTo>
                  <a:pt x="231647" y="41147"/>
                </a:lnTo>
                <a:lnTo>
                  <a:pt x="152399" y="0"/>
                </a:lnTo>
                <a:lnTo>
                  <a:pt x="182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0347959" y="6674617"/>
            <a:ext cx="213360" cy="41275"/>
          </a:xfrm>
          <a:custGeom>
            <a:avLst/>
            <a:gdLst/>
            <a:ahLst/>
            <a:cxnLst/>
            <a:rect l="l" t="t" r="r" b="b"/>
            <a:pathLst>
              <a:path w="213359" h="41275">
                <a:moveTo>
                  <a:pt x="134111" y="0"/>
                </a:moveTo>
                <a:lnTo>
                  <a:pt x="0" y="0"/>
                </a:lnTo>
                <a:lnTo>
                  <a:pt x="213359" y="4114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0329676" y="6674617"/>
            <a:ext cx="231775" cy="41275"/>
          </a:xfrm>
          <a:custGeom>
            <a:avLst/>
            <a:gdLst/>
            <a:ahLst/>
            <a:cxnLst/>
            <a:rect l="l" t="t" r="r" b="b"/>
            <a:pathLst>
              <a:path w="231775" h="41275">
                <a:moveTo>
                  <a:pt x="18287" y="0"/>
                </a:moveTo>
                <a:lnTo>
                  <a:pt x="231647" y="41147"/>
                </a:lnTo>
                <a:lnTo>
                  <a:pt x="0" y="41147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0320529" y="6725665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0329676" y="6715760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231647" y="0"/>
                </a:moveTo>
                <a:lnTo>
                  <a:pt x="0" y="0"/>
                </a:lnTo>
                <a:lnTo>
                  <a:pt x="231647" y="7619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0325100" y="6715760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4571" y="0"/>
                </a:moveTo>
                <a:lnTo>
                  <a:pt x="236219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0325105" y="6723380"/>
            <a:ext cx="239395" cy="12700"/>
          </a:xfrm>
          <a:custGeom>
            <a:avLst/>
            <a:gdLst/>
            <a:ahLst/>
            <a:cxnLst/>
            <a:rect l="l" t="t" r="r" b="b"/>
            <a:pathLst>
              <a:path w="239395" h="12700">
                <a:moveTo>
                  <a:pt x="239267" y="0"/>
                </a:moveTo>
                <a:lnTo>
                  <a:pt x="0" y="0"/>
                </a:lnTo>
                <a:lnTo>
                  <a:pt x="233171" y="12191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0320528" y="6723380"/>
            <a:ext cx="238126" cy="12700"/>
          </a:xfrm>
          <a:custGeom>
            <a:avLst/>
            <a:gdLst/>
            <a:ahLst/>
            <a:cxnLst/>
            <a:rect l="l" t="t" r="r" b="b"/>
            <a:pathLst>
              <a:path w="238125" h="12700">
                <a:moveTo>
                  <a:pt x="4571" y="0"/>
                </a:moveTo>
                <a:lnTo>
                  <a:pt x="237743" y="12191"/>
                </a:lnTo>
                <a:lnTo>
                  <a:pt x="0" y="12191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0322052" y="6743954"/>
            <a:ext cx="236220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0322052" y="6735572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236219" y="0"/>
                </a:moveTo>
                <a:lnTo>
                  <a:pt x="0" y="0"/>
                </a:lnTo>
                <a:lnTo>
                  <a:pt x="231647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0322056" y="6735572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0" y="0"/>
                </a:moveTo>
                <a:lnTo>
                  <a:pt x="23164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0322056" y="6743193"/>
            <a:ext cx="231775" cy="9526"/>
          </a:xfrm>
          <a:custGeom>
            <a:avLst/>
            <a:gdLst/>
            <a:ahLst/>
            <a:cxnLst/>
            <a:rect l="l" t="t" r="r" b="b"/>
            <a:pathLst>
              <a:path w="231775" h="9525">
                <a:moveTo>
                  <a:pt x="231647" y="0"/>
                </a:moveTo>
                <a:lnTo>
                  <a:pt x="0" y="0"/>
                </a:lnTo>
                <a:lnTo>
                  <a:pt x="227075" y="9143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0322054" y="6743193"/>
            <a:ext cx="227328" cy="9526"/>
          </a:xfrm>
          <a:custGeom>
            <a:avLst/>
            <a:gdLst/>
            <a:ahLst/>
            <a:cxnLst/>
            <a:rect l="l" t="t" r="r" b="b"/>
            <a:pathLst>
              <a:path w="227329" h="9525">
                <a:moveTo>
                  <a:pt x="0" y="0"/>
                </a:moveTo>
                <a:lnTo>
                  <a:pt x="227075" y="9143"/>
                </a:lnTo>
                <a:lnTo>
                  <a:pt x="25907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0347959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6095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0354056" y="6755383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0347959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19" y="3047"/>
                </a:moveTo>
                <a:lnTo>
                  <a:pt x="6095" y="3047"/>
                </a:lnTo>
                <a:lnTo>
                  <a:pt x="0" y="0"/>
                </a:lnTo>
                <a:lnTo>
                  <a:pt x="7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0347959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0347959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0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0366248" y="6757671"/>
            <a:ext cx="182881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7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0366248" y="6752342"/>
            <a:ext cx="182881" cy="10795"/>
          </a:xfrm>
          <a:custGeom>
            <a:avLst/>
            <a:gdLst/>
            <a:ahLst/>
            <a:cxnLst/>
            <a:rect l="l" t="t" r="r" b="b"/>
            <a:pathLst>
              <a:path w="182879" h="10795">
                <a:moveTo>
                  <a:pt x="182879" y="0"/>
                </a:moveTo>
                <a:lnTo>
                  <a:pt x="0" y="0"/>
                </a:lnTo>
                <a:lnTo>
                  <a:pt x="176783" y="10667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10366252" y="6752342"/>
            <a:ext cx="177165" cy="10795"/>
          </a:xfrm>
          <a:custGeom>
            <a:avLst/>
            <a:gdLst/>
            <a:ahLst/>
            <a:cxnLst/>
            <a:rect l="l" t="t" r="r" b="b"/>
            <a:pathLst>
              <a:path w="177165" h="10795">
                <a:moveTo>
                  <a:pt x="0" y="0"/>
                </a:moveTo>
                <a:lnTo>
                  <a:pt x="1767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4971288" y="6638035"/>
            <a:ext cx="445134" cy="166370"/>
          </a:xfrm>
          <a:custGeom>
            <a:avLst/>
            <a:gdLst/>
            <a:ahLst/>
            <a:cxnLst/>
            <a:rect l="l" t="t" r="r" b="b"/>
            <a:pathLst>
              <a:path w="445135" h="166370">
                <a:moveTo>
                  <a:pt x="0" y="166115"/>
                </a:moveTo>
                <a:lnTo>
                  <a:pt x="445007" y="166115"/>
                </a:lnTo>
                <a:lnTo>
                  <a:pt x="350519" y="0"/>
                </a:lnTo>
                <a:lnTo>
                  <a:pt x="0" y="166115"/>
                </a:lnTo>
                <a:close/>
              </a:path>
              <a:path w="445135" h="166370">
                <a:moveTo>
                  <a:pt x="350519" y="0"/>
                </a:moveTo>
                <a:lnTo>
                  <a:pt x="445007" y="166115"/>
                </a:lnTo>
                <a:lnTo>
                  <a:pt x="364235" y="0"/>
                </a:lnTo>
                <a:lnTo>
                  <a:pt x="3505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5321811" y="6638035"/>
            <a:ext cx="94615" cy="166370"/>
          </a:xfrm>
          <a:custGeom>
            <a:avLst/>
            <a:gdLst/>
            <a:ahLst/>
            <a:cxnLst/>
            <a:rect l="l" t="t" r="r" b="b"/>
            <a:pathLst>
              <a:path w="94614" h="166370">
                <a:moveTo>
                  <a:pt x="13715" y="0"/>
                </a:moveTo>
                <a:lnTo>
                  <a:pt x="0" y="0"/>
                </a:lnTo>
                <a:lnTo>
                  <a:pt x="94487" y="1661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4971288" y="6638035"/>
            <a:ext cx="445134" cy="166370"/>
          </a:xfrm>
          <a:custGeom>
            <a:avLst/>
            <a:gdLst/>
            <a:ahLst/>
            <a:cxnLst/>
            <a:rect l="l" t="t" r="r" b="b"/>
            <a:pathLst>
              <a:path w="445135" h="166370">
                <a:moveTo>
                  <a:pt x="350519" y="0"/>
                </a:moveTo>
                <a:lnTo>
                  <a:pt x="445007" y="166115"/>
                </a:lnTo>
                <a:lnTo>
                  <a:pt x="0" y="166115"/>
                </a:lnTo>
                <a:lnTo>
                  <a:pt x="3505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4879853" y="6638035"/>
            <a:ext cx="441959" cy="166370"/>
          </a:xfrm>
          <a:custGeom>
            <a:avLst/>
            <a:gdLst/>
            <a:ahLst/>
            <a:cxnLst/>
            <a:rect l="l" t="t" r="r" b="b"/>
            <a:pathLst>
              <a:path w="441960" h="166370">
                <a:moveTo>
                  <a:pt x="0" y="0"/>
                </a:moveTo>
                <a:lnTo>
                  <a:pt x="91439" y="166115"/>
                </a:lnTo>
                <a:lnTo>
                  <a:pt x="441959" y="0"/>
                </a:lnTo>
                <a:lnTo>
                  <a:pt x="0" y="0"/>
                </a:lnTo>
                <a:close/>
              </a:path>
              <a:path w="441960" h="166370">
                <a:moveTo>
                  <a:pt x="0" y="0"/>
                </a:moveTo>
                <a:lnTo>
                  <a:pt x="77723" y="166115"/>
                </a:lnTo>
                <a:lnTo>
                  <a:pt x="91439" y="1661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879853" y="6638035"/>
            <a:ext cx="441959" cy="166370"/>
          </a:xfrm>
          <a:custGeom>
            <a:avLst/>
            <a:gdLst/>
            <a:ahLst/>
            <a:cxnLst/>
            <a:rect l="l" t="t" r="r" b="b"/>
            <a:pathLst>
              <a:path w="441960" h="166370">
                <a:moveTo>
                  <a:pt x="441959" y="0"/>
                </a:moveTo>
                <a:lnTo>
                  <a:pt x="0" y="0"/>
                </a:lnTo>
                <a:lnTo>
                  <a:pt x="91439" y="166115"/>
                </a:lnTo>
                <a:lnTo>
                  <a:pt x="441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879849" y="6638035"/>
            <a:ext cx="91440" cy="166370"/>
          </a:xfrm>
          <a:custGeom>
            <a:avLst/>
            <a:gdLst/>
            <a:ahLst/>
            <a:cxnLst/>
            <a:rect l="l" t="t" r="r" b="b"/>
            <a:pathLst>
              <a:path w="91439" h="166370">
                <a:moveTo>
                  <a:pt x="0" y="0"/>
                </a:moveTo>
                <a:lnTo>
                  <a:pt x="91439" y="166115"/>
                </a:lnTo>
                <a:lnTo>
                  <a:pt x="77723" y="1661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965192" y="6809485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971291" y="6804152"/>
            <a:ext cx="447041" cy="3175"/>
          </a:xfrm>
          <a:custGeom>
            <a:avLst/>
            <a:gdLst/>
            <a:ahLst/>
            <a:cxnLst/>
            <a:rect l="l" t="t" r="r" b="b"/>
            <a:pathLst>
              <a:path w="447039" h="3175">
                <a:moveTo>
                  <a:pt x="445007" y="0"/>
                </a:moveTo>
                <a:lnTo>
                  <a:pt x="0" y="0"/>
                </a:lnTo>
                <a:lnTo>
                  <a:pt x="446531" y="3047"/>
                </a:lnTo>
                <a:lnTo>
                  <a:pt x="445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965196" y="6804152"/>
            <a:ext cx="452755" cy="3175"/>
          </a:xfrm>
          <a:custGeom>
            <a:avLst/>
            <a:gdLst/>
            <a:ahLst/>
            <a:cxnLst/>
            <a:rect l="l" t="t" r="r" b="b"/>
            <a:pathLst>
              <a:path w="452754" h="3175">
                <a:moveTo>
                  <a:pt x="6095" y="0"/>
                </a:moveTo>
                <a:lnTo>
                  <a:pt x="452627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965192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452627" y="0"/>
                </a:moveTo>
                <a:lnTo>
                  <a:pt x="0" y="0"/>
                </a:lnTo>
                <a:lnTo>
                  <a:pt x="455675" y="7619"/>
                </a:lnTo>
                <a:lnTo>
                  <a:pt x="452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965192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0" y="0"/>
                </a:moveTo>
                <a:lnTo>
                  <a:pt x="4556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4946908" y="6814821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>
                <a:moveTo>
                  <a:pt x="0" y="0"/>
                </a:moveTo>
                <a:lnTo>
                  <a:pt x="47548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10326628" y="6763010"/>
            <a:ext cx="216535" cy="62865"/>
          </a:xfrm>
          <a:custGeom>
            <a:avLst/>
            <a:gdLst/>
            <a:ahLst/>
            <a:cxnLst/>
            <a:rect l="l" t="t" r="r" b="b"/>
            <a:pathLst>
              <a:path w="216534" h="62865">
                <a:moveTo>
                  <a:pt x="32003" y="0"/>
                </a:moveTo>
                <a:lnTo>
                  <a:pt x="182879" y="62483"/>
                </a:lnTo>
                <a:lnTo>
                  <a:pt x="216407" y="0"/>
                </a:lnTo>
                <a:lnTo>
                  <a:pt x="32003" y="0"/>
                </a:lnTo>
                <a:close/>
              </a:path>
              <a:path w="216534" h="62865">
                <a:moveTo>
                  <a:pt x="0" y="62483"/>
                </a:moveTo>
                <a:lnTo>
                  <a:pt x="182879" y="62483"/>
                </a:lnTo>
                <a:lnTo>
                  <a:pt x="32003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0358633" y="6763010"/>
            <a:ext cx="184785" cy="62865"/>
          </a:xfrm>
          <a:custGeom>
            <a:avLst/>
            <a:gdLst/>
            <a:ahLst/>
            <a:cxnLst/>
            <a:rect l="l" t="t" r="r" b="b"/>
            <a:pathLst>
              <a:path w="184784" h="62865">
                <a:moveTo>
                  <a:pt x="184403" y="0"/>
                </a:moveTo>
                <a:lnTo>
                  <a:pt x="0" y="0"/>
                </a:lnTo>
                <a:lnTo>
                  <a:pt x="150875" y="62483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10326622" y="6763010"/>
            <a:ext cx="182881" cy="62865"/>
          </a:xfrm>
          <a:custGeom>
            <a:avLst/>
            <a:gdLst/>
            <a:ahLst/>
            <a:cxnLst/>
            <a:rect l="l" t="t" r="r" b="b"/>
            <a:pathLst>
              <a:path w="182879" h="62865">
                <a:moveTo>
                  <a:pt x="32003" y="0"/>
                </a:moveTo>
                <a:lnTo>
                  <a:pt x="182879" y="62483"/>
                </a:lnTo>
                <a:lnTo>
                  <a:pt x="0" y="62483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4946904" y="6821678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4946904" y="681482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75487" y="0"/>
                </a:moveTo>
                <a:lnTo>
                  <a:pt x="0" y="0"/>
                </a:lnTo>
                <a:lnTo>
                  <a:pt x="481583" y="13715"/>
                </a:lnTo>
                <a:lnTo>
                  <a:pt x="475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946904" y="681482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0511028" y="6833107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0511028" y="6833107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0320528" y="6830822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7983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0326623" y="6825494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5">
                <a:moveTo>
                  <a:pt x="173735" y="0"/>
                </a:moveTo>
                <a:lnTo>
                  <a:pt x="0" y="0"/>
                </a:lnTo>
                <a:lnTo>
                  <a:pt x="173735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0320528" y="6825494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6095" y="0"/>
                </a:moveTo>
                <a:lnTo>
                  <a:pt x="179831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0271758" y="6836158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0" y="96011"/>
                </a:moveTo>
                <a:lnTo>
                  <a:pt x="457199" y="96011"/>
                </a:lnTo>
                <a:lnTo>
                  <a:pt x="48767" y="0"/>
                </a:lnTo>
                <a:lnTo>
                  <a:pt x="0" y="96011"/>
                </a:lnTo>
                <a:close/>
              </a:path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246887" y="0"/>
                </a:lnTo>
                <a:lnTo>
                  <a:pt x="487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0320529" y="6836158"/>
            <a:ext cx="408940" cy="96520"/>
          </a:xfrm>
          <a:custGeom>
            <a:avLst/>
            <a:gdLst/>
            <a:ahLst/>
            <a:cxnLst/>
            <a:rect l="l" t="t" r="r" b="b"/>
            <a:pathLst>
              <a:path w="408940" h="96520">
                <a:moveTo>
                  <a:pt x="198119" y="0"/>
                </a:moveTo>
                <a:lnTo>
                  <a:pt x="0" y="0"/>
                </a:lnTo>
                <a:lnTo>
                  <a:pt x="408431" y="96011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0271758" y="6836158"/>
            <a:ext cx="457200" cy="96520"/>
          </a:xfrm>
          <a:custGeom>
            <a:avLst/>
            <a:gdLst/>
            <a:ahLst/>
            <a:cxnLst/>
            <a:rect l="l" t="t" r="r" b="b"/>
            <a:pathLst>
              <a:path w="457200" h="96520">
                <a:moveTo>
                  <a:pt x="48767" y="0"/>
                </a:moveTo>
                <a:lnTo>
                  <a:pt x="457199" y="96011"/>
                </a:lnTo>
                <a:lnTo>
                  <a:pt x="0" y="96011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0268716" y="6936741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0271758" y="6933693"/>
            <a:ext cx="457200" cy="7620"/>
          </a:xfrm>
          <a:custGeom>
            <a:avLst/>
            <a:gdLst/>
            <a:ahLst/>
            <a:cxnLst/>
            <a:rect l="l" t="t" r="r" b="b"/>
            <a:pathLst>
              <a:path w="457200" h="7620">
                <a:moveTo>
                  <a:pt x="457199" y="0"/>
                </a:moveTo>
                <a:lnTo>
                  <a:pt x="0" y="0"/>
                </a:lnTo>
                <a:lnTo>
                  <a:pt x="457199" y="7619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0268716" y="6933693"/>
            <a:ext cx="460375" cy="7620"/>
          </a:xfrm>
          <a:custGeom>
            <a:avLst/>
            <a:gdLst/>
            <a:ahLst/>
            <a:cxnLst/>
            <a:rect l="l" t="t" r="r" b="b"/>
            <a:pathLst>
              <a:path w="460375" h="7620">
                <a:moveTo>
                  <a:pt x="3047" y="0"/>
                </a:moveTo>
                <a:lnTo>
                  <a:pt x="460247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0253473" y="6955028"/>
            <a:ext cx="478789" cy="0"/>
          </a:xfrm>
          <a:custGeom>
            <a:avLst/>
            <a:gdLst/>
            <a:ahLst/>
            <a:cxnLst/>
            <a:rect l="l" t="t" r="r" b="b"/>
            <a:pathLst>
              <a:path w="478790">
                <a:moveTo>
                  <a:pt x="0" y="0"/>
                </a:moveTo>
                <a:lnTo>
                  <a:pt x="478535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0268711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463295" y="0"/>
                </a:moveTo>
                <a:lnTo>
                  <a:pt x="0" y="0"/>
                </a:lnTo>
                <a:lnTo>
                  <a:pt x="448055" y="27431"/>
                </a:lnTo>
                <a:lnTo>
                  <a:pt x="463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0253471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15239" y="0"/>
                </a:moveTo>
                <a:lnTo>
                  <a:pt x="463295" y="27431"/>
                </a:lnTo>
                <a:lnTo>
                  <a:pt x="0" y="27431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0256520" y="69778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0256520" y="69778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0256525" y="6968746"/>
            <a:ext cx="460375" cy="9526"/>
          </a:xfrm>
          <a:custGeom>
            <a:avLst/>
            <a:gdLst/>
            <a:ahLst/>
            <a:cxnLst/>
            <a:rect l="l" t="t" r="r" b="b"/>
            <a:pathLst>
              <a:path w="460375" h="9525">
                <a:moveTo>
                  <a:pt x="460247" y="0"/>
                </a:moveTo>
                <a:lnTo>
                  <a:pt x="0" y="0"/>
                </a:lnTo>
                <a:lnTo>
                  <a:pt x="457199" y="9143"/>
                </a:lnTo>
                <a:lnTo>
                  <a:pt x="460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0256520" y="6968746"/>
            <a:ext cx="457200" cy="9526"/>
          </a:xfrm>
          <a:custGeom>
            <a:avLst/>
            <a:gdLst/>
            <a:ahLst/>
            <a:cxnLst/>
            <a:rect l="l" t="t" r="r" b="b"/>
            <a:pathLst>
              <a:path w="457200" h="9525">
                <a:moveTo>
                  <a:pt x="0" y="0"/>
                </a:moveTo>
                <a:lnTo>
                  <a:pt x="457199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0256525" y="6978586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0262616" y="6979411"/>
            <a:ext cx="449580" cy="6349"/>
          </a:xfrm>
          <a:custGeom>
            <a:avLst/>
            <a:gdLst/>
            <a:ahLst/>
            <a:cxnLst/>
            <a:rect l="l" t="t" r="r" b="b"/>
            <a:pathLst>
              <a:path w="449579" h="6350">
                <a:moveTo>
                  <a:pt x="449579" y="0"/>
                </a:moveTo>
                <a:lnTo>
                  <a:pt x="0" y="0"/>
                </a:lnTo>
                <a:lnTo>
                  <a:pt x="446531" y="6095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0262620" y="6979411"/>
            <a:ext cx="447041" cy="6349"/>
          </a:xfrm>
          <a:custGeom>
            <a:avLst/>
            <a:gdLst/>
            <a:ahLst/>
            <a:cxnLst/>
            <a:rect l="l" t="t" r="r" b="b"/>
            <a:pathLst>
              <a:path w="447040" h="6350">
                <a:moveTo>
                  <a:pt x="0" y="0"/>
                </a:moveTo>
                <a:lnTo>
                  <a:pt x="446531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0245853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6095"/>
                </a:moveTo>
                <a:lnTo>
                  <a:pt x="28955" y="6095"/>
                </a:lnTo>
                <a:lnTo>
                  <a:pt x="3047" y="0"/>
                </a:lnTo>
                <a:lnTo>
                  <a:pt x="0" y="6095"/>
                </a:lnTo>
                <a:close/>
              </a:path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16763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0248904" y="6979411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13715" y="0"/>
                </a:moveTo>
                <a:lnTo>
                  <a:pt x="0" y="0"/>
                </a:lnTo>
                <a:lnTo>
                  <a:pt x="25907" y="609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0245853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0274807" y="6993128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0274807" y="6985507"/>
            <a:ext cx="434340" cy="15240"/>
          </a:xfrm>
          <a:custGeom>
            <a:avLst/>
            <a:gdLst/>
            <a:ahLst/>
            <a:cxnLst/>
            <a:rect l="l" t="t" r="r" b="b"/>
            <a:pathLst>
              <a:path w="434340" h="15240">
                <a:moveTo>
                  <a:pt x="434339" y="0"/>
                </a:moveTo>
                <a:lnTo>
                  <a:pt x="0" y="0"/>
                </a:lnTo>
                <a:lnTo>
                  <a:pt x="426719" y="15239"/>
                </a:lnTo>
                <a:lnTo>
                  <a:pt x="434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0274807" y="6985507"/>
            <a:ext cx="426720" cy="15240"/>
          </a:xfrm>
          <a:custGeom>
            <a:avLst/>
            <a:gdLst/>
            <a:ahLst/>
            <a:cxnLst/>
            <a:rect l="l" t="t" r="r" b="b"/>
            <a:pathLst>
              <a:path w="426720" h="15240">
                <a:moveTo>
                  <a:pt x="0" y="0"/>
                </a:moveTo>
                <a:lnTo>
                  <a:pt x="426719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0238232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0" y="15239"/>
                </a:moveTo>
                <a:lnTo>
                  <a:pt x="67055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36575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0245852" y="6985507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40">
                <a:moveTo>
                  <a:pt x="28955" y="0"/>
                </a:moveTo>
                <a:lnTo>
                  <a:pt x="0" y="0"/>
                </a:lnTo>
                <a:lnTo>
                  <a:pt x="59435" y="1523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0238232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0305293" y="7000749"/>
            <a:ext cx="396239" cy="90170"/>
          </a:xfrm>
          <a:custGeom>
            <a:avLst/>
            <a:gdLst/>
            <a:ahLst/>
            <a:cxnLst/>
            <a:rect l="l" t="t" r="r" b="b"/>
            <a:pathLst>
              <a:path w="396240" h="90170">
                <a:moveTo>
                  <a:pt x="0" y="0"/>
                </a:moveTo>
                <a:lnTo>
                  <a:pt x="350519" y="89915"/>
                </a:lnTo>
                <a:lnTo>
                  <a:pt x="396239" y="0"/>
                </a:lnTo>
                <a:lnTo>
                  <a:pt x="0" y="0"/>
                </a:lnTo>
                <a:close/>
              </a:path>
              <a:path w="396240" h="90170">
                <a:moveTo>
                  <a:pt x="0" y="0"/>
                </a:moveTo>
                <a:lnTo>
                  <a:pt x="179831" y="89915"/>
                </a:lnTo>
                <a:lnTo>
                  <a:pt x="350519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0305293" y="7000749"/>
            <a:ext cx="396239" cy="90170"/>
          </a:xfrm>
          <a:custGeom>
            <a:avLst/>
            <a:gdLst/>
            <a:ahLst/>
            <a:cxnLst/>
            <a:rect l="l" t="t" r="r" b="b"/>
            <a:pathLst>
              <a:path w="396240" h="90170">
                <a:moveTo>
                  <a:pt x="396239" y="0"/>
                </a:moveTo>
                <a:lnTo>
                  <a:pt x="0" y="0"/>
                </a:lnTo>
                <a:lnTo>
                  <a:pt x="350519" y="89915"/>
                </a:lnTo>
                <a:lnTo>
                  <a:pt x="396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0305288" y="7000749"/>
            <a:ext cx="350520" cy="90170"/>
          </a:xfrm>
          <a:custGeom>
            <a:avLst/>
            <a:gdLst/>
            <a:ahLst/>
            <a:cxnLst/>
            <a:rect l="l" t="t" r="r" b="b"/>
            <a:pathLst>
              <a:path w="350520" h="90170">
                <a:moveTo>
                  <a:pt x="0" y="0"/>
                </a:moveTo>
                <a:lnTo>
                  <a:pt x="350519" y="89915"/>
                </a:lnTo>
                <a:lnTo>
                  <a:pt x="179831" y="899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0192511" y="7000749"/>
            <a:ext cx="292735" cy="90170"/>
          </a:xfrm>
          <a:custGeom>
            <a:avLst/>
            <a:gdLst/>
            <a:ahLst/>
            <a:cxnLst/>
            <a:rect l="l" t="t" r="r" b="b"/>
            <a:pathLst>
              <a:path w="292734" h="90170">
                <a:moveTo>
                  <a:pt x="0" y="89915"/>
                </a:moveTo>
                <a:lnTo>
                  <a:pt x="292607" y="89915"/>
                </a:lnTo>
                <a:lnTo>
                  <a:pt x="45719" y="0"/>
                </a:lnTo>
                <a:lnTo>
                  <a:pt x="0" y="89915"/>
                </a:lnTo>
                <a:close/>
              </a:path>
              <a:path w="292734" h="90170">
                <a:moveTo>
                  <a:pt x="45719" y="0"/>
                </a:moveTo>
                <a:lnTo>
                  <a:pt x="292607" y="89915"/>
                </a:lnTo>
                <a:lnTo>
                  <a:pt x="112775" y="0"/>
                </a:lnTo>
                <a:lnTo>
                  <a:pt x="457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0238237" y="7000749"/>
            <a:ext cx="247015" cy="90170"/>
          </a:xfrm>
          <a:custGeom>
            <a:avLst/>
            <a:gdLst/>
            <a:ahLst/>
            <a:cxnLst/>
            <a:rect l="l" t="t" r="r" b="b"/>
            <a:pathLst>
              <a:path w="247015" h="90170">
                <a:moveTo>
                  <a:pt x="67055" y="0"/>
                </a:moveTo>
                <a:lnTo>
                  <a:pt x="0" y="0"/>
                </a:lnTo>
                <a:lnTo>
                  <a:pt x="246887" y="89915"/>
                </a:lnTo>
                <a:lnTo>
                  <a:pt x="67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0192511" y="7000749"/>
            <a:ext cx="292735" cy="90170"/>
          </a:xfrm>
          <a:custGeom>
            <a:avLst/>
            <a:gdLst/>
            <a:ahLst/>
            <a:cxnLst/>
            <a:rect l="l" t="t" r="r" b="b"/>
            <a:pathLst>
              <a:path w="292734" h="90170">
                <a:moveTo>
                  <a:pt x="45719" y="0"/>
                </a:moveTo>
                <a:lnTo>
                  <a:pt x="292607" y="89915"/>
                </a:lnTo>
                <a:lnTo>
                  <a:pt x="0" y="89915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0190988" y="7092950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0485124" y="7090664"/>
            <a:ext cx="170815" cy="5080"/>
          </a:xfrm>
          <a:custGeom>
            <a:avLst/>
            <a:gdLst/>
            <a:ahLst/>
            <a:cxnLst/>
            <a:rect l="l" t="t" r="r" b="b"/>
            <a:pathLst>
              <a:path w="170815" h="5079">
                <a:moveTo>
                  <a:pt x="170687" y="0"/>
                </a:moveTo>
                <a:lnTo>
                  <a:pt x="0" y="0"/>
                </a:lnTo>
                <a:lnTo>
                  <a:pt x="169163" y="45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0485124" y="7090664"/>
            <a:ext cx="169545" cy="5080"/>
          </a:xfrm>
          <a:custGeom>
            <a:avLst/>
            <a:gdLst/>
            <a:ahLst/>
            <a:cxnLst/>
            <a:rect l="l" t="t" r="r" b="b"/>
            <a:pathLst>
              <a:path w="169545" h="5079">
                <a:moveTo>
                  <a:pt x="0" y="0"/>
                </a:moveTo>
                <a:lnTo>
                  <a:pt x="169163" y="4571"/>
                </a:lnTo>
                <a:lnTo>
                  <a:pt x="914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0192511" y="7090664"/>
            <a:ext cx="302260" cy="5080"/>
          </a:xfrm>
          <a:custGeom>
            <a:avLst/>
            <a:gdLst/>
            <a:ahLst/>
            <a:cxnLst/>
            <a:rect l="l" t="t" r="r" b="b"/>
            <a:pathLst>
              <a:path w="302259" h="5079">
                <a:moveTo>
                  <a:pt x="292607" y="0"/>
                </a:moveTo>
                <a:lnTo>
                  <a:pt x="0" y="0"/>
                </a:lnTo>
                <a:lnTo>
                  <a:pt x="301751" y="4571"/>
                </a:lnTo>
                <a:lnTo>
                  <a:pt x="2926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0190988" y="7090664"/>
            <a:ext cx="303530" cy="5080"/>
          </a:xfrm>
          <a:custGeom>
            <a:avLst/>
            <a:gdLst/>
            <a:ahLst/>
            <a:cxnLst/>
            <a:rect l="l" t="t" r="r" b="b"/>
            <a:pathLst>
              <a:path w="303529" h="5079">
                <a:moveTo>
                  <a:pt x="1523" y="0"/>
                </a:moveTo>
                <a:lnTo>
                  <a:pt x="303275" y="4571"/>
                </a:lnTo>
                <a:lnTo>
                  <a:pt x="0" y="4571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0189464" y="7095997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0186416" y="7100570"/>
            <a:ext cx="466726" cy="0"/>
          </a:xfrm>
          <a:custGeom>
            <a:avLst/>
            <a:gdLst/>
            <a:ahLst/>
            <a:cxnLst/>
            <a:rect l="l" t="t" r="r" b="b"/>
            <a:pathLst>
              <a:path w="466725">
                <a:moveTo>
                  <a:pt x="0" y="0"/>
                </a:moveTo>
                <a:lnTo>
                  <a:pt x="46634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0497313" y="7096760"/>
            <a:ext cx="155576" cy="7620"/>
          </a:xfrm>
          <a:custGeom>
            <a:avLst/>
            <a:gdLst/>
            <a:ahLst/>
            <a:cxnLst/>
            <a:rect l="l" t="t" r="r" b="b"/>
            <a:pathLst>
              <a:path w="155575" h="7620">
                <a:moveTo>
                  <a:pt x="155447" y="0"/>
                </a:moveTo>
                <a:lnTo>
                  <a:pt x="0" y="0"/>
                </a:lnTo>
                <a:lnTo>
                  <a:pt x="152399" y="7619"/>
                </a:lnTo>
                <a:lnTo>
                  <a:pt x="1554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0497313" y="7096760"/>
            <a:ext cx="152400" cy="7620"/>
          </a:xfrm>
          <a:custGeom>
            <a:avLst/>
            <a:gdLst/>
            <a:ahLst/>
            <a:cxnLst/>
            <a:rect l="l" t="t" r="r" b="b"/>
            <a:pathLst>
              <a:path w="152400" h="7620">
                <a:moveTo>
                  <a:pt x="0" y="0"/>
                </a:moveTo>
                <a:lnTo>
                  <a:pt x="152399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0189469" y="7096760"/>
            <a:ext cx="325119" cy="7620"/>
          </a:xfrm>
          <a:custGeom>
            <a:avLst/>
            <a:gdLst/>
            <a:ahLst/>
            <a:cxnLst/>
            <a:rect l="l" t="t" r="r" b="b"/>
            <a:pathLst>
              <a:path w="325120" h="7620">
                <a:moveTo>
                  <a:pt x="307847" y="0"/>
                </a:moveTo>
                <a:lnTo>
                  <a:pt x="0" y="0"/>
                </a:lnTo>
                <a:lnTo>
                  <a:pt x="324611" y="7619"/>
                </a:lnTo>
                <a:lnTo>
                  <a:pt x="3078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0186419" y="7096760"/>
            <a:ext cx="327660" cy="7620"/>
          </a:xfrm>
          <a:custGeom>
            <a:avLst/>
            <a:gdLst/>
            <a:ahLst/>
            <a:cxnLst/>
            <a:rect l="l" t="t" r="r" b="b"/>
            <a:pathLst>
              <a:path w="327659" h="7620">
                <a:moveTo>
                  <a:pt x="3047" y="0"/>
                </a:moveTo>
                <a:lnTo>
                  <a:pt x="32765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0184892" y="7105142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0514077" y="7104380"/>
            <a:ext cx="135891" cy="1905"/>
          </a:xfrm>
          <a:custGeom>
            <a:avLst/>
            <a:gdLst/>
            <a:ahLst/>
            <a:cxnLst/>
            <a:rect l="l" t="t" r="r" b="b"/>
            <a:pathLst>
              <a:path w="135890" h="1904">
                <a:moveTo>
                  <a:pt x="135635" y="0"/>
                </a:moveTo>
                <a:lnTo>
                  <a:pt x="0" y="0"/>
                </a:lnTo>
                <a:lnTo>
                  <a:pt x="134111" y="1523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10514076" y="7104380"/>
            <a:ext cx="134620" cy="1905"/>
          </a:xfrm>
          <a:custGeom>
            <a:avLst/>
            <a:gdLst/>
            <a:ahLst/>
            <a:cxnLst/>
            <a:rect l="l" t="t" r="r" b="b"/>
            <a:pathLst>
              <a:path w="134620" h="1904">
                <a:moveTo>
                  <a:pt x="0" y="0"/>
                </a:moveTo>
                <a:lnTo>
                  <a:pt x="134111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0187941" y="7109714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0187941" y="7105905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329183" y="0"/>
                </a:moveTo>
                <a:lnTo>
                  <a:pt x="0" y="0"/>
                </a:lnTo>
                <a:lnTo>
                  <a:pt x="344423" y="7619"/>
                </a:lnTo>
                <a:lnTo>
                  <a:pt x="3291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10187941" y="7105905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0" y="0"/>
                </a:moveTo>
                <a:lnTo>
                  <a:pt x="34442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4946908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152399" y="313943"/>
                </a:lnTo>
                <a:lnTo>
                  <a:pt x="633983" y="313943"/>
                </a:lnTo>
                <a:lnTo>
                  <a:pt x="0" y="0"/>
                </a:lnTo>
                <a:close/>
              </a:path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481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4946908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481583" y="0"/>
                </a:moveTo>
                <a:lnTo>
                  <a:pt x="0" y="0"/>
                </a:lnTo>
                <a:lnTo>
                  <a:pt x="633983" y="313943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4946908" y="6828537"/>
            <a:ext cx="634365" cy="314325"/>
          </a:xfrm>
          <a:custGeom>
            <a:avLst/>
            <a:gdLst/>
            <a:ahLst/>
            <a:cxnLst/>
            <a:rect l="l" t="t" r="r" b="b"/>
            <a:pathLst>
              <a:path w="634364" h="314325">
                <a:moveTo>
                  <a:pt x="0" y="0"/>
                </a:moveTo>
                <a:lnTo>
                  <a:pt x="633983" y="313943"/>
                </a:lnTo>
                <a:lnTo>
                  <a:pt x="152399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0517128" y="7105905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0" y="0"/>
                </a:moveTo>
                <a:lnTo>
                  <a:pt x="111251" y="39623"/>
                </a:lnTo>
                <a:lnTo>
                  <a:pt x="131063" y="0"/>
                </a:lnTo>
                <a:lnTo>
                  <a:pt x="0" y="0"/>
                </a:lnTo>
                <a:close/>
              </a:path>
              <a:path w="131445" h="40004">
                <a:moveTo>
                  <a:pt x="0" y="0"/>
                </a:moveTo>
                <a:lnTo>
                  <a:pt x="80771" y="39623"/>
                </a:lnTo>
                <a:lnTo>
                  <a:pt x="111251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0517128" y="7105905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131063" y="0"/>
                </a:moveTo>
                <a:lnTo>
                  <a:pt x="0" y="0"/>
                </a:lnTo>
                <a:lnTo>
                  <a:pt x="111251" y="39623"/>
                </a:lnTo>
                <a:lnTo>
                  <a:pt x="1310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10517123" y="7105905"/>
            <a:ext cx="111760" cy="40004"/>
          </a:xfrm>
          <a:custGeom>
            <a:avLst/>
            <a:gdLst/>
            <a:ahLst/>
            <a:cxnLst/>
            <a:rect l="l" t="t" r="r" b="b"/>
            <a:pathLst>
              <a:path w="111759" h="40004">
                <a:moveTo>
                  <a:pt x="0" y="0"/>
                </a:moveTo>
                <a:lnTo>
                  <a:pt x="111251" y="39623"/>
                </a:lnTo>
                <a:lnTo>
                  <a:pt x="8077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018794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57911" y="32003"/>
                </a:lnTo>
                <a:lnTo>
                  <a:pt x="409955" y="32003"/>
                </a:lnTo>
                <a:lnTo>
                  <a:pt x="0" y="0"/>
                </a:lnTo>
                <a:close/>
              </a:path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3444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018794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344423" y="0"/>
                </a:moveTo>
                <a:lnTo>
                  <a:pt x="0" y="0"/>
                </a:lnTo>
                <a:lnTo>
                  <a:pt x="409955" y="32003"/>
                </a:lnTo>
                <a:lnTo>
                  <a:pt x="3444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0187945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57911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10611611" y="7153147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10611611" y="7153147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10597895" y="7145529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79" h="7620">
                <a:moveTo>
                  <a:pt x="0" y="0"/>
                </a:moveTo>
                <a:lnTo>
                  <a:pt x="27431" y="7619"/>
                </a:lnTo>
                <a:lnTo>
                  <a:pt x="30479" y="0"/>
                </a:lnTo>
                <a:lnTo>
                  <a:pt x="0" y="0"/>
                </a:lnTo>
                <a:close/>
              </a:path>
              <a:path w="30479" h="7620">
                <a:moveTo>
                  <a:pt x="0" y="0"/>
                </a:moveTo>
                <a:lnTo>
                  <a:pt x="13715" y="7619"/>
                </a:lnTo>
                <a:lnTo>
                  <a:pt x="27431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10597895" y="7145529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79" h="7620">
                <a:moveTo>
                  <a:pt x="30479" y="0"/>
                </a:moveTo>
                <a:lnTo>
                  <a:pt x="0" y="0"/>
                </a:lnTo>
                <a:lnTo>
                  <a:pt x="27431" y="7619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10597897" y="7145529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20">
                <a:moveTo>
                  <a:pt x="0" y="0"/>
                </a:moveTo>
                <a:lnTo>
                  <a:pt x="27431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10245852" y="7149338"/>
            <a:ext cx="365760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0245852" y="7145529"/>
            <a:ext cx="365760" cy="7620"/>
          </a:xfrm>
          <a:custGeom>
            <a:avLst/>
            <a:gdLst/>
            <a:ahLst/>
            <a:cxnLst/>
            <a:rect l="l" t="t" r="r" b="b"/>
            <a:pathLst>
              <a:path w="365759" h="7620">
                <a:moveTo>
                  <a:pt x="352043" y="0"/>
                </a:moveTo>
                <a:lnTo>
                  <a:pt x="0" y="0"/>
                </a:lnTo>
                <a:lnTo>
                  <a:pt x="365759" y="7619"/>
                </a:lnTo>
                <a:lnTo>
                  <a:pt x="3520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0245852" y="7145529"/>
            <a:ext cx="365760" cy="7620"/>
          </a:xfrm>
          <a:custGeom>
            <a:avLst/>
            <a:gdLst/>
            <a:ahLst/>
            <a:cxnLst/>
            <a:rect l="l" t="t" r="r" b="b"/>
            <a:pathLst>
              <a:path w="365759" h="7620">
                <a:moveTo>
                  <a:pt x="0" y="0"/>
                </a:moveTo>
                <a:lnTo>
                  <a:pt x="365759" y="7619"/>
                </a:lnTo>
                <a:lnTo>
                  <a:pt x="1219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0258045" y="7153910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81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099304" y="7149338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099304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81583" y="0"/>
                </a:moveTo>
                <a:lnTo>
                  <a:pt x="0" y="0"/>
                </a:lnTo>
                <a:lnTo>
                  <a:pt x="481583" y="13715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099304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0262616" y="7159244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>
                <a:moveTo>
                  <a:pt x="0" y="0"/>
                </a:moveTo>
                <a:lnTo>
                  <a:pt x="3535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0262616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353567" y="0"/>
                </a:moveTo>
                <a:lnTo>
                  <a:pt x="0" y="0"/>
                </a:lnTo>
                <a:lnTo>
                  <a:pt x="353567" y="9143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0262616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0" y="0"/>
                </a:moveTo>
                <a:lnTo>
                  <a:pt x="353567" y="9143"/>
                </a:lnTo>
                <a:lnTo>
                  <a:pt x="15239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0297668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0297668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10277859" y="7169150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3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0277859" y="7163822"/>
            <a:ext cx="341630" cy="10795"/>
          </a:xfrm>
          <a:custGeom>
            <a:avLst/>
            <a:gdLst/>
            <a:ahLst/>
            <a:cxnLst/>
            <a:rect l="l" t="t" r="r" b="b"/>
            <a:pathLst>
              <a:path w="341629" h="10795">
                <a:moveTo>
                  <a:pt x="341375" y="0"/>
                </a:moveTo>
                <a:lnTo>
                  <a:pt x="0" y="0"/>
                </a:lnTo>
                <a:lnTo>
                  <a:pt x="336803" y="10667"/>
                </a:lnTo>
                <a:lnTo>
                  <a:pt x="341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0277857" y="7163822"/>
            <a:ext cx="337185" cy="10795"/>
          </a:xfrm>
          <a:custGeom>
            <a:avLst/>
            <a:gdLst/>
            <a:ahLst/>
            <a:cxnLst/>
            <a:rect l="l" t="t" r="r" b="b"/>
            <a:pathLst>
              <a:path w="337184" h="10795">
                <a:moveTo>
                  <a:pt x="0" y="0"/>
                </a:moveTo>
                <a:lnTo>
                  <a:pt x="336803" y="10667"/>
                </a:lnTo>
                <a:lnTo>
                  <a:pt x="1981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0312909" y="7179818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0" y="0"/>
                </a:moveTo>
                <a:lnTo>
                  <a:pt x="30175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0312909" y="7174489"/>
            <a:ext cx="302260" cy="10795"/>
          </a:xfrm>
          <a:custGeom>
            <a:avLst/>
            <a:gdLst/>
            <a:ahLst/>
            <a:cxnLst/>
            <a:rect l="l" t="t" r="r" b="b"/>
            <a:pathLst>
              <a:path w="302259" h="10795">
                <a:moveTo>
                  <a:pt x="301751" y="0"/>
                </a:moveTo>
                <a:lnTo>
                  <a:pt x="0" y="0"/>
                </a:lnTo>
                <a:lnTo>
                  <a:pt x="295655" y="1066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0312908" y="7174489"/>
            <a:ext cx="295910" cy="10795"/>
          </a:xfrm>
          <a:custGeom>
            <a:avLst/>
            <a:gdLst/>
            <a:ahLst/>
            <a:cxnLst/>
            <a:rect l="l" t="t" r="r" b="b"/>
            <a:pathLst>
              <a:path w="295909" h="10795">
                <a:moveTo>
                  <a:pt x="0" y="0"/>
                </a:moveTo>
                <a:lnTo>
                  <a:pt x="29565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105404" y="7156201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0" y="0"/>
                </a:moveTo>
                <a:lnTo>
                  <a:pt x="358139" y="56387"/>
                </a:lnTo>
                <a:lnTo>
                  <a:pt x="475487" y="0"/>
                </a:lnTo>
                <a:lnTo>
                  <a:pt x="0" y="0"/>
                </a:lnTo>
                <a:close/>
              </a:path>
              <a:path w="475614" h="56515">
                <a:moveTo>
                  <a:pt x="0" y="0"/>
                </a:moveTo>
                <a:lnTo>
                  <a:pt x="27431" y="56387"/>
                </a:lnTo>
                <a:lnTo>
                  <a:pt x="358139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105404" y="7156201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475487" y="0"/>
                </a:moveTo>
                <a:lnTo>
                  <a:pt x="0" y="0"/>
                </a:lnTo>
                <a:lnTo>
                  <a:pt x="358139" y="56387"/>
                </a:lnTo>
                <a:lnTo>
                  <a:pt x="475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105403" y="7156201"/>
            <a:ext cx="358140" cy="56515"/>
          </a:xfrm>
          <a:custGeom>
            <a:avLst/>
            <a:gdLst/>
            <a:ahLst/>
            <a:cxnLst/>
            <a:rect l="l" t="t" r="r" b="b"/>
            <a:pathLst>
              <a:path w="358139" h="56515">
                <a:moveTo>
                  <a:pt x="0" y="0"/>
                </a:moveTo>
                <a:lnTo>
                  <a:pt x="358139" y="56387"/>
                </a:lnTo>
                <a:lnTo>
                  <a:pt x="27431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132837" y="7211948"/>
            <a:ext cx="325119" cy="31750"/>
          </a:xfrm>
          <a:custGeom>
            <a:avLst/>
            <a:gdLst/>
            <a:ahLst/>
            <a:cxnLst/>
            <a:rect l="l" t="t" r="r" b="b"/>
            <a:pathLst>
              <a:path w="325120" h="31750">
                <a:moveTo>
                  <a:pt x="0" y="31749"/>
                </a:moveTo>
                <a:lnTo>
                  <a:pt x="324611" y="31749"/>
                </a:lnTo>
                <a:lnTo>
                  <a:pt x="324611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132834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313943" y="0"/>
                </a:moveTo>
                <a:lnTo>
                  <a:pt x="0" y="0"/>
                </a:lnTo>
                <a:lnTo>
                  <a:pt x="313943" y="10667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132834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0" y="0"/>
                </a:moveTo>
                <a:lnTo>
                  <a:pt x="313943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138931" y="7222619"/>
            <a:ext cx="318770" cy="7620"/>
          </a:xfrm>
          <a:custGeom>
            <a:avLst/>
            <a:gdLst/>
            <a:ahLst/>
            <a:cxnLst/>
            <a:rect l="l" t="t" r="r" b="b"/>
            <a:pathLst>
              <a:path w="318770" h="7620">
                <a:moveTo>
                  <a:pt x="0" y="7365"/>
                </a:moveTo>
                <a:lnTo>
                  <a:pt x="318515" y="7365"/>
                </a:lnTo>
                <a:lnTo>
                  <a:pt x="318515" y="0"/>
                </a:lnTo>
                <a:lnTo>
                  <a:pt x="0" y="0"/>
                </a:lnTo>
                <a:lnTo>
                  <a:pt x="0" y="736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138931" y="7223253"/>
            <a:ext cx="318770" cy="6349"/>
          </a:xfrm>
          <a:custGeom>
            <a:avLst/>
            <a:gdLst/>
            <a:ahLst/>
            <a:cxnLst/>
            <a:rect l="l" t="t" r="r" b="b"/>
            <a:pathLst>
              <a:path w="318770" h="6350">
                <a:moveTo>
                  <a:pt x="316991" y="0"/>
                </a:moveTo>
                <a:lnTo>
                  <a:pt x="0" y="0"/>
                </a:lnTo>
                <a:lnTo>
                  <a:pt x="318515" y="6095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138931" y="7223253"/>
            <a:ext cx="318770" cy="6349"/>
          </a:xfrm>
          <a:custGeom>
            <a:avLst/>
            <a:gdLst/>
            <a:ahLst/>
            <a:cxnLst/>
            <a:rect l="l" t="t" r="r" b="b"/>
            <a:pathLst>
              <a:path w="318770" h="6350">
                <a:moveTo>
                  <a:pt x="0" y="0"/>
                </a:moveTo>
                <a:lnTo>
                  <a:pt x="318515" y="6095"/>
                </a:lnTo>
                <a:lnTo>
                  <a:pt x="1523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140453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316991" y="0"/>
                </a:moveTo>
                <a:lnTo>
                  <a:pt x="0" y="0"/>
                </a:lnTo>
                <a:lnTo>
                  <a:pt x="316991" y="13715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140453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0" y="0"/>
                </a:moveTo>
                <a:lnTo>
                  <a:pt x="31699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148073" y="7243063"/>
            <a:ext cx="309880" cy="114300"/>
          </a:xfrm>
          <a:custGeom>
            <a:avLst/>
            <a:gdLst/>
            <a:ahLst/>
            <a:cxnLst/>
            <a:rect l="l" t="t" r="r" b="b"/>
            <a:pathLst>
              <a:path w="309879" h="114300">
                <a:moveTo>
                  <a:pt x="0" y="0"/>
                </a:moveTo>
                <a:lnTo>
                  <a:pt x="68579" y="114299"/>
                </a:lnTo>
                <a:lnTo>
                  <a:pt x="309371" y="0"/>
                </a:lnTo>
                <a:lnTo>
                  <a:pt x="0" y="0"/>
                </a:lnTo>
                <a:close/>
              </a:path>
              <a:path w="309879" h="114300">
                <a:moveTo>
                  <a:pt x="0" y="0"/>
                </a:moveTo>
                <a:lnTo>
                  <a:pt x="54863" y="114299"/>
                </a:lnTo>
                <a:lnTo>
                  <a:pt x="68579" y="1142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148073" y="7243063"/>
            <a:ext cx="309880" cy="114300"/>
          </a:xfrm>
          <a:custGeom>
            <a:avLst/>
            <a:gdLst/>
            <a:ahLst/>
            <a:cxnLst/>
            <a:rect l="l" t="t" r="r" b="b"/>
            <a:pathLst>
              <a:path w="309879" h="114300">
                <a:moveTo>
                  <a:pt x="309371" y="0"/>
                </a:moveTo>
                <a:lnTo>
                  <a:pt x="0" y="0"/>
                </a:lnTo>
                <a:lnTo>
                  <a:pt x="68579" y="114299"/>
                </a:lnTo>
                <a:lnTo>
                  <a:pt x="3093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148076" y="7243063"/>
            <a:ext cx="68581" cy="114300"/>
          </a:xfrm>
          <a:custGeom>
            <a:avLst/>
            <a:gdLst/>
            <a:ahLst/>
            <a:cxnLst/>
            <a:rect l="l" t="t" r="r" b="b"/>
            <a:pathLst>
              <a:path w="68579" h="114300">
                <a:moveTo>
                  <a:pt x="0" y="0"/>
                </a:moveTo>
                <a:lnTo>
                  <a:pt x="68579" y="114299"/>
                </a:lnTo>
                <a:lnTo>
                  <a:pt x="54863" y="1142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0198613" y="7185158"/>
            <a:ext cx="410209" cy="190499"/>
          </a:xfrm>
          <a:custGeom>
            <a:avLst/>
            <a:gdLst/>
            <a:ahLst/>
            <a:cxnLst/>
            <a:rect l="l" t="t" r="r" b="b"/>
            <a:pathLst>
              <a:path w="410209" h="190500">
                <a:moveTo>
                  <a:pt x="105155" y="0"/>
                </a:moveTo>
                <a:lnTo>
                  <a:pt x="313943" y="190499"/>
                </a:lnTo>
                <a:lnTo>
                  <a:pt x="409955" y="0"/>
                </a:lnTo>
                <a:lnTo>
                  <a:pt x="105155" y="0"/>
                </a:lnTo>
                <a:close/>
              </a:path>
              <a:path w="410209" h="190500">
                <a:moveTo>
                  <a:pt x="0" y="190499"/>
                </a:moveTo>
                <a:lnTo>
                  <a:pt x="313943" y="190499"/>
                </a:lnTo>
                <a:lnTo>
                  <a:pt x="105155" y="0"/>
                </a:lnTo>
                <a:lnTo>
                  <a:pt x="0" y="19049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10303766" y="7185158"/>
            <a:ext cx="304800" cy="190499"/>
          </a:xfrm>
          <a:custGeom>
            <a:avLst/>
            <a:gdLst/>
            <a:ahLst/>
            <a:cxnLst/>
            <a:rect l="l" t="t" r="r" b="b"/>
            <a:pathLst>
              <a:path w="304800" h="190500">
                <a:moveTo>
                  <a:pt x="304799" y="0"/>
                </a:moveTo>
                <a:lnTo>
                  <a:pt x="0" y="0"/>
                </a:lnTo>
                <a:lnTo>
                  <a:pt x="208787" y="190499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10198611" y="7185158"/>
            <a:ext cx="314325" cy="190499"/>
          </a:xfrm>
          <a:custGeom>
            <a:avLst/>
            <a:gdLst/>
            <a:ahLst/>
            <a:cxnLst/>
            <a:rect l="l" t="t" r="r" b="b"/>
            <a:pathLst>
              <a:path w="314325" h="190500">
                <a:moveTo>
                  <a:pt x="105155" y="0"/>
                </a:moveTo>
                <a:lnTo>
                  <a:pt x="313943" y="190499"/>
                </a:lnTo>
                <a:lnTo>
                  <a:pt x="0" y="190499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10183371" y="7389369"/>
            <a:ext cx="329565" cy="0"/>
          </a:xfrm>
          <a:custGeom>
            <a:avLst/>
            <a:gdLst/>
            <a:ahLst/>
            <a:cxnLst/>
            <a:rect l="l" t="t" r="r" b="b"/>
            <a:pathLst>
              <a:path w="329565">
                <a:moveTo>
                  <a:pt x="0" y="0"/>
                </a:moveTo>
                <a:lnTo>
                  <a:pt x="329183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10198611" y="7375654"/>
            <a:ext cx="314325" cy="27940"/>
          </a:xfrm>
          <a:custGeom>
            <a:avLst/>
            <a:gdLst/>
            <a:ahLst/>
            <a:cxnLst/>
            <a:rect l="l" t="t" r="r" b="b"/>
            <a:pathLst>
              <a:path w="314325" h="27940">
                <a:moveTo>
                  <a:pt x="313943" y="0"/>
                </a:moveTo>
                <a:lnTo>
                  <a:pt x="0" y="0"/>
                </a:lnTo>
                <a:lnTo>
                  <a:pt x="300227" y="27431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10183369" y="7375654"/>
            <a:ext cx="315595" cy="27940"/>
          </a:xfrm>
          <a:custGeom>
            <a:avLst/>
            <a:gdLst/>
            <a:ahLst/>
            <a:cxnLst/>
            <a:rect l="l" t="t" r="r" b="b"/>
            <a:pathLst>
              <a:path w="315595" h="27940">
                <a:moveTo>
                  <a:pt x="15239" y="0"/>
                </a:moveTo>
                <a:lnTo>
                  <a:pt x="315467" y="27431"/>
                </a:lnTo>
                <a:lnTo>
                  <a:pt x="0" y="27431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10186419" y="7411466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4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10186419" y="7403084"/>
            <a:ext cx="312420" cy="17146"/>
          </a:xfrm>
          <a:custGeom>
            <a:avLst/>
            <a:gdLst/>
            <a:ahLst/>
            <a:cxnLst/>
            <a:rect l="l" t="t" r="r" b="b"/>
            <a:pathLst>
              <a:path w="312420" h="17145">
                <a:moveTo>
                  <a:pt x="312419" y="0"/>
                </a:moveTo>
                <a:lnTo>
                  <a:pt x="0" y="0"/>
                </a:lnTo>
                <a:lnTo>
                  <a:pt x="303275" y="16763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10186416" y="7403084"/>
            <a:ext cx="303530" cy="17146"/>
          </a:xfrm>
          <a:custGeom>
            <a:avLst/>
            <a:gdLst/>
            <a:ahLst/>
            <a:cxnLst/>
            <a:rect l="l" t="t" r="r" b="b"/>
            <a:pathLst>
              <a:path w="303529" h="17145">
                <a:moveTo>
                  <a:pt x="0" y="0"/>
                </a:moveTo>
                <a:lnTo>
                  <a:pt x="3032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0186416" y="7419848"/>
            <a:ext cx="303530" cy="104138"/>
          </a:xfrm>
          <a:custGeom>
            <a:avLst/>
            <a:gdLst/>
            <a:ahLst/>
            <a:cxnLst/>
            <a:rect l="l" t="t" r="r" b="b"/>
            <a:pathLst>
              <a:path w="303529" h="104140">
                <a:moveTo>
                  <a:pt x="0" y="0"/>
                </a:moveTo>
                <a:lnTo>
                  <a:pt x="251459" y="103631"/>
                </a:lnTo>
                <a:lnTo>
                  <a:pt x="303275" y="0"/>
                </a:lnTo>
                <a:lnTo>
                  <a:pt x="0" y="0"/>
                </a:lnTo>
                <a:close/>
              </a:path>
              <a:path w="303529" h="104140">
                <a:moveTo>
                  <a:pt x="0" y="0"/>
                </a:moveTo>
                <a:lnTo>
                  <a:pt x="50291" y="103631"/>
                </a:lnTo>
                <a:lnTo>
                  <a:pt x="251459" y="1036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0186416" y="7419848"/>
            <a:ext cx="303530" cy="104138"/>
          </a:xfrm>
          <a:custGeom>
            <a:avLst/>
            <a:gdLst/>
            <a:ahLst/>
            <a:cxnLst/>
            <a:rect l="l" t="t" r="r" b="b"/>
            <a:pathLst>
              <a:path w="303529" h="104140">
                <a:moveTo>
                  <a:pt x="303275" y="0"/>
                </a:moveTo>
                <a:lnTo>
                  <a:pt x="0" y="0"/>
                </a:lnTo>
                <a:lnTo>
                  <a:pt x="251459" y="103631"/>
                </a:lnTo>
                <a:lnTo>
                  <a:pt x="3032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0186416" y="7419848"/>
            <a:ext cx="251460" cy="104138"/>
          </a:xfrm>
          <a:custGeom>
            <a:avLst/>
            <a:gdLst/>
            <a:ahLst/>
            <a:cxnLst/>
            <a:rect l="l" t="t" r="r" b="b"/>
            <a:pathLst>
              <a:path w="251459" h="104140">
                <a:moveTo>
                  <a:pt x="0" y="0"/>
                </a:moveTo>
                <a:lnTo>
                  <a:pt x="251459" y="103631"/>
                </a:lnTo>
                <a:lnTo>
                  <a:pt x="50291" y="1036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0245857" y="752652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3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0245857" y="7523482"/>
            <a:ext cx="192405" cy="6349"/>
          </a:xfrm>
          <a:custGeom>
            <a:avLst/>
            <a:gdLst/>
            <a:ahLst/>
            <a:cxnLst/>
            <a:rect l="l" t="t" r="r" b="b"/>
            <a:pathLst>
              <a:path w="192404" h="6350">
                <a:moveTo>
                  <a:pt x="192023" y="0"/>
                </a:moveTo>
                <a:lnTo>
                  <a:pt x="0" y="0"/>
                </a:lnTo>
                <a:lnTo>
                  <a:pt x="188975" y="6095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0245852" y="7523482"/>
            <a:ext cx="189230" cy="6349"/>
          </a:xfrm>
          <a:custGeom>
            <a:avLst/>
            <a:gdLst/>
            <a:ahLst/>
            <a:cxnLst/>
            <a:rect l="l" t="t" r="r" b="b"/>
            <a:pathLst>
              <a:path w="189229" h="6350">
                <a:moveTo>
                  <a:pt x="0" y="0"/>
                </a:moveTo>
                <a:lnTo>
                  <a:pt x="18897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0386061" y="7550911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457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0386061" y="7550911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0"/>
                </a:lnTo>
                <a:lnTo>
                  <a:pt x="28955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0245852" y="7529575"/>
            <a:ext cx="189230" cy="21590"/>
          </a:xfrm>
          <a:custGeom>
            <a:avLst/>
            <a:gdLst/>
            <a:ahLst/>
            <a:cxnLst/>
            <a:rect l="l" t="t" r="r" b="b"/>
            <a:pathLst>
              <a:path w="189229" h="21590">
                <a:moveTo>
                  <a:pt x="0" y="0"/>
                </a:moveTo>
                <a:lnTo>
                  <a:pt x="176783" y="21335"/>
                </a:lnTo>
                <a:lnTo>
                  <a:pt x="188975" y="0"/>
                </a:lnTo>
                <a:lnTo>
                  <a:pt x="0" y="0"/>
                </a:lnTo>
                <a:close/>
              </a:path>
              <a:path w="189229" h="21590">
                <a:moveTo>
                  <a:pt x="0" y="0"/>
                </a:moveTo>
                <a:lnTo>
                  <a:pt x="140207" y="21335"/>
                </a:lnTo>
                <a:lnTo>
                  <a:pt x="176783" y="2133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0245852" y="7529575"/>
            <a:ext cx="189230" cy="21590"/>
          </a:xfrm>
          <a:custGeom>
            <a:avLst/>
            <a:gdLst/>
            <a:ahLst/>
            <a:cxnLst/>
            <a:rect l="l" t="t" r="r" b="b"/>
            <a:pathLst>
              <a:path w="189229" h="21590">
                <a:moveTo>
                  <a:pt x="188975" y="0"/>
                </a:moveTo>
                <a:lnTo>
                  <a:pt x="0" y="0"/>
                </a:lnTo>
                <a:lnTo>
                  <a:pt x="176783" y="21335"/>
                </a:lnTo>
                <a:lnTo>
                  <a:pt x="188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0245857" y="7529575"/>
            <a:ext cx="177165" cy="21590"/>
          </a:xfrm>
          <a:custGeom>
            <a:avLst/>
            <a:gdLst/>
            <a:ahLst/>
            <a:cxnLst/>
            <a:rect l="l" t="t" r="r" b="b"/>
            <a:pathLst>
              <a:path w="177165" h="21590">
                <a:moveTo>
                  <a:pt x="0" y="0"/>
                </a:moveTo>
                <a:lnTo>
                  <a:pt x="176783" y="21335"/>
                </a:lnTo>
                <a:lnTo>
                  <a:pt x="140207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222117" y="7688071"/>
            <a:ext cx="1050543" cy="1242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4302739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4302739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4302739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4302739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3047"/>
                </a:moveTo>
                <a:lnTo>
                  <a:pt x="0" y="0"/>
                </a:lnTo>
                <a:lnTo>
                  <a:pt x="91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4302739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4607539" y="9478772"/>
            <a:ext cx="7620" cy="22860"/>
          </a:xfrm>
          <a:custGeom>
            <a:avLst/>
            <a:gdLst/>
            <a:ahLst/>
            <a:cxnLst/>
            <a:rect l="l" t="t" r="r" b="b"/>
            <a:pathLst>
              <a:path w="7619" h="22859">
                <a:moveTo>
                  <a:pt x="0" y="22859"/>
                </a:moveTo>
                <a:lnTo>
                  <a:pt x="7619" y="22859"/>
                </a:lnTo>
                <a:lnTo>
                  <a:pt x="7619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4607539" y="9478772"/>
            <a:ext cx="7620" cy="22860"/>
          </a:xfrm>
          <a:custGeom>
            <a:avLst/>
            <a:gdLst/>
            <a:ahLst/>
            <a:cxnLst/>
            <a:rect l="l" t="t" r="r" b="b"/>
            <a:pathLst>
              <a:path w="7619" h="22859">
                <a:moveTo>
                  <a:pt x="7619" y="0"/>
                </a:moveTo>
                <a:lnTo>
                  <a:pt x="7619" y="22859"/>
                </a:lnTo>
                <a:lnTo>
                  <a:pt x="0" y="2285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4253971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0" y="108203"/>
                </a:moveTo>
                <a:lnTo>
                  <a:pt x="345947" y="108203"/>
                </a:lnTo>
                <a:lnTo>
                  <a:pt x="41147" y="0"/>
                </a:lnTo>
                <a:lnTo>
                  <a:pt x="0" y="108203"/>
                </a:lnTo>
                <a:close/>
              </a:path>
              <a:path w="346075" h="108584">
                <a:moveTo>
                  <a:pt x="41147" y="0"/>
                </a:moveTo>
                <a:lnTo>
                  <a:pt x="345947" y="108203"/>
                </a:lnTo>
                <a:lnTo>
                  <a:pt x="57911" y="0"/>
                </a:lnTo>
                <a:lnTo>
                  <a:pt x="411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4295121" y="9396482"/>
            <a:ext cx="304800" cy="108585"/>
          </a:xfrm>
          <a:custGeom>
            <a:avLst/>
            <a:gdLst/>
            <a:ahLst/>
            <a:cxnLst/>
            <a:rect l="l" t="t" r="r" b="b"/>
            <a:pathLst>
              <a:path w="304800" h="108584">
                <a:moveTo>
                  <a:pt x="16763" y="0"/>
                </a:moveTo>
                <a:lnTo>
                  <a:pt x="0" y="0"/>
                </a:lnTo>
                <a:lnTo>
                  <a:pt x="304799" y="108203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4253971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41147" y="0"/>
                </a:moveTo>
                <a:lnTo>
                  <a:pt x="345947" y="108203"/>
                </a:lnTo>
                <a:lnTo>
                  <a:pt x="0" y="108203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4610587" y="9501637"/>
            <a:ext cx="5080" cy="10795"/>
          </a:xfrm>
          <a:custGeom>
            <a:avLst/>
            <a:gdLst/>
            <a:ahLst/>
            <a:cxnLst/>
            <a:rect l="l" t="t" r="r" b="b"/>
            <a:pathLst>
              <a:path w="5080" h="10795">
                <a:moveTo>
                  <a:pt x="0" y="10667"/>
                </a:moveTo>
                <a:lnTo>
                  <a:pt x="4571" y="10667"/>
                </a:lnTo>
                <a:lnTo>
                  <a:pt x="4571" y="0"/>
                </a:lnTo>
                <a:lnTo>
                  <a:pt x="0" y="10667"/>
                </a:lnTo>
                <a:close/>
              </a:path>
              <a:path w="5080" h="10795">
                <a:moveTo>
                  <a:pt x="0" y="0"/>
                </a:moveTo>
                <a:lnTo>
                  <a:pt x="0" y="1066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4610587" y="9501637"/>
            <a:ext cx="5080" cy="10795"/>
          </a:xfrm>
          <a:custGeom>
            <a:avLst/>
            <a:gdLst/>
            <a:ahLst/>
            <a:cxnLst/>
            <a:rect l="l" t="t" r="r" b="b"/>
            <a:pathLst>
              <a:path w="5080" h="10795">
                <a:moveTo>
                  <a:pt x="4571" y="10667"/>
                </a:moveTo>
                <a:lnTo>
                  <a:pt x="4571" y="0"/>
                </a:lnTo>
                <a:lnTo>
                  <a:pt x="0" y="10667"/>
                </a:lnTo>
                <a:lnTo>
                  <a:pt x="4571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4610587" y="9501637"/>
            <a:ext cx="5080" cy="10795"/>
          </a:xfrm>
          <a:custGeom>
            <a:avLst/>
            <a:gdLst/>
            <a:ahLst/>
            <a:cxnLst/>
            <a:rect l="l" t="t" r="r" b="b"/>
            <a:pathLst>
              <a:path w="5080" h="10795">
                <a:moveTo>
                  <a:pt x="4571" y="0"/>
                </a:moveTo>
                <a:lnTo>
                  <a:pt x="0" y="10667"/>
                </a:lnTo>
                <a:lnTo>
                  <a:pt x="0" y="0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4610587" y="950163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4252447" y="9508489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4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4253971" y="9504682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345947" y="0"/>
                </a:moveTo>
                <a:lnTo>
                  <a:pt x="0" y="0"/>
                </a:lnTo>
                <a:lnTo>
                  <a:pt x="345947" y="7619"/>
                </a:lnTo>
                <a:lnTo>
                  <a:pt x="3459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4252447" y="9504682"/>
            <a:ext cx="347980" cy="7620"/>
          </a:xfrm>
          <a:custGeom>
            <a:avLst/>
            <a:gdLst/>
            <a:ahLst/>
            <a:cxnLst/>
            <a:rect l="l" t="t" r="r" b="b"/>
            <a:pathLst>
              <a:path w="347980" h="7620">
                <a:moveTo>
                  <a:pt x="1523" y="0"/>
                </a:moveTo>
                <a:lnTo>
                  <a:pt x="347471" y="7619"/>
                </a:lnTo>
                <a:lnTo>
                  <a:pt x="0" y="7619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9012934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9012934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4232641" y="9512301"/>
            <a:ext cx="382905" cy="52068"/>
          </a:xfrm>
          <a:custGeom>
            <a:avLst/>
            <a:gdLst/>
            <a:ahLst/>
            <a:cxnLst/>
            <a:rect l="l" t="t" r="r" b="b"/>
            <a:pathLst>
              <a:path w="382905" h="52070">
                <a:moveTo>
                  <a:pt x="0" y="51815"/>
                </a:moveTo>
                <a:lnTo>
                  <a:pt x="382523" y="51815"/>
                </a:lnTo>
                <a:lnTo>
                  <a:pt x="382523" y="36575"/>
                </a:lnTo>
                <a:lnTo>
                  <a:pt x="0" y="51815"/>
                </a:lnTo>
                <a:close/>
              </a:path>
              <a:path w="382905" h="52070">
                <a:moveTo>
                  <a:pt x="0" y="51815"/>
                </a:moveTo>
                <a:lnTo>
                  <a:pt x="382523" y="36575"/>
                </a:lnTo>
                <a:lnTo>
                  <a:pt x="19811" y="0"/>
                </a:lnTo>
                <a:lnTo>
                  <a:pt x="0" y="5181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4232641" y="9548876"/>
            <a:ext cx="382905" cy="15240"/>
          </a:xfrm>
          <a:custGeom>
            <a:avLst/>
            <a:gdLst/>
            <a:ahLst/>
            <a:cxnLst/>
            <a:rect l="l" t="t" r="r" b="b"/>
            <a:pathLst>
              <a:path w="382905" h="15240">
                <a:moveTo>
                  <a:pt x="382523" y="15239"/>
                </a:moveTo>
                <a:lnTo>
                  <a:pt x="382523" y="0"/>
                </a:lnTo>
                <a:lnTo>
                  <a:pt x="0" y="15239"/>
                </a:lnTo>
                <a:lnTo>
                  <a:pt x="382523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4232641" y="9512301"/>
            <a:ext cx="382905" cy="52068"/>
          </a:xfrm>
          <a:custGeom>
            <a:avLst/>
            <a:gdLst/>
            <a:ahLst/>
            <a:cxnLst/>
            <a:rect l="l" t="t" r="r" b="b"/>
            <a:pathLst>
              <a:path w="382905" h="52070">
                <a:moveTo>
                  <a:pt x="382523" y="36575"/>
                </a:moveTo>
                <a:lnTo>
                  <a:pt x="0" y="51815"/>
                </a:lnTo>
                <a:lnTo>
                  <a:pt x="19811" y="0"/>
                </a:lnTo>
                <a:lnTo>
                  <a:pt x="382523" y="3657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4252447" y="9512300"/>
            <a:ext cx="363220" cy="36830"/>
          </a:xfrm>
          <a:custGeom>
            <a:avLst/>
            <a:gdLst/>
            <a:ahLst/>
            <a:cxnLst/>
            <a:rect l="l" t="t" r="r" b="b"/>
            <a:pathLst>
              <a:path w="363219" h="36829">
                <a:moveTo>
                  <a:pt x="0" y="0"/>
                </a:moveTo>
                <a:lnTo>
                  <a:pt x="362711" y="36575"/>
                </a:lnTo>
                <a:lnTo>
                  <a:pt x="3627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4252447" y="9512300"/>
            <a:ext cx="363220" cy="36830"/>
          </a:xfrm>
          <a:custGeom>
            <a:avLst/>
            <a:gdLst/>
            <a:ahLst/>
            <a:cxnLst/>
            <a:rect l="l" t="t" r="r" b="b"/>
            <a:pathLst>
              <a:path w="363219" h="36829">
                <a:moveTo>
                  <a:pt x="362711" y="36575"/>
                </a:moveTo>
                <a:lnTo>
                  <a:pt x="0" y="0"/>
                </a:lnTo>
                <a:lnTo>
                  <a:pt x="362711" y="0"/>
                </a:lnTo>
                <a:lnTo>
                  <a:pt x="362711" y="3657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4229587" y="9577069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571" y="0"/>
                </a:lnTo>
              </a:path>
            </a:pathLst>
          </a:custGeom>
          <a:ln w="2717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4229587" y="9571736"/>
            <a:ext cx="386080" cy="3175"/>
          </a:xfrm>
          <a:custGeom>
            <a:avLst/>
            <a:gdLst/>
            <a:ahLst/>
            <a:cxnLst/>
            <a:rect l="l" t="t" r="r" b="b"/>
            <a:pathLst>
              <a:path w="386080" h="3175">
                <a:moveTo>
                  <a:pt x="385571" y="3047"/>
                </a:moveTo>
                <a:lnTo>
                  <a:pt x="385571" y="0"/>
                </a:lnTo>
                <a:lnTo>
                  <a:pt x="0" y="3047"/>
                </a:lnTo>
                <a:lnTo>
                  <a:pt x="385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4229587" y="9564123"/>
            <a:ext cx="386080" cy="10795"/>
          </a:xfrm>
          <a:custGeom>
            <a:avLst/>
            <a:gdLst/>
            <a:ahLst/>
            <a:cxnLst/>
            <a:rect l="l" t="t" r="r" b="b"/>
            <a:pathLst>
              <a:path w="386080" h="10795">
                <a:moveTo>
                  <a:pt x="385571" y="7619"/>
                </a:moveTo>
                <a:lnTo>
                  <a:pt x="0" y="10667"/>
                </a:lnTo>
                <a:lnTo>
                  <a:pt x="3047" y="0"/>
                </a:lnTo>
                <a:lnTo>
                  <a:pt x="385571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4232641" y="9564118"/>
            <a:ext cx="382905" cy="7620"/>
          </a:xfrm>
          <a:custGeom>
            <a:avLst/>
            <a:gdLst/>
            <a:ahLst/>
            <a:cxnLst/>
            <a:rect l="l" t="t" r="r" b="b"/>
            <a:pathLst>
              <a:path w="382905" h="7620">
                <a:moveTo>
                  <a:pt x="382523" y="7619"/>
                </a:moveTo>
                <a:lnTo>
                  <a:pt x="0" y="0"/>
                </a:lnTo>
                <a:lnTo>
                  <a:pt x="382523" y="0"/>
                </a:lnTo>
                <a:lnTo>
                  <a:pt x="38252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8901683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0" y="38099"/>
                </a:moveTo>
                <a:lnTo>
                  <a:pt x="195071" y="38099"/>
                </a:lnTo>
                <a:lnTo>
                  <a:pt x="92963" y="0"/>
                </a:lnTo>
                <a:lnTo>
                  <a:pt x="0" y="38099"/>
                </a:lnTo>
                <a:close/>
              </a:path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117347" y="0"/>
                </a:lnTo>
                <a:lnTo>
                  <a:pt x="929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8994649" y="9550404"/>
            <a:ext cx="102235" cy="38101"/>
          </a:xfrm>
          <a:custGeom>
            <a:avLst/>
            <a:gdLst/>
            <a:ahLst/>
            <a:cxnLst/>
            <a:rect l="l" t="t" r="r" b="b"/>
            <a:pathLst>
              <a:path w="102234" h="38100">
                <a:moveTo>
                  <a:pt x="24383" y="0"/>
                </a:moveTo>
                <a:lnTo>
                  <a:pt x="0" y="0"/>
                </a:lnTo>
                <a:lnTo>
                  <a:pt x="102107" y="3809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8901683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0" y="38099"/>
                </a:lnTo>
                <a:lnTo>
                  <a:pt x="92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8901683" y="959307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8901683" y="959307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8901683" y="9590785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8901683" y="9588500"/>
            <a:ext cx="205740" cy="5080"/>
          </a:xfrm>
          <a:custGeom>
            <a:avLst/>
            <a:gdLst/>
            <a:ahLst/>
            <a:cxnLst/>
            <a:rect l="l" t="t" r="r" b="b"/>
            <a:pathLst>
              <a:path w="205740" h="5079">
                <a:moveTo>
                  <a:pt x="195071" y="0"/>
                </a:moveTo>
                <a:lnTo>
                  <a:pt x="0" y="0"/>
                </a:lnTo>
                <a:lnTo>
                  <a:pt x="205739" y="4571"/>
                </a:lnTo>
                <a:lnTo>
                  <a:pt x="195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8901683" y="9588500"/>
            <a:ext cx="205740" cy="5080"/>
          </a:xfrm>
          <a:custGeom>
            <a:avLst/>
            <a:gdLst/>
            <a:ahLst/>
            <a:cxnLst/>
            <a:rect l="l" t="t" r="r" b="b"/>
            <a:pathLst>
              <a:path w="205740" h="5079">
                <a:moveTo>
                  <a:pt x="0" y="0"/>
                </a:moveTo>
                <a:lnTo>
                  <a:pt x="20573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8901683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8901683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8901683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4220443" y="9574148"/>
            <a:ext cx="394970" cy="26033"/>
          </a:xfrm>
          <a:custGeom>
            <a:avLst/>
            <a:gdLst/>
            <a:ahLst/>
            <a:cxnLst/>
            <a:rect l="l" t="t" r="r" b="b"/>
            <a:pathLst>
              <a:path w="394969" h="26034">
                <a:moveTo>
                  <a:pt x="0" y="25653"/>
                </a:moveTo>
                <a:lnTo>
                  <a:pt x="394715" y="25653"/>
                </a:lnTo>
                <a:lnTo>
                  <a:pt x="394715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4220443" y="9590023"/>
            <a:ext cx="394970" cy="9526"/>
          </a:xfrm>
          <a:custGeom>
            <a:avLst/>
            <a:gdLst/>
            <a:ahLst/>
            <a:cxnLst/>
            <a:rect l="l" t="t" r="r" b="b"/>
            <a:pathLst>
              <a:path w="394969" h="9525">
                <a:moveTo>
                  <a:pt x="394715" y="9143"/>
                </a:moveTo>
                <a:lnTo>
                  <a:pt x="394715" y="0"/>
                </a:lnTo>
                <a:lnTo>
                  <a:pt x="0" y="9143"/>
                </a:lnTo>
                <a:lnTo>
                  <a:pt x="394715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4220443" y="9574783"/>
            <a:ext cx="394970" cy="24766"/>
          </a:xfrm>
          <a:custGeom>
            <a:avLst/>
            <a:gdLst/>
            <a:ahLst/>
            <a:cxnLst/>
            <a:rect l="l" t="t" r="r" b="b"/>
            <a:pathLst>
              <a:path w="394969" h="24765">
                <a:moveTo>
                  <a:pt x="394715" y="15239"/>
                </a:moveTo>
                <a:lnTo>
                  <a:pt x="0" y="24383"/>
                </a:lnTo>
                <a:lnTo>
                  <a:pt x="9143" y="0"/>
                </a:lnTo>
                <a:lnTo>
                  <a:pt x="394715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4229587" y="9574783"/>
            <a:ext cx="386080" cy="15240"/>
          </a:xfrm>
          <a:custGeom>
            <a:avLst/>
            <a:gdLst/>
            <a:ahLst/>
            <a:cxnLst/>
            <a:rect l="l" t="t" r="r" b="b"/>
            <a:pathLst>
              <a:path w="386080" h="15240">
                <a:moveTo>
                  <a:pt x="385571" y="15239"/>
                </a:moveTo>
                <a:lnTo>
                  <a:pt x="0" y="0"/>
                </a:lnTo>
                <a:lnTo>
                  <a:pt x="385571" y="0"/>
                </a:lnTo>
                <a:lnTo>
                  <a:pt x="385571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4223493" y="9602217"/>
            <a:ext cx="391796" cy="2540"/>
          </a:xfrm>
          <a:custGeom>
            <a:avLst/>
            <a:gdLst/>
            <a:ahLst/>
            <a:cxnLst/>
            <a:rect l="l" t="t" r="r" b="b"/>
            <a:pathLst>
              <a:path w="391794" h="2540">
                <a:moveTo>
                  <a:pt x="0" y="2377"/>
                </a:moveTo>
                <a:lnTo>
                  <a:pt x="391667" y="2377"/>
                </a:lnTo>
                <a:lnTo>
                  <a:pt x="391667" y="0"/>
                </a:lnTo>
                <a:lnTo>
                  <a:pt x="0" y="0"/>
                </a:lnTo>
                <a:lnTo>
                  <a:pt x="0" y="237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4223493" y="9599168"/>
            <a:ext cx="391796" cy="6349"/>
          </a:xfrm>
          <a:custGeom>
            <a:avLst/>
            <a:gdLst/>
            <a:ahLst/>
            <a:cxnLst/>
            <a:rect l="l" t="t" r="r" b="b"/>
            <a:pathLst>
              <a:path w="391794" h="6350">
                <a:moveTo>
                  <a:pt x="391667" y="4571"/>
                </a:moveTo>
                <a:lnTo>
                  <a:pt x="0" y="6095"/>
                </a:lnTo>
                <a:lnTo>
                  <a:pt x="0" y="0"/>
                </a:lnTo>
                <a:lnTo>
                  <a:pt x="3916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4223493" y="9599168"/>
            <a:ext cx="391796" cy="5080"/>
          </a:xfrm>
          <a:custGeom>
            <a:avLst/>
            <a:gdLst/>
            <a:ahLst/>
            <a:cxnLst/>
            <a:rect l="l" t="t" r="r" b="b"/>
            <a:pathLst>
              <a:path w="391794" h="5079">
                <a:moveTo>
                  <a:pt x="391667" y="4571"/>
                </a:moveTo>
                <a:lnTo>
                  <a:pt x="0" y="0"/>
                </a:lnTo>
                <a:lnTo>
                  <a:pt x="391667" y="0"/>
                </a:lnTo>
                <a:lnTo>
                  <a:pt x="3916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8901686" y="9601454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9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8901686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205739" y="0"/>
                </a:moveTo>
                <a:lnTo>
                  <a:pt x="0" y="0"/>
                </a:lnTo>
                <a:lnTo>
                  <a:pt x="240791" y="16763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8901686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0" y="0"/>
                </a:moveTo>
                <a:lnTo>
                  <a:pt x="240791" y="16763"/>
                </a:lnTo>
                <a:lnTo>
                  <a:pt x="33527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8848346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0" y="13715"/>
                </a:moveTo>
                <a:lnTo>
                  <a:pt x="86867" y="13715"/>
                </a:lnTo>
                <a:lnTo>
                  <a:pt x="35051" y="0"/>
                </a:lnTo>
                <a:lnTo>
                  <a:pt x="0" y="13715"/>
                </a:lnTo>
                <a:close/>
              </a:path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59435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8883396" y="9596125"/>
            <a:ext cx="52069" cy="13969"/>
          </a:xfrm>
          <a:custGeom>
            <a:avLst/>
            <a:gdLst/>
            <a:ahLst/>
            <a:cxnLst/>
            <a:rect l="l" t="t" r="r" b="b"/>
            <a:pathLst>
              <a:path w="52070" h="13970">
                <a:moveTo>
                  <a:pt x="24383" y="0"/>
                </a:moveTo>
                <a:lnTo>
                  <a:pt x="0" y="0"/>
                </a:lnTo>
                <a:lnTo>
                  <a:pt x="51815" y="13715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8848346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0" y="13715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8843771" y="9611358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8935211" y="9609836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07263" y="0"/>
                </a:moveTo>
                <a:lnTo>
                  <a:pt x="0" y="0"/>
                </a:lnTo>
                <a:lnTo>
                  <a:pt x="211835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8935211" y="9609836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0" y="0"/>
                </a:moveTo>
                <a:lnTo>
                  <a:pt x="211835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8848344" y="9609836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86867" y="0"/>
                </a:moveTo>
                <a:lnTo>
                  <a:pt x="0" y="0"/>
                </a:lnTo>
                <a:lnTo>
                  <a:pt x="91439" y="3047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8843776" y="9609836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20" h="3175">
                <a:moveTo>
                  <a:pt x="4571" y="0"/>
                </a:moveTo>
                <a:lnTo>
                  <a:pt x="96011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8839203" y="9613646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8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8843774" y="9612883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4">
                <a:moveTo>
                  <a:pt x="96011" y="0"/>
                </a:moveTo>
                <a:lnTo>
                  <a:pt x="0" y="0"/>
                </a:lnTo>
                <a:lnTo>
                  <a:pt x="100583" y="152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8839204" y="9612883"/>
            <a:ext cx="105410" cy="1905"/>
          </a:xfrm>
          <a:custGeom>
            <a:avLst/>
            <a:gdLst/>
            <a:ahLst/>
            <a:cxnLst/>
            <a:rect l="l" t="t" r="r" b="b"/>
            <a:pathLst>
              <a:path w="105409" h="1904">
                <a:moveTo>
                  <a:pt x="4571" y="0"/>
                </a:moveTo>
                <a:lnTo>
                  <a:pt x="105155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8831583" y="961593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1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8944356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5739" y="0"/>
                </a:moveTo>
                <a:lnTo>
                  <a:pt x="0" y="0"/>
                </a:lnTo>
                <a:lnTo>
                  <a:pt x="213359" y="3047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8944356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8839200" y="9614408"/>
            <a:ext cx="111760" cy="3175"/>
          </a:xfrm>
          <a:custGeom>
            <a:avLst/>
            <a:gdLst/>
            <a:ahLst/>
            <a:cxnLst/>
            <a:rect l="l" t="t" r="r" b="b"/>
            <a:pathLst>
              <a:path w="111759" h="3175">
                <a:moveTo>
                  <a:pt x="105155" y="0"/>
                </a:moveTo>
                <a:lnTo>
                  <a:pt x="0" y="0"/>
                </a:lnTo>
                <a:lnTo>
                  <a:pt x="111251" y="3047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8831580" y="9614408"/>
            <a:ext cx="119380" cy="3175"/>
          </a:xfrm>
          <a:custGeom>
            <a:avLst/>
            <a:gdLst/>
            <a:ahLst/>
            <a:cxnLst/>
            <a:rect l="l" t="t" r="r" b="b"/>
            <a:pathLst>
              <a:path w="119379" h="3175">
                <a:moveTo>
                  <a:pt x="7619" y="0"/>
                </a:moveTo>
                <a:lnTo>
                  <a:pt x="118871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8820912" y="9619742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8950457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207263" y="0"/>
                </a:moveTo>
                <a:lnTo>
                  <a:pt x="0" y="0"/>
                </a:lnTo>
                <a:lnTo>
                  <a:pt x="214883" y="4571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8950457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0" y="0"/>
                </a:moveTo>
                <a:lnTo>
                  <a:pt x="214883" y="4571"/>
                </a:lnTo>
                <a:lnTo>
                  <a:pt x="7619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8831580" y="9617457"/>
            <a:ext cx="127000" cy="5080"/>
          </a:xfrm>
          <a:custGeom>
            <a:avLst/>
            <a:gdLst/>
            <a:ahLst/>
            <a:cxnLst/>
            <a:rect l="l" t="t" r="r" b="b"/>
            <a:pathLst>
              <a:path w="127000" h="5079">
                <a:moveTo>
                  <a:pt x="118871" y="0"/>
                </a:moveTo>
                <a:lnTo>
                  <a:pt x="0" y="0"/>
                </a:lnTo>
                <a:lnTo>
                  <a:pt x="126491" y="4571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8820911" y="9617457"/>
            <a:ext cx="137160" cy="5080"/>
          </a:xfrm>
          <a:custGeom>
            <a:avLst/>
            <a:gdLst/>
            <a:ahLst/>
            <a:cxnLst/>
            <a:rect l="l" t="t" r="r" b="b"/>
            <a:pathLst>
              <a:path w="137159" h="5079">
                <a:moveTo>
                  <a:pt x="10667" y="0"/>
                </a:moveTo>
                <a:lnTo>
                  <a:pt x="137159" y="4571"/>
                </a:lnTo>
                <a:lnTo>
                  <a:pt x="0" y="4571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811768" y="9623552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8958076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8958076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8820911" y="9622028"/>
            <a:ext cx="144780" cy="3175"/>
          </a:xfrm>
          <a:custGeom>
            <a:avLst/>
            <a:gdLst/>
            <a:ahLst/>
            <a:cxnLst/>
            <a:rect l="l" t="t" r="r" b="b"/>
            <a:pathLst>
              <a:path w="144779" h="3175">
                <a:moveTo>
                  <a:pt x="137159" y="0"/>
                </a:moveTo>
                <a:lnTo>
                  <a:pt x="0" y="0"/>
                </a:lnTo>
                <a:lnTo>
                  <a:pt x="144779" y="3047"/>
                </a:lnTo>
                <a:lnTo>
                  <a:pt x="1371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8811773" y="9622028"/>
            <a:ext cx="154305" cy="3175"/>
          </a:xfrm>
          <a:custGeom>
            <a:avLst/>
            <a:gdLst/>
            <a:ahLst/>
            <a:cxnLst/>
            <a:rect l="l" t="t" r="r" b="b"/>
            <a:pathLst>
              <a:path w="154304" h="3175">
                <a:moveTo>
                  <a:pt x="9143" y="0"/>
                </a:moveTo>
                <a:lnTo>
                  <a:pt x="153923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8811767" y="9625077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805671" y="9626600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33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8965692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8965692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8811770" y="9625076"/>
            <a:ext cx="160020" cy="3175"/>
          </a:xfrm>
          <a:custGeom>
            <a:avLst/>
            <a:gdLst/>
            <a:ahLst/>
            <a:cxnLst/>
            <a:rect l="l" t="t" r="r" b="b"/>
            <a:pathLst>
              <a:path w="160020" h="3175">
                <a:moveTo>
                  <a:pt x="153923" y="0"/>
                </a:moveTo>
                <a:lnTo>
                  <a:pt x="0" y="0"/>
                </a:lnTo>
                <a:lnTo>
                  <a:pt x="160019" y="3047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8805671" y="9625076"/>
            <a:ext cx="166370" cy="3175"/>
          </a:xfrm>
          <a:custGeom>
            <a:avLst/>
            <a:gdLst/>
            <a:ahLst/>
            <a:cxnLst/>
            <a:rect l="l" t="t" r="r" b="b"/>
            <a:pathLst>
              <a:path w="166370" h="3175">
                <a:moveTo>
                  <a:pt x="6095" y="0"/>
                </a:moveTo>
                <a:lnTo>
                  <a:pt x="16611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8802622" y="9628884"/>
            <a:ext cx="379731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4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8796533" y="9631170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>
                <a:moveTo>
                  <a:pt x="0" y="0"/>
                </a:moveTo>
                <a:lnTo>
                  <a:pt x="39014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8973310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8973310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8802628" y="9629648"/>
            <a:ext cx="177165" cy="3175"/>
          </a:xfrm>
          <a:custGeom>
            <a:avLst/>
            <a:gdLst/>
            <a:ahLst/>
            <a:cxnLst/>
            <a:rect l="l" t="t" r="r" b="b"/>
            <a:pathLst>
              <a:path w="177165" h="3175">
                <a:moveTo>
                  <a:pt x="170687" y="0"/>
                </a:moveTo>
                <a:lnTo>
                  <a:pt x="0" y="0"/>
                </a:lnTo>
                <a:lnTo>
                  <a:pt x="176783" y="3047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8796527" y="9629648"/>
            <a:ext cx="182881" cy="3175"/>
          </a:xfrm>
          <a:custGeom>
            <a:avLst/>
            <a:gdLst/>
            <a:ahLst/>
            <a:cxnLst/>
            <a:rect l="l" t="t" r="r" b="b"/>
            <a:pathLst>
              <a:path w="182879" h="3175">
                <a:moveTo>
                  <a:pt x="6095" y="0"/>
                </a:moveTo>
                <a:lnTo>
                  <a:pt x="182879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8795004" y="96326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1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8785864" y="9634219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8980937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980937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795008" y="9632695"/>
            <a:ext cx="192405" cy="3175"/>
          </a:xfrm>
          <a:custGeom>
            <a:avLst/>
            <a:gdLst/>
            <a:ahLst/>
            <a:cxnLst/>
            <a:rect l="l" t="t" r="r" b="b"/>
            <a:pathLst>
              <a:path w="192404" h="3175">
                <a:moveTo>
                  <a:pt x="185927" y="0"/>
                </a:moveTo>
                <a:lnTo>
                  <a:pt x="0" y="0"/>
                </a:lnTo>
                <a:lnTo>
                  <a:pt x="192023" y="3047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785864" y="9632695"/>
            <a:ext cx="201295" cy="3175"/>
          </a:xfrm>
          <a:custGeom>
            <a:avLst/>
            <a:gdLst/>
            <a:ahLst/>
            <a:cxnLst/>
            <a:rect l="l" t="t" r="r" b="b"/>
            <a:pathLst>
              <a:path w="201295" h="3175">
                <a:moveTo>
                  <a:pt x="9143" y="0"/>
                </a:moveTo>
                <a:lnTo>
                  <a:pt x="201167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781288" y="9637268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987028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08787" y="0"/>
                </a:moveTo>
                <a:lnTo>
                  <a:pt x="0" y="0"/>
                </a:lnTo>
                <a:lnTo>
                  <a:pt x="211835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987028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0" y="0"/>
                </a:moveTo>
                <a:lnTo>
                  <a:pt x="211835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8785860" y="9635745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1167" y="0"/>
                </a:moveTo>
                <a:lnTo>
                  <a:pt x="0" y="0"/>
                </a:lnTo>
                <a:lnTo>
                  <a:pt x="205739" y="3047"/>
                </a:lnTo>
                <a:lnTo>
                  <a:pt x="2011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8781289" y="9635745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4571" y="0"/>
                </a:moveTo>
                <a:lnTo>
                  <a:pt x="210311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776716" y="9639554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7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8758431" y="9644126"/>
            <a:ext cx="462280" cy="0"/>
          </a:xfrm>
          <a:custGeom>
            <a:avLst/>
            <a:gdLst/>
            <a:ahLst/>
            <a:cxnLst/>
            <a:rect l="l" t="t" r="r" b="b"/>
            <a:pathLst>
              <a:path w="462279">
                <a:moveTo>
                  <a:pt x="0" y="0"/>
                </a:moveTo>
                <a:lnTo>
                  <a:pt x="4617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8996171" y="9640316"/>
            <a:ext cx="224154" cy="7620"/>
          </a:xfrm>
          <a:custGeom>
            <a:avLst/>
            <a:gdLst/>
            <a:ahLst/>
            <a:cxnLst/>
            <a:rect l="l" t="t" r="r" b="b"/>
            <a:pathLst>
              <a:path w="224154" h="7620">
                <a:moveTo>
                  <a:pt x="207263" y="0"/>
                </a:moveTo>
                <a:lnTo>
                  <a:pt x="0" y="0"/>
                </a:lnTo>
                <a:lnTo>
                  <a:pt x="224027" y="7619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8996171" y="9640316"/>
            <a:ext cx="224154" cy="7620"/>
          </a:xfrm>
          <a:custGeom>
            <a:avLst/>
            <a:gdLst/>
            <a:ahLst/>
            <a:cxnLst/>
            <a:rect l="l" t="t" r="r" b="b"/>
            <a:pathLst>
              <a:path w="224154" h="7620">
                <a:moveTo>
                  <a:pt x="0" y="0"/>
                </a:moveTo>
                <a:lnTo>
                  <a:pt x="224027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776716" y="9640316"/>
            <a:ext cx="234950" cy="7620"/>
          </a:xfrm>
          <a:custGeom>
            <a:avLst/>
            <a:gdLst/>
            <a:ahLst/>
            <a:cxnLst/>
            <a:rect l="l" t="t" r="r" b="b"/>
            <a:pathLst>
              <a:path w="234950" h="7620">
                <a:moveTo>
                  <a:pt x="219455" y="0"/>
                </a:moveTo>
                <a:lnTo>
                  <a:pt x="0" y="0"/>
                </a:lnTo>
                <a:lnTo>
                  <a:pt x="234695" y="7619"/>
                </a:lnTo>
                <a:lnTo>
                  <a:pt x="2194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8758428" y="9640316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5" h="7620">
                <a:moveTo>
                  <a:pt x="18287" y="0"/>
                </a:moveTo>
                <a:lnTo>
                  <a:pt x="252983" y="7619"/>
                </a:lnTo>
                <a:lnTo>
                  <a:pt x="0" y="7619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8750808" y="9649459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9011411" y="9647935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9011411" y="9647935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8758432" y="9647935"/>
            <a:ext cx="257811" cy="3175"/>
          </a:xfrm>
          <a:custGeom>
            <a:avLst/>
            <a:gdLst/>
            <a:ahLst/>
            <a:cxnLst/>
            <a:rect l="l" t="t" r="r" b="b"/>
            <a:pathLst>
              <a:path w="257809" h="3175">
                <a:moveTo>
                  <a:pt x="252983" y="0"/>
                </a:moveTo>
                <a:lnTo>
                  <a:pt x="0" y="0"/>
                </a:lnTo>
                <a:lnTo>
                  <a:pt x="257555" y="3047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8750810" y="9647935"/>
            <a:ext cx="265430" cy="3175"/>
          </a:xfrm>
          <a:custGeom>
            <a:avLst/>
            <a:gdLst/>
            <a:ahLst/>
            <a:cxnLst/>
            <a:rect l="l" t="t" r="r" b="b"/>
            <a:pathLst>
              <a:path w="265429" h="3175">
                <a:moveTo>
                  <a:pt x="7619" y="0"/>
                </a:moveTo>
                <a:lnTo>
                  <a:pt x="265175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8730996" y="9654795"/>
            <a:ext cx="510540" cy="0"/>
          </a:xfrm>
          <a:custGeom>
            <a:avLst/>
            <a:gdLst/>
            <a:ahLst/>
            <a:cxnLst/>
            <a:rect l="l" t="t" r="r" b="b"/>
            <a:pathLst>
              <a:path w="510540">
                <a:moveTo>
                  <a:pt x="0" y="0"/>
                </a:moveTo>
                <a:lnTo>
                  <a:pt x="51053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9015986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08787" y="0"/>
                </a:moveTo>
                <a:lnTo>
                  <a:pt x="0" y="0"/>
                </a:lnTo>
                <a:lnTo>
                  <a:pt x="225551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9015986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8750808" y="9650986"/>
            <a:ext cx="281939" cy="7620"/>
          </a:xfrm>
          <a:custGeom>
            <a:avLst/>
            <a:gdLst/>
            <a:ahLst/>
            <a:cxnLst/>
            <a:rect l="l" t="t" r="r" b="b"/>
            <a:pathLst>
              <a:path w="281940" h="7620">
                <a:moveTo>
                  <a:pt x="265175" y="0"/>
                </a:moveTo>
                <a:lnTo>
                  <a:pt x="0" y="0"/>
                </a:lnTo>
                <a:lnTo>
                  <a:pt x="281939" y="7619"/>
                </a:lnTo>
                <a:lnTo>
                  <a:pt x="2651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8730998" y="9650986"/>
            <a:ext cx="302260" cy="7620"/>
          </a:xfrm>
          <a:custGeom>
            <a:avLst/>
            <a:gdLst/>
            <a:ahLst/>
            <a:cxnLst/>
            <a:rect l="l" t="t" r="r" b="b"/>
            <a:pathLst>
              <a:path w="302259" h="7620">
                <a:moveTo>
                  <a:pt x="19811" y="0"/>
                </a:moveTo>
                <a:lnTo>
                  <a:pt x="301751" y="7619"/>
                </a:lnTo>
                <a:lnTo>
                  <a:pt x="0" y="7619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4223493" y="9605270"/>
            <a:ext cx="391796" cy="56515"/>
          </a:xfrm>
          <a:custGeom>
            <a:avLst/>
            <a:gdLst/>
            <a:ahLst/>
            <a:cxnLst/>
            <a:rect l="l" t="t" r="r" b="b"/>
            <a:pathLst>
              <a:path w="391794" h="56515">
                <a:moveTo>
                  <a:pt x="152399" y="56387"/>
                </a:moveTo>
                <a:lnTo>
                  <a:pt x="391667" y="56387"/>
                </a:lnTo>
                <a:lnTo>
                  <a:pt x="391667" y="28955"/>
                </a:lnTo>
                <a:lnTo>
                  <a:pt x="152399" y="56387"/>
                </a:lnTo>
                <a:close/>
              </a:path>
              <a:path w="391794" h="56515">
                <a:moveTo>
                  <a:pt x="0" y="0"/>
                </a:moveTo>
                <a:lnTo>
                  <a:pt x="152399" y="56387"/>
                </a:lnTo>
                <a:lnTo>
                  <a:pt x="391667" y="289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4375895" y="9634221"/>
            <a:ext cx="239395" cy="27940"/>
          </a:xfrm>
          <a:custGeom>
            <a:avLst/>
            <a:gdLst/>
            <a:ahLst/>
            <a:cxnLst/>
            <a:rect l="l" t="t" r="r" b="b"/>
            <a:pathLst>
              <a:path w="239394" h="27940">
                <a:moveTo>
                  <a:pt x="239267" y="27431"/>
                </a:moveTo>
                <a:lnTo>
                  <a:pt x="239267" y="0"/>
                </a:lnTo>
                <a:lnTo>
                  <a:pt x="0" y="27431"/>
                </a:lnTo>
                <a:lnTo>
                  <a:pt x="239267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4223493" y="9605270"/>
            <a:ext cx="391796" cy="56515"/>
          </a:xfrm>
          <a:custGeom>
            <a:avLst/>
            <a:gdLst/>
            <a:ahLst/>
            <a:cxnLst/>
            <a:rect l="l" t="t" r="r" b="b"/>
            <a:pathLst>
              <a:path w="391794" h="56515">
                <a:moveTo>
                  <a:pt x="391667" y="28955"/>
                </a:moveTo>
                <a:lnTo>
                  <a:pt x="152399" y="56387"/>
                </a:lnTo>
                <a:lnTo>
                  <a:pt x="0" y="0"/>
                </a:lnTo>
                <a:lnTo>
                  <a:pt x="391667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14223493" y="9605265"/>
            <a:ext cx="391796" cy="29210"/>
          </a:xfrm>
          <a:custGeom>
            <a:avLst/>
            <a:gdLst/>
            <a:ahLst/>
            <a:cxnLst/>
            <a:rect l="l" t="t" r="r" b="b"/>
            <a:pathLst>
              <a:path w="391794" h="29209">
                <a:moveTo>
                  <a:pt x="0" y="0"/>
                </a:moveTo>
                <a:lnTo>
                  <a:pt x="391667" y="28955"/>
                </a:lnTo>
                <a:lnTo>
                  <a:pt x="391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4223493" y="9605265"/>
            <a:ext cx="391796" cy="29210"/>
          </a:xfrm>
          <a:custGeom>
            <a:avLst/>
            <a:gdLst/>
            <a:ahLst/>
            <a:cxnLst/>
            <a:rect l="l" t="t" r="r" b="b"/>
            <a:pathLst>
              <a:path w="391794" h="29209">
                <a:moveTo>
                  <a:pt x="391667" y="28955"/>
                </a:moveTo>
                <a:lnTo>
                  <a:pt x="0" y="0"/>
                </a:lnTo>
                <a:lnTo>
                  <a:pt x="391667" y="0"/>
                </a:lnTo>
                <a:lnTo>
                  <a:pt x="391667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8723379" y="9660127"/>
            <a:ext cx="525781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9032752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208787" y="0"/>
                </a:moveTo>
                <a:lnTo>
                  <a:pt x="0" y="0"/>
                </a:lnTo>
                <a:lnTo>
                  <a:pt x="216407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9032752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0" y="0"/>
                </a:moveTo>
                <a:lnTo>
                  <a:pt x="2164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8730999" y="9658605"/>
            <a:ext cx="307975" cy="3175"/>
          </a:xfrm>
          <a:custGeom>
            <a:avLst/>
            <a:gdLst/>
            <a:ahLst/>
            <a:cxnLst/>
            <a:rect l="l" t="t" r="r" b="b"/>
            <a:pathLst>
              <a:path w="307975" h="3175">
                <a:moveTo>
                  <a:pt x="301751" y="0"/>
                </a:moveTo>
                <a:lnTo>
                  <a:pt x="0" y="0"/>
                </a:lnTo>
                <a:lnTo>
                  <a:pt x="307847" y="304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8723379" y="9658605"/>
            <a:ext cx="315595" cy="3175"/>
          </a:xfrm>
          <a:custGeom>
            <a:avLst/>
            <a:gdLst/>
            <a:ahLst/>
            <a:cxnLst/>
            <a:rect l="l" t="t" r="r" b="b"/>
            <a:pathLst>
              <a:path w="315595" h="3175">
                <a:moveTo>
                  <a:pt x="7619" y="0"/>
                </a:moveTo>
                <a:lnTo>
                  <a:pt x="31546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4375895" y="9665461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>
                <a:moveTo>
                  <a:pt x="0" y="0"/>
                </a:moveTo>
                <a:lnTo>
                  <a:pt x="2392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14395704" y="9664701"/>
            <a:ext cx="219710" cy="5080"/>
          </a:xfrm>
          <a:custGeom>
            <a:avLst/>
            <a:gdLst/>
            <a:ahLst/>
            <a:cxnLst/>
            <a:rect l="l" t="t" r="r" b="b"/>
            <a:pathLst>
              <a:path w="219709" h="5079">
                <a:moveTo>
                  <a:pt x="219455" y="4571"/>
                </a:moveTo>
                <a:lnTo>
                  <a:pt x="219455" y="0"/>
                </a:lnTo>
                <a:lnTo>
                  <a:pt x="0" y="4571"/>
                </a:lnTo>
                <a:lnTo>
                  <a:pt x="21945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14375895" y="9661653"/>
            <a:ext cx="239395" cy="7620"/>
          </a:xfrm>
          <a:custGeom>
            <a:avLst/>
            <a:gdLst/>
            <a:ahLst/>
            <a:cxnLst/>
            <a:rect l="l" t="t" r="r" b="b"/>
            <a:pathLst>
              <a:path w="239394" h="7620">
                <a:moveTo>
                  <a:pt x="239267" y="3047"/>
                </a:moveTo>
                <a:lnTo>
                  <a:pt x="19811" y="7619"/>
                </a:lnTo>
                <a:lnTo>
                  <a:pt x="0" y="0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4375895" y="9661652"/>
            <a:ext cx="239395" cy="3175"/>
          </a:xfrm>
          <a:custGeom>
            <a:avLst/>
            <a:gdLst/>
            <a:ahLst/>
            <a:cxnLst/>
            <a:rect l="l" t="t" r="r" b="b"/>
            <a:pathLst>
              <a:path w="239394" h="3175">
                <a:moveTo>
                  <a:pt x="239267" y="3047"/>
                </a:moveTo>
                <a:lnTo>
                  <a:pt x="0" y="0"/>
                </a:lnTo>
                <a:lnTo>
                  <a:pt x="239267" y="0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8703564" y="9666222"/>
            <a:ext cx="352426" cy="0"/>
          </a:xfrm>
          <a:custGeom>
            <a:avLst/>
            <a:gdLst/>
            <a:ahLst/>
            <a:cxnLst/>
            <a:rect l="l" t="t" r="r" b="b"/>
            <a:pathLst>
              <a:path w="352425">
                <a:moveTo>
                  <a:pt x="0" y="0"/>
                </a:moveTo>
                <a:lnTo>
                  <a:pt x="35204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8723375" y="9661654"/>
            <a:ext cx="332741" cy="9526"/>
          </a:xfrm>
          <a:custGeom>
            <a:avLst/>
            <a:gdLst/>
            <a:ahLst/>
            <a:cxnLst/>
            <a:rect l="l" t="t" r="r" b="b"/>
            <a:pathLst>
              <a:path w="332740" h="9525">
                <a:moveTo>
                  <a:pt x="315467" y="0"/>
                </a:moveTo>
                <a:lnTo>
                  <a:pt x="0" y="0"/>
                </a:lnTo>
                <a:lnTo>
                  <a:pt x="332231" y="9143"/>
                </a:lnTo>
                <a:lnTo>
                  <a:pt x="3154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8703564" y="9661654"/>
            <a:ext cx="352426" cy="9526"/>
          </a:xfrm>
          <a:custGeom>
            <a:avLst/>
            <a:gdLst/>
            <a:ahLst/>
            <a:cxnLst/>
            <a:rect l="l" t="t" r="r" b="b"/>
            <a:pathLst>
              <a:path w="352425" h="9525">
                <a:moveTo>
                  <a:pt x="19811" y="0"/>
                </a:moveTo>
                <a:lnTo>
                  <a:pt x="352043" y="9143"/>
                </a:lnTo>
                <a:lnTo>
                  <a:pt x="0" y="9143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8703567" y="9675369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8703567" y="9675369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8703568" y="9678416"/>
            <a:ext cx="593089" cy="0"/>
          </a:xfrm>
          <a:custGeom>
            <a:avLst/>
            <a:gdLst/>
            <a:ahLst/>
            <a:cxnLst/>
            <a:rect l="l" t="t" r="r" b="b"/>
            <a:pathLst>
              <a:path w="593090">
                <a:moveTo>
                  <a:pt x="0" y="0"/>
                </a:moveTo>
                <a:lnTo>
                  <a:pt x="59283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8703564" y="9670796"/>
            <a:ext cx="363220" cy="5080"/>
          </a:xfrm>
          <a:custGeom>
            <a:avLst/>
            <a:gdLst/>
            <a:ahLst/>
            <a:cxnLst/>
            <a:rect l="l" t="t" r="r" b="b"/>
            <a:pathLst>
              <a:path w="363220" h="5079">
                <a:moveTo>
                  <a:pt x="352043" y="0"/>
                </a:moveTo>
                <a:lnTo>
                  <a:pt x="0" y="0"/>
                </a:lnTo>
                <a:lnTo>
                  <a:pt x="362711" y="4571"/>
                </a:lnTo>
                <a:lnTo>
                  <a:pt x="3520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8703564" y="9670796"/>
            <a:ext cx="363220" cy="5080"/>
          </a:xfrm>
          <a:custGeom>
            <a:avLst/>
            <a:gdLst/>
            <a:ahLst/>
            <a:cxnLst/>
            <a:rect l="l" t="t" r="r" b="b"/>
            <a:pathLst>
              <a:path w="363220" h="5079">
                <a:moveTo>
                  <a:pt x="0" y="0"/>
                </a:moveTo>
                <a:lnTo>
                  <a:pt x="362711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9038844" y="967003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9038844" y="9661652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210311" y="0"/>
                </a:moveTo>
                <a:lnTo>
                  <a:pt x="0" y="0"/>
                </a:lnTo>
                <a:lnTo>
                  <a:pt x="243839" y="16763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9038844" y="9661652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0" y="0"/>
                </a:moveTo>
                <a:lnTo>
                  <a:pt x="243839" y="16763"/>
                </a:lnTo>
                <a:lnTo>
                  <a:pt x="3200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8703568" y="9676892"/>
            <a:ext cx="367665" cy="0"/>
          </a:xfrm>
          <a:custGeom>
            <a:avLst/>
            <a:gdLst/>
            <a:ahLst/>
            <a:cxnLst/>
            <a:rect l="l" t="t" r="r" b="b"/>
            <a:pathLst>
              <a:path w="367665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8703568" y="967536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362711" y="0"/>
                </a:moveTo>
                <a:lnTo>
                  <a:pt x="0" y="0"/>
                </a:lnTo>
                <a:lnTo>
                  <a:pt x="367283" y="3047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8703568" y="967536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0" y="0"/>
                </a:moveTo>
                <a:lnTo>
                  <a:pt x="367283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9070849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11835" y="0"/>
                </a:moveTo>
                <a:lnTo>
                  <a:pt x="0" y="0"/>
                </a:lnTo>
                <a:lnTo>
                  <a:pt x="225551" y="761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9070849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8708136" y="9682988"/>
            <a:ext cx="591820" cy="0"/>
          </a:xfrm>
          <a:custGeom>
            <a:avLst/>
            <a:gdLst/>
            <a:ahLst/>
            <a:cxnLst/>
            <a:rect l="l" t="t" r="r" b="b"/>
            <a:pathLst>
              <a:path w="591820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8708136" y="9678418"/>
            <a:ext cx="378460" cy="7620"/>
          </a:xfrm>
          <a:custGeom>
            <a:avLst/>
            <a:gdLst/>
            <a:ahLst/>
            <a:cxnLst/>
            <a:rect l="l" t="t" r="r" b="b"/>
            <a:pathLst>
              <a:path w="378459" h="7620">
                <a:moveTo>
                  <a:pt x="362711" y="0"/>
                </a:moveTo>
                <a:lnTo>
                  <a:pt x="0" y="0"/>
                </a:lnTo>
                <a:lnTo>
                  <a:pt x="377951" y="7619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8708136" y="9678418"/>
            <a:ext cx="378460" cy="7620"/>
          </a:xfrm>
          <a:custGeom>
            <a:avLst/>
            <a:gdLst/>
            <a:ahLst/>
            <a:cxnLst/>
            <a:rect l="l" t="t" r="r" b="b"/>
            <a:pathLst>
              <a:path w="378459" h="7620">
                <a:moveTo>
                  <a:pt x="0" y="0"/>
                </a:moveTo>
                <a:lnTo>
                  <a:pt x="377951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8721852" y="968679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9089135" y="9695179"/>
            <a:ext cx="242569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9089135" y="9687559"/>
            <a:ext cx="242569" cy="15240"/>
          </a:xfrm>
          <a:custGeom>
            <a:avLst/>
            <a:gdLst/>
            <a:ahLst/>
            <a:cxnLst/>
            <a:rect l="l" t="t" r="r" b="b"/>
            <a:pathLst>
              <a:path w="242570" h="15240">
                <a:moveTo>
                  <a:pt x="210311" y="0"/>
                </a:moveTo>
                <a:lnTo>
                  <a:pt x="0" y="0"/>
                </a:lnTo>
                <a:lnTo>
                  <a:pt x="242315" y="15239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9089135" y="9687559"/>
            <a:ext cx="242569" cy="15240"/>
          </a:xfrm>
          <a:custGeom>
            <a:avLst/>
            <a:gdLst/>
            <a:ahLst/>
            <a:cxnLst/>
            <a:rect l="l" t="t" r="r" b="b"/>
            <a:pathLst>
              <a:path w="242570" h="15240">
                <a:moveTo>
                  <a:pt x="0" y="0"/>
                </a:moveTo>
                <a:lnTo>
                  <a:pt x="242315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493239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14493239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14395704" y="9669271"/>
            <a:ext cx="219710" cy="36830"/>
          </a:xfrm>
          <a:custGeom>
            <a:avLst/>
            <a:gdLst/>
            <a:ahLst/>
            <a:cxnLst/>
            <a:rect l="l" t="t" r="r" b="b"/>
            <a:pathLst>
              <a:path w="219709" h="36829">
                <a:moveTo>
                  <a:pt x="97535" y="36575"/>
                </a:moveTo>
                <a:lnTo>
                  <a:pt x="219455" y="36575"/>
                </a:lnTo>
                <a:lnTo>
                  <a:pt x="219455" y="13715"/>
                </a:lnTo>
                <a:lnTo>
                  <a:pt x="97535" y="36575"/>
                </a:lnTo>
                <a:close/>
              </a:path>
              <a:path w="219709" h="36829">
                <a:moveTo>
                  <a:pt x="0" y="0"/>
                </a:moveTo>
                <a:lnTo>
                  <a:pt x="97535" y="36575"/>
                </a:lnTo>
                <a:lnTo>
                  <a:pt x="219455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14493241" y="9682988"/>
            <a:ext cx="121920" cy="22860"/>
          </a:xfrm>
          <a:custGeom>
            <a:avLst/>
            <a:gdLst/>
            <a:ahLst/>
            <a:cxnLst/>
            <a:rect l="l" t="t" r="r" b="b"/>
            <a:pathLst>
              <a:path w="121919" h="22859">
                <a:moveTo>
                  <a:pt x="121919" y="22859"/>
                </a:moveTo>
                <a:lnTo>
                  <a:pt x="121919" y="0"/>
                </a:lnTo>
                <a:lnTo>
                  <a:pt x="0" y="22859"/>
                </a:lnTo>
                <a:lnTo>
                  <a:pt x="121919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14395704" y="9669271"/>
            <a:ext cx="219710" cy="36830"/>
          </a:xfrm>
          <a:custGeom>
            <a:avLst/>
            <a:gdLst/>
            <a:ahLst/>
            <a:cxnLst/>
            <a:rect l="l" t="t" r="r" b="b"/>
            <a:pathLst>
              <a:path w="219709" h="36829">
                <a:moveTo>
                  <a:pt x="219455" y="13715"/>
                </a:moveTo>
                <a:lnTo>
                  <a:pt x="97535" y="36575"/>
                </a:lnTo>
                <a:lnTo>
                  <a:pt x="0" y="0"/>
                </a:lnTo>
                <a:lnTo>
                  <a:pt x="21945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14395704" y="9676130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14395704" y="9669276"/>
            <a:ext cx="219710" cy="13969"/>
          </a:xfrm>
          <a:custGeom>
            <a:avLst/>
            <a:gdLst/>
            <a:ahLst/>
            <a:cxnLst/>
            <a:rect l="l" t="t" r="r" b="b"/>
            <a:pathLst>
              <a:path w="219709" h="13970">
                <a:moveTo>
                  <a:pt x="219455" y="13715"/>
                </a:moveTo>
                <a:lnTo>
                  <a:pt x="0" y="0"/>
                </a:lnTo>
                <a:lnTo>
                  <a:pt x="219455" y="0"/>
                </a:lnTo>
                <a:lnTo>
                  <a:pt x="21945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8724900" y="9698228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907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8724900" y="9687559"/>
            <a:ext cx="407034" cy="21590"/>
          </a:xfrm>
          <a:custGeom>
            <a:avLst/>
            <a:gdLst/>
            <a:ahLst/>
            <a:cxnLst/>
            <a:rect l="l" t="t" r="r" b="b"/>
            <a:pathLst>
              <a:path w="407034" h="21590">
                <a:moveTo>
                  <a:pt x="364235" y="0"/>
                </a:moveTo>
                <a:lnTo>
                  <a:pt x="0" y="0"/>
                </a:lnTo>
                <a:lnTo>
                  <a:pt x="406907" y="21335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8724900" y="9687559"/>
            <a:ext cx="407034" cy="21590"/>
          </a:xfrm>
          <a:custGeom>
            <a:avLst/>
            <a:gdLst/>
            <a:ahLst/>
            <a:cxnLst/>
            <a:rect l="l" t="t" r="r" b="b"/>
            <a:pathLst>
              <a:path w="407034" h="21590">
                <a:moveTo>
                  <a:pt x="0" y="0"/>
                </a:moveTo>
                <a:lnTo>
                  <a:pt x="406907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8612125" y="9678416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0" y="30479"/>
                </a:moveTo>
                <a:lnTo>
                  <a:pt x="155447" y="30479"/>
                </a:lnTo>
                <a:lnTo>
                  <a:pt x="71627" y="0"/>
                </a:lnTo>
                <a:lnTo>
                  <a:pt x="0" y="30479"/>
                </a:lnTo>
                <a:close/>
              </a:path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96011" y="0"/>
                </a:lnTo>
                <a:lnTo>
                  <a:pt x="716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8683753" y="9678416"/>
            <a:ext cx="83820" cy="30480"/>
          </a:xfrm>
          <a:custGeom>
            <a:avLst/>
            <a:gdLst/>
            <a:ahLst/>
            <a:cxnLst/>
            <a:rect l="l" t="t" r="r" b="b"/>
            <a:pathLst>
              <a:path w="83820" h="30479">
                <a:moveTo>
                  <a:pt x="24383" y="0"/>
                </a:moveTo>
                <a:lnTo>
                  <a:pt x="0" y="0"/>
                </a:lnTo>
                <a:lnTo>
                  <a:pt x="83819" y="3047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8612125" y="9678416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0" y="30479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9119616" y="970660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8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9119616" y="9702800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211835" y="0"/>
                </a:moveTo>
                <a:lnTo>
                  <a:pt x="0" y="0"/>
                </a:lnTo>
                <a:lnTo>
                  <a:pt x="211835" y="761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9119616" y="9702800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0" y="0"/>
                </a:moveTo>
                <a:lnTo>
                  <a:pt x="211835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8606028" y="9709657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14513052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4513052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14513052" y="9711180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10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14513052" y="9707371"/>
            <a:ext cx="102235" cy="6349"/>
          </a:xfrm>
          <a:custGeom>
            <a:avLst/>
            <a:gdLst/>
            <a:ahLst/>
            <a:cxnLst/>
            <a:rect l="l" t="t" r="r" b="b"/>
            <a:pathLst>
              <a:path w="102234" h="6350">
                <a:moveTo>
                  <a:pt x="102107" y="6095"/>
                </a:moveTo>
                <a:lnTo>
                  <a:pt x="102107" y="0"/>
                </a:lnTo>
                <a:lnTo>
                  <a:pt x="0" y="6095"/>
                </a:lnTo>
                <a:lnTo>
                  <a:pt x="10210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14513052" y="9705847"/>
            <a:ext cx="102235" cy="7620"/>
          </a:xfrm>
          <a:custGeom>
            <a:avLst/>
            <a:gdLst/>
            <a:ahLst/>
            <a:cxnLst/>
            <a:rect l="l" t="t" r="r" b="b"/>
            <a:pathLst>
              <a:path w="102234" h="7620">
                <a:moveTo>
                  <a:pt x="102107" y="1523"/>
                </a:moveTo>
                <a:lnTo>
                  <a:pt x="0" y="7619"/>
                </a:lnTo>
                <a:lnTo>
                  <a:pt x="0" y="0"/>
                </a:lnTo>
                <a:lnTo>
                  <a:pt x="1021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14513052" y="9705848"/>
            <a:ext cx="102235" cy="1905"/>
          </a:xfrm>
          <a:custGeom>
            <a:avLst/>
            <a:gdLst/>
            <a:ahLst/>
            <a:cxnLst/>
            <a:rect l="l" t="t" r="r" b="b"/>
            <a:pathLst>
              <a:path w="102234" h="1904">
                <a:moveTo>
                  <a:pt x="102107" y="1523"/>
                </a:moveTo>
                <a:lnTo>
                  <a:pt x="0" y="0"/>
                </a:lnTo>
                <a:lnTo>
                  <a:pt x="102107" y="0"/>
                </a:lnTo>
                <a:lnTo>
                  <a:pt x="1021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8601457" y="9711945"/>
            <a:ext cx="538480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8772149" y="971041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362711" y="0"/>
                </a:moveTo>
                <a:lnTo>
                  <a:pt x="0" y="0"/>
                </a:lnTo>
                <a:lnTo>
                  <a:pt x="367283" y="3047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8772149" y="971041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0" y="0"/>
                </a:moveTo>
                <a:lnTo>
                  <a:pt x="367283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8606033" y="9710419"/>
            <a:ext cx="170815" cy="3175"/>
          </a:xfrm>
          <a:custGeom>
            <a:avLst/>
            <a:gdLst/>
            <a:ahLst/>
            <a:cxnLst/>
            <a:rect l="l" t="t" r="r" b="b"/>
            <a:pathLst>
              <a:path w="170815" h="3175">
                <a:moveTo>
                  <a:pt x="166115" y="0"/>
                </a:moveTo>
                <a:lnTo>
                  <a:pt x="0" y="0"/>
                </a:lnTo>
                <a:lnTo>
                  <a:pt x="170687" y="3047"/>
                </a:lnTo>
                <a:lnTo>
                  <a:pt x="1661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8601455" y="9710419"/>
            <a:ext cx="175261" cy="3175"/>
          </a:xfrm>
          <a:custGeom>
            <a:avLst/>
            <a:gdLst/>
            <a:ahLst/>
            <a:cxnLst/>
            <a:rect l="l" t="t" r="r" b="b"/>
            <a:pathLst>
              <a:path w="175259" h="3175">
                <a:moveTo>
                  <a:pt x="4571" y="0"/>
                </a:moveTo>
                <a:lnTo>
                  <a:pt x="175259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14520672" y="9713468"/>
            <a:ext cx="94615" cy="3175"/>
          </a:xfrm>
          <a:custGeom>
            <a:avLst/>
            <a:gdLst/>
            <a:ahLst/>
            <a:cxnLst/>
            <a:rect l="l" t="t" r="r" b="b"/>
            <a:pathLst>
              <a:path w="94615" h="3175">
                <a:moveTo>
                  <a:pt x="94487" y="3047"/>
                </a:moveTo>
                <a:lnTo>
                  <a:pt x="94487" y="0"/>
                </a:lnTo>
                <a:lnTo>
                  <a:pt x="0" y="3047"/>
                </a:lnTo>
                <a:lnTo>
                  <a:pt x="9448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4513052" y="9713468"/>
            <a:ext cx="102235" cy="3175"/>
          </a:xfrm>
          <a:custGeom>
            <a:avLst/>
            <a:gdLst/>
            <a:ahLst/>
            <a:cxnLst/>
            <a:rect l="l" t="t" r="r" b="b"/>
            <a:pathLst>
              <a:path w="102234" h="3175">
                <a:moveTo>
                  <a:pt x="102107" y="0"/>
                </a:moveTo>
                <a:lnTo>
                  <a:pt x="7619" y="3047"/>
                </a:lnTo>
                <a:lnTo>
                  <a:pt x="0" y="0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4513052" y="9713468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1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4520672" y="9716518"/>
            <a:ext cx="94615" cy="24766"/>
          </a:xfrm>
          <a:custGeom>
            <a:avLst/>
            <a:gdLst/>
            <a:ahLst/>
            <a:cxnLst/>
            <a:rect l="l" t="t" r="r" b="b"/>
            <a:pathLst>
              <a:path w="94615" h="24765">
                <a:moveTo>
                  <a:pt x="64007" y="24383"/>
                </a:moveTo>
                <a:lnTo>
                  <a:pt x="94487" y="24383"/>
                </a:lnTo>
                <a:lnTo>
                  <a:pt x="94487" y="4571"/>
                </a:lnTo>
                <a:lnTo>
                  <a:pt x="64007" y="24383"/>
                </a:lnTo>
                <a:close/>
              </a:path>
              <a:path w="94615" h="24765">
                <a:moveTo>
                  <a:pt x="0" y="0"/>
                </a:moveTo>
                <a:lnTo>
                  <a:pt x="64007" y="24383"/>
                </a:lnTo>
                <a:lnTo>
                  <a:pt x="94487" y="45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4584679" y="9721088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80" h="20320">
                <a:moveTo>
                  <a:pt x="30479" y="19811"/>
                </a:moveTo>
                <a:lnTo>
                  <a:pt x="30479" y="0"/>
                </a:lnTo>
                <a:lnTo>
                  <a:pt x="0" y="19811"/>
                </a:lnTo>
                <a:lnTo>
                  <a:pt x="30479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4520672" y="9716518"/>
            <a:ext cx="94615" cy="24766"/>
          </a:xfrm>
          <a:custGeom>
            <a:avLst/>
            <a:gdLst/>
            <a:ahLst/>
            <a:cxnLst/>
            <a:rect l="l" t="t" r="r" b="b"/>
            <a:pathLst>
              <a:path w="94615" h="24765">
                <a:moveTo>
                  <a:pt x="94487" y="4571"/>
                </a:moveTo>
                <a:lnTo>
                  <a:pt x="64007" y="24383"/>
                </a:lnTo>
                <a:lnTo>
                  <a:pt x="0" y="0"/>
                </a:lnTo>
                <a:lnTo>
                  <a:pt x="944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4520672" y="971880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4520672" y="9716516"/>
            <a:ext cx="94615" cy="5080"/>
          </a:xfrm>
          <a:custGeom>
            <a:avLst/>
            <a:gdLst/>
            <a:ahLst/>
            <a:cxnLst/>
            <a:rect l="l" t="t" r="r" b="b"/>
            <a:pathLst>
              <a:path w="94615" h="5079">
                <a:moveTo>
                  <a:pt x="94487" y="4571"/>
                </a:moveTo>
                <a:lnTo>
                  <a:pt x="0" y="0"/>
                </a:lnTo>
                <a:lnTo>
                  <a:pt x="94487" y="0"/>
                </a:lnTo>
                <a:lnTo>
                  <a:pt x="944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449629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0" y="24383"/>
                </a:moveTo>
                <a:lnTo>
                  <a:pt x="88391" y="24383"/>
                </a:lnTo>
                <a:lnTo>
                  <a:pt x="9143" y="0"/>
                </a:lnTo>
                <a:lnTo>
                  <a:pt x="0" y="24383"/>
                </a:lnTo>
                <a:close/>
              </a:path>
              <a:path w="88900" h="24765">
                <a:moveTo>
                  <a:pt x="9143" y="0"/>
                </a:moveTo>
                <a:lnTo>
                  <a:pt x="88391" y="24383"/>
                </a:lnTo>
                <a:lnTo>
                  <a:pt x="24383" y="0"/>
                </a:lnTo>
                <a:lnTo>
                  <a:pt x="91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4505432" y="9716518"/>
            <a:ext cx="79375" cy="24766"/>
          </a:xfrm>
          <a:custGeom>
            <a:avLst/>
            <a:gdLst/>
            <a:ahLst/>
            <a:cxnLst/>
            <a:rect l="l" t="t" r="r" b="b"/>
            <a:pathLst>
              <a:path w="79375" h="24765">
                <a:moveTo>
                  <a:pt x="15239" y="0"/>
                </a:moveTo>
                <a:lnTo>
                  <a:pt x="0" y="0"/>
                </a:lnTo>
                <a:lnTo>
                  <a:pt x="79247" y="2438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449629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9143" y="0"/>
                </a:moveTo>
                <a:lnTo>
                  <a:pt x="88391" y="24383"/>
                </a:lnTo>
                <a:lnTo>
                  <a:pt x="0" y="24383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4584679" y="9740900"/>
            <a:ext cx="30480" cy="3175"/>
          </a:xfrm>
          <a:custGeom>
            <a:avLst/>
            <a:gdLst/>
            <a:ahLst/>
            <a:cxnLst/>
            <a:rect l="l" t="t" r="r" b="b"/>
            <a:pathLst>
              <a:path w="30480" h="3175">
                <a:moveTo>
                  <a:pt x="7619" y="3047"/>
                </a:moveTo>
                <a:lnTo>
                  <a:pt x="30479" y="3047"/>
                </a:lnTo>
                <a:lnTo>
                  <a:pt x="30479" y="0"/>
                </a:lnTo>
                <a:lnTo>
                  <a:pt x="7619" y="3047"/>
                </a:lnTo>
                <a:close/>
              </a:path>
              <a:path w="30480" h="3175">
                <a:moveTo>
                  <a:pt x="0" y="0"/>
                </a:moveTo>
                <a:lnTo>
                  <a:pt x="7619" y="3047"/>
                </a:lnTo>
                <a:lnTo>
                  <a:pt x="304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4592301" y="9740900"/>
            <a:ext cx="22860" cy="3175"/>
          </a:xfrm>
          <a:custGeom>
            <a:avLst/>
            <a:gdLst/>
            <a:ahLst/>
            <a:cxnLst/>
            <a:rect l="l" t="t" r="r" b="b"/>
            <a:pathLst>
              <a:path w="22859" h="3175">
                <a:moveTo>
                  <a:pt x="22859" y="3047"/>
                </a:moveTo>
                <a:lnTo>
                  <a:pt x="22859" y="0"/>
                </a:lnTo>
                <a:lnTo>
                  <a:pt x="0" y="3047"/>
                </a:lnTo>
                <a:lnTo>
                  <a:pt x="2285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4584679" y="9740900"/>
            <a:ext cx="30480" cy="3175"/>
          </a:xfrm>
          <a:custGeom>
            <a:avLst/>
            <a:gdLst/>
            <a:ahLst/>
            <a:cxnLst/>
            <a:rect l="l" t="t" r="r" b="b"/>
            <a:pathLst>
              <a:path w="30480" h="3175">
                <a:moveTo>
                  <a:pt x="30479" y="0"/>
                </a:moveTo>
                <a:lnTo>
                  <a:pt x="7619" y="3047"/>
                </a:lnTo>
                <a:lnTo>
                  <a:pt x="0" y="0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4584679" y="9740900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7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4496292" y="9740900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19" h="3175">
                <a:moveTo>
                  <a:pt x="88391" y="0"/>
                </a:moveTo>
                <a:lnTo>
                  <a:pt x="0" y="0"/>
                </a:lnTo>
                <a:lnTo>
                  <a:pt x="96011" y="3047"/>
                </a:lnTo>
                <a:lnTo>
                  <a:pt x="88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4494763" y="9740900"/>
            <a:ext cx="97790" cy="3175"/>
          </a:xfrm>
          <a:custGeom>
            <a:avLst/>
            <a:gdLst/>
            <a:ahLst/>
            <a:cxnLst/>
            <a:rect l="l" t="t" r="r" b="b"/>
            <a:pathLst>
              <a:path w="97790" h="3175">
                <a:moveTo>
                  <a:pt x="1523" y="0"/>
                </a:moveTo>
                <a:lnTo>
                  <a:pt x="97535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4592301" y="9743949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20">
                <a:moveTo>
                  <a:pt x="19811" y="7619"/>
                </a:moveTo>
                <a:lnTo>
                  <a:pt x="22859" y="7619"/>
                </a:lnTo>
                <a:lnTo>
                  <a:pt x="22859" y="0"/>
                </a:lnTo>
                <a:lnTo>
                  <a:pt x="19811" y="7619"/>
                </a:lnTo>
                <a:close/>
              </a:path>
              <a:path w="22859" h="7620">
                <a:moveTo>
                  <a:pt x="0" y="0"/>
                </a:moveTo>
                <a:lnTo>
                  <a:pt x="19811" y="7619"/>
                </a:lnTo>
                <a:lnTo>
                  <a:pt x="228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4612116" y="9743949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3047" y="7619"/>
                </a:moveTo>
                <a:lnTo>
                  <a:pt x="3047" y="0"/>
                </a:lnTo>
                <a:lnTo>
                  <a:pt x="0" y="7619"/>
                </a:lnTo>
                <a:lnTo>
                  <a:pt x="304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4592301" y="9743949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20">
                <a:moveTo>
                  <a:pt x="22859" y="0"/>
                </a:moveTo>
                <a:lnTo>
                  <a:pt x="19811" y="7619"/>
                </a:lnTo>
                <a:lnTo>
                  <a:pt x="0" y="0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4592301" y="9743947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4494764" y="9743949"/>
            <a:ext cx="117475" cy="7620"/>
          </a:xfrm>
          <a:custGeom>
            <a:avLst/>
            <a:gdLst/>
            <a:ahLst/>
            <a:cxnLst/>
            <a:rect l="l" t="t" r="r" b="b"/>
            <a:pathLst>
              <a:path w="117475" h="7620">
                <a:moveTo>
                  <a:pt x="97535" y="0"/>
                </a:moveTo>
                <a:lnTo>
                  <a:pt x="0" y="0"/>
                </a:lnTo>
                <a:lnTo>
                  <a:pt x="117347" y="7619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4491716" y="9743949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20">
                <a:moveTo>
                  <a:pt x="3047" y="0"/>
                </a:moveTo>
                <a:lnTo>
                  <a:pt x="120395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4612116" y="975157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3047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4612116" y="975157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7" y="1523"/>
                </a:moveTo>
                <a:lnTo>
                  <a:pt x="0" y="0"/>
                </a:lnTo>
                <a:lnTo>
                  <a:pt x="3047" y="0"/>
                </a:lnTo>
                <a:lnTo>
                  <a:pt x="304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4488667" y="975645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15874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4490191" y="9751568"/>
            <a:ext cx="125095" cy="5080"/>
          </a:xfrm>
          <a:custGeom>
            <a:avLst/>
            <a:gdLst/>
            <a:ahLst/>
            <a:cxnLst/>
            <a:rect l="l" t="t" r="r" b="b"/>
            <a:pathLst>
              <a:path w="125094" h="5079">
                <a:moveTo>
                  <a:pt x="124967" y="4571"/>
                </a:moveTo>
                <a:lnTo>
                  <a:pt x="0" y="4571"/>
                </a:lnTo>
                <a:lnTo>
                  <a:pt x="1523" y="0"/>
                </a:lnTo>
                <a:lnTo>
                  <a:pt x="1249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4612116" y="9751568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7" y="1523"/>
                </a:moveTo>
                <a:lnTo>
                  <a:pt x="0" y="0"/>
                </a:lnTo>
                <a:lnTo>
                  <a:pt x="3047" y="4571"/>
                </a:lnTo>
                <a:lnTo>
                  <a:pt x="304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4491716" y="9751568"/>
            <a:ext cx="123826" cy="5080"/>
          </a:xfrm>
          <a:custGeom>
            <a:avLst/>
            <a:gdLst/>
            <a:ahLst/>
            <a:cxnLst/>
            <a:rect l="l" t="t" r="r" b="b"/>
            <a:pathLst>
              <a:path w="123825" h="5079">
                <a:moveTo>
                  <a:pt x="120395" y="0"/>
                </a:moveTo>
                <a:lnTo>
                  <a:pt x="123443" y="4571"/>
                </a:lnTo>
                <a:lnTo>
                  <a:pt x="0" y="0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14488667" y="9762237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126491" y="1523"/>
                </a:moveTo>
                <a:lnTo>
                  <a:pt x="126491" y="0"/>
                </a:lnTo>
                <a:lnTo>
                  <a:pt x="0" y="1523"/>
                </a:lnTo>
                <a:lnTo>
                  <a:pt x="12649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14488667" y="9756141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20">
                <a:moveTo>
                  <a:pt x="126491" y="6095"/>
                </a:moveTo>
                <a:lnTo>
                  <a:pt x="0" y="7619"/>
                </a:lnTo>
                <a:lnTo>
                  <a:pt x="1523" y="0"/>
                </a:lnTo>
                <a:lnTo>
                  <a:pt x="12649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4490191" y="9756140"/>
            <a:ext cx="125095" cy="6349"/>
          </a:xfrm>
          <a:custGeom>
            <a:avLst/>
            <a:gdLst/>
            <a:ahLst/>
            <a:cxnLst/>
            <a:rect l="l" t="t" r="r" b="b"/>
            <a:pathLst>
              <a:path w="125094" h="6350">
                <a:moveTo>
                  <a:pt x="124967" y="6095"/>
                </a:moveTo>
                <a:lnTo>
                  <a:pt x="0" y="0"/>
                </a:lnTo>
                <a:lnTo>
                  <a:pt x="124967" y="0"/>
                </a:lnTo>
                <a:lnTo>
                  <a:pt x="12496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4487147" y="9763759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69" h="1904">
                <a:moveTo>
                  <a:pt x="0" y="1523"/>
                </a:moveTo>
                <a:lnTo>
                  <a:pt x="0" y="0"/>
                </a:lnTo>
                <a:lnTo>
                  <a:pt x="128015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4487147" y="9763759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69" h="1904">
                <a:moveTo>
                  <a:pt x="0" y="0"/>
                </a:moveTo>
                <a:lnTo>
                  <a:pt x="128015" y="1523"/>
                </a:lnTo>
                <a:lnTo>
                  <a:pt x="12801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8776721" y="9713470"/>
            <a:ext cx="467995" cy="52068"/>
          </a:xfrm>
          <a:custGeom>
            <a:avLst/>
            <a:gdLst/>
            <a:ahLst/>
            <a:cxnLst/>
            <a:rect l="l" t="t" r="r" b="b"/>
            <a:pathLst>
              <a:path w="467995" h="52070">
                <a:moveTo>
                  <a:pt x="0" y="0"/>
                </a:moveTo>
                <a:lnTo>
                  <a:pt x="103631" y="51815"/>
                </a:lnTo>
                <a:lnTo>
                  <a:pt x="467867" y="51815"/>
                </a:lnTo>
                <a:lnTo>
                  <a:pt x="0" y="0"/>
                </a:lnTo>
                <a:close/>
              </a:path>
              <a:path w="467995" h="52070">
                <a:moveTo>
                  <a:pt x="0" y="0"/>
                </a:moveTo>
                <a:lnTo>
                  <a:pt x="467867" y="51815"/>
                </a:lnTo>
                <a:lnTo>
                  <a:pt x="3627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8776721" y="9713470"/>
            <a:ext cx="467995" cy="52068"/>
          </a:xfrm>
          <a:custGeom>
            <a:avLst/>
            <a:gdLst/>
            <a:ahLst/>
            <a:cxnLst/>
            <a:rect l="l" t="t" r="r" b="b"/>
            <a:pathLst>
              <a:path w="467995" h="52070">
                <a:moveTo>
                  <a:pt x="362711" y="0"/>
                </a:moveTo>
                <a:lnTo>
                  <a:pt x="0" y="0"/>
                </a:lnTo>
                <a:lnTo>
                  <a:pt x="467867" y="5181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8776721" y="9713470"/>
            <a:ext cx="467995" cy="52068"/>
          </a:xfrm>
          <a:custGeom>
            <a:avLst/>
            <a:gdLst/>
            <a:ahLst/>
            <a:cxnLst/>
            <a:rect l="l" t="t" r="r" b="b"/>
            <a:pathLst>
              <a:path w="467995" h="52070">
                <a:moveTo>
                  <a:pt x="0" y="0"/>
                </a:moveTo>
                <a:lnTo>
                  <a:pt x="467867" y="51815"/>
                </a:lnTo>
                <a:lnTo>
                  <a:pt x="103631" y="518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8474969" y="9713470"/>
            <a:ext cx="405765" cy="52068"/>
          </a:xfrm>
          <a:custGeom>
            <a:avLst/>
            <a:gdLst/>
            <a:ahLst/>
            <a:cxnLst/>
            <a:rect l="l" t="t" r="r" b="b"/>
            <a:pathLst>
              <a:path w="405765" h="52070">
                <a:moveTo>
                  <a:pt x="0" y="51815"/>
                </a:moveTo>
                <a:lnTo>
                  <a:pt x="405383" y="51815"/>
                </a:lnTo>
                <a:lnTo>
                  <a:pt x="126491" y="0"/>
                </a:lnTo>
                <a:lnTo>
                  <a:pt x="0" y="51815"/>
                </a:lnTo>
                <a:close/>
              </a:path>
              <a:path w="405765" h="52070">
                <a:moveTo>
                  <a:pt x="126491" y="0"/>
                </a:moveTo>
                <a:lnTo>
                  <a:pt x="405383" y="51815"/>
                </a:lnTo>
                <a:lnTo>
                  <a:pt x="301751" y="0"/>
                </a:lnTo>
                <a:lnTo>
                  <a:pt x="1264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8601457" y="9713470"/>
            <a:ext cx="279400" cy="52068"/>
          </a:xfrm>
          <a:custGeom>
            <a:avLst/>
            <a:gdLst/>
            <a:ahLst/>
            <a:cxnLst/>
            <a:rect l="l" t="t" r="r" b="b"/>
            <a:pathLst>
              <a:path w="279400" h="52070">
                <a:moveTo>
                  <a:pt x="175259" y="0"/>
                </a:moveTo>
                <a:lnTo>
                  <a:pt x="0" y="0"/>
                </a:lnTo>
                <a:lnTo>
                  <a:pt x="278891" y="51815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8474969" y="9713470"/>
            <a:ext cx="405765" cy="52068"/>
          </a:xfrm>
          <a:custGeom>
            <a:avLst/>
            <a:gdLst/>
            <a:ahLst/>
            <a:cxnLst/>
            <a:rect l="l" t="t" r="r" b="b"/>
            <a:pathLst>
              <a:path w="405765" h="52070">
                <a:moveTo>
                  <a:pt x="126491" y="0"/>
                </a:moveTo>
                <a:lnTo>
                  <a:pt x="405383" y="51815"/>
                </a:lnTo>
                <a:lnTo>
                  <a:pt x="0" y="51815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14487147" y="9765284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69" h="1904">
                <a:moveTo>
                  <a:pt x="0" y="1523"/>
                </a:moveTo>
                <a:lnTo>
                  <a:pt x="0" y="0"/>
                </a:lnTo>
                <a:lnTo>
                  <a:pt x="128015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14487147" y="9765284"/>
            <a:ext cx="128269" cy="1905"/>
          </a:xfrm>
          <a:custGeom>
            <a:avLst/>
            <a:gdLst/>
            <a:ahLst/>
            <a:cxnLst/>
            <a:rect l="l" t="t" r="r" b="b"/>
            <a:pathLst>
              <a:path w="128269" h="1904">
                <a:moveTo>
                  <a:pt x="0" y="0"/>
                </a:moveTo>
                <a:lnTo>
                  <a:pt x="128015" y="1523"/>
                </a:lnTo>
                <a:lnTo>
                  <a:pt x="12801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8470394" y="9766045"/>
            <a:ext cx="777240" cy="0"/>
          </a:xfrm>
          <a:custGeom>
            <a:avLst/>
            <a:gdLst/>
            <a:ahLst/>
            <a:cxnLst/>
            <a:rect l="l" t="t" r="r" b="b"/>
            <a:pathLst>
              <a:path w="777240">
                <a:moveTo>
                  <a:pt x="0" y="0"/>
                </a:moveTo>
                <a:lnTo>
                  <a:pt x="777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4485619" y="9769857"/>
            <a:ext cx="129539" cy="1905"/>
          </a:xfrm>
          <a:custGeom>
            <a:avLst/>
            <a:gdLst/>
            <a:ahLst/>
            <a:cxnLst/>
            <a:rect l="l" t="t" r="r" b="b"/>
            <a:pathLst>
              <a:path w="129540" h="1904">
                <a:moveTo>
                  <a:pt x="129539" y="1523"/>
                </a:moveTo>
                <a:lnTo>
                  <a:pt x="129539" y="0"/>
                </a:lnTo>
                <a:lnTo>
                  <a:pt x="0" y="1523"/>
                </a:lnTo>
                <a:lnTo>
                  <a:pt x="12953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14485619" y="9766807"/>
            <a:ext cx="129539" cy="5080"/>
          </a:xfrm>
          <a:custGeom>
            <a:avLst/>
            <a:gdLst/>
            <a:ahLst/>
            <a:cxnLst/>
            <a:rect l="l" t="t" r="r" b="b"/>
            <a:pathLst>
              <a:path w="129540" h="5079">
                <a:moveTo>
                  <a:pt x="129539" y="3047"/>
                </a:moveTo>
                <a:lnTo>
                  <a:pt x="0" y="4571"/>
                </a:lnTo>
                <a:lnTo>
                  <a:pt x="1523" y="0"/>
                </a:lnTo>
                <a:lnTo>
                  <a:pt x="1295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14487147" y="9766807"/>
            <a:ext cx="128269" cy="3175"/>
          </a:xfrm>
          <a:custGeom>
            <a:avLst/>
            <a:gdLst/>
            <a:ahLst/>
            <a:cxnLst/>
            <a:rect l="l" t="t" r="r" b="b"/>
            <a:pathLst>
              <a:path w="128269" h="3175">
                <a:moveTo>
                  <a:pt x="128015" y="3047"/>
                </a:moveTo>
                <a:lnTo>
                  <a:pt x="0" y="0"/>
                </a:lnTo>
                <a:lnTo>
                  <a:pt x="128015" y="0"/>
                </a:lnTo>
                <a:lnTo>
                  <a:pt x="12801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8461247" y="9769095"/>
            <a:ext cx="431800" cy="0"/>
          </a:xfrm>
          <a:custGeom>
            <a:avLst/>
            <a:gdLst/>
            <a:ahLst/>
            <a:cxnLst/>
            <a:rect l="l" t="t" r="r" b="b"/>
            <a:pathLst>
              <a:path w="431800">
                <a:moveTo>
                  <a:pt x="0" y="0"/>
                </a:moveTo>
                <a:lnTo>
                  <a:pt x="43129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8470396" y="9766807"/>
            <a:ext cx="422275" cy="5080"/>
          </a:xfrm>
          <a:custGeom>
            <a:avLst/>
            <a:gdLst/>
            <a:ahLst/>
            <a:cxnLst/>
            <a:rect l="l" t="t" r="r" b="b"/>
            <a:pathLst>
              <a:path w="422275" h="5079">
                <a:moveTo>
                  <a:pt x="414527" y="0"/>
                </a:moveTo>
                <a:lnTo>
                  <a:pt x="0" y="0"/>
                </a:lnTo>
                <a:lnTo>
                  <a:pt x="422147" y="4571"/>
                </a:lnTo>
                <a:lnTo>
                  <a:pt x="4145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8461247" y="9766807"/>
            <a:ext cx="431800" cy="5080"/>
          </a:xfrm>
          <a:custGeom>
            <a:avLst/>
            <a:gdLst/>
            <a:ahLst/>
            <a:cxnLst/>
            <a:rect l="l" t="t" r="r" b="b"/>
            <a:pathLst>
              <a:path w="431800" h="5079">
                <a:moveTo>
                  <a:pt x="9143" y="0"/>
                </a:moveTo>
                <a:lnTo>
                  <a:pt x="431291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14482571" y="9774429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1523"/>
                </a:moveTo>
                <a:lnTo>
                  <a:pt x="132587" y="0"/>
                </a:lnTo>
                <a:lnTo>
                  <a:pt x="0" y="1523"/>
                </a:lnTo>
                <a:lnTo>
                  <a:pt x="1325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14482571" y="9771380"/>
            <a:ext cx="132715" cy="5080"/>
          </a:xfrm>
          <a:custGeom>
            <a:avLst/>
            <a:gdLst/>
            <a:ahLst/>
            <a:cxnLst/>
            <a:rect l="l" t="t" r="r" b="b"/>
            <a:pathLst>
              <a:path w="132715" h="5079">
                <a:moveTo>
                  <a:pt x="132587" y="3047"/>
                </a:moveTo>
                <a:lnTo>
                  <a:pt x="0" y="4571"/>
                </a:lnTo>
                <a:lnTo>
                  <a:pt x="3047" y="0"/>
                </a:lnTo>
                <a:lnTo>
                  <a:pt x="13258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14485619" y="9771380"/>
            <a:ext cx="129539" cy="3175"/>
          </a:xfrm>
          <a:custGeom>
            <a:avLst/>
            <a:gdLst/>
            <a:ahLst/>
            <a:cxnLst/>
            <a:rect l="l" t="t" r="r" b="b"/>
            <a:pathLst>
              <a:path w="129540" h="3175">
                <a:moveTo>
                  <a:pt x="129539" y="3047"/>
                </a:moveTo>
                <a:lnTo>
                  <a:pt x="0" y="0"/>
                </a:lnTo>
                <a:lnTo>
                  <a:pt x="129539" y="0"/>
                </a:lnTo>
                <a:lnTo>
                  <a:pt x="1295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4474952" y="9784112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4">
                <a:moveTo>
                  <a:pt x="0" y="0"/>
                </a:moveTo>
                <a:lnTo>
                  <a:pt x="140207" y="0"/>
                </a:lnTo>
              </a:path>
            </a:pathLst>
          </a:custGeom>
          <a:ln w="20256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8461252" y="9773666"/>
            <a:ext cx="441959" cy="0"/>
          </a:xfrm>
          <a:custGeom>
            <a:avLst/>
            <a:gdLst/>
            <a:ahLst/>
            <a:cxnLst/>
            <a:rect l="l" t="t" r="r" b="b"/>
            <a:pathLst>
              <a:path w="441959">
                <a:moveTo>
                  <a:pt x="0" y="0"/>
                </a:moveTo>
                <a:lnTo>
                  <a:pt x="44195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8461252" y="9771380"/>
            <a:ext cx="441959" cy="5080"/>
          </a:xfrm>
          <a:custGeom>
            <a:avLst/>
            <a:gdLst/>
            <a:ahLst/>
            <a:cxnLst/>
            <a:rect l="l" t="t" r="r" b="b"/>
            <a:pathLst>
              <a:path w="441959" h="5079">
                <a:moveTo>
                  <a:pt x="431291" y="0"/>
                </a:moveTo>
                <a:lnTo>
                  <a:pt x="0" y="0"/>
                </a:lnTo>
                <a:lnTo>
                  <a:pt x="441959" y="4571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8461252" y="9771380"/>
            <a:ext cx="441959" cy="5080"/>
          </a:xfrm>
          <a:custGeom>
            <a:avLst/>
            <a:gdLst/>
            <a:ahLst/>
            <a:cxnLst/>
            <a:rect l="l" t="t" r="r" b="b"/>
            <a:pathLst>
              <a:path w="441959" h="5079">
                <a:moveTo>
                  <a:pt x="0" y="0"/>
                </a:moveTo>
                <a:lnTo>
                  <a:pt x="44195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14482571" y="9775952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1523"/>
                </a:moveTo>
                <a:lnTo>
                  <a:pt x="132587" y="0"/>
                </a:lnTo>
                <a:lnTo>
                  <a:pt x="0" y="1523"/>
                </a:lnTo>
                <a:lnTo>
                  <a:pt x="13258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14482571" y="9775952"/>
            <a:ext cx="132715" cy="1905"/>
          </a:xfrm>
          <a:custGeom>
            <a:avLst/>
            <a:gdLst/>
            <a:ahLst/>
            <a:cxnLst/>
            <a:rect l="l" t="t" r="r" b="b"/>
            <a:pathLst>
              <a:path w="132715" h="1904">
                <a:moveTo>
                  <a:pt x="132587" y="0"/>
                </a:moveTo>
                <a:lnTo>
                  <a:pt x="0" y="1523"/>
                </a:lnTo>
                <a:lnTo>
                  <a:pt x="0" y="0"/>
                </a:lnTo>
                <a:lnTo>
                  <a:pt x="1325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14479524" y="9783571"/>
            <a:ext cx="135891" cy="5080"/>
          </a:xfrm>
          <a:custGeom>
            <a:avLst/>
            <a:gdLst/>
            <a:ahLst/>
            <a:cxnLst/>
            <a:rect l="l" t="t" r="r" b="b"/>
            <a:pathLst>
              <a:path w="135890" h="5079">
                <a:moveTo>
                  <a:pt x="135635" y="4571"/>
                </a:moveTo>
                <a:lnTo>
                  <a:pt x="135635" y="0"/>
                </a:lnTo>
                <a:lnTo>
                  <a:pt x="0" y="4571"/>
                </a:lnTo>
                <a:lnTo>
                  <a:pt x="13563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14479524" y="9777482"/>
            <a:ext cx="135891" cy="10795"/>
          </a:xfrm>
          <a:custGeom>
            <a:avLst/>
            <a:gdLst/>
            <a:ahLst/>
            <a:cxnLst/>
            <a:rect l="l" t="t" r="r" b="b"/>
            <a:pathLst>
              <a:path w="135890" h="10795">
                <a:moveTo>
                  <a:pt x="135635" y="6095"/>
                </a:moveTo>
                <a:lnTo>
                  <a:pt x="0" y="10667"/>
                </a:lnTo>
                <a:lnTo>
                  <a:pt x="3047" y="0"/>
                </a:lnTo>
                <a:lnTo>
                  <a:pt x="13563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14482571" y="9777477"/>
            <a:ext cx="132715" cy="6349"/>
          </a:xfrm>
          <a:custGeom>
            <a:avLst/>
            <a:gdLst/>
            <a:ahLst/>
            <a:cxnLst/>
            <a:rect l="l" t="t" r="r" b="b"/>
            <a:pathLst>
              <a:path w="132715" h="6350">
                <a:moveTo>
                  <a:pt x="132587" y="6095"/>
                </a:moveTo>
                <a:lnTo>
                  <a:pt x="0" y="0"/>
                </a:lnTo>
                <a:lnTo>
                  <a:pt x="132587" y="0"/>
                </a:lnTo>
                <a:lnTo>
                  <a:pt x="13258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9290303" y="97881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4571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9290303" y="97881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9134861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0" y="0"/>
                </a:moveTo>
                <a:lnTo>
                  <a:pt x="161543" y="77723"/>
                </a:lnTo>
                <a:lnTo>
                  <a:pt x="199643" y="0"/>
                </a:lnTo>
                <a:lnTo>
                  <a:pt x="0" y="0"/>
                </a:lnTo>
                <a:close/>
              </a:path>
              <a:path w="200025" h="78104">
                <a:moveTo>
                  <a:pt x="0" y="0"/>
                </a:moveTo>
                <a:lnTo>
                  <a:pt x="155447" y="77723"/>
                </a:lnTo>
                <a:lnTo>
                  <a:pt x="161543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9134861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199643" y="0"/>
                </a:moveTo>
                <a:lnTo>
                  <a:pt x="0" y="0"/>
                </a:lnTo>
                <a:lnTo>
                  <a:pt x="161543" y="77723"/>
                </a:lnTo>
                <a:lnTo>
                  <a:pt x="199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9134860" y="9710425"/>
            <a:ext cx="161925" cy="78105"/>
          </a:xfrm>
          <a:custGeom>
            <a:avLst/>
            <a:gdLst/>
            <a:ahLst/>
            <a:cxnLst/>
            <a:rect l="l" t="t" r="r" b="b"/>
            <a:pathLst>
              <a:path w="161925" h="78104">
                <a:moveTo>
                  <a:pt x="0" y="0"/>
                </a:moveTo>
                <a:lnTo>
                  <a:pt x="161543" y="77723"/>
                </a:lnTo>
                <a:lnTo>
                  <a:pt x="155447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8884925" y="9777476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8884925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362711" y="0"/>
                </a:moveTo>
                <a:lnTo>
                  <a:pt x="0" y="0"/>
                </a:lnTo>
                <a:lnTo>
                  <a:pt x="405383" y="2133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8884925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0" y="0"/>
                </a:moveTo>
                <a:lnTo>
                  <a:pt x="405383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14478001" y="9789669"/>
            <a:ext cx="137160" cy="1905"/>
          </a:xfrm>
          <a:custGeom>
            <a:avLst/>
            <a:gdLst/>
            <a:ahLst/>
            <a:cxnLst/>
            <a:rect l="l" t="t" r="r" b="b"/>
            <a:pathLst>
              <a:path w="137159" h="1904">
                <a:moveTo>
                  <a:pt x="137159" y="1523"/>
                </a:moveTo>
                <a:lnTo>
                  <a:pt x="137159" y="0"/>
                </a:lnTo>
                <a:lnTo>
                  <a:pt x="0" y="1523"/>
                </a:lnTo>
                <a:lnTo>
                  <a:pt x="1371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14478001" y="9788144"/>
            <a:ext cx="137160" cy="3175"/>
          </a:xfrm>
          <a:custGeom>
            <a:avLst/>
            <a:gdLst/>
            <a:ahLst/>
            <a:cxnLst/>
            <a:rect l="l" t="t" r="r" b="b"/>
            <a:pathLst>
              <a:path w="137159" h="3175">
                <a:moveTo>
                  <a:pt x="137159" y="1523"/>
                </a:moveTo>
                <a:lnTo>
                  <a:pt x="0" y="3047"/>
                </a:lnTo>
                <a:lnTo>
                  <a:pt x="0" y="0"/>
                </a:lnTo>
                <a:lnTo>
                  <a:pt x="1371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14478001" y="9788144"/>
            <a:ext cx="137160" cy="1905"/>
          </a:xfrm>
          <a:custGeom>
            <a:avLst/>
            <a:gdLst/>
            <a:ahLst/>
            <a:cxnLst/>
            <a:rect l="l" t="t" r="r" b="b"/>
            <a:pathLst>
              <a:path w="137159" h="1904">
                <a:moveTo>
                  <a:pt x="137159" y="1523"/>
                </a:moveTo>
                <a:lnTo>
                  <a:pt x="0" y="0"/>
                </a:lnTo>
                <a:lnTo>
                  <a:pt x="137159" y="0"/>
                </a:lnTo>
                <a:lnTo>
                  <a:pt x="13715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8927592" y="9792716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8927592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362711" y="0"/>
                </a:moveTo>
                <a:lnTo>
                  <a:pt x="0" y="0"/>
                </a:lnTo>
                <a:lnTo>
                  <a:pt x="362711" y="9143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8927592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0" y="0"/>
                </a:moveTo>
                <a:lnTo>
                  <a:pt x="362711" y="9143"/>
                </a:lnTo>
                <a:lnTo>
                  <a:pt x="15239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4474952" y="9795764"/>
            <a:ext cx="140335" cy="5080"/>
          </a:xfrm>
          <a:custGeom>
            <a:avLst/>
            <a:gdLst/>
            <a:ahLst/>
            <a:cxnLst/>
            <a:rect l="l" t="t" r="r" b="b"/>
            <a:pathLst>
              <a:path w="140334" h="5079">
                <a:moveTo>
                  <a:pt x="140207" y="4571"/>
                </a:moveTo>
                <a:lnTo>
                  <a:pt x="140207" y="0"/>
                </a:lnTo>
                <a:lnTo>
                  <a:pt x="0" y="4571"/>
                </a:lnTo>
                <a:lnTo>
                  <a:pt x="1402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14474952" y="9791194"/>
            <a:ext cx="140335" cy="9526"/>
          </a:xfrm>
          <a:custGeom>
            <a:avLst/>
            <a:gdLst/>
            <a:ahLst/>
            <a:cxnLst/>
            <a:rect l="l" t="t" r="r" b="b"/>
            <a:pathLst>
              <a:path w="140334" h="9525">
                <a:moveTo>
                  <a:pt x="140207" y="4571"/>
                </a:moveTo>
                <a:lnTo>
                  <a:pt x="0" y="9143"/>
                </a:lnTo>
                <a:lnTo>
                  <a:pt x="3047" y="0"/>
                </a:lnTo>
                <a:lnTo>
                  <a:pt x="1402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14478001" y="9801097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59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14478001" y="9791192"/>
            <a:ext cx="137160" cy="5080"/>
          </a:xfrm>
          <a:custGeom>
            <a:avLst/>
            <a:gdLst/>
            <a:ahLst/>
            <a:cxnLst/>
            <a:rect l="l" t="t" r="r" b="b"/>
            <a:pathLst>
              <a:path w="137159" h="5079">
                <a:moveTo>
                  <a:pt x="137159" y="4571"/>
                </a:moveTo>
                <a:lnTo>
                  <a:pt x="0" y="0"/>
                </a:lnTo>
                <a:lnTo>
                  <a:pt x="137159" y="0"/>
                </a:lnTo>
                <a:lnTo>
                  <a:pt x="1371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14478001" y="9804909"/>
            <a:ext cx="137160" cy="6349"/>
          </a:xfrm>
          <a:custGeom>
            <a:avLst/>
            <a:gdLst/>
            <a:ahLst/>
            <a:cxnLst/>
            <a:rect l="l" t="t" r="r" b="b"/>
            <a:pathLst>
              <a:path w="137159" h="6350">
                <a:moveTo>
                  <a:pt x="137159" y="6095"/>
                </a:moveTo>
                <a:lnTo>
                  <a:pt x="137159" y="0"/>
                </a:lnTo>
                <a:lnTo>
                  <a:pt x="0" y="6095"/>
                </a:lnTo>
                <a:lnTo>
                  <a:pt x="13715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14478001" y="9800341"/>
            <a:ext cx="137160" cy="10795"/>
          </a:xfrm>
          <a:custGeom>
            <a:avLst/>
            <a:gdLst/>
            <a:ahLst/>
            <a:cxnLst/>
            <a:rect l="l" t="t" r="r" b="b"/>
            <a:pathLst>
              <a:path w="137159" h="10795">
                <a:moveTo>
                  <a:pt x="137159" y="4571"/>
                </a:moveTo>
                <a:lnTo>
                  <a:pt x="0" y="10667"/>
                </a:lnTo>
                <a:lnTo>
                  <a:pt x="0" y="0"/>
                </a:lnTo>
                <a:lnTo>
                  <a:pt x="1371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14478001" y="9802622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5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14478001" y="9800334"/>
            <a:ext cx="137160" cy="5080"/>
          </a:xfrm>
          <a:custGeom>
            <a:avLst/>
            <a:gdLst/>
            <a:ahLst/>
            <a:cxnLst/>
            <a:rect l="l" t="t" r="r" b="b"/>
            <a:pathLst>
              <a:path w="137159" h="5079">
                <a:moveTo>
                  <a:pt x="137159" y="4571"/>
                </a:moveTo>
                <a:lnTo>
                  <a:pt x="0" y="0"/>
                </a:lnTo>
                <a:lnTo>
                  <a:pt x="137159" y="0"/>
                </a:lnTo>
                <a:lnTo>
                  <a:pt x="1371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14450567" y="9812528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459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14450569" y="9811004"/>
            <a:ext cx="129539" cy="3175"/>
          </a:xfrm>
          <a:custGeom>
            <a:avLst/>
            <a:gdLst/>
            <a:ahLst/>
            <a:cxnLst/>
            <a:rect l="l" t="t" r="r" b="b"/>
            <a:pathLst>
              <a:path w="129540" h="3175">
                <a:moveTo>
                  <a:pt x="0" y="3047"/>
                </a:moveTo>
                <a:lnTo>
                  <a:pt x="9143" y="0"/>
                </a:lnTo>
                <a:lnTo>
                  <a:pt x="129539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14459713" y="9811004"/>
            <a:ext cx="155576" cy="3175"/>
          </a:xfrm>
          <a:custGeom>
            <a:avLst/>
            <a:gdLst/>
            <a:ahLst/>
            <a:cxnLst/>
            <a:rect l="l" t="t" r="r" b="b"/>
            <a:pathLst>
              <a:path w="155575" h="3175">
                <a:moveTo>
                  <a:pt x="0" y="0"/>
                </a:moveTo>
                <a:lnTo>
                  <a:pt x="120395" y="3047"/>
                </a:lnTo>
                <a:lnTo>
                  <a:pt x="15544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14580112" y="9811004"/>
            <a:ext cx="35560" cy="3175"/>
          </a:xfrm>
          <a:custGeom>
            <a:avLst/>
            <a:gdLst/>
            <a:ahLst/>
            <a:cxnLst/>
            <a:rect l="l" t="t" r="r" b="b"/>
            <a:pathLst>
              <a:path w="35559" h="3175">
                <a:moveTo>
                  <a:pt x="0" y="3047"/>
                </a:moveTo>
                <a:lnTo>
                  <a:pt x="35051" y="0"/>
                </a:lnTo>
                <a:lnTo>
                  <a:pt x="35051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8461250" y="9775957"/>
            <a:ext cx="518159" cy="38101"/>
          </a:xfrm>
          <a:custGeom>
            <a:avLst/>
            <a:gdLst/>
            <a:ahLst/>
            <a:cxnLst/>
            <a:rect l="l" t="t" r="r" b="b"/>
            <a:pathLst>
              <a:path w="518159" h="38100">
                <a:moveTo>
                  <a:pt x="199643" y="38099"/>
                </a:moveTo>
                <a:lnTo>
                  <a:pt x="518159" y="38099"/>
                </a:lnTo>
                <a:lnTo>
                  <a:pt x="441959" y="0"/>
                </a:lnTo>
                <a:lnTo>
                  <a:pt x="199643" y="38099"/>
                </a:lnTo>
                <a:close/>
              </a:path>
              <a:path w="518159" h="38100">
                <a:moveTo>
                  <a:pt x="0" y="0"/>
                </a:moveTo>
                <a:lnTo>
                  <a:pt x="199643" y="38099"/>
                </a:lnTo>
                <a:lnTo>
                  <a:pt x="441959" y="0"/>
                </a:lnTo>
                <a:lnTo>
                  <a:pt x="0" y="0"/>
                </a:lnTo>
                <a:close/>
              </a:path>
              <a:path w="518159" h="38100">
                <a:moveTo>
                  <a:pt x="0" y="0"/>
                </a:moveTo>
                <a:lnTo>
                  <a:pt x="76199" y="38099"/>
                </a:lnTo>
                <a:lnTo>
                  <a:pt x="199643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8461252" y="9775957"/>
            <a:ext cx="200025" cy="38101"/>
          </a:xfrm>
          <a:custGeom>
            <a:avLst/>
            <a:gdLst/>
            <a:ahLst/>
            <a:cxnLst/>
            <a:rect l="l" t="t" r="r" b="b"/>
            <a:pathLst>
              <a:path w="200025" h="38100">
                <a:moveTo>
                  <a:pt x="76199" y="38099"/>
                </a:moveTo>
                <a:lnTo>
                  <a:pt x="0" y="0"/>
                </a:lnTo>
                <a:lnTo>
                  <a:pt x="199643" y="38099"/>
                </a:lnTo>
                <a:lnTo>
                  <a:pt x="76199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8461252" y="9775957"/>
            <a:ext cx="441959" cy="38101"/>
          </a:xfrm>
          <a:custGeom>
            <a:avLst/>
            <a:gdLst/>
            <a:ahLst/>
            <a:cxnLst/>
            <a:rect l="l" t="t" r="r" b="b"/>
            <a:pathLst>
              <a:path w="441959" h="38100">
                <a:moveTo>
                  <a:pt x="0" y="0"/>
                </a:moveTo>
                <a:lnTo>
                  <a:pt x="199643" y="38099"/>
                </a:lnTo>
                <a:lnTo>
                  <a:pt x="44195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8660893" y="9775957"/>
            <a:ext cx="318770" cy="38101"/>
          </a:xfrm>
          <a:custGeom>
            <a:avLst/>
            <a:gdLst/>
            <a:ahLst/>
            <a:cxnLst/>
            <a:rect l="l" t="t" r="r" b="b"/>
            <a:pathLst>
              <a:path w="318770" h="38100">
                <a:moveTo>
                  <a:pt x="0" y="38099"/>
                </a:moveTo>
                <a:lnTo>
                  <a:pt x="242315" y="0"/>
                </a:lnTo>
                <a:lnTo>
                  <a:pt x="318515" y="38099"/>
                </a:lnTo>
                <a:lnTo>
                  <a:pt x="0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8942835" y="9805668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8942832" y="9797287"/>
            <a:ext cx="38100" cy="17146"/>
          </a:xfrm>
          <a:custGeom>
            <a:avLst/>
            <a:gdLst/>
            <a:ahLst/>
            <a:cxnLst/>
            <a:rect l="l" t="t" r="r" b="b"/>
            <a:pathLst>
              <a:path w="38100" h="17145">
                <a:moveTo>
                  <a:pt x="36575" y="16763"/>
                </a:moveTo>
                <a:lnTo>
                  <a:pt x="0" y="0"/>
                </a:lnTo>
                <a:lnTo>
                  <a:pt x="38099" y="16763"/>
                </a:lnTo>
                <a:lnTo>
                  <a:pt x="36575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8942835" y="9797287"/>
            <a:ext cx="350520" cy="17146"/>
          </a:xfrm>
          <a:custGeom>
            <a:avLst/>
            <a:gdLst/>
            <a:ahLst/>
            <a:cxnLst/>
            <a:rect l="l" t="t" r="r" b="b"/>
            <a:pathLst>
              <a:path w="350520" h="17145">
                <a:moveTo>
                  <a:pt x="0" y="0"/>
                </a:moveTo>
                <a:lnTo>
                  <a:pt x="38099" y="16763"/>
                </a:lnTo>
                <a:lnTo>
                  <a:pt x="3505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8980932" y="9797287"/>
            <a:ext cx="312420" cy="17146"/>
          </a:xfrm>
          <a:custGeom>
            <a:avLst/>
            <a:gdLst/>
            <a:ahLst/>
            <a:cxnLst/>
            <a:rect l="l" t="t" r="r" b="b"/>
            <a:pathLst>
              <a:path w="312420" h="17145">
                <a:moveTo>
                  <a:pt x="0" y="16763"/>
                </a:moveTo>
                <a:lnTo>
                  <a:pt x="312419" y="0"/>
                </a:lnTo>
                <a:lnTo>
                  <a:pt x="303275" y="16763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8362188" y="9772909"/>
            <a:ext cx="181610" cy="41275"/>
          </a:xfrm>
          <a:custGeom>
            <a:avLst/>
            <a:gdLst/>
            <a:ahLst/>
            <a:cxnLst/>
            <a:rect l="l" t="t" r="r" b="b"/>
            <a:pathLst>
              <a:path w="181609" h="41275">
                <a:moveTo>
                  <a:pt x="181355" y="41147"/>
                </a:moveTo>
                <a:lnTo>
                  <a:pt x="99059" y="0"/>
                </a:lnTo>
                <a:lnTo>
                  <a:pt x="67055" y="13715"/>
                </a:ln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8703566" y="9544309"/>
            <a:ext cx="640081" cy="269875"/>
          </a:xfrm>
          <a:custGeom>
            <a:avLst/>
            <a:gdLst/>
            <a:ahLst/>
            <a:cxnLst/>
            <a:rect l="l" t="t" r="r" b="b"/>
            <a:pathLst>
              <a:path w="640079" h="269875">
                <a:moveTo>
                  <a:pt x="585215" y="269747"/>
                </a:moveTo>
                <a:lnTo>
                  <a:pt x="597407" y="246887"/>
                </a:lnTo>
                <a:lnTo>
                  <a:pt x="640079" y="161543"/>
                </a:lnTo>
                <a:lnTo>
                  <a:pt x="309371" y="0"/>
                </a:lnTo>
                <a:lnTo>
                  <a:pt x="198119" y="45719"/>
                </a:lnTo>
                <a:lnTo>
                  <a:pt x="0" y="129539"/>
                </a:lnTo>
                <a:lnTo>
                  <a:pt x="281939" y="2697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815340" y="2448567"/>
            <a:ext cx="1346200" cy="1923413"/>
          </a:xfrm>
          <a:custGeom>
            <a:avLst/>
            <a:gdLst/>
            <a:ahLst/>
            <a:cxnLst/>
            <a:rect l="l" t="t" r="r" b="b"/>
            <a:pathLst>
              <a:path w="1346200" h="1923414">
                <a:moveTo>
                  <a:pt x="1109471" y="1889759"/>
                </a:moveTo>
                <a:lnTo>
                  <a:pt x="1188719" y="1831847"/>
                </a:lnTo>
                <a:lnTo>
                  <a:pt x="1345691" y="1717547"/>
                </a:lnTo>
                <a:lnTo>
                  <a:pt x="1269491" y="1613915"/>
                </a:lnTo>
                <a:lnTo>
                  <a:pt x="806195" y="984503"/>
                </a:lnTo>
                <a:lnTo>
                  <a:pt x="367283" y="0"/>
                </a:lnTo>
                <a:lnTo>
                  <a:pt x="208787" y="76199"/>
                </a:lnTo>
                <a:lnTo>
                  <a:pt x="21335" y="164591"/>
                </a:lnTo>
                <a:lnTo>
                  <a:pt x="0" y="173735"/>
                </a:lnTo>
                <a:lnTo>
                  <a:pt x="545591" y="1309115"/>
                </a:lnTo>
                <a:lnTo>
                  <a:pt x="573023" y="1341119"/>
                </a:lnTo>
                <a:lnTo>
                  <a:pt x="638555" y="1420367"/>
                </a:lnTo>
                <a:lnTo>
                  <a:pt x="990599" y="1837943"/>
                </a:lnTo>
                <a:lnTo>
                  <a:pt x="1043939" y="1901951"/>
                </a:lnTo>
                <a:lnTo>
                  <a:pt x="1062227" y="1923287"/>
                </a:lnTo>
                <a:lnTo>
                  <a:pt x="1109471" y="18897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518165" y="953517"/>
            <a:ext cx="664845" cy="1668780"/>
          </a:xfrm>
          <a:custGeom>
            <a:avLst/>
            <a:gdLst/>
            <a:ahLst/>
            <a:cxnLst/>
            <a:rect l="l" t="t" r="r" b="b"/>
            <a:pathLst>
              <a:path w="664844" h="1668780">
                <a:moveTo>
                  <a:pt x="0" y="1048511"/>
                </a:moveTo>
                <a:lnTo>
                  <a:pt x="297179" y="1668779"/>
                </a:lnTo>
                <a:lnTo>
                  <a:pt x="318515" y="1659635"/>
                </a:lnTo>
                <a:lnTo>
                  <a:pt x="505967" y="1571243"/>
                </a:lnTo>
                <a:lnTo>
                  <a:pt x="664463" y="14950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11119104" y="7442707"/>
            <a:ext cx="1637030" cy="920750"/>
          </a:xfrm>
          <a:custGeom>
            <a:avLst/>
            <a:gdLst/>
            <a:ahLst/>
            <a:cxnLst/>
            <a:rect l="l" t="t" r="r" b="b"/>
            <a:pathLst>
              <a:path w="1637029" h="920750">
                <a:moveTo>
                  <a:pt x="1303019" y="911351"/>
                </a:moveTo>
                <a:lnTo>
                  <a:pt x="1636775" y="760475"/>
                </a:lnTo>
                <a:lnTo>
                  <a:pt x="1635251" y="758951"/>
                </a:lnTo>
                <a:lnTo>
                  <a:pt x="1633727" y="757427"/>
                </a:lnTo>
                <a:lnTo>
                  <a:pt x="1374647" y="627887"/>
                </a:lnTo>
                <a:lnTo>
                  <a:pt x="1194815" y="536447"/>
                </a:lnTo>
                <a:lnTo>
                  <a:pt x="135635" y="0"/>
                </a:lnTo>
                <a:lnTo>
                  <a:pt x="134111" y="0"/>
                </a:lnTo>
                <a:lnTo>
                  <a:pt x="0" y="266699"/>
                </a:lnTo>
                <a:lnTo>
                  <a:pt x="1523" y="266699"/>
                </a:lnTo>
                <a:lnTo>
                  <a:pt x="1280159" y="920495"/>
                </a:lnTo>
                <a:lnTo>
                  <a:pt x="1303019" y="911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518165" y="8431783"/>
            <a:ext cx="1097279" cy="687705"/>
          </a:xfrm>
          <a:custGeom>
            <a:avLst/>
            <a:gdLst/>
            <a:ahLst/>
            <a:cxnLst/>
            <a:rect l="l" t="t" r="r" b="b"/>
            <a:pathLst>
              <a:path w="1097280" h="687704">
                <a:moveTo>
                  <a:pt x="0" y="630935"/>
                </a:moveTo>
                <a:lnTo>
                  <a:pt x="25907" y="687323"/>
                </a:lnTo>
                <a:lnTo>
                  <a:pt x="534923" y="452627"/>
                </a:lnTo>
                <a:lnTo>
                  <a:pt x="935735" y="268223"/>
                </a:lnTo>
                <a:lnTo>
                  <a:pt x="1092707" y="196595"/>
                </a:lnTo>
                <a:lnTo>
                  <a:pt x="1097279" y="193547"/>
                </a:lnTo>
                <a:lnTo>
                  <a:pt x="1013459" y="15239"/>
                </a:lnTo>
                <a:lnTo>
                  <a:pt x="1005839" y="0"/>
                </a:lnTo>
                <a:lnTo>
                  <a:pt x="844295" y="73151"/>
                </a:lnTo>
                <a:lnTo>
                  <a:pt x="425195" y="266699"/>
                </a:lnTo>
                <a:lnTo>
                  <a:pt x="0" y="463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13501120" y="7742935"/>
            <a:ext cx="870585" cy="542925"/>
          </a:xfrm>
          <a:custGeom>
            <a:avLst/>
            <a:gdLst/>
            <a:ahLst/>
            <a:cxnLst/>
            <a:rect l="l" t="t" r="r" b="b"/>
            <a:pathLst>
              <a:path w="870584" h="542925">
                <a:moveTo>
                  <a:pt x="429767" y="393191"/>
                </a:moveTo>
                <a:lnTo>
                  <a:pt x="867155" y="205739"/>
                </a:lnTo>
                <a:lnTo>
                  <a:pt x="870203" y="204215"/>
                </a:lnTo>
                <a:lnTo>
                  <a:pt x="789431" y="0"/>
                </a:lnTo>
                <a:lnTo>
                  <a:pt x="344423" y="192023"/>
                </a:lnTo>
                <a:lnTo>
                  <a:pt x="0" y="339851"/>
                </a:lnTo>
                <a:lnTo>
                  <a:pt x="86867" y="542543"/>
                </a:lnTo>
                <a:lnTo>
                  <a:pt x="429767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518161" y="7840475"/>
            <a:ext cx="821690" cy="577851"/>
          </a:xfrm>
          <a:custGeom>
            <a:avLst/>
            <a:gdLst/>
            <a:ahLst/>
            <a:cxnLst/>
            <a:rect l="l" t="t" r="r" b="b"/>
            <a:pathLst>
              <a:path w="821690" h="577850">
                <a:moveTo>
                  <a:pt x="0" y="577595"/>
                </a:moveTo>
                <a:lnTo>
                  <a:pt x="240791" y="466343"/>
                </a:lnTo>
                <a:lnTo>
                  <a:pt x="659891" y="272795"/>
                </a:lnTo>
                <a:lnTo>
                  <a:pt x="819911" y="199643"/>
                </a:lnTo>
                <a:lnTo>
                  <a:pt x="821435" y="198119"/>
                </a:lnTo>
                <a:lnTo>
                  <a:pt x="800099" y="152399"/>
                </a:lnTo>
                <a:lnTo>
                  <a:pt x="728471" y="0"/>
                </a:lnTo>
                <a:lnTo>
                  <a:pt x="566927" y="74675"/>
                </a:lnTo>
                <a:lnTo>
                  <a:pt x="198119" y="243839"/>
                </a:lnTo>
                <a:lnTo>
                  <a:pt x="146303" y="268223"/>
                </a:ln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1932432" y="7532624"/>
            <a:ext cx="1629410" cy="932814"/>
          </a:xfrm>
          <a:custGeom>
            <a:avLst/>
            <a:gdLst/>
            <a:ahLst/>
            <a:cxnLst/>
            <a:rect l="l" t="t" r="r" b="b"/>
            <a:pathLst>
              <a:path w="1629410" h="932815">
                <a:moveTo>
                  <a:pt x="249935" y="856487"/>
                </a:moveTo>
                <a:lnTo>
                  <a:pt x="601979" y="688847"/>
                </a:lnTo>
                <a:lnTo>
                  <a:pt x="734567" y="624839"/>
                </a:lnTo>
                <a:lnTo>
                  <a:pt x="1629155" y="198119"/>
                </a:lnTo>
                <a:lnTo>
                  <a:pt x="1540763" y="0"/>
                </a:lnTo>
                <a:lnTo>
                  <a:pt x="641603" y="429767"/>
                </a:lnTo>
                <a:lnTo>
                  <a:pt x="158495" y="661415"/>
                </a:lnTo>
                <a:lnTo>
                  <a:pt x="0" y="737615"/>
                </a:lnTo>
                <a:lnTo>
                  <a:pt x="91439" y="932687"/>
                </a:lnTo>
                <a:lnTo>
                  <a:pt x="249935" y="856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13417295" y="7541769"/>
            <a:ext cx="873760" cy="541019"/>
          </a:xfrm>
          <a:custGeom>
            <a:avLst/>
            <a:gdLst/>
            <a:ahLst/>
            <a:cxnLst/>
            <a:rect l="l" t="t" r="r" b="b"/>
            <a:pathLst>
              <a:path w="873759" h="541020">
                <a:moveTo>
                  <a:pt x="428243" y="393191"/>
                </a:moveTo>
                <a:lnTo>
                  <a:pt x="873251" y="201167"/>
                </a:lnTo>
                <a:lnTo>
                  <a:pt x="794003" y="0"/>
                </a:lnTo>
                <a:lnTo>
                  <a:pt x="789431" y="1523"/>
                </a:lnTo>
                <a:lnTo>
                  <a:pt x="344423" y="195071"/>
                </a:lnTo>
                <a:lnTo>
                  <a:pt x="0" y="342899"/>
                </a:lnTo>
                <a:lnTo>
                  <a:pt x="83819" y="541019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978408" y="866654"/>
            <a:ext cx="1403986" cy="3141345"/>
          </a:xfrm>
          <a:custGeom>
            <a:avLst/>
            <a:gdLst/>
            <a:ahLst/>
            <a:cxnLst/>
            <a:rect l="l" t="t" r="r" b="b"/>
            <a:pathLst>
              <a:path w="1403985" h="3141345">
                <a:moveTo>
                  <a:pt x="1403603" y="3140963"/>
                </a:moveTo>
                <a:lnTo>
                  <a:pt x="1322831" y="3022091"/>
                </a:lnTo>
                <a:lnTo>
                  <a:pt x="1018031" y="2651759"/>
                </a:lnTo>
                <a:lnTo>
                  <a:pt x="963167" y="2584703"/>
                </a:lnTo>
                <a:lnTo>
                  <a:pt x="717803" y="2090927"/>
                </a:lnTo>
                <a:lnTo>
                  <a:pt x="780287" y="2058923"/>
                </a:lnTo>
                <a:lnTo>
                  <a:pt x="955547" y="1973579"/>
                </a:lnTo>
                <a:lnTo>
                  <a:pt x="979931" y="1962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518160" y="953517"/>
            <a:ext cx="1864360" cy="3213100"/>
          </a:xfrm>
          <a:custGeom>
            <a:avLst/>
            <a:gdLst/>
            <a:ahLst/>
            <a:cxnLst/>
            <a:rect l="l" t="t" r="r" b="b"/>
            <a:pathLst>
              <a:path w="1864360" h="3213100">
                <a:moveTo>
                  <a:pt x="0" y="0"/>
                </a:moveTo>
                <a:lnTo>
                  <a:pt x="664463" y="1495043"/>
                </a:lnTo>
                <a:lnTo>
                  <a:pt x="1103375" y="2479547"/>
                </a:lnTo>
                <a:lnTo>
                  <a:pt x="1566671" y="3108959"/>
                </a:lnTo>
                <a:lnTo>
                  <a:pt x="1642871" y="3212591"/>
                </a:lnTo>
                <a:lnTo>
                  <a:pt x="1863851" y="3054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503047" y="2849374"/>
            <a:ext cx="4638801" cy="69654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3135761" y="865886"/>
            <a:ext cx="1692908" cy="18905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1997964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1997964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1975105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0" y="10667"/>
                </a:moveTo>
                <a:lnTo>
                  <a:pt x="41147" y="10667"/>
                </a:lnTo>
                <a:lnTo>
                  <a:pt x="22859" y="0"/>
                </a:lnTo>
                <a:lnTo>
                  <a:pt x="0" y="10667"/>
                </a:lnTo>
                <a:close/>
              </a:path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36575" y="0"/>
                </a:lnTo>
                <a:lnTo>
                  <a:pt x="2285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1997969" y="1726190"/>
            <a:ext cx="18415" cy="10795"/>
          </a:xfrm>
          <a:custGeom>
            <a:avLst/>
            <a:gdLst/>
            <a:ahLst/>
            <a:cxnLst/>
            <a:rect l="l" t="t" r="r" b="b"/>
            <a:pathLst>
              <a:path w="18414" h="10794">
                <a:moveTo>
                  <a:pt x="13715" y="0"/>
                </a:moveTo>
                <a:lnTo>
                  <a:pt x="0" y="0"/>
                </a:lnTo>
                <a:lnTo>
                  <a:pt x="18287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1975105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0" y="10667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1924817" y="1736852"/>
            <a:ext cx="104139" cy="22860"/>
          </a:xfrm>
          <a:custGeom>
            <a:avLst/>
            <a:gdLst/>
            <a:ahLst/>
            <a:cxnLst/>
            <a:rect l="l" t="t" r="r" b="b"/>
            <a:pathLst>
              <a:path w="104139" h="22860">
                <a:moveTo>
                  <a:pt x="0" y="22859"/>
                </a:moveTo>
                <a:lnTo>
                  <a:pt x="103631" y="22859"/>
                </a:lnTo>
                <a:lnTo>
                  <a:pt x="50291" y="0"/>
                </a:lnTo>
                <a:lnTo>
                  <a:pt x="0" y="22859"/>
                </a:lnTo>
                <a:close/>
              </a:path>
              <a:path w="104139" h="22860">
                <a:moveTo>
                  <a:pt x="50291" y="0"/>
                </a:moveTo>
                <a:lnTo>
                  <a:pt x="103631" y="22859"/>
                </a:lnTo>
                <a:lnTo>
                  <a:pt x="91439" y="0"/>
                </a:lnTo>
                <a:lnTo>
                  <a:pt x="502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1975105" y="1736852"/>
            <a:ext cx="53339" cy="22860"/>
          </a:xfrm>
          <a:custGeom>
            <a:avLst/>
            <a:gdLst/>
            <a:ahLst/>
            <a:cxnLst/>
            <a:rect l="l" t="t" r="r" b="b"/>
            <a:pathLst>
              <a:path w="53339" h="22860">
                <a:moveTo>
                  <a:pt x="41147" y="0"/>
                </a:moveTo>
                <a:lnTo>
                  <a:pt x="0" y="0"/>
                </a:lnTo>
                <a:lnTo>
                  <a:pt x="53339" y="22859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1924817" y="1736852"/>
            <a:ext cx="104139" cy="22860"/>
          </a:xfrm>
          <a:custGeom>
            <a:avLst/>
            <a:gdLst/>
            <a:ahLst/>
            <a:cxnLst/>
            <a:rect l="l" t="t" r="r" b="b"/>
            <a:pathLst>
              <a:path w="104139" h="22860">
                <a:moveTo>
                  <a:pt x="50291" y="0"/>
                </a:moveTo>
                <a:lnTo>
                  <a:pt x="103631" y="22859"/>
                </a:lnTo>
                <a:lnTo>
                  <a:pt x="0" y="22859"/>
                </a:lnTo>
                <a:lnTo>
                  <a:pt x="50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1921767" y="176809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9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103631" y="0"/>
                </a:moveTo>
                <a:lnTo>
                  <a:pt x="0" y="0"/>
                </a:lnTo>
                <a:lnTo>
                  <a:pt x="106679" y="7619"/>
                </a:lnTo>
                <a:lnTo>
                  <a:pt x="103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0" y="0"/>
                </a:moveTo>
                <a:lnTo>
                  <a:pt x="10667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1921767" y="1767332"/>
            <a:ext cx="114300" cy="9526"/>
          </a:xfrm>
          <a:custGeom>
            <a:avLst/>
            <a:gdLst/>
            <a:ahLst/>
            <a:cxnLst/>
            <a:rect l="l" t="t" r="r" b="b"/>
            <a:pathLst>
              <a:path w="114300" h="9525">
                <a:moveTo>
                  <a:pt x="109727" y="0"/>
                </a:moveTo>
                <a:lnTo>
                  <a:pt x="0" y="0"/>
                </a:lnTo>
                <a:lnTo>
                  <a:pt x="114299" y="9143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1921767" y="1767332"/>
            <a:ext cx="114300" cy="9526"/>
          </a:xfrm>
          <a:custGeom>
            <a:avLst/>
            <a:gdLst/>
            <a:ahLst/>
            <a:cxnLst/>
            <a:rect l="l" t="t" r="r" b="b"/>
            <a:pathLst>
              <a:path w="114300" h="9525">
                <a:moveTo>
                  <a:pt x="0" y="0"/>
                </a:moveTo>
                <a:lnTo>
                  <a:pt x="114299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191" y="24383"/>
                </a:lnTo>
                <a:lnTo>
                  <a:pt x="120395" y="24383"/>
                </a:lnTo>
                <a:lnTo>
                  <a:pt x="0" y="0"/>
                </a:lnTo>
                <a:close/>
              </a:path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0972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109727" y="0"/>
                </a:moveTo>
                <a:lnTo>
                  <a:pt x="0" y="0"/>
                </a:lnTo>
                <a:lnTo>
                  <a:pt x="120395" y="24383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1946149" y="1800866"/>
            <a:ext cx="105410" cy="10795"/>
          </a:xfrm>
          <a:custGeom>
            <a:avLst/>
            <a:gdLst/>
            <a:ahLst/>
            <a:cxnLst/>
            <a:rect l="l" t="t" r="r" b="b"/>
            <a:pathLst>
              <a:path w="105410" h="10794">
                <a:moveTo>
                  <a:pt x="0" y="0"/>
                </a:moveTo>
                <a:lnTo>
                  <a:pt x="0" y="10667"/>
                </a:lnTo>
                <a:lnTo>
                  <a:pt x="105155" y="10667"/>
                </a:lnTo>
                <a:lnTo>
                  <a:pt x="0" y="0"/>
                </a:lnTo>
                <a:close/>
              </a:path>
              <a:path w="105410" h="10794">
                <a:moveTo>
                  <a:pt x="0" y="0"/>
                </a:moveTo>
                <a:lnTo>
                  <a:pt x="105155" y="10667"/>
                </a:lnTo>
                <a:lnTo>
                  <a:pt x="100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1946149" y="1800866"/>
            <a:ext cx="105410" cy="10795"/>
          </a:xfrm>
          <a:custGeom>
            <a:avLst/>
            <a:gdLst/>
            <a:ahLst/>
            <a:cxnLst/>
            <a:rect l="l" t="t" r="r" b="b"/>
            <a:pathLst>
              <a:path w="105410" h="10794">
                <a:moveTo>
                  <a:pt x="100583" y="0"/>
                </a:moveTo>
                <a:lnTo>
                  <a:pt x="0" y="0"/>
                </a:lnTo>
                <a:lnTo>
                  <a:pt x="105155" y="10667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1946149" y="1800866"/>
            <a:ext cx="105410" cy="10795"/>
          </a:xfrm>
          <a:custGeom>
            <a:avLst/>
            <a:gdLst/>
            <a:ahLst/>
            <a:cxnLst/>
            <a:rect l="l" t="t" r="r" b="b"/>
            <a:pathLst>
              <a:path w="105410" h="10794">
                <a:moveTo>
                  <a:pt x="0" y="0"/>
                </a:moveTo>
                <a:lnTo>
                  <a:pt x="10515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1933956" y="1814575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1933956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117347" y="0"/>
                </a:moveTo>
                <a:lnTo>
                  <a:pt x="0" y="0"/>
                </a:lnTo>
                <a:lnTo>
                  <a:pt x="120395" y="6095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1933956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0" y="0"/>
                </a:moveTo>
                <a:lnTo>
                  <a:pt x="12039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1930909" y="1817626"/>
            <a:ext cx="152400" cy="59690"/>
          </a:xfrm>
          <a:custGeom>
            <a:avLst/>
            <a:gdLst/>
            <a:ahLst/>
            <a:cxnLst/>
            <a:rect l="l" t="t" r="r" b="b"/>
            <a:pathLst>
              <a:path w="152400" h="59689">
                <a:moveTo>
                  <a:pt x="0" y="0"/>
                </a:moveTo>
                <a:lnTo>
                  <a:pt x="28955" y="59435"/>
                </a:lnTo>
                <a:lnTo>
                  <a:pt x="152399" y="59435"/>
                </a:lnTo>
                <a:lnTo>
                  <a:pt x="0" y="0"/>
                </a:lnTo>
                <a:close/>
              </a:path>
              <a:path w="152400" h="59689">
                <a:moveTo>
                  <a:pt x="0" y="0"/>
                </a:moveTo>
                <a:lnTo>
                  <a:pt x="152399" y="59435"/>
                </a:lnTo>
                <a:lnTo>
                  <a:pt x="1234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1930909" y="1817626"/>
            <a:ext cx="152400" cy="59690"/>
          </a:xfrm>
          <a:custGeom>
            <a:avLst/>
            <a:gdLst/>
            <a:ahLst/>
            <a:cxnLst/>
            <a:rect l="l" t="t" r="r" b="b"/>
            <a:pathLst>
              <a:path w="152400" h="59689">
                <a:moveTo>
                  <a:pt x="123443" y="0"/>
                </a:moveTo>
                <a:lnTo>
                  <a:pt x="0" y="0"/>
                </a:lnTo>
                <a:lnTo>
                  <a:pt x="152399" y="59435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1930909" y="1817626"/>
            <a:ext cx="152400" cy="59690"/>
          </a:xfrm>
          <a:custGeom>
            <a:avLst/>
            <a:gdLst/>
            <a:ahLst/>
            <a:cxnLst/>
            <a:rect l="l" t="t" r="r" b="b"/>
            <a:pathLst>
              <a:path w="152400" h="59689">
                <a:moveTo>
                  <a:pt x="0" y="0"/>
                </a:moveTo>
                <a:lnTo>
                  <a:pt x="152399" y="59435"/>
                </a:lnTo>
                <a:lnTo>
                  <a:pt x="28955" y="594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1959864" y="1881631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1959864" y="1877060"/>
            <a:ext cx="120650" cy="9526"/>
          </a:xfrm>
          <a:custGeom>
            <a:avLst/>
            <a:gdLst/>
            <a:ahLst/>
            <a:cxnLst/>
            <a:rect l="l" t="t" r="r" b="b"/>
            <a:pathLst>
              <a:path w="120650" h="9525">
                <a:moveTo>
                  <a:pt x="120395" y="0"/>
                </a:moveTo>
                <a:lnTo>
                  <a:pt x="0" y="0"/>
                </a:lnTo>
                <a:lnTo>
                  <a:pt x="120395" y="9143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1959864" y="1877060"/>
            <a:ext cx="120650" cy="9526"/>
          </a:xfrm>
          <a:custGeom>
            <a:avLst/>
            <a:gdLst/>
            <a:ahLst/>
            <a:cxnLst/>
            <a:rect l="l" t="t" r="r" b="b"/>
            <a:pathLst>
              <a:path w="120650" h="9525">
                <a:moveTo>
                  <a:pt x="0" y="0"/>
                </a:moveTo>
                <a:lnTo>
                  <a:pt x="120395" y="9143"/>
                </a:lnTo>
                <a:lnTo>
                  <a:pt x="3047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0" y="0"/>
                </a:moveTo>
                <a:lnTo>
                  <a:pt x="32003" y="39623"/>
                </a:lnTo>
                <a:lnTo>
                  <a:pt x="117347" y="0"/>
                </a:lnTo>
                <a:lnTo>
                  <a:pt x="0" y="0"/>
                </a:lnTo>
                <a:close/>
              </a:path>
              <a:path w="117475" h="40005">
                <a:moveTo>
                  <a:pt x="0" y="0"/>
                </a:moveTo>
                <a:lnTo>
                  <a:pt x="18287" y="39623"/>
                </a:lnTo>
                <a:lnTo>
                  <a:pt x="32003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117347" y="0"/>
                </a:moveTo>
                <a:lnTo>
                  <a:pt x="0" y="0"/>
                </a:lnTo>
                <a:lnTo>
                  <a:pt x="32003" y="396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1962915" y="1886205"/>
            <a:ext cx="32384" cy="40004"/>
          </a:xfrm>
          <a:custGeom>
            <a:avLst/>
            <a:gdLst/>
            <a:ahLst/>
            <a:cxnLst/>
            <a:rect l="l" t="t" r="r" b="b"/>
            <a:pathLst>
              <a:path w="32385" h="40005">
                <a:moveTo>
                  <a:pt x="0" y="0"/>
                </a:moveTo>
                <a:lnTo>
                  <a:pt x="32003" y="39623"/>
                </a:lnTo>
                <a:lnTo>
                  <a:pt x="18287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1988825" y="192735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0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1988825" y="192735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3047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1988820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3047" y="1523"/>
                </a:lnTo>
                <a:lnTo>
                  <a:pt x="6095" y="0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1988820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5" y="0"/>
                </a:moveTo>
                <a:lnTo>
                  <a:pt x="0" y="0"/>
                </a:lnTo>
                <a:lnTo>
                  <a:pt x="3047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1988825" y="1925829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955550" y="240284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1523"/>
                </a:moveTo>
                <a:lnTo>
                  <a:pt x="4571" y="1523"/>
                </a:lnTo>
                <a:lnTo>
                  <a:pt x="4571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955550" y="240284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4571" y="0"/>
                </a:moveTo>
                <a:lnTo>
                  <a:pt x="4571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954024" y="24043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1523"/>
                </a:moveTo>
                <a:lnTo>
                  <a:pt x="6095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  <a:path w="6350" h="1905">
                <a:moveTo>
                  <a:pt x="1523" y="0"/>
                </a:moveTo>
                <a:lnTo>
                  <a:pt x="6095" y="1523"/>
                </a:lnTo>
                <a:lnTo>
                  <a:pt x="6095" y="0"/>
                </a:lnTo>
                <a:lnTo>
                  <a:pt x="15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955550" y="240436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4571" y="0"/>
                </a:moveTo>
                <a:lnTo>
                  <a:pt x="0" y="0"/>
                </a:lnTo>
                <a:lnTo>
                  <a:pt x="4571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954024" y="24043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1523" y="0"/>
                </a:moveTo>
                <a:lnTo>
                  <a:pt x="6095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2965704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965704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0" y="80771"/>
                </a:moveTo>
                <a:lnTo>
                  <a:pt x="222503" y="80771"/>
                </a:lnTo>
                <a:lnTo>
                  <a:pt x="170687" y="0"/>
                </a:lnTo>
                <a:lnTo>
                  <a:pt x="0" y="80771"/>
                </a:lnTo>
                <a:close/>
              </a:path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184403" y="0"/>
                </a:lnTo>
                <a:lnTo>
                  <a:pt x="1706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954027" y="2405889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13715" y="0"/>
                </a:moveTo>
                <a:lnTo>
                  <a:pt x="0" y="0"/>
                </a:lnTo>
                <a:lnTo>
                  <a:pt x="51815" y="8077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0" y="807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783340" y="2490471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2503" y="0"/>
                </a:moveTo>
                <a:lnTo>
                  <a:pt x="0" y="0"/>
                </a:lnTo>
                <a:lnTo>
                  <a:pt x="227075" y="7619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2775209" y="2410461"/>
            <a:ext cx="247015" cy="91440"/>
          </a:xfrm>
          <a:custGeom>
            <a:avLst/>
            <a:gdLst/>
            <a:ahLst/>
            <a:cxnLst/>
            <a:rect l="l" t="t" r="r" b="b"/>
            <a:pathLst>
              <a:path w="247014" h="91439">
                <a:moveTo>
                  <a:pt x="0" y="91439"/>
                </a:moveTo>
                <a:lnTo>
                  <a:pt x="246887" y="91439"/>
                </a:lnTo>
                <a:lnTo>
                  <a:pt x="190499" y="0"/>
                </a:lnTo>
                <a:lnTo>
                  <a:pt x="0" y="91439"/>
                </a:lnTo>
                <a:close/>
              </a:path>
              <a:path w="247014" h="91439">
                <a:moveTo>
                  <a:pt x="190499" y="0"/>
                </a:moveTo>
                <a:lnTo>
                  <a:pt x="246887" y="91439"/>
                </a:lnTo>
                <a:lnTo>
                  <a:pt x="204215" y="0"/>
                </a:lnTo>
                <a:lnTo>
                  <a:pt x="1904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2965704" y="2410461"/>
            <a:ext cx="56515" cy="91440"/>
          </a:xfrm>
          <a:custGeom>
            <a:avLst/>
            <a:gdLst/>
            <a:ahLst/>
            <a:cxnLst/>
            <a:rect l="l" t="t" r="r" b="b"/>
            <a:pathLst>
              <a:path w="56514" h="91439">
                <a:moveTo>
                  <a:pt x="13715" y="0"/>
                </a:moveTo>
                <a:lnTo>
                  <a:pt x="0" y="0"/>
                </a:lnTo>
                <a:lnTo>
                  <a:pt x="56387" y="91439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2775209" y="2410461"/>
            <a:ext cx="247015" cy="91440"/>
          </a:xfrm>
          <a:custGeom>
            <a:avLst/>
            <a:gdLst/>
            <a:ahLst/>
            <a:cxnLst/>
            <a:rect l="l" t="t" r="r" b="b"/>
            <a:pathLst>
              <a:path w="247014" h="91439">
                <a:moveTo>
                  <a:pt x="190499" y="0"/>
                </a:moveTo>
                <a:lnTo>
                  <a:pt x="246887" y="91439"/>
                </a:lnTo>
                <a:lnTo>
                  <a:pt x="0" y="91439"/>
                </a:lnTo>
                <a:lnTo>
                  <a:pt x="190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2775204" y="2505709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2775204" y="2501902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246887" y="0"/>
                </a:moveTo>
                <a:lnTo>
                  <a:pt x="0" y="0"/>
                </a:lnTo>
                <a:lnTo>
                  <a:pt x="251459" y="7619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2775204" y="2501902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0" y="0"/>
                </a:moveTo>
                <a:lnTo>
                  <a:pt x="25145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0" y="0"/>
                </a:moveTo>
                <a:lnTo>
                  <a:pt x="12191" y="24383"/>
                </a:lnTo>
                <a:lnTo>
                  <a:pt x="240791" y="24383"/>
                </a:lnTo>
                <a:lnTo>
                  <a:pt x="0" y="0"/>
                </a:lnTo>
                <a:close/>
              </a:path>
              <a:path w="241300" h="24764">
                <a:moveTo>
                  <a:pt x="0" y="0"/>
                </a:moveTo>
                <a:lnTo>
                  <a:pt x="240791" y="24383"/>
                </a:lnTo>
                <a:lnTo>
                  <a:pt x="230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230123" y="0"/>
                </a:moveTo>
                <a:lnTo>
                  <a:pt x="0" y="0"/>
                </a:lnTo>
                <a:lnTo>
                  <a:pt x="240791" y="24383"/>
                </a:lnTo>
                <a:lnTo>
                  <a:pt x="2301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780288" y="2494282"/>
            <a:ext cx="241300" cy="24766"/>
          </a:xfrm>
          <a:custGeom>
            <a:avLst/>
            <a:gdLst/>
            <a:ahLst/>
            <a:cxnLst/>
            <a:rect l="l" t="t" r="r" b="b"/>
            <a:pathLst>
              <a:path w="241300" h="24764">
                <a:moveTo>
                  <a:pt x="0" y="0"/>
                </a:moveTo>
                <a:lnTo>
                  <a:pt x="240791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792481" y="2522475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792481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7075" y="0"/>
                </a:moveTo>
                <a:lnTo>
                  <a:pt x="0" y="0"/>
                </a:lnTo>
                <a:lnTo>
                  <a:pt x="227075" y="7619"/>
                </a:lnTo>
                <a:lnTo>
                  <a:pt x="2270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792481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0" y="0"/>
                </a:moveTo>
                <a:lnTo>
                  <a:pt x="35051" y="74675"/>
                </a:lnTo>
                <a:lnTo>
                  <a:pt x="289559" y="74675"/>
                </a:lnTo>
                <a:lnTo>
                  <a:pt x="0" y="0"/>
                </a:lnTo>
                <a:close/>
              </a:path>
              <a:path w="289560" h="74930">
                <a:moveTo>
                  <a:pt x="0" y="0"/>
                </a:moveTo>
                <a:lnTo>
                  <a:pt x="289559" y="74675"/>
                </a:lnTo>
                <a:lnTo>
                  <a:pt x="2545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254507" y="0"/>
                </a:moveTo>
                <a:lnTo>
                  <a:pt x="0" y="0"/>
                </a:lnTo>
                <a:lnTo>
                  <a:pt x="289559" y="74675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2772157" y="2509521"/>
            <a:ext cx="289559" cy="74930"/>
          </a:xfrm>
          <a:custGeom>
            <a:avLst/>
            <a:gdLst/>
            <a:ahLst/>
            <a:cxnLst/>
            <a:rect l="l" t="t" r="r" b="b"/>
            <a:pathLst>
              <a:path w="289560" h="74930">
                <a:moveTo>
                  <a:pt x="0" y="0"/>
                </a:moveTo>
                <a:lnTo>
                  <a:pt x="289559" y="74675"/>
                </a:lnTo>
                <a:lnTo>
                  <a:pt x="35051" y="746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2807208" y="2588768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>
                <a:moveTo>
                  <a:pt x="0" y="0"/>
                </a:moveTo>
                <a:lnTo>
                  <a:pt x="25298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2807208" y="2584198"/>
            <a:ext cx="253365" cy="9526"/>
          </a:xfrm>
          <a:custGeom>
            <a:avLst/>
            <a:gdLst/>
            <a:ahLst/>
            <a:cxnLst/>
            <a:rect l="l" t="t" r="r" b="b"/>
            <a:pathLst>
              <a:path w="253364" h="9525">
                <a:moveTo>
                  <a:pt x="252983" y="0"/>
                </a:moveTo>
                <a:lnTo>
                  <a:pt x="0" y="0"/>
                </a:lnTo>
                <a:lnTo>
                  <a:pt x="252983" y="9143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2807208" y="2584198"/>
            <a:ext cx="253365" cy="9526"/>
          </a:xfrm>
          <a:custGeom>
            <a:avLst/>
            <a:gdLst/>
            <a:ahLst/>
            <a:cxnLst/>
            <a:rect l="l" t="t" r="r" b="b"/>
            <a:pathLst>
              <a:path w="253364" h="9525">
                <a:moveTo>
                  <a:pt x="0" y="0"/>
                </a:moveTo>
                <a:lnTo>
                  <a:pt x="252983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795528" y="2526284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0" y="0"/>
                </a:moveTo>
                <a:lnTo>
                  <a:pt x="51815" y="80771"/>
                </a:lnTo>
                <a:lnTo>
                  <a:pt x="224027" y="0"/>
                </a:lnTo>
                <a:lnTo>
                  <a:pt x="0" y="0"/>
                </a:lnTo>
                <a:close/>
              </a:path>
              <a:path w="224155" h="81280">
                <a:moveTo>
                  <a:pt x="0" y="0"/>
                </a:moveTo>
                <a:lnTo>
                  <a:pt x="38099" y="80771"/>
                </a:lnTo>
                <a:lnTo>
                  <a:pt x="51815" y="807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795528" y="2526284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224027" y="0"/>
                </a:moveTo>
                <a:lnTo>
                  <a:pt x="0" y="0"/>
                </a:lnTo>
                <a:lnTo>
                  <a:pt x="51815" y="80771"/>
                </a:lnTo>
                <a:lnTo>
                  <a:pt x="2240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795528" y="2526284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0" y="0"/>
                </a:moveTo>
                <a:lnTo>
                  <a:pt x="51815" y="80771"/>
                </a:lnTo>
                <a:lnTo>
                  <a:pt x="38099" y="807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0" y="12191"/>
                </a:moveTo>
                <a:lnTo>
                  <a:pt x="0" y="53339"/>
                </a:lnTo>
                <a:lnTo>
                  <a:pt x="60959" y="53339"/>
                </a:lnTo>
                <a:lnTo>
                  <a:pt x="0" y="12191"/>
                </a:lnTo>
                <a:close/>
              </a:path>
              <a:path w="60959" h="53339">
                <a:moveTo>
                  <a:pt x="0" y="12191"/>
                </a:moveTo>
                <a:lnTo>
                  <a:pt x="60959" y="53339"/>
                </a:lnTo>
                <a:lnTo>
                  <a:pt x="21335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18164" y="2593345"/>
            <a:ext cx="60961" cy="41275"/>
          </a:xfrm>
          <a:custGeom>
            <a:avLst/>
            <a:gdLst/>
            <a:ahLst/>
            <a:cxnLst/>
            <a:rect l="l" t="t" r="r" b="b"/>
            <a:pathLst>
              <a:path w="60959" h="41275">
                <a:moveTo>
                  <a:pt x="0" y="41147"/>
                </a:moveTo>
                <a:lnTo>
                  <a:pt x="60959" y="41147"/>
                </a:lnTo>
                <a:lnTo>
                  <a:pt x="0" y="0"/>
                </a:lnTo>
                <a:lnTo>
                  <a:pt x="0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60959" y="53339"/>
                </a:moveTo>
                <a:lnTo>
                  <a:pt x="0" y="12191"/>
                </a:lnTo>
                <a:lnTo>
                  <a:pt x="21335" y="0"/>
                </a:lnTo>
                <a:lnTo>
                  <a:pt x="60959" y="533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539497" y="2581153"/>
            <a:ext cx="40005" cy="53341"/>
          </a:xfrm>
          <a:custGeom>
            <a:avLst/>
            <a:gdLst/>
            <a:ahLst/>
            <a:cxnLst/>
            <a:rect l="l" t="t" r="r" b="b"/>
            <a:pathLst>
              <a:path w="40004" h="53339">
                <a:moveTo>
                  <a:pt x="0" y="0"/>
                </a:moveTo>
                <a:lnTo>
                  <a:pt x="39623" y="53339"/>
                </a:lnTo>
                <a:lnTo>
                  <a:pt x="137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539497" y="2581153"/>
            <a:ext cx="40005" cy="53341"/>
          </a:xfrm>
          <a:custGeom>
            <a:avLst/>
            <a:gdLst/>
            <a:ahLst/>
            <a:cxnLst/>
            <a:rect l="l" t="t" r="r" b="b"/>
            <a:pathLst>
              <a:path w="40004" h="53339">
                <a:moveTo>
                  <a:pt x="0" y="0"/>
                </a:moveTo>
                <a:lnTo>
                  <a:pt x="13715" y="0"/>
                </a:lnTo>
                <a:lnTo>
                  <a:pt x="39623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518164" y="2645155"/>
            <a:ext cx="68581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579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518164" y="2642109"/>
            <a:ext cx="68581" cy="6349"/>
          </a:xfrm>
          <a:custGeom>
            <a:avLst/>
            <a:gdLst/>
            <a:ahLst/>
            <a:cxnLst/>
            <a:rect l="l" t="t" r="r" b="b"/>
            <a:pathLst>
              <a:path w="68579" h="6350">
                <a:moveTo>
                  <a:pt x="0" y="6095"/>
                </a:moveTo>
                <a:lnTo>
                  <a:pt x="0" y="0"/>
                </a:lnTo>
                <a:lnTo>
                  <a:pt x="68579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518164" y="2634494"/>
            <a:ext cx="68581" cy="13969"/>
          </a:xfrm>
          <a:custGeom>
            <a:avLst/>
            <a:gdLst/>
            <a:ahLst/>
            <a:cxnLst/>
            <a:rect l="l" t="t" r="r" b="b"/>
            <a:pathLst>
              <a:path w="68579" h="13969">
                <a:moveTo>
                  <a:pt x="0" y="7619"/>
                </a:moveTo>
                <a:lnTo>
                  <a:pt x="68579" y="13715"/>
                </a:lnTo>
                <a:lnTo>
                  <a:pt x="60959" y="0"/>
                </a:lnTo>
                <a:lnTo>
                  <a:pt x="0" y="7619"/>
                </a:lnTo>
                <a:close/>
              </a:path>
              <a:path w="68579" h="13969">
                <a:moveTo>
                  <a:pt x="0" y="0"/>
                </a:moveTo>
                <a:lnTo>
                  <a:pt x="0" y="7619"/>
                </a:lnTo>
                <a:lnTo>
                  <a:pt x="60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518164" y="2634494"/>
            <a:ext cx="68581" cy="13969"/>
          </a:xfrm>
          <a:custGeom>
            <a:avLst/>
            <a:gdLst/>
            <a:ahLst/>
            <a:cxnLst/>
            <a:rect l="l" t="t" r="r" b="b"/>
            <a:pathLst>
              <a:path w="68579" h="13969">
                <a:moveTo>
                  <a:pt x="68579" y="13715"/>
                </a:moveTo>
                <a:lnTo>
                  <a:pt x="60959" y="0"/>
                </a:lnTo>
                <a:lnTo>
                  <a:pt x="0" y="7619"/>
                </a:lnTo>
                <a:lnTo>
                  <a:pt x="6857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518164" y="2634489"/>
            <a:ext cx="60961" cy="7620"/>
          </a:xfrm>
          <a:custGeom>
            <a:avLst/>
            <a:gdLst/>
            <a:ahLst/>
            <a:cxnLst/>
            <a:rect l="l" t="t" r="r" b="b"/>
            <a:pathLst>
              <a:path w="60959" h="7619">
                <a:moveTo>
                  <a:pt x="60959" y="0"/>
                </a:moveTo>
                <a:lnTo>
                  <a:pt x="0" y="7619"/>
                </a:lnTo>
                <a:lnTo>
                  <a:pt x="0" y="0"/>
                </a:lnTo>
                <a:lnTo>
                  <a:pt x="60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2863595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2863595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2811783" y="2593342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0" y="0"/>
                </a:moveTo>
                <a:lnTo>
                  <a:pt x="57911" y="89915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0169">
                <a:moveTo>
                  <a:pt x="0" y="0"/>
                </a:moveTo>
                <a:lnTo>
                  <a:pt x="42671" y="89915"/>
                </a:lnTo>
                <a:lnTo>
                  <a:pt x="57911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2811783" y="2593342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248411" y="0"/>
                </a:moveTo>
                <a:lnTo>
                  <a:pt x="0" y="0"/>
                </a:lnTo>
                <a:lnTo>
                  <a:pt x="57911" y="89915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811782" y="2593342"/>
            <a:ext cx="58419" cy="90170"/>
          </a:xfrm>
          <a:custGeom>
            <a:avLst/>
            <a:gdLst/>
            <a:ahLst/>
            <a:cxnLst/>
            <a:rect l="l" t="t" r="r" b="b"/>
            <a:pathLst>
              <a:path w="58419" h="90169">
                <a:moveTo>
                  <a:pt x="0" y="0"/>
                </a:moveTo>
                <a:lnTo>
                  <a:pt x="57911" y="89915"/>
                </a:lnTo>
                <a:lnTo>
                  <a:pt x="42671" y="899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0"/>
                </a:moveTo>
                <a:lnTo>
                  <a:pt x="0" y="48767"/>
                </a:lnTo>
                <a:lnTo>
                  <a:pt x="109727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48767"/>
                </a:moveTo>
                <a:lnTo>
                  <a:pt x="0" y="0"/>
                </a:lnTo>
                <a:lnTo>
                  <a:pt x="109727" y="48767"/>
                </a:lnTo>
                <a:lnTo>
                  <a:pt x="0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0" y="33527"/>
                </a:moveTo>
                <a:lnTo>
                  <a:pt x="109727" y="82295"/>
                </a:lnTo>
                <a:lnTo>
                  <a:pt x="68579" y="0"/>
                </a:lnTo>
                <a:lnTo>
                  <a:pt x="0" y="33527"/>
                </a:lnTo>
                <a:close/>
              </a:path>
              <a:path w="109854" h="82550">
                <a:moveTo>
                  <a:pt x="0" y="0"/>
                </a:moveTo>
                <a:lnTo>
                  <a:pt x="0" y="33527"/>
                </a:lnTo>
                <a:lnTo>
                  <a:pt x="685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109727" y="82295"/>
                </a:moveTo>
                <a:lnTo>
                  <a:pt x="68579" y="0"/>
                </a:lnTo>
                <a:lnTo>
                  <a:pt x="0" y="33527"/>
                </a:lnTo>
                <a:lnTo>
                  <a:pt x="109727" y="822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518164" y="2648204"/>
            <a:ext cx="68581" cy="33655"/>
          </a:xfrm>
          <a:custGeom>
            <a:avLst/>
            <a:gdLst/>
            <a:ahLst/>
            <a:cxnLst/>
            <a:rect l="l" t="t" r="r" b="b"/>
            <a:pathLst>
              <a:path w="68579" h="33655">
                <a:moveTo>
                  <a:pt x="68579" y="0"/>
                </a:moveTo>
                <a:lnTo>
                  <a:pt x="0" y="33527"/>
                </a:lnTo>
                <a:lnTo>
                  <a:pt x="0" y="0"/>
                </a:lnTo>
                <a:lnTo>
                  <a:pt x="68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518160" y="2734309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518160" y="2732025"/>
            <a:ext cx="106680" cy="6349"/>
          </a:xfrm>
          <a:custGeom>
            <a:avLst/>
            <a:gdLst/>
            <a:ahLst/>
            <a:cxnLst/>
            <a:rect l="l" t="t" r="r" b="b"/>
            <a:pathLst>
              <a:path w="106679" h="6350">
                <a:moveTo>
                  <a:pt x="0" y="6095"/>
                </a:moveTo>
                <a:lnTo>
                  <a:pt x="0" y="0"/>
                </a:lnTo>
                <a:lnTo>
                  <a:pt x="106679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518160" y="273050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79" h="7619">
                <a:moveTo>
                  <a:pt x="106679" y="7619"/>
                </a:moveTo>
                <a:lnTo>
                  <a:pt x="106679" y="0"/>
                </a:lnTo>
                <a:lnTo>
                  <a:pt x="0" y="1523"/>
                </a:lnTo>
                <a:lnTo>
                  <a:pt x="10667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18160" y="2730500"/>
            <a:ext cx="106680" cy="1905"/>
          </a:xfrm>
          <a:custGeom>
            <a:avLst/>
            <a:gdLst/>
            <a:ahLst/>
            <a:cxnLst/>
            <a:rect l="l" t="t" r="r" b="b"/>
            <a:pathLst>
              <a:path w="106679" h="1905">
                <a:moveTo>
                  <a:pt x="106679" y="0"/>
                </a:moveTo>
                <a:lnTo>
                  <a:pt x="0" y="1523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522733" y="278841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522733" y="278841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518160" y="2774701"/>
            <a:ext cx="9526" cy="13969"/>
          </a:xfrm>
          <a:custGeom>
            <a:avLst/>
            <a:gdLst/>
            <a:ahLst/>
            <a:cxnLst/>
            <a:rect l="l" t="t" r="r" b="b"/>
            <a:pathLst>
              <a:path w="9525" h="13969">
                <a:moveTo>
                  <a:pt x="0" y="0"/>
                </a:moveTo>
                <a:lnTo>
                  <a:pt x="0" y="13715"/>
                </a:lnTo>
                <a:lnTo>
                  <a:pt x="9143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18160" y="2774701"/>
            <a:ext cx="9526" cy="13969"/>
          </a:xfrm>
          <a:custGeom>
            <a:avLst/>
            <a:gdLst/>
            <a:ahLst/>
            <a:cxnLst/>
            <a:rect l="l" t="t" r="r" b="b"/>
            <a:pathLst>
              <a:path w="9525" h="13969">
                <a:moveTo>
                  <a:pt x="0" y="13715"/>
                </a:moveTo>
                <a:lnTo>
                  <a:pt x="0" y="0"/>
                </a:lnTo>
                <a:lnTo>
                  <a:pt x="9143" y="13715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518160" y="2738120"/>
            <a:ext cx="106680" cy="50801"/>
          </a:xfrm>
          <a:custGeom>
            <a:avLst/>
            <a:gdLst/>
            <a:ahLst/>
            <a:cxnLst/>
            <a:rect l="l" t="t" r="r" b="b"/>
            <a:pathLst>
              <a:path w="106679" h="50800">
                <a:moveTo>
                  <a:pt x="0" y="36575"/>
                </a:moveTo>
                <a:lnTo>
                  <a:pt x="9143" y="50291"/>
                </a:lnTo>
                <a:lnTo>
                  <a:pt x="106679" y="0"/>
                </a:lnTo>
                <a:lnTo>
                  <a:pt x="0" y="36575"/>
                </a:lnTo>
                <a:close/>
              </a:path>
              <a:path w="106679" h="50800">
                <a:moveTo>
                  <a:pt x="0" y="0"/>
                </a:moveTo>
                <a:lnTo>
                  <a:pt x="0" y="36575"/>
                </a:lnTo>
                <a:lnTo>
                  <a:pt x="1066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18160" y="2738120"/>
            <a:ext cx="106680" cy="50801"/>
          </a:xfrm>
          <a:custGeom>
            <a:avLst/>
            <a:gdLst/>
            <a:ahLst/>
            <a:cxnLst/>
            <a:rect l="l" t="t" r="r" b="b"/>
            <a:pathLst>
              <a:path w="106679" h="50800">
                <a:moveTo>
                  <a:pt x="9143" y="50291"/>
                </a:moveTo>
                <a:lnTo>
                  <a:pt x="106679" y="0"/>
                </a:lnTo>
                <a:lnTo>
                  <a:pt x="0" y="36575"/>
                </a:lnTo>
                <a:lnTo>
                  <a:pt x="9143" y="502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518160" y="2738120"/>
            <a:ext cx="106680" cy="36830"/>
          </a:xfrm>
          <a:custGeom>
            <a:avLst/>
            <a:gdLst/>
            <a:ahLst/>
            <a:cxnLst/>
            <a:rect l="l" t="t" r="r" b="b"/>
            <a:pathLst>
              <a:path w="106679" h="36830">
                <a:moveTo>
                  <a:pt x="106679" y="0"/>
                </a:moveTo>
                <a:lnTo>
                  <a:pt x="0" y="36575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1228349" y="3236469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0" y="96011"/>
                </a:moveTo>
                <a:lnTo>
                  <a:pt x="246887" y="96011"/>
                </a:lnTo>
                <a:lnTo>
                  <a:pt x="184403" y="0"/>
                </a:lnTo>
                <a:lnTo>
                  <a:pt x="0" y="96011"/>
                </a:lnTo>
                <a:close/>
              </a:path>
              <a:path w="247015" h="96520">
                <a:moveTo>
                  <a:pt x="184403" y="0"/>
                </a:moveTo>
                <a:lnTo>
                  <a:pt x="246887" y="96011"/>
                </a:lnTo>
                <a:lnTo>
                  <a:pt x="198119" y="0"/>
                </a:lnTo>
                <a:lnTo>
                  <a:pt x="1844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412748" y="3236469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13715" y="0"/>
                </a:moveTo>
                <a:lnTo>
                  <a:pt x="0" y="0"/>
                </a:lnTo>
                <a:lnTo>
                  <a:pt x="62483" y="9601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228349" y="3236469"/>
            <a:ext cx="247015" cy="96520"/>
          </a:xfrm>
          <a:custGeom>
            <a:avLst/>
            <a:gdLst/>
            <a:ahLst/>
            <a:cxnLst/>
            <a:rect l="l" t="t" r="r" b="b"/>
            <a:pathLst>
              <a:path w="247015" h="96520">
                <a:moveTo>
                  <a:pt x="184403" y="0"/>
                </a:moveTo>
                <a:lnTo>
                  <a:pt x="246887" y="96011"/>
                </a:lnTo>
                <a:lnTo>
                  <a:pt x="0" y="96011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228344" y="3331847"/>
            <a:ext cx="260985" cy="26033"/>
          </a:xfrm>
          <a:custGeom>
            <a:avLst/>
            <a:gdLst/>
            <a:ahLst/>
            <a:cxnLst/>
            <a:rect l="l" t="t" r="r" b="b"/>
            <a:pathLst>
              <a:path w="260984" h="26035">
                <a:moveTo>
                  <a:pt x="0" y="25653"/>
                </a:moveTo>
                <a:lnTo>
                  <a:pt x="260603" y="25653"/>
                </a:lnTo>
                <a:lnTo>
                  <a:pt x="260603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228349" y="3332486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246887" y="0"/>
                </a:moveTo>
                <a:lnTo>
                  <a:pt x="0" y="0"/>
                </a:lnTo>
                <a:lnTo>
                  <a:pt x="254507" y="13715"/>
                </a:lnTo>
                <a:lnTo>
                  <a:pt x="246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1228349" y="3332486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0" y="0"/>
                </a:moveTo>
                <a:lnTo>
                  <a:pt x="25450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1228344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54507" y="0"/>
                </a:moveTo>
                <a:lnTo>
                  <a:pt x="0" y="0"/>
                </a:lnTo>
                <a:lnTo>
                  <a:pt x="260603" y="10667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1228344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26060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1232916" y="3356229"/>
            <a:ext cx="256540" cy="15240"/>
          </a:xfrm>
          <a:custGeom>
            <a:avLst/>
            <a:gdLst/>
            <a:ahLst/>
            <a:cxnLst/>
            <a:rect l="l" t="t" r="r" b="b"/>
            <a:pathLst>
              <a:path w="256540" h="15239">
                <a:moveTo>
                  <a:pt x="0" y="14985"/>
                </a:moveTo>
                <a:lnTo>
                  <a:pt x="256031" y="14985"/>
                </a:lnTo>
                <a:lnTo>
                  <a:pt x="256031" y="0"/>
                </a:lnTo>
                <a:lnTo>
                  <a:pt x="0" y="0"/>
                </a:lnTo>
                <a:lnTo>
                  <a:pt x="0" y="1498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1232916" y="3356869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256031" y="0"/>
                </a:moveTo>
                <a:lnTo>
                  <a:pt x="0" y="0"/>
                </a:lnTo>
                <a:lnTo>
                  <a:pt x="256031" y="13715"/>
                </a:lnTo>
                <a:lnTo>
                  <a:pt x="2560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1232916" y="3356869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0" y="0"/>
                </a:moveTo>
                <a:lnTo>
                  <a:pt x="25603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1240536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0" y="0"/>
                </a:moveTo>
                <a:lnTo>
                  <a:pt x="62483" y="96011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6520">
                <a:moveTo>
                  <a:pt x="0" y="0"/>
                </a:moveTo>
                <a:lnTo>
                  <a:pt x="48767" y="96011"/>
                </a:lnTo>
                <a:lnTo>
                  <a:pt x="62483" y="960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240536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248411" y="0"/>
                </a:moveTo>
                <a:lnTo>
                  <a:pt x="0" y="0"/>
                </a:lnTo>
                <a:lnTo>
                  <a:pt x="62483" y="96011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1240537" y="3370581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0" y="0"/>
                </a:moveTo>
                <a:lnTo>
                  <a:pt x="62483" y="96011"/>
                </a:lnTo>
                <a:lnTo>
                  <a:pt x="48767" y="960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510222" y="4382517"/>
            <a:ext cx="592264" cy="847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11106911" y="9413246"/>
            <a:ext cx="568961" cy="401321"/>
          </a:xfrm>
          <a:custGeom>
            <a:avLst/>
            <a:gdLst/>
            <a:ahLst/>
            <a:cxnLst/>
            <a:rect l="l" t="t" r="r" b="b"/>
            <a:pathLst>
              <a:path w="568959" h="401320">
                <a:moveTo>
                  <a:pt x="458723" y="400811"/>
                </a:moveTo>
                <a:lnTo>
                  <a:pt x="568451" y="192023"/>
                </a:lnTo>
                <a:lnTo>
                  <a:pt x="534923" y="176783"/>
                </a:lnTo>
                <a:lnTo>
                  <a:pt x="202691" y="0"/>
                </a:lnTo>
                <a:lnTo>
                  <a:pt x="199643" y="4571"/>
                </a:lnTo>
                <a:lnTo>
                  <a:pt x="0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1085576" y="866654"/>
            <a:ext cx="1024255" cy="1199515"/>
          </a:xfrm>
          <a:custGeom>
            <a:avLst/>
            <a:gdLst/>
            <a:ahLst/>
            <a:cxnLst/>
            <a:rect l="l" t="t" r="r" b="b"/>
            <a:pathLst>
              <a:path w="1024254" h="1199514">
                <a:moveTo>
                  <a:pt x="0" y="0"/>
                </a:moveTo>
                <a:lnTo>
                  <a:pt x="475487" y="1199387"/>
                </a:lnTo>
                <a:lnTo>
                  <a:pt x="1024127" y="982979"/>
                </a:lnTo>
                <a:lnTo>
                  <a:pt x="5745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518161" y="5606288"/>
            <a:ext cx="2014854" cy="4127500"/>
          </a:xfrm>
          <a:custGeom>
            <a:avLst/>
            <a:gdLst/>
            <a:ahLst/>
            <a:cxnLst/>
            <a:rect l="l" t="t" r="r" b="b"/>
            <a:pathLst>
              <a:path w="2014855" h="4127500">
                <a:moveTo>
                  <a:pt x="0" y="678179"/>
                </a:moveTo>
                <a:lnTo>
                  <a:pt x="85343" y="862583"/>
                </a:lnTo>
                <a:lnTo>
                  <a:pt x="86867" y="865631"/>
                </a:lnTo>
                <a:lnTo>
                  <a:pt x="178307" y="1062227"/>
                </a:lnTo>
                <a:lnTo>
                  <a:pt x="204215" y="1115567"/>
                </a:lnTo>
                <a:lnTo>
                  <a:pt x="275843" y="1267967"/>
                </a:lnTo>
                <a:lnTo>
                  <a:pt x="348995" y="1423415"/>
                </a:lnTo>
                <a:lnTo>
                  <a:pt x="384047" y="1499615"/>
                </a:lnTo>
                <a:lnTo>
                  <a:pt x="547115" y="1845563"/>
                </a:lnTo>
                <a:lnTo>
                  <a:pt x="637031" y="2039111"/>
                </a:lnTo>
                <a:lnTo>
                  <a:pt x="728471" y="2234183"/>
                </a:lnTo>
                <a:lnTo>
                  <a:pt x="800099" y="2386583"/>
                </a:lnTo>
                <a:lnTo>
                  <a:pt x="821435" y="2432303"/>
                </a:lnTo>
                <a:lnTo>
                  <a:pt x="914399" y="2628899"/>
                </a:lnTo>
                <a:lnTo>
                  <a:pt x="989075" y="2790443"/>
                </a:lnTo>
                <a:lnTo>
                  <a:pt x="1005839" y="2823971"/>
                </a:lnTo>
                <a:lnTo>
                  <a:pt x="1005839" y="2825495"/>
                </a:lnTo>
                <a:lnTo>
                  <a:pt x="1013459" y="2840735"/>
                </a:lnTo>
                <a:lnTo>
                  <a:pt x="1097279" y="3019043"/>
                </a:lnTo>
                <a:lnTo>
                  <a:pt x="1188719" y="3214115"/>
                </a:lnTo>
                <a:lnTo>
                  <a:pt x="1280159" y="3409187"/>
                </a:lnTo>
                <a:lnTo>
                  <a:pt x="1373123" y="3607307"/>
                </a:lnTo>
                <a:lnTo>
                  <a:pt x="1464563" y="3802379"/>
                </a:lnTo>
                <a:lnTo>
                  <a:pt x="1610867" y="4114799"/>
                </a:lnTo>
                <a:lnTo>
                  <a:pt x="1616963" y="4126991"/>
                </a:lnTo>
                <a:lnTo>
                  <a:pt x="1714499" y="4081271"/>
                </a:lnTo>
                <a:lnTo>
                  <a:pt x="1822703" y="4027931"/>
                </a:lnTo>
                <a:lnTo>
                  <a:pt x="1912619" y="3985259"/>
                </a:lnTo>
                <a:lnTo>
                  <a:pt x="1972055" y="3957827"/>
                </a:lnTo>
                <a:lnTo>
                  <a:pt x="2014727" y="3936491"/>
                </a:lnTo>
                <a:lnTo>
                  <a:pt x="1876043" y="3643883"/>
                </a:lnTo>
                <a:lnTo>
                  <a:pt x="1876043" y="3642359"/>
                </a:lnTo>
                <a:lnTo>
                  <a:pt x="1874519" y="3639311"/>
                </a:lnTo>
                <a:lnTo>
                  <a:pt x="1781555" y="3445763"/>
                </a:lnTo>
                <a:lnTo>
                  <a:pt x="1690115" y="3250691"/>
                </a:lnTo>
                <a:lnTo>
                  <a:pt x="1598675" y="3054095"/>
                </a:lnTo>
                <a:lnTo>
                  <a:pt x="1505711" y="2859023"/>
                </a:lnTo>
                <a:lnTo>
                  <a:pt x="1414271" y="2663951"/>
                </a:lnTo>
                <a:lnTo>
                  <a:pt x="1321307" y="2468879"/>
                </a:lnTo>
                <a:lnTo>
                  <a:pt x="1229867" y="2272283"/>
                </a:lnTo>
                <a:lnTo>
                  <a:pt x="1138427" y="2080259"/>
                </a:lnTo>
                <a:lnTo>
                  <a:pt x="1043939" y="1880615"/>
                </a:lnTo>
                <a:lnTo>
                  <a:pt x="952499" y="1685543"/>
                </a:lnTo>
                <a:lnTo>
                  <a:pt x="769619" y="1299971"/>
                </a:lnTo>
                <a:lnTo>
                  <a:pt x="678179" y="1104899"/>
                </a:lnTo>
                <a:lnTo>
                  <a:pt x="673607" y="1095755"/>
                </a:lnTo>
                <a:lnTo>
                  <a:pt x="263651" y="225551"/>
                </a:lnTo>
                <a:lnTo>
                  <a:pt x="239267" y="175259"/>
                </a:lnTo>
                <a:lnTo>
                  <a:pt x="289559" y="0"/>
                </a:lnTo>
                <a:lnTo>
                  <a:pt x="262127" y="18287"/>
                </a:lnTo>
                <a:lnTo>
                  <a:pt x="190499" y="62483"/>
                </a:lnTo>
                <a:lnTo>
                  <a:pt x="4571" y="176783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12341352" y="7489952"/>
            <a:ext cx="693420" cy="698500"/>
          </a:xfrm>
          <a:custGeom>
            <a:avLst/>
            <a:gdLst/>
            <a:ahLst/>
            <a:cxnLst/>
            <a:rect l="l" t="t" r="r" b="b"/>
            <a:pathLst>
              <a:path w="693419" h="698500">
                <a:moveTo>
                  <a:pt x="470915" y="687323"/>
                </a:moveTo>
                <a:lnTo>
                  <a:pt x="530351" y="661415"/>
                </a:lnTo>
                <a:lnTo>
                  <a:pt x="693419" y="586739"/>
                </a:lnTo>
                <a:lnTo>
                  <a:pt x="664463" y="516635"/>
                </a:lnTo>
                <a:lnTo>
                  <a:pt x="445007" y="0"/>
                </a:lnTo>
                <a:lnTo>
                  <a:pt x="443483" y="0"/>
                </a:lnTo>
                <a:lnTo>
                  <a:pt x="278891" y="71627"/>
                </a:lnTo>
                <a:lnTo>
                  <a:pt x="196595" y="106679"/>
                </a:lnTo>
                <a:lnTo>
                  <a:pt x="0" y="190499"/>
                </a:lnTo>
                <a:lnTo>
                  <a:pt x="301751" y="353567"/>
                </a:lnTo>
                <a:lnTo>
                  <a:pt x="448055" y="697991"/>
                </a:lnTo>
                <a:lnTo>
                  <a:pt x="470915" y="687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14145767" y="1419860"/>
            <a:ext cx="469900" cy="544196"/>
          </a:xfrm>
          <a:custGeom>
            <a:avLst/>
            <a:gdLst/>
            <a:ahLst/>
            <a:cxnLst/>
            <a:rect l="l" t="t" r="r" b="b"/>
            <a:pathLst>
              <a:path w="469900" h="544194">
                <a:moveTo>
                  <a:pt x="469391" y="153923"/>
                </a:moveTo>
                <a:lnTo>
                  <a:pt x="294131" y="67055"/>
                </a:lnTo>
                <a:lnTo>
                  <a:pt x="158495" y="0"/>
                </a:lnTo>
                <a:lnTo>
                  <a:pt x="0" y="316991"/>
                </a:lnTo>
                <a:lnTo>
                  <a:pt x="469391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2773680" y="5776976"/>
            <a:ext cx="693420" cy="767081"/>
          </a:xfrm>
          <a:custGeom>
            <a:avLst/>
            <a:gdLst/>
            <a:ahLst/>
            <a:cxnLst/>
            <a:rect l="l" t="t" r="r" b="b"/>
            <a:pathLst>
              <a:path w="693420" h="767079">
                <a:moveTo>
                  <a:pt x="414527" y="0"/>
                </a:moveTo>
                <a:lnTo>
                  <a:pt x="0" y="195071"/>
                </a:lnTo>
                <a:lnTo>
                  <a:pt x="83819" y="379475"/>
                </a:lnTo>
                <a:lnTo>
                  <a:pt x="256031" y="766571"/>
                </a:lnTo>
                <a:lnTo>
                  <a:pt x="693419" y="525779"/>
                </a:lnTo>
                <a:lnTo>
                  <a:pt x="414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14400281" y="1011427"/>
            <a:ext cx="215265" cy="332740"/>
          </a:xfrm>
          <a:custGeom>
            <a:avLst/>
            <a:gdLst/>
            <a:ahLst/>
            <a:cxnLst/>
            <a:rect l="l" t="t" r="r" b="b"/>
            <a:pathLst>
              <a:path w="215265" h="332740">
                <a:moveTo>
                  <a:pt x="214883" y="53339"/>
                </a:moveTo>
                <a:lnTo>
                  <a:pt x="195071" y="42671"/>
                </a:lnTo>
                <a:lnTo>
                  <a:pt x="108203" y="0"/>
                </a:lnTo>
                <a:lnTo>
                  <a:pt x="0" y="227075"/>
                </a:lnTo>
                <a:lnTo>
                  <a:pt x="92963" y="272795"/>
                </a:lnTo>
                <a:lnTo>
                  <a:pt x="214883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10850883" y="9320276"/>
            <a:ext cx="459104" cy="494029"/>
          </a:xfrm>
          <a:custGeom>
            <a:avLst/>
            <a:gdLst/>
            <a:ahLst/>
            <a:cxnLst/>
            <a:rect l="l" t="t" r="r" b="b"/>
            <a:pathLst>
              <a:path w="459104" h="494029">
                <a:moveTo>
                  <a:pt x="256031" y="493775"/>
                </a:moveTo>
                <a:lnTo>
                  <a:pt x="455675" y="97535"/>
                </a:lnTo>
                <a:lnTo>
                  <a:pt x="458723" y="92963"/>
                </a:lnTo>
                <a:lnTo>
                  <a:pt x="443483" y="85343"/>
                </a:lnTo>
                <a:lnTo>
                  <a:pt x="358139" y="42671"/>
                </a:lnTo>
                <a:lnTo>
                  <a:pt x="262127" y="0"/>
                </a:lnTo>
                <a:lnTo>
                  <a:pt x="123443" y="260603"/>
                </a:lnTo>
                <a:lnTo>
                  <a:pt x="94487" y="315467"/>
                </a:lnTo>
                <a:lnTo>
                  <a:pt x="0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11551919" y="866649"/>
            <a:ext cx="1400810" cy="1870076"/>
          </a:xfrm>
          <a:custGeom>
            <a:avLst/>
            <a:gdLst/>
            <a:ahLst/>
            <a:cxnLst/>
            <a:rect l="l" t="t" r="r" b="b"/>
            <a:pathLst>
              <a:path w="1400809" h="1870075">
                <a:moveTo>
                  <a:pt x="108203" y="0"/>
                </a:moveTo>
                <a:lnTo>
                  <a:pt x="557783" y="982979"/>
                </a:lnTo>
                <a:lnTo>
                  <a:pt x="9143" y="1199387"/>
                </a:lnTo>
                <a:lnTo>
                  <a:pt x="0" y="1202435"/>
                </a:lnTo>
                <a:lnTo>
                  <a:pt x="1039367" y="1725167"/>
                </a:lnTo>
                <a:lnTo>
                  <a:pt x="1232915" y="1822703"/>
                </a:lnTo>
                <a:lnTo>
                  <a:pt x="1327403" y="1869947"/>
                </a:lnTo>
                <a:lnTo>
                  <a:pt x="1400555" y="1725167"/>
                </a:lnTo>
                <a:lnTo>
                  <a:pt x="1114043" y="1577339"/>
                </a:lnTo>
                <a:lnTo>
                  <a:pt x="1091183" y="1565147"/>
                </a:lnTo>
                <a:lnTo>
                  <a:pt x="1046987" y="1542287"/>
                </a:lnTo>
                <a:lnTo>
                  <a:pt x="1021079" y="1481327"/>
                </a:lnTo>
                <a:lnTo>
                  <a:pt x="3947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1973580" y="866654"/>
            <a:ext cx="1369059" cy="2372995"/>
          </a:xfrm>
          <a:custGeom>
            <a:avLst/>
            <a:gdLst/>
            <a:ahLst/>
            <a:cxnLst/>
            <a:rect l="l" t="t" r="r" b="b"/>
            <a:pathLst>
              <a:path w="1369060" h="2372995">
                <a:moveTo>
                  <a:pt x="0" y="0"/>
                </a:moveTo>
                <a:lnTo>
                  <a:pt x="886967" y="1906523"/>
                </a:lnTo>
                <a:lnTo>
                  <a:pt x="943355" y="1976627"/>
                </a:lnTo>
                <a:lnTo>
                  <a:pt x="1213103" y="2308859"/>
                </a:lnTo>
                <a:lnTo>
                  <a:pt x="1264919" y="2372867"/>
                </a:lnTo>
                <a:lnTo>
                  <a:pt x="1347215" y="2301239"/>
                </a:lnTo>
                <a:lnTo>
                  <a:pt x="1356359" y="2293619"/>
                </a:lnTo>
                <a:lnTo>
                  <a:pt x="1368551" y="2282951"/>
                </a:lnTo>
                <a:lnTo>
                  <a:pt x="1335023" y="2211323"/>
                </a:lnTo>
                <a:lnTo>
                  <a:pt x="2910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13187171" y="9573260"/>
            <a:ext cx="413384" cy="241300"/>
          </a:xfrm>
          <a:custGeom>
            <a:avLst/>
            <a:gdLst/>
            <a:ahLst/>
            <a:cxnLst/>
            <a:rect l="l" t="t" r="r" b="b"/>
            <a:pathLst>
              <a:path w="413384" h="241300">
                <a:moveTo>
                  <a:pt x="413003" y="240791"/>
                </a:moveTo>
                <a:lnTo>
                  <a:pt x="301751" y="0"/>
                </a:lnTo>
                <a:lnTo>
                  <a:pt x="91439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2564897" y="8885942"/>
            <a:ext cx="1784985" cy="928369"/>
          </a:xfrm>
          <a:custGeom>
            <a:avLst/>
            <a:gdLst/>
            <a:ahLst/>
            <a:cxnLst/>
            <a:rect l="l" t="t" r="r" b="b"/>
            <a:pathLst>
              <a:path w="1784985" h="928370">
                <a:moveTo>
                  <a:pt x="1110995" y="928115"/>
                </a:moveTo>
                <a:lnTo>
                  <a:pt x="1574291" y="707135"/>
                </a:lnTo>
                <a:lnTo>
                  <a:pt x="1607819" y="690371"/>
                </a:lnTo>
                <a:lnTo>
                  <a:pt x="1784603" y="606551"/>
                </a:lnTo>
                <a:lnTo>
                  <a:pt x="1674875" y="359663"/>
                </a:lnTo>
                <a:lnTo>
                  <a:pt x="1569719" y="124967"/>
                </a:lnTo>
                <a:lnTo>
                  <a:pt x="1554479" y="88391"/>
                </a:lnTo>
                <a:lnTo>
                  <a:pt x="1513331" y="0"/>
                </a:lnTo>
                <a:lnTo>
                  <a:pt x="0" y="723899"/>
                </a:lnTo>
                <a:lnTo>
                  <a:pt x="25907" y="780287"/>
                </a:lnTo>
                <a:lnTo>
                  <a:pt x="96011" y="928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2750823" y="3955796"/>
            <a:ext cx="1245235" cy="2158366"/>
          </a:xfrm>
          <a:custGeom>
            <a:avLst/>
            <a:gdLst/>
            <a:ahLst/>
            <a:cxnLst/>
            <a:rect l="l" t="t" r="r" b="b"/>
            <a:pathLst>
              <a:path w="1245235" h="2158365">
                <a:moveTo>
                  <a:pt x="1245107" y="2054351"/>
                </a:moveTo>
                <a:lnTo>
                  <a:pt x="536447" y="717803"/>
                </a:lnTo>
                <a:lnTo>
                  <a:pt x="518159" y="682751"/>
                </a:lnTo>
                <a:lnTo>
                  <a:pt x="480059" y="609599"/>
                </a:lnTo>
                <a:lnTo>
                  <a:pt x="268223" y="210311"/>
                </a:lnTo>
                <a:lnTo>
                  <a:pt x="185927" y="54863"/>
                </a:lnTo>
                <a:lnTo>
                  <a:pt x="160019" y="7619"/>
                </a:lnTo>
                <a:lnTo>
                  <a:pt x="158495" y="4571"/>
                </a:lnTo>
                <a:lnTo>
                  <a:pt x="156971" y="0"/>
                </a:lnTo>
                <a:lnTo>
                  <a:pt x="109727" y="48767"/>
                </a:lnTo>
                <a:lnTo>
                  <a:pt x="0" y="163067"/>
                </a:lnTo>
                <a:lnTo>
                  <a:pt x="15239" y="190499"/>
                </a:lnTo>
                <a:lnTo>
                  <a:pt x="15239" y="192023"/>
                </a:lnTo>
                <a:lnTo>
                  <a:pt x="18287" y="198119"/>
                </a:lnTo>
                <a:lnTo>
                  <a:pt x="24383" y="208787"/>
                </a:lnTo>
                <a:lnTo>
                  <a:pt x="77723" y="309371"/>
                </a:lnTo>
                <a:lnTo>
                  <a:pt x="326135" y="777239"/>
                </a:lnTo>
                <a:lnTo>
                  <a:pt x="347471" y="819911"/>
                </a:lnTo>
                <a:lnTo>
                  <a:pt x="1057655" y="2157983"/>
                </a:lnTo>
                <a:lnTo>
                  <a:pt x="1245107" y="2054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5655565" y="7407657"/>
            <a:ext cx="845818" cy="620395"/>
          </a:xfrm>
          <a:custGeom>
            <a:avLst/>
            <a:gdLst/>
            <a:ahLst/>
            <a:cxnLst/>
            <a:rect l="l" t="t" r="r" b="b"/>
            <a:pathLst>
              <a:path w="845820" h="620395">
                <a:moveTo>
                  <a:pt x="73151" y="620267"/>
                </a:moveTo>
                <a:lnTo>
                  <a:pt x="845819" y="257555"/>
                </a:lnTo>
                <a:lnTo>
                  <a:pt x="784859" y="0"/>
                </a:lnTo>
                <a:lnTo>
                  <a:pt x="0" y="373379"/>
                </a:lnTo>
                <a:lnTo>
                  <a:pt x="73151" y="6202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7641335" y="9119113"/>
            <a:ext cx="1900556" cy="695325"/>
          </a:xfrm>
          <a:custGeom>
            <a:avLst/>
            <a:gdLst/>
            <a:ahLst/>
            <a:cxnLst/>
            <a:rect l="l" t="t" r="r" b="b"/>
            <a:pathLst>
              <a:path w="1900554" h="695325">
                <a:moveTo>
                  <a:pt x="1900427" y="181355"/>
                </a:moveTo>
                <a:lnTo>
                  <a:pt x="1531619" y="0"/>
                </a:lnTo>
                <a:lnTo>
                  <a:pt x="1513331" y="35051"/>
                </a:lnTo>
                <a:lnTo>
                  <a:pt x="1496567" y="68579"/>
                </a:lnTo>
                <a:lnTo>
                  <a:pt x="0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8362191" y="9300469"/>
            <a:ext cx="1179829" cy="513715"/>
          </a:xfrm>
          <a:custGeom>
            <a:avLst/>
            <a:gdLst/>
            <a:ahLst/>
            <a:cxnLst/>
            <a:rect l="l" t="t" r="r" b="b"/>
            <a:pathLst>
              <a:path w="1179829" h="513715">
                <a:moveTo>
                  <a:pt x="0" y="513587"/>
                </a:moveTo>
                <a:lnTo>
                  <a:pt x="67055" y="486155"/>
                </a:lnTo>
                <a:lnTo>
                  <a:pt x="99059" y="472439"/>
                </a:lnTo>
                <a:lnTo>
                  <a:pt x="341375" y="373379"/>
                </a:lnTo>
                <a:lnTo>
                  <a:pt x="539495" y="289559"/>
                </a:lnTo>
                <a:lnTo>
                  <a:pt x="650747" y="243839"/>
                </a:lnTo>
                <a:lnTo>
                  <a:pt x="981455" y="405383"/>
                </a:lnTo>
                <a:lnTo>
                  <a:pt x="11795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5327908" y="8027923"/>
            <a:ext cx="483235" cy="447040"/>
          </a:xfrm>
          <a:custGeom>
            <a:avLst/>
            <a:gdLst/>
            <a:ahLst/>
            <a:cxnLst/>
            <a:rect l="l" t="t" r="r" b="b"/>
            <a:pathLst>
              <a:path w="483235" h="447040">
                <a:moveTo>
                  <a:pt x="483107" y="278891"/>
                </a:moveTo>
                <a:lnTo>
                  <a:pt x="400811" y="0"/>
                </a:lnTo>
                <a:lnTo>
                  <a:pt x="0" y="188975"/>
                </a:lnTo>
                <a:lnTo>
                  <a:pt x="120395" y="446531"/>
                </a:lnTo>
                <a:lnTo>
                  <a:pt x="483107" y="2788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5143505" y="7023609"/>
            <a:ext cx="1405255" cy="931544"/>
          </a:xfrm>
          <a:custGeom>
            <a:avLst/>
            <a:gdLst/>
            <a:ahLst/>
            <a:cxnLst/>
            <a:rect l="l" t="t" r="r" b="b"/>
            <a:pathLst>
              <a:path w="1405254" h="931545">
                <a:moveTo>
                  <a:pt x="512063" y="757427"/>
                </a:moveTo>
                <a:lnTo>
                  <a:pt x="1296923" y="384047"/>
                </a:lnTo>
                <a:lnTo>
                  <a:pt x="1405127" y="332231"/>
                </a:lnTo>
                <a:lnTo>
                  <a:pt x="1225295" y="0"/>
                </a:lnTo>
                <a:lnTo>
                  <a:pt x="0" y="594359"/>
                </a:lnTo>
                <a:lnTo>
                  <a:pt x="147827" y="931163"/>
                </a:lnTo>
                <a:lnTo>
                  <a:pt x="512063" y="757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10895075" y="7944105"/>
            <a:ext cx="1207136" cy="673736"/>
          </a:xfrm>
          <a:custGeom>
            <a:avLst/>
            <a:gdLst/>
            <a:ahLst/>
            <a:cxnLst/>
            <a:rect l="l" t="t" r="r" b="b"/>
            <a:pathLst>
              <a:path w="1207134" h="673734">
                <a:moveTo>
                  <a:pt x="986027" y="653795"/>
                </a:moveTo>
                <a:lnTo>
                  <a:pt x="1132331" y="588263"/>
                </a:lnTo>
                <a:lnTo>
                  <a:pt x="1194815" y="559307"/>
                </a:lnTo>
                <a:lnTo>
                  <a:pt x="1207007" y="554735"/>
                </a:lnTo>
                <a:lnTo>
                  <a:pt x="771143" y="335279"/>
                </a:lnTo>
                <a:lnTo>
                  <a:pt x="580643" y="239267"/>
                </a:lnTo>
                <a:lnTo>
                  <a:pt x="106679" y="0"/>
                </a:lnTo>
                <a:lnTo>
                  <a:pt x="94487" y="24383"/>
                </a:lnTo>
                <a:lnTo>
                  <a:pt x="0" y="205739"/>
                </a:lnTo>
                <a:lnTo>
                  <a:pt x="291083" y="350519"/>
                </a:lnTo>
                <a:lnTo>
                  <a:pt x="478535" y="443483"/>
                </a:lnTo>
                <a:lnTo>
                  <a:pt x="512063" y="460247"/>
                </a:lnTo>
                <a:lnTo>
                  <a:pt x="819911" y="614171"/>
                </a:lnTo>
                <a:lnTo>
                  <a:pt x="940307" y="673607"/>
                </a:lnTo>
                <a:lnTo>
                  <a:pt x="986027" y="653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1978156" y="1842013"/>
            <a:ext cx="1097279" cy="1670685"/>
          </a:xfrm>
          <a:custGeom>
            <a:avLst/>
            <a:gdLst/>
            <a:ahLst/>
            <a:cxnLst/>
            <a:rect l="l" t="t" r="r" b="b"/>
            <a:pathLst>
              <a:path w="1097280" h="1670685">
                <a:moveTo>
                  <a:pt x="0" y="106679"/>
                </a:moveTo>
                <a:lnTo>
                  <a:pt x="530351" y="1190243"/>
                </a:lnTo>
                <a:lnTo>
                  <a:pt x="577595" y="1246631"/>
                </a:lnTo>
                <a:lnTo>
                  <a:pt x="595883" y="1269491"/>
                </a:lnTo>
                <a:lnTo>
                  <a:pt x="621791" y="1301495"/>
                </a:lnTo>
                <a:lnTo>
                  <a:pt x="871727" y="1604771"/>
                </a:lnTo>
                <a:lnTo>
                  <a:pt x="926591" y="1670303"/>
                </a:lnTo>
                <a:lnTo>
                  <a:pt x="1097279" y="1540763"/>
                </a:lnTo>
                <a:lnTo>
                  <a:pt x="1040891" y="1469135"/>
                </a:lnTo>
                <a:lnTo>
                  <a:pt x="810767" y="1179575"/>
                </a:lnTo>
                <a:lnTo>
                  <a:pt x="771143" y="1129283"/>
                </a:lnTo>
                <a:lnTo>
                  <a:pt x="761999" y="1117091"/>
                </a:lnTo>
                <a:lnTo>
                  <a:pt x="688847" y="1025651"/>
                </a:lnTo>
                <a:lnTo>
                  <a:pt x="173735" y="0"/>
                </a:lnTo>
                <a:lnTo>
                  <a:pt x="108203" y="41147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11001761" y="7709407"/>
            <a:ext cx="1397635" cy="789939"/>
          </a:xfrm>
          <a:custGeom>
            <a:avLst/>
            <a:gdLst/>
            <a:ahLst/>
            <a:cxnLst/>
            <a:rect l="l" t="t" r="r" b="b"/>
            <a:pathLst>
              <a:path w="1397634" h="789940">
                <a:moveTo>
                  <a:pt x="1316735" y="690371"/>
                </a:moveTo>
                <a:lnTo>
                  <a:pt x="1397507" y="653795"/>
                </a:lnTo>
                <a:lnTo>
                  <a:pt x="118871" y="0"/>
                </a:lnTo>
                <a:lnTo>
                  <a:pt x="117347" y="0"/>
                </a:lnTo>
                <a:lnTo>
                  <a:pt x="47243" y="140207"/>
                </a:lnTo>
                <a:lnTo>
                  <a:pt x="0" y="234695"/>
                </a:lnTo>
                <a:lnTo>
                  <a:pt x="473963" y="473963"/>
                </a:lnTo>
                <a:lnTo>
                  <a:pt x="664463" y="569975"/>
                </a:lnTo>
                <a:lnTo>
                  <a:pt x="1100327" y="789431"/>
                </a:lnTo>
                <a:lnTo>
                  <a:pt x="1316735" y="690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5887214" y="8172705"/>
            <a:ext cx="988060" cy="765175"/>
          </a:xfrm>
          <a:custGeom>
            <a:avLst/>
            <a:gdLst/>
            <a:ahLst/>
            <a:cxnLst/>
            <a:rect l="l" t="t" r="r" b="b"/>
            <a:pathLst>
              <a:path w="988059" h="765175">
                <a:moveTo>
                  <a:pt x="146303" y="749807"/>
                </a:moveTo>
                <a:lnTo>
                  <a:pt x="987551" y="313943"/>
                </a:lnTo>
                <a:lnTo>
                  <a:pt x="981455" y="300227"/>
                </a:lnTo>
                <a:lnTo>
                  <a:pt x="845819" y="0"/>
                </a:lnTo>
                <a:lnTo>
                  <a:pt x="0" y="387095"/>
                </a:lnTo>
                <a:lnTo>
                  <a:pt x="94487" y="705611"/>
                </a:lnTo>
                <a:lnTo>
                  <a:pt x="100583" y="722375"/>
                </a:lnTo>
                <a:lnTo>
                  <a:pt x="117347" y="765047"/>
                </a:lnTo>
                <a:lnTo>
                  <a:pt x="146303" y="749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4291585" y="6795007"/>
            <a:ext cx="1841499" cy="3019424"/>
          </a:xfrm>
          <a:custGeom>
            <a:avLst/>
            <a:gdLst/>
            <a:ahLst/>
            <a:cxnLst/>
            <a:rect l="l" t="t" r="r" b="b"/>
            <a:pathLst>
              <a:path w="1841500" h="3019425">
                <a:moveTo>
                  <a:pt x="1444751" y="3019043"/>
                </a:moveTo>
                <a:lnTo>
                  <a:pt x="1615439" y="2589275"/>
                </a:lnTo>
                <a:lnTo>
                  <a:pt x="1840991" y="2485643"/>
                </a:lnTo>
                <a:lnTo>
                  <a:pt x="1812035" y="2406395"/>
                </a:lnTo>
                <a:lnTo>
                  <a:pt x="1784603" y="2336291"/>
                </a:lnTo>
                <a:lnTo>
                  <a:pt x="1728215" y="2185415"/>
                </a:lnTo>
                <a:lnTo>
                  <a:pt x="1712975" y="2142743"/>
                </a:lnTo>
                <a:lnTo>
                  <a:pt x="1562099" y="2214371"/>
                </a:lnTo>
                <a:lnTo>
                  <a:pt x="1551431" y="2217419"/>
                </a:lnTo>
                <a:lnTo>
                  <a:pt x="1530095" y="2223515"/>
                </a:lnTo>
                <a:lnTo>
                  <a:pt x="1527047" y="2225039"/>
                </a:lnTo>
                <a:lnTo>
                  <a:pt x="1493519" y="2228087"/>
                </a:lnTo>
                <a:lnTo>
                  <a:pt x="1458467" y="2221991"/>
                </a:lnTo>
                <a:lnTo>
                  <a:pt x="1423415" y="2209799"/>
                </a:lnTo>
                <a:lnTo>
                  <a:pt x="1408175" y="2197607"/>
                </a:lnTo>
                <a:lnTo>
                  <a:pt x="1394459" y="2186939"/>
                </a:lnTo>
                <a:lnTo>
                  <a:pt x="1266443" y="1914143"/>
                </a:lnTo>
                <a:lnTo>
                  <a:pt x="1156715" y="1679447"/>
                </a:lnTo>
                <a:lnTo>
                  <a:pt x="1036319" y="1421891"/>
                </a:lnTo>
                <a:lnTo>
                  <a:pt x="931163" y="1193291"/>
                </a:lnTo>
                <a:lnTo>
                  <a:pt x="999743" y="1159763"/>
                </a:lnTo>
                <a:lnTo>
                  <a:pt x="851915" y="822959"/>
                </a:lnTo>
                <a:lnTo>
                  <a:pt x="784859" y="726947"/>
                </a:lnTo>
                <a:lnTo>
                  <a:pt x="877823" y="681227"/>
                </a:lnTo>
                <a:lnTo>
                  <a:pt x="496823" y="0"/>
                </a:lnTo>
                <a:lnTo>
                  <a:pt x="455675" y="19811"/>
                </a:lnTo>
                <a:lnTo>
                  <a:pt x="277367" y="103631"/>
                </a:lnTo>
                <a:lnTo>
                  <a:pt x="166115" y="155447"/>
                </a:lnTo>
                <a:lnTo>
                  <a:pt x="60959" y="204215"/>
                </a:lnTo>
                <a:lnTo>
                  <a:pt x="0" y="233171"/>
                </a:lnTo>
                <a:lnTo>
                  <a:pt x="36575" y="310895"/>
                </a:lnTo>
                <a:lnTo>
                  <a:pt x="292607" y="851915"/>
                </a:lnTo>
                <a:lnTo>
                  <a:pt x="394715" y="804671"/>
                </a:lnTo>
                <a:lnTo>
                  <a:pt x="443483" y="903731"/>
                </a:lnTo>
                <a:lnTo>
                  <a:pt x="547115" y="1117091"/>
                </a:lnTo>
                <a:lnTo>
                  <a:pt x="612647" y="1252727"/>
                </a:lnTo>
                <a:lnTo>
                  <a:pt x="733043" y="1499615"/>
                </a:lnTo>
                <a:lnTo>
                  <a:pt x="757427" y="1549907"/>
                </a:lnTo>
                <a:lnTo>
                  <a:pt x="845819" y="1731263"/>
                </a:lnTo>
                <a:lnTo>
                  <a:pt x="949451" y="1947671"/>
                </a:lnTo>
                <a:lnTo>
                  <a:pt x="955547" y="1962911"/>
                </a:lnTo>
                <a:lnTo>
                  <a:pt x="1071371" y="2200655"/>
                </a:lnTo>
                <a:lnTo>
                  <a:pt x="1075943" y="2211323"/>
                </a:lnTo>
                <a:lnTo>
                  <a:pt x="926591" y="2282951"/>
                </a:lnTo>
                <a:lnTo>
                  <a:pt x="917447" y="2287523"/>
                </a:lnTo>
                <a:lnTo>
                  <a:pt x="1027175" y="2516123"/>
                </a:lnTo>
                <a:lnTo>
                  <a:pt x="1091183" y="2650235"/>
                </a:lnTo>
                <a:lnTo>
                  <a:pt x="1207007" y="2802635"/>
                </a:lnTo>
                <a:lnTo>
                  <a:pt x="1306067" y="2933699"/>
                </a:lnTo>
                <a:lnTo>
                  <a:pt x="1307591" y="2935223"/>
                </a:lnTo>
                <a:lnTo>
                  <a:pt x="1306067" y="2938271"/>
                </a:lnTo>
                <a:lnTo>
                  <a:pt x="1222247" y="3019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6741415" y="6525262"/>
            <a:ext cx="3041776" cy="20589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12259059" y="8687822"/>
            <a:ext cx="562610" cy="824865"/>
          </a:xfrm>
          <a:custGeom>
            <a:avLst/>
            <a:gdLst/>
            <a:ahLst/>
            <a:cxnLst/>
            <a:rect l="l" t="t" r="r" b="b"/>
            <a:pathLst>
              <a:path w="562609" h="824865">
                <a:moveTo>
                  <a:pt x="365759" y="487679"/>
                </a:moveTo>
                <a:lnTo>
                  <a:pt x="377951" y="464819"/>
                </a:lnTo>
                <a:lnTo>
                  <a:pt x="425195" y="370331"/>
                </a:lnTo>
                <a:lnTo>
                  <a:pt x="562355" y="106679"/>
                </a:lnTo>
                <a:lnTo>
                  <a:pt x="345947" y="0"/>
                </a:lnTo>
                <a:lnTo>
                  <a:pt x="245363" y="208787"/>
                </a:lnTo>
                <a:lnTo>
                  <a:pt x="220979" y="260603"/>
                </a:lnTo>
                <a:lnTo>
                  <a:pt x="0" y="726947"/>
                </a:lnTo>
                <a:lnTo>
                  <a:pt x="192023" y="824483"/>
                </a:lnTo>
                <a:lnTo>
                  <a:pt x="365759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978408" y="866653"/>
            <a:ext cx="1754506" cy="2908301"/>
          </a:xfrm>
          <a:custGeom>
            <a:avLst/>
            <a:gdLst/>
            <a:ahLst/>
            <a:cxnLst/>
            <a:rect l="l" t="t" r="r" b="b"/>
            <a:pathLst>
              <a:path w="1754505" h="2908300">
                <a:moveTo>
                  <a:pt x="0" y="0"/>
                </a:moveTo>
                <a:lnTo>
                  <a:pt x="979931" y="1962911"/>
                </a:lnTo>
                <a:lnTo>
                  <a:pt x="955547" y="1973579"/>
                </a:lnTo>
                <a:lnTo>
                  <a:pt x="1176527" y="2400299"/>
                </a:lnTo>
                <a:lnTo>
                  <a:pt x="1229867" y="2465831"/>
                </a:lnTo>
                <a:lnTo>
                  <a:pt x="1249679" y="2491739"/>
                </a:lnTo>
                <a:lnTo>
                  <a:pt x="1536191" y="2849879"/>
                </a:lnTo>
                <a:lnTo>
                  <a:pt x="1578863" y="2907791"/>
                </a:lnTo>
                <a:lnTo>
                  <a:pt x="1754123" y="2775203"/>
                </a:lnTo>
                <a:lnTo>
                  <a:pt x="1703831" y="2714243"/>
                </a:lnTo>
                <a:lnTo>
                  <a:pt x="1443227" y="2407919"/>
                </a:lnTo>
                <a:lnTo>
                  <a:pt x="1405127" y="2363723"/>
                </a:lnTo>
                <a:lnTo>
                  <a:pt x="1370075" y="2322575"/>
                </a:lnTo>
                <a:lnTo>
                  <a:pt x="2072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518165" y="2002032"/>
            <a:ext cx="1359535" cy="2628900"/>
          </a:xfrm>
          <a:custGeom>
            <a:avLst/>
            <a:gdLst/>
            <a:ahLst/>
            <a:cxnLst/>
            <a:rect l="l" t="t" r="r" b="b"/>
            <a:pathLst>
              <a:path w="1359535" h="2628900">
                <a:moveTo>
                  <a:pt x="0" y="992123"/>
                </a:moveTo>
                <a:lnTo>
                  <a:pt x="489203" y="1993391"/>
                </a:lnTo>
                <a:lnTo>
                  <a:pt x="957071" y="2602991"/>
                </a:lnTo>
                <a:lnTo>
                  <a:pt x="976883" y="2628899"/>
                </a:lnTo>
                <a:lnTo>
                  <a:pt x="990599" y="2619755"/>
                </a:lnTo>
                <a:lnTo>
                  <a:pt x="992123" y="2618231"/>
                </a:lnTo>
                <a:lnTo>
                  <a:pt x="1217675" y="2473451"/>
                </a:lnTo>
                <a:lnTo>
                  <a:pt x="1359407" y="2369819"/>
                </a:lnTo>
                <a:lnTo>
                  <a:pt x="1341119" y="2348483"/>
                </a:lnTo>
                <a:lnTo>
                  <a:pt x="1287779" y="2284475"/>
                </a:lnTo>
                <a:lnTo>
                  <a:pt x="935735" y="1866899"/>
                </a:lnTo>
                <a:lnTo>
                  <a:pt x="870203" y="1787651"/>
                </a:lnTo>
                <a:lnTo>
                  <a:pt x="842771" y="1755647"/>
                </a:lnTo>
                <a:lnTo>
                  <a:pt x="297179" y="6202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2116836" y="7927339"/>
            <a:ext cx="1621790" cy="929640"/>
          </a:xfrm>
          <a:custGeom>
            <a:avLst/>
            <a:gdLst/>
            <a:ahLst/>
            <a:cxnLst/>
            <a:rect l="l" t="t" r="r" b="b"/>
            <a:pathLst>
              <a:path w="1621789" h="929640">
                <a:moveTo>
                  <a:pt x="249935" y="853439"/>
                </a:moveTo>
                <a:lnTo>
                  <a:pt x="672083" y="652271"/>
                </a:lnTo>
                <a:lnTo>
                  <a:pt x="737615" y="620267"/>
                </a:lnTo>
                <a:lnTo>
                  <a:pt x="1621535" y="198119"/>
                </a:lnTo>
                <a:lnTo>
                  <a:pt x="1533143" y="0"/>
                </a:lnTo>
                <a:lnTo>
                  <a:pt x="579119" y="455675"/>
                </a:lnTo>
                <a:lnTo>
                  <a:pt x="544067" y="473963"/>
                </a:lnTo>
                <a:lnTo>
                  <a:pt x="156971" y="658367"/>
                </a:lnTo>
                <a:lnTo>
                  <a:pt x="0" y="733043"/>
                </a:lnTo>
                <a:lnTo>
                  <a:pt x="91439" y="929639"/>
                </a:lnTo>
                <a:lnTo>
                  <a:pt x="249935" y="853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7432550" y="866654"/>
            <a:ext cx="2680970" cy="2487295"/>
          </a:xfrm>
          <a:custGeom>
            <a:avLst/>
            <a:gdLst/>
            <a:ahLst/>
            <a:cxnLst/>
            <a:rect l="l" t="t" r="r" b="b"/>
            <a:pathLst>
              <a:path w="2680970" h="2487295">
                <a:moveTo>
                  <a:pt x="0" y="0"/>
                </a:moveTo>
                <a:lnTo>
                  <a:pt x="352043" y="675131"/>
                </a:lnTo>
                <a:lnTo>
                  <a:pt x="858011" y="2487167"/>
                </a:lnTo>
                <a:lnTo>
                  <a:pt x="2680715" y="1769363"/>
                </a:lnTo>
                <a:lnTo>
                  <a:pt x="1889759" y="56387"/>
                </a:lnTo>
                <a:lnTo>
                  <a:pt x="1825751" y="85343"/>
                </a:lnTo>
                <a:lnTo>
                  <a:pt x="1464563" y="249935"/>
                </a:lnTo>
                <a:lnTo>
                  <a:pt x="1062227" y="434339"/>
                </a:lnTo>
                <a:lnTo>
                  <a:pt x="6812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8671561" y="866649"/>
            <a:ext cx="586740" cy="250189"/>
          </a:xfrm>
          <a:custGeom>
            <a:avLst/>
            <a:gdLst/>
            <a:ahLst/>
            <a:cxnLst/>
            <a:rect l="l" t="t" r="r" b="b"/>
            <a:pathLst>
              <a:path w="586740" h="250190">
                <a:moveTo>
                  <a:pt x="0" y="0"/>
                </a:moveTo>
                <a:lnTo>
                  <a:pt x="225551" y="249935"/>
                </a:lnTo>
                <a:lnTo>
                  <a:pt x="586739" y="85343"/>
                </a:lnTo>
                <a:lnTo>
                  <a:pt x="5120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470663" y="6546596"/>
            <a:ext cx="1652271" cy="940434"/>
          </a:xfrm>
          <a:custGeom>
            <a:avLst/>
            <a:gdLst/>
            <a:ahLst/>
            <a:cxnLst/>
            <a:rect l="l" t="t" r="r" b="b"/>
            <a:pathLst>
              <a:path w="1652270" h="940434">
                <a:moveTo>
                  <a:pt x="91439" y="940307"/>
                </a:moveTo>
                <a:lnTo>
                  <a:pt x="251459" y="864107"/>
                </a:lnTo>
                <a:lnTo>
                  <a:pt x="588263" y="705611"/>
                </a:lnTo>
                <a:lnTo>
                  <a:pt x="611123" y="694943"/>
                </a:lnTo>
                <a:lnTo>
                  <a:pt x="1652015" y="202691"/>
                </a:lnTo>
                <a:lnTo>
                  <a:pt x="1560575" y="0"/>
                </a:lnTo>
                <a:lnTo>
                  <a:pt x="1546859" y="6095"/>
                </a:lnTo>
                <a:lnTo>
                  <a:pt x="1327403" y="111251"/>
                </a:lnTo>
                <a:lnTo>
                  <a:pt x="588263" y="464819"/>
                </a:lnTo>
                <a:lnTo>
                  <a:pt x="495299" y="509015"/>
                </a:lnTo>
                <a:lnTo>
                  <a:pt x="160019" y="669035"/>
                </a:lnTo>
                <a:lnTo>
                  <a:pt x="0" y="745235"/>
                </a:lnTo>
                <a:lnTo>
                  <a:pt x="91439" y="940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562100" y="6749290"/>
            <a:ext cx="1651000" cy="937260"/>
          </a:xfrm>
          <a:custGeom>
            <a:avLst/>
            <a:gdLst/>
            <a:ahLst/>
            <a:cxnLst/>
            <a:rect l="l" t="t" r="r" b="b"/>
            <a:pathLst>
              <a:path w="1651000" h="937259">
                <a:moveTo>
                  <a:pt x="94487" y="937259"/>
                </a:moveTo>
                <a:lnTo>
                  <a:pt x="254507" y="862583"/>
                </a:lnTo>
                <a:lnTo>
                  <a:pt x="614171" y="693419"/>
                </a:lnTo>
                <a:lnTo>
                  <a:pt x="646175" y="676655"/>
                </a:lnTo>
                <a:lnTo>
                  <a:pt x="1650491" y="202691"/>
                </a:lnTo>
                <a:lnTo>
                  <a:pt x="1560575" y="0"/>
                </a:lnTo>
                <a:lnTo>
                  <a:pt x="519683" y="492251"/>
                </a:lnTo>
                <a:lnTo>
                  <a:pt x="496823" y="502919"/>
                </a:lnTo>
                <a:lnTo>
                  <a:pt x="160019" y="661415"/>
                </a:lnTo>
                <a:lnTo>
                  <a:pt x="0" y="737615"/>
                </a:lnTo>
                <a:lnTo>
                  <a:pt x="94487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544068" y="8625331"/>
            <a:ext cx="1163320" cy="687705"/>
          </a:xfrm>
          <a:custGeom>
            <a:avLst/>
            <a:gdLst/>
            <a:ahLst/>
            <a:cxnLst/>
            <a:rect l="l" t="t" r="r" b="b"/>
            <a:pathLst>
              <a:path w="1163320" h="687704">
                <a:moveTo>
                  <a:pt x="600455" y="454151"/>
                </a:moveTo>
                <a:lnTo>
                  <a:pt x="999743" y="269747"/>
                </a:lnTo>
                <a:lnTo>
                  <a:pt x="1159763" y="195071"/>
                </a:lnTo>
                <a:lnTo>
                  <a:pt x="1162811" y="195071"/>
                </a:lnTo>
                <a:lnTo>
                  <a:pt x="1071371" y="0"/>
                </a:lnTo>
                <a:lnTo>
                  <a:pt x="1066799" y="3047"/>
                </a:lnTo>
                <a:lnTo>
                  <a:pt x="909827" y="74675"/>
                </a:lnTo>
                <a:lnTo>
                  <a:pt x="509015" y="259079"/>
                </a:lnTo>
                <a:lnTo>
                  <a:pt x="0" y="493775"/>
                </a:lnTo>
                <a:lnTo>
                  <a:pt x="16763" y="531875"/>
                </a:lnTo>
                <a:lnTo>
                  <a:pt x="21335" y="539495"/>
                </a:lnTo>
                <a:lnTo>
                  <a:pt x="91439" y="687323"/>
                </a:lnTo>
                <a:lnTo>
                  <a:pt x="600455" y="454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12908280" y="6333236"/>
            <a:ext cx="906780" cy="559436"/>
          </a:xfrm>
          <a:custGeom>
            <a:avLst/>
            <a:gdLst/>
            <a:ahLst/>
            <a:cxnLst/>
            <a:rect l="l" t="t" r="r" b="b"/>
            <a:pathLst>
              <a:path w="906780" h="559434">
                <a:moveTo>
                  <a:pt x="86867" y="559307"/>
                </a:moveTo>
                <a:lnTo>
                  <a:pt x="365759" y="440435"/>
                </a:lnTo>
                <a:lnTo>
                  <a:pt x="906779" y="207263"/>
                </a:lnTo>
                <a:lnTo>
                  <a:pt x="824483" y="0"/>
                </a:lnTo>
                <a:lnTo>
                  <a:pt x="342899" y="207263"/>
                </a:lnTo>
                <a:lnTo>
                  <a:pt x="278891" y="236219"/>
                </a:lnTo>
                <a:lnTo>
                  <a:pt x="0" y="355091"/>
                </a:lnTo>
                <a:lnTo>
                  <a:pt x="86867" y="559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839473" y="7336030"/>
            <a:ext cx="1633855" cy="934718"/>
          </a:xfrm>
          <a:custGeom>
            <a:avLst/>
            <a:gdLst/>
            <a:ahLst/>
            <a:cxnLst/>
            <a:rect l="l" t="t" r="r" b="b"/>
            <a:pathLst>
              <a:path w="1633854" h="934720">
                <a:moveTo>
                  <a:pt x="251459" y="858011"/>
                </a:moveTo>
                <a:lnTo>
                  <a:pt x="734567" y="626363"/>
                </a:lnTo>
                <a:lnTo>
                  <a:pt x="1633727" y="196595"/>
                </a:lnTo>
                <a:lnTo>
                  <a:pt x="1545335" y="0"/>
                </a:lnTo>
                <a:lnTo>
                  <a:pt x="643127" y="431291"/>
                </a:lnTo>
                <a:lnTo>
                  <a:pt x="553211" y="475487"/>
                </a:lnTo>
                <a:lnTo>
                  <a:pt x="160019" y="662939"/>
                </a:lnTo>
                <a:lnTo>
                  <a:pt x="0" y="739139"/>
                </a:lnTo>
                <a:lnTo>
                  <a:pt x="92963" y="934211"/>
                </a:lnTo>
                <a:lnTo>
                  <a:pt x="251459" y="858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518160" y="8038593"/>
            <a:ext cx="914400" cy="619126"/>
          </a:xfrm>
          <a:custGeom>
            <a:avLst/>
            <a:gdLst/>
            <a:ahLst/>
            <a:cxnLst/>
            <a:rect l="l" t="t" r="r" b="b"/>
            <a:pathLst>
              <a:path w="914400" h="619125">
                <a:moveTo>
                  <a:pt x="0" y="618743"/>
                </a:moveTo>
                <a:lnTo>
                  <a:pt x="333755" y="464819"/>
                </a:lnTo>
                <a:lnTo>
                  <a:pt x="752855" y="271271"/>
                </a:lnTo>
                <a:lnTo>
                  <a:pt x="911351" y="198119"/>
                </a:lnTo>
                <a:lnTo>
                  <a:pt x="914399" y="196595"/>
                </a:lnTo>
                <a:lnTo>
                  <a:pt x="821435" y="0"/>
                </a:lnTo>
                <a:lnTo>
                  <a:pt x="819911" y="1523"/>
                </a:lnTo>
                <a:lnTo>
                  <a:pt x="659891" y="74675"/>
                </a:lnTo>
                <a:lnTo>
                  <a:pt x="240791" y="268223"/>
                </a:lnTo>
                <a:lnTo>
                  <a:pt x="0" y="3794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11887200" y="8518653"/>
            <a:ext cx="554990" cy="817244"/>
          </a:xfrm>
          <a:custGeom>
            <a:avLst/>
            <a:gdLst/>
            <a:ahLst/>
            <a:cxnLst/>
            <a:rect l="l" t="t" r="r" b="b"/>
            <a:pathLst>
              <a:path w="554990" h="817245">
                <a:moveTo>
                  <a:pt x="428243" y="356615"/>
                </a:moveTo>
                <a:lnTo>
                  <a:pt x="470915" y="269747"/>
                </a:lnTo>
                <a:lnTo>
                  <a:pt x="554735" y="91439"/>
                </a:lnTo>
                <a:lnTo>
                  <a:pt x="437387" y="33527"/>
                </a:lnTo>
                <a:lnTo>
                  <a:pt x="368807" y="0"/>
                </a:lnTo>
                <a:lnTo>
                  <a:pt x="265175" y="201167"/>
                </a:lnTo>
                <a:lnTo>
                  <a:pt x="0" y="711707"/>
                </a:lnTo>
                <a:lnTo>
                  <a:pt x="208787" y="816863"/>
                </a:lnTo>
                <a:lnTo>
                  <a:pt x="428243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13251180" y="7140957"/>
            <a:ext cx="881380" cy="546099"/>
          </a:xfrm>
          <a:custGeom>
            <a:avLst/>
            <a:gdLst/>
            <a:ahLst/>
            <a:cxnLst/>
            <a:rect l="l" t="t" r="r" b="b"/>
            <a:pathLst>
              <a:path w="881380" h="546100">
                <a:moveTo>
                  <a:pt x="426719" y="397763"/>
                </a:moveTo>
                <a:lnTo>
                  <a:pt x="880871" y="201167"/>
                </a:lnTo>
                <a:lnTo>
                  <a:pt x="801623" y="0"/>
                </a:lnTo>
                <a:lnTo>
                  <a:pt x="342899" y="198119"/>
                </a:lnTo>
                <a:lnTo>
                  <a:pt x="0" y="345947"/>
                </a:lnTo>
                <a:lnTo>
                  <a:pt x="82295" y="545591"/>
                </a:lnTo>
                <a:lnTo>
                  <a:pt x="426719" y="397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518160" y="8235189"/>
            <a:ext cx="1005840" cy="660399"/>
          </a:xfrm>
          <a:custGeom>
            <a:avLst/>
            <a:gdLst/>
            <a:ahLst/>
            <a:cxnLst/>
            <a:rect l="l" t="t" r="r" b="b"/>
            <a:pathLst>
              <a:path w="1005840" h="660400">
                <a:moveTo>
                  <a:pt x="0" y="659891"/>
                </a:moveTo>
                <a:lnTo>
                  <a:pt x="425195" y="463295"/>
                </a:lnTo>
                <a:lnTo>
                  <a:pt x="844295" y="269747"/>
                </a:lnTo>
                <a:lnTo>
                  <a:pt x="1005839" y="196595"/>
                </a:lnTo>
                <a:lnTo>
                  <a:pt x="1005839" y="195071"/>
                </a:lnTo>
                <a:lnTo>
                  <a:pt x="989075" y="161543"/>
                </a:lnTo>
                <a:lnTo>
                  <a:pt x="914399" y="0"/>
                </a:lnTo>
                <a:lnTo>
                  <a:pt x="911351" y="1523"/>
                </a:lnTo>
                <a:lnTo>
                  <a:pt x="752855" y="74675"/>
                </a:lnTo>
                <a:lnTo>
                  <a:pt x="333755" y="268223"/>
                </a:lnTo>
                <a:lnTo>
                  <a:pt x="0" y="422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12256009" y="8076694"/>
            <a:ext cx="1031875" cy="868680"/>
          </a:xfrm>
          <a:custGeom>
            <a:avLst/>
            <a:gdLst/>
            <a:ahLst/>
            <a:cxnLst/>
            <a:rect l="l" t="t" r="r" b="b"/>
            <a:pathLst>
              <a:path w="1031875" h="868679">
                <a:moveTo>
                  <a:pt x="885443" y="850391"/>
                </a:moveTo>
                <a:lnTo>
                  <a:pt x="922019" y="778763"/>
                </a:lnTo>
                <a:lnTo>
                  <a:pt x="934211" y="752855"/>
                </a:lnTo>
                <a:lnTo>
                  <a:pt x="972311" y="681227"/>
                </a:lnTo>
                <a:lnTo>
                  <a:pt x="984503" y="656843"/>
                </a:lnTo>
                <a:lnTo>
                  <a:pt x="1021079" y="585215"/>
                </a:lnTo>
                <a:lnTo>
                  <a:pt x="1031747" y="565403"/>
                </a:lnTo>
                <a:lnTo>
                  <a:pt x="975359" y="437387"/>
                </a:lnTo>
                <a:lnTo>
                  <a:pt x="877823" y="225551"/>
                </a:lnTo>
                <a:lnTo>
                  <a:pt x="848867" y="161543"/>
                </a:lnTo>
                <a:lnTo>
                  <a:pt x="778763" y="0"/>
                </a:lnTo>
                <a:lnTo>
                  <a:pt x="615695" y="74675"/>
                </a:lnTo>
                <a:lnTo>
                  <a:pt x="556259" y="100583"/>
                </a:lnTo>
                <a:lnTo>
                  <a:pt x="533399" y="111251"/>
                </a:lnTo>
                <a:lnTo>
                  <a:pt x="499871" y="126491"/>
                </a:lnTo>
                <a:lnTo>
                  <a:pt x="166115" y="277367"/>
                </a:lnTo>
                <a:lnTo>
                  <a:pt x="143255" y="286511"/>
                </a:lnTo>
                <a:lnTo>
                  <a:pt x="62483" y="323087"/>
                </a:lnTo>
                <a:lnTo>
                  <a:pt x="0" y="441959"/>
                </a:lnTo>
                <a:lnTo>
                  <a:pt x="68579" y="475487"/>
                </a:lnTo>
                <a:lnTo>
                  <a:pt x="185927" y="533399"/>
                </a:lnTo>
                <a:lnTo>
                  <a:pt x="348995" y="611123"/>
                </a:lnTo>
                <a:lnTo>
                  <a:pt x="565403" y="717803"/>
                </a:lnTo>
                <a:lnTo>
                  <a:pt x="859535" y="861059"/>
                </a:lnTo>
                <a:lnTo>
                  <a:pt x="876299" y="868679"/>
                </a:lnTo>
                <a:lnTo>
                  <a:pt x="885443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2208281" y="8125461"/>
            <a:ext cx="1618615" cy="927100"/>
          </a:xfrm>
          <a:custGeom>
            <a:avLst/>
            <a:gdLst/>
            <a:ahLst/>
            <a:cxnLst/>
            <a:rect l="l" t="t" r="r" b="b"/>
            <a:pathLst>
              <a:path w="1618614" h="927100">
                <a:moveTo>
                  <a:pt x="248411" y="851915"/>
                </a:moveTo>
                <a:lnTo>
                  <a:pt x="729995" y="621791"/>
                </a:lnTo>
                <a:lnTo>
                  <a:pt x="795527" y="589787"/>
                </a:lnTo>
                <a:lnTo>
                  <a:pt x="1618487" y="196595"/>
                </a:lnTo>
                <a:lnTo>
                  <a:pt x="1545335" y="35051"/>
                </a:lnTo>
                <a:lnTo>
                  <a:pt x="1530095" y="0"/>
                </a:lnTo>
                <a:lnTo>
                  <a:pt x="646175" y="422147"/>
                </a:lnTo>
                <a:lnTo>
                  <a:pt x="580643" y="454151"/>
                </a:lnTo>
                <a:lnTo>
                  <a:pt x="158495" y="655319"/>
                </a:lnTo>
                <a:lnTo>
                  <a:pt x="0" y="731519"/>
                </a:lnTo>
                <a:lnTo>
                  <a:pt x="91439" y="926591"/>
                </a:lnTo>
                <a:lnTo>
                  <a:pt x="248411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3771900" y="3053588"/>
            <a:ext cx="547370" cy="802005"/>
          </a:xfrm>
          <a:custGeom>
            <a:avLst/>
            <a:gdLst/>
            <a:ahLst/>
            <a:cxnLst/>
            <a:rect l="l" t="t" r="r" b="b"/>
            <a:pathLst>
              <a:path w="547370" h="802004">
                <a:moveTo>
                  <a:pt x="547115" y="685799"/>
                </a:moveTo>
                <a:lnTo>
                  <a:pt x="300227" y="219455"/>
                </a:lnTo>
                <a:lnTo>
                  <a:pt x="222503" y="73151"/>
                </a:lnTo>
                <a:lnTo>
                  <a:pt x="182879" y="0"/>
                </a:lnTo>
                <a:lnTo>
                  <a:pt x="0" y="164591"/>
                </a:lnTo>
                <a:lnTo>
                  <a:pt x="38099" y="239267"/>
                </a:lnTo>
                <a:lnTo>
                  <a:pt x="137159" y="426719"/>
                </a:lnTo>
                <a:lnTo>
                  <a:pt x="280415" y="693419"/>
                </a:lnTo>
                <a:lnTo>
                  <a:pt x="336803" y="801623"/>
                </a:lnTo>
                <a:lnTo>
                  <a:pt x="547115" y="685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4319016" y="3683000"/>
            <a:ext cx="1069975" cy="1676400"/>
          </a:xfrm>
          <a:custGeom>
            <a:avLst/>
            <a:gdLst/>
            <a:ahLst/>
            <a:cxnLst/>
            <a:rect l="l" t="t" r="r" b="b"/>
            <a:pathLst>
              <a:path w="1069975" h="1676400">
                <a:moveTo>
                  <a:pt x="249935" y="1523"/>
                </a:moveTo>
                <a:lnTo>
                  <a:pt x="135635" y="64007"/>
                </a:lnTo>
                <a:lnTo>
                  <a:pt x="102107" y="0"/>
                </a:lnTo>
                <a:lnTo>
                  <a:pt x="0" y="56387"/>
                </a:lnTo>
                <a:lnTo>
                  <a:pt x="41147" y="134111"/>
                </a:lnTo>
                <a:lnTo>
                  <a:pt x="739139" y="1452371"/>
                </a:lnTo>
                <a:lnTo>
                  <a:pt x="818387" y="1598675"/>
                </a:lnTo>
                <a:lnTo>
                  <a:pt x="858011" y="1676399"/>
                </a:lnTo>
                <a:lnTo>
                  <a:pt x="1069847" y="1560575"/>
                </a:lnTo>
                <a:lnTo>
                  <a:pt x="336803" y="164591"/>
                </a:lnTo>
                <a:lnTo>
                  <a:pt x="249935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8290559" y="2329693"/>
            <a:ext cx="4349750" cy="3694429"/>
          </a:xfrm>
          <a:custGeom>
            <a:avLst/>
            <a:gdLst/>
            <a:ahLst/>
            <a:cxnLst/>
            <a:rect l="l" t="t" r="r" b="b"/>
            <a:pathLst>
              <a:path w="4349750" h="3694429">
                <a:moveTo>
                  <a:pt x="1900427" y="3291839"/>
                </a:moveTo>
                <a:lnTo>
                  <a:pt x="3468623" y="2545079"/>
                </a:lnTo>
                <a:lnTo>
                  <a:pt x="3496055" y="2532887"/>
                </a:lnTo>
                <a:lnTo>
                  <a:pt x="3499103" y="2529839"/>
                </a:lnTo>
                <a:lnTo>
                  <a:pt x="3506723" y="2526791"/>
                </a:lnTo>
                <a:lnTo>
                  <a:pt x="3508247" y="2525267"/>
                </a:lnTo>
                <a:lnTo>
                  <a:pt x="3610355" y="2325623"/>
                </a:lnTo>
                <a:lnTo>
                  <a:pt x="3640835" y="2264663"/>
                </a:lnTo>
                <a:lnTo>
                  <a:pt x="3802379" y="1947671"/>
                </a:lnTo>
                <a:lnTo>
                  <a:pt x="3982211" y="1594103"/>
                </a:lnTo>
                <a:lnTo>
                  <a:pt x="4267199" y="1031747"/>
                </a:lnTo>
                <a:lnTo>
                  <a:pt x="4308347" y="952499"/>
                </a:lnTo>
                <a:lnTo>
                  <a:pt x="4346447" y="876299"/>
                </a:lnTo>
                <a:lnTo>
                  <a:pt x="4349495" y="871727"/>
                </a:lnTo>
                <a:lnTo>
                  <a:pt x="4314443" y="854963"/>
                </a:lnTo>
                <a:lnTo>
                  <a:pt x="3895343" y="646175"/>
                </a:lnTo>
                <a:lnTo>
                  <a:pt x="2599943" y="0"/>
                </a:lnTo>
                <a:lnTo>
                  <a:pt x="1822703" y="306323"/>
                </a:lnTo>
                <a:lnTo>
                  <a:pt x="0" y="1024127"/>
                </a:lnTo>
                <a:lnTo>
                  <a:pt x="1054607" y="3694175"/>
                </a:lnTo>
                <a:lnTo>
                  <a:pt x="1900427" y="3291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12995147" y="6540506"/>
            <a:ext cx="897890" cy="548639"/>
          </a:xfrm>
          <a:custGeom>
            <a:avLst/>
            <a:gdLst/>
            <a:ahLst/>
            <a:cxnLst/>
            <a:rect l="l" t="t" r="r" b="b"/>
            <a:pathLst>
              <a:path w="897890" h="548640">
                <a:moveTo>
                  <a:pt x="83819" y="548639"/>
                </a:moveTo>
                <a:lnTo>
                  <a:pt x="362711" y="428243"/>
                </a:lnTo>
                <a:lnTo>
                  <a:pt x="437387" y="396239"/>
                </a:lnTo>
                <a:lnTo>
                  <a:pt x="897635" y="198119"/>
                </a:lnTo>
                <a:lnTo>
                  <a:pt x="819911" y="0"/>
                </a:lnTo>
                <a:lnTo>
                  <a:pt x="278891" y="233171"/>
                </a:lnTo>
                <a:lnTo>
                  <a:pt x="0" y="352043"/>
                </a:lnTo>
                <a:lnTo>
                  <a:pt x="83819" y="5486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4108709" y="3739389"/>
            <a:ext cx="1068705" cy="1736089"/>
          </a:xfrm>
          <a:custGeom>
            <a:avLst/>
            <a:gdLst/>
            <a:ahLst/>
            <a:cxnLst/>
            <a:rect l="l" t="t" r="r" b="b"/>
            <a:pathLst>
              <a:path w="1068704" h="1736089">
                <a:moveTo>
                  <a:pt x="1068323" y="1620011"/>
                </a:moveTo>
                <a:lnTo>
                  <a:pt x="1028699" y="1542287"/>
                </a:lnTo>
                <a:lnTo>
                  <a:pt x="949451" y="1395983"/>
                </a:lnTo>
                <a:lnTo>
                  <a:pt x="251459" y="77723"/>
                </a:lnTo>
                <a:lnTo>
                  <a:pt x="210311" y="0"/>
                </a:lnTo>
                <a:lnTo>
                  <a:pt x="0" y="115823"/>
                </a:lnTo>
                <a:lnTo>
                  <a:pt x="16763" y="147827"/>
                </a:lnTo>
                <a:lnTo>
                  <a:pt x="30479" y="172211"/>
                </a:lnTo>
                <a:lnTo>
                  <a:pt x="138683" y="379475"/>
                </a:lnTo>
                <a:lnTo>
                  <a:pt x="161543" y="419099"/>
                </a:lnTo>
                <a:lnTo>
                  <a:pt x="380999" y="835151"/>
                </a:lnTo>
                <a:lnTo>
                  <a:pt x="755903" y="1542287"/>
                </a:lnTo>
                <a:lnTo>
                  <a:pt x="859535" y="1735835"/>
                </a:lnTo>
                <a:lnTo>
                  <a:pt x="1068323" y="1620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3954780" y="2881376"/>
            <a:ext cx="614680" cy="866140"/>
          </a:xfrm>
          <a:custGeom>
            <a:avLst/>
            <a:gdLst/>
            <a:ahLst/>
            <a:cxnLst/>
            <a:rect l="l" t="t" r="r" b="b"/>
            <a:pathLst>
              <a:path w="614679" h="866139">
                <a:moveTo>
                  <a:pt x="550163" y="679703"/>
                </a:moveTo>
                <a:lnTo>
                  <a:pt x="336803" y="272795"/>
                </a:lnTo>
                <a:lnTo>
                  <a:pt x="231647" y="73151"/>
                </a:lnTo>
                <a:lnTo>
                  <a:pt x="193547" y="1523"/>
                </a:lnTo>
                <a:lnTo>
                  <a:pt x="192023" y="0"/>
                </a:lnTo>
                <a:lnTo>
                  <a:pt x="146303" y="39623"/>
                </a:lnTo>
                <a:lnTo>
                  <a:pt x="27431" y="147827"/>
                </a:lnTo>
                <a:lnTo>
                  <a:pt x="0" y="172211"/>
                </a:lnTo>
                <a:lnTo>
                  <a:pt x="39623" y="245363"/>
                </a:lnTo>
                <a:lnTo>
                  <a:pt x="117347" y="391667"/>
                </a:lnTo>
                <a:lnTo>
                  <a:pt x="364235" y="858011"/>
                </a:lnTo>
                <a:lnTo>
                  <a:pt x="466343" y="801623"/>
                </a:lnTo>
                <a:lnTo>
                  <a:pt x="499871" y="865631"/>
                </a:lnTo>
                <a:lnTo>
                  <a:pt x="614171" y="803147"/>
                </a:lnTo>
                <a:lnTo>
                  <a:pt x="550163" y="6797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8113776" y="866654"/>
            <a:ext cx="783590" cy="434339"/>
          </a:xfrm>
          <a:custGeom>
            <a:avLst/>
            <a:gdLst/>
            <a:ahLst/>
            <a:cxnLst/>
            <a:rect l="l" t="t" r="r" b="b"/>
            <a:pathLst>
              <a:path w="783590" h="434340">
                <a:moveTo>
                  <a:pt x="0" y="0"/>
                </a:moveTo>
                <a:lnTo>
                  <a:pt x="380999" y="434339"/>
                </a:lnTo>
                <a:lnTo>
                  <a:pt x="783335" y="249935"/>
                </a:lnTo>
                <a:lnTo>
                  <a:pt x="557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1965964" y="9733280"/>
            <a:ext cx="207645" cy="81280"/>
          </a:xfrm>
          <a:custGeom>
            <a:avLst/>
            <a:gdLst/>
            <a:ahLst/>
            <a:cxnLst/>
            <a:rect l="l" t="t" r="r" b="b"/>
            <a:pathLst>
              <a:path w="207644" h="81279">
                <a:moveTo>
                  <a:pt x="207263" y="80771"/>
                </a:moveTo>
                <a:lnTo>
                  <a:pt x="169163" y="0"/>
                </a:lnTo>
                <a:lnTo>
                  <a:pt x="0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518162" y="9562593"/>
            <a:ext cx="323215" cy="251460"/>
          </a:xfrm>
          <a:custGeom>
            <a:avLst/>
            <a:gdLst/>
            <a:ahLst/>
            <a:cxnLst/>
            <a:rect l="l" t="t" r="r" b="b"/>
            <a:pathLst>
              <a:path w="323215" h="251459">
                <a:moveTo>
                  <a:pt x="181355" y="251459"/>
                </a:moveTo>
                <a:lnTo>
                  <a:pt x="323087" y="190499"/>
                </a:lnTo>
                <a:lnTo>
                  <a:pt x="301751" y="144779"/>
                </a:lnTo>
                <a:lnTo>
                  <a:pt x="234695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518165" y="6468873"/>
            <a:ext cx="178435" cy="283844"/>
          </a:xfrm>
          <a:custGeom>
            <a:avLst/>
            <a:gdLst/>
            <a:ahLst/>
            <a:cxnLst/>
            <a:rect l="l" t="t" r="r" b="b"/>
            <a:pathLst>
              <a:path w="178434" h="283845">
                <a:moveTo>
                  <a:pt x="0" y="283463"/>
                </a:moveTo>
                <a:lnTo>
                  <a:pt x="15239" y="275843"/>
                </a:lnTo>
                <a:lnTo>
                  <a:pt x="178307" y="199643"/>
                </a:lnTo>
                <a:lnTo>
                  <a:pt x="86867" y="3047"/>
                </a:lnTo>
                <a:lnTo>
                  <a:pt x="85343" y="0"/>
                </a:lnTo>
                <a:lnTo>
                  <a:pt x="0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10658857" y="8274817"/>
            <a:ext cx="992505" cy="757555"/>
          </a:xfrm>
          <a:custGeom>
            <a:avLst/>
            <a:gdLst/>
            <a:ahLst/>
            <a:cxnLst/>
            <a:rect l="l" t="t" r="r" b="b"/>
            <a:pathLst>
              <a:path w="992504" h="757554">
                <a:moveTo>
                  <a:pt x="992123" y="426719"/>
                </a:moveTo>
                <a:lnTo>
                  <a:pt x="970787" y="416051"/>
                </a:lnTo>
                <a:lnTo>
                  <a:pt x="781811" y="318515"/>
                </a:lnTo>
                <a:lnTo>
                  <a:pt x="685799" y="268223"/>
                </a:lnTo>
                <a:lnTo>
                  <a:pt x="172211" y="0"/>
                </a:lnTo>
                <a:lnTo>
                  <a:pt x="99059" y="141731"/>
                </a:lnTo>
                <a:lnTo>
                  <a:pt x="0" y="332231"/>
                </a:lnTo>
                <a:lnTo>
                  <a:pt x="54863" y="484631"/>
                </a:lnTo>
                <a:lnTo>
                  <a:pt x="106679" y="627887"/>
                </a:lnTo>
                <a:lnTo>
                  <a:pt x="152399" y="757427"/>
                </a:lnTo>
                <a:lnTo>
                  <a:pt x="269747" y="708659"/>
                </a:lnTo>
                <a:lnTo>
                  <a:pt x="397763" y="655319"/>
                </a:lnTo>
                <a:lnTo>
                  <a:pt x="460247" y="629411"/>
                </a:lnTo>
                <a:lnTo>
                  <a:pt x="527303" y="601979"/>
                </a:lnTo>
                <a:lnTo>
                  <a:pt x="563879" y="620267"/>
                </a:lnTo>
                <a:lnTo>
                  <a:pt x="992123" y="426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1926341" y="9721094"/>
            <a:ext cx="208915" cy="93345"/>
          </a:xfrm>
          <a:custGeom>
            <a:avLst/>
            <a:gdLst/>
            <a:ahLst/>
            <a:cxnLst/>
            <a:rect l="l" t="t" r="r" b="b"/>
            <a:pathLst>
              <a:path w="208914" h="93345">
                <a:moveTo>
                  <a:pt x="39623" y="92963"/>
                </a:moveTo>
                <a:lnTo>
                  <a:pt x="208787" y="12191"/>
                </a:lnTo>
                <a:lnTo>
                  <a:pt x="202691" y="0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2299715" y="8322062"/>
            <a:ext cx="1614170" cy="923925"/>
          </a:xfrm>
          <a:custGeom>
            <a:avLst/>
            <a:gdLst/>
            <a:ahLst/>
            <a:cxnLst/>
            <a:rect l="l" t="t" r="r" b="b"/>
            <a:pathLst>
              <a:path w="1614170" h="923925">
                <a:moveTo>
                  <a:pt x="248411" y="848867"/>
                </a:moveTo>
                <a:lnTo>
                  <a:pt x="646175" y="658367"/>
                </a:lnTo>
                <a:lnTo>
                  <a:pt x="1613915" y="195071"/>
                </a:lnTo>
                <a:lnTo>
                  <a:pt x="1527047" y="0"/>
                </a:lnTo>
                <a:lnTo>
                  <a:pt x="704087" y="393191"/>
                </a:lnTo>
                <a:lnTo>
                  <a:pt x="638555" y="425195"/>
                </a:lnTo>
                <a:lnTo>
                  <a:pt x="156971" y="655319"/>
                </a:lnTo>
                <a:lnTo>
                  <a:pt x="0" y="729995"/>
                </a:lnTo>
                <a:lnTo>
                  <a:pt x="92963" y="923543"/>
                </a:lnTo>
                <a:lnTo>
                  <a:pt x="248411" y="848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10831068" y="8149844"/>
            <a:ext cx="1004569" cy="551816"/>
          </a:xfrm>
          <a:custGeom>
            <a:avLst/>
            <a:gdLst/>
            <a:ahLst/>
            <a:cxnLst/>
            <a:rect l="l" t="t" r="r" b="b"/>
            <a:pathLst>
              <a:path w="1004570" h="551815">
                <a:moveTo>
                  <a:pt x="950975" y="492251"/>
                </a:moveTo>
                <a:lnTo>
                  <a:pt x="1004315" y="467867"/>
                </a:lnTo>
                <a:lnTo>
                  <a:pt x="883919" y="408431"/>
                </a:lnTo>
                <a:lnTo>
                  <a:pt x="576071" y="254507"/>
                </a:lnTo>
                <a:lnTo>
                  <a:pt x="542543" y="237743"/>
                </a:lnTo>
                <a:lnTo>
                  <a:pt x="355091" y="144779"/>
                </a:lnTo>
                <a:lnTo>
                  <a:pt x="64007" y="0"/>
                </a:lnTo>
                <a:lnTo>
                  <a:pt x="0" y="124967"/>
                </a:lnTo>
                <a:lnTo>
                  <a:pt x="513587" y="393191"/>
                </a:lnTo>
                <a:lnTo>
                  <a:pt x="609599" y="443483"/>
                </a:lnTo>
                <a:lnTo>
                  <a:pt x="798575" y="541019"/>
                </a:lnTo>
                <a:lnTo>
                  <a:pt x="819911" y="551687"/>
                </a:lnTo>
                <a:lnTo>
                  <a:pt x="950975" y="4922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2421640" y="3143510"/>
            <a:ext cx="483235" cy="498475"/>
          </a:xfrm>
          <a:custGeom>
            <a:avLst/>
            <a:gdLst/>
            <a:ahLst/>
            <a:cxnLst/>
            <a:rect l="l" t="t" r="r" b="b"/>
            <a:pathLst>
              <a:path w="483235" h="498475">
                <a:moveTo>
                  <a:pt x="483107" y="368807"/>
                </a:move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  <a:lnTo>
                  <a:pt x="260603" y="437387"/>
                </a:lnTo>
                <a:lnTo>
                  <a:pt x="310895" y="498347"/>
                </a:lnTo>
                <a:lnTo>
                  <a:pt x="483107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13687043" y="2440941"/>
            <a:ext cx="928370" cy="690880"/>
          </a:xfrm>
          <a:custGeom>
            <a:avLst/>
            <a:gdLst/>
            <a:ahLst/>
            <a:cxnLst/>
            <a:rect l="l" t="t" r="r" b="b"/>
            <a:pathLst>
              <a:path w="928369" h="690880">
                <a:moveTo>
                  <a:pt x="928115" y="419099"/>
                </a:moveTo>
                <a:lnTo>
                  <a:pt x="359663" y="129539"/>
                </a:lnTo>
                <a:lnTo>
                  <a:pt x="105155" y="0"/>
                </a:lnTo>
                <a:lnTo>
                  <a:pt x="0" y="210311"/>
                </a:lnTo>
                <a:lnTo>
                  <a:pt x="192023" y="309371"/>
                </a:lnTo>
                <a:lnTo>
                  <a:pt x="928115" y="690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3083052" y="3562605"/>
            <a:ext cx="1417320" cy="2333625"/>
          </a:xfrm>
          <a:custGeom>
            <a:avLst/>
            <a:gdLst/>
            <a:ahLst/>
            <a:cxnLst/>
            <a:rect l="l" t="t" r="r" b="b"/>
            <a:pathLst>
              <a:path w="1417320" h="2333625">
                <a:moveTo>
                  <a:pt x="1269491" y="2252471"/>
                </a:moveTo>
                <a:lnTo>
                  <a:pt x="1417319" y="2170175"/>
                </a:lnTo>
                <a:lnTo>
                  <a:pt x="771143" y="950975"/>
                </a:lnTo>
                <a:lnTo>
                  <a:pt x="611123" y="650747"/>
                </a:lnTo>
                <a:lnTo>
                  <a:pt x="330707" y="121919"/>
                </a:lnTo>
                <a:lnTo>
                  <a:pt x="310895" y="83819"/>
                </a:lnTo>
                <a:lnTo>
                  <a:pt x="274319" y="15239"/>
                </a:lnTo>
                <a:lnTo>
                  <a:pt x="272795" y="12191"/>
                </a:lnTo>
                <a:lnTo>
                  <a:pt x="266699" y="0"/>
                </a:lnTo>
                <a:lnTo>
                  <a:pt x="0" y="219455"/>
                </a:lnTo>
                <a:lnTo>
                  <a:pt x="12191" y="240791"/>
                </a:lnTo>
                <a:lnTo>
                  <a:pt x="12191" y="242315"/>
                </a:lnTo>
                <a:lnTo>
                  <a:pt x="62483" y="338327"/>
                </a:lnTo>
                <a:lnTo>
                  <a:pt x="144779" y="493775"/>
                </a:lnTo>
                <a:lnTo>
                  <a:pt x="356615" y="893063"/>
                </a:lnTo>
                <a:lnTo>
                  <a:pt x="370331" y="920495"/>
                </a:lnTo>
                <a:lnTo>
                  <a:pt x="1120139" y="2333243"/>
                </a:lnTo>
                <a:lnTo>
                  <a:pt x="1269491" y="22524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12216385" y="6958076"/>
            <a:ext cx="570230" cy="722629"/>
          </a:xfrm>
          <a:custGeom>
            <a:avLst/>
            <a:gdLst/>
            <a:ahLst/>
            <a:cxnLst/>
            <a:rect l="l" t="t" r="r" b="b"/>
            <a:pathLst>
              <a:path w="570229" h="722629">
                <a:moveTo>
                  <a:pt x="321563" y="638555"/>
                </a:moveTo>
                <a:lnTo>
                  <a:pt x="403859" y="603503"/>
                </a:lnTo>
                <a:lnTo>
                  <a:pt x="568451" y="531875"/>
                </a:lnTo>
                <a:lnTo>
                  <a:pt x="569975" y="531875"/>
                </a:lnTo>
                <a:lnTo>
                  <a:pt x="568451" y="525779"/>
                </a:lnTo>
                <a:lnTo>
                  <a:pt x="483107" y="326135"/>
                </a:lnTo>
                <a:lnTo>
                  <a:pt x="428243" y="196595"/>
                </a:lnTo>
                <a:lnTo>
                  <a:pt x="428243" y="195071"/>
                </a:lnTo>
                <a:lnTo>
                  <a:pt x="359663" y="33527"/>
                </a:lnTo>
                <a:lnTo>
                  <a:pt x="345947" y="0"/>
                </a:lnTo>
                <a:lnTo>
                  <a:pt x="344423" y="0"/>
                </a:lnTo>
                <a:lnTo>
                  <a:pt x="344423" y="1523"/>
                </a:lnTo>
                <a:lnTo>
                  <a:pt x="0" y="653795"/>
                </a:lnTo>
                <a:lnTo>
                  <a:pt x="124967" y="722375"/>
                </a:lnTo>
                <a:lnTo>
                  <a:pt x="321563" y="638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3631692" y="866649"/>
            <a:ext cx="670560" cy="1438909"/>
          </a:xfrm>
          <a:custGeom>
            <a:avLst/>
            <a:gdLst/>
            <a:ahLst/>
            <a:cxnLst/>
            <a:rect l="l" t="t" r="r" b="b"/>
            <a:pathLst>
              <a:path w="670560" h="1438910">
                <a:moveTo>
                  <a:pt x="670559" y="1438655"/>
                </a:moveTo>
                <a:lnTo>
                  <a:pt x="629411" y="1397507"/>
                </a:lnTo>
                <a:lnTo>
                  <a:pt x="428243" y="1193291"/>
                </a:lnTo>
                <a:lnTo>
                  <a:pt x="377951" y="1142999"/>
                </a:lnTo>
                <a:lnTo>
                  <a:pt x="464819" y="1054607"/>
                </a:lnTo>
                <a:lnTo>
                  <a:pt x="352043" y="800099"/>
                </a:lnTo>
                <a:lnTo>
                  <a:pt x="219455" y="4968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3422909" y="866654"/>
            <a:ext cx="879475" cy="1560829"/>
          </a:xfrm>
          <a:custGeom>
            <a:avLst/>
            <a:gdLst/>
            <a:ahLst/>
            <a:cxnLst/>
            <a:rect l="l" t="t" r="r" b="b"/>
            <a:pathLst>
              <a:path w="879475" h="1560830">
                <a:moveTo>
                  <a:pt x="0" y="0"/>
                </a:moveTo>
                <a:lnTo>
                  <a:pt x="265175" y="569975"/>
                </a:lnTo>
                <a:lnTo>
                  <a:pt x="358139" y="771143"/>
                </a:lnTo>
                <a:lnTo>
                  <a:pt x="486155" y="1046987"/>
                </a:lnTo>
                <a:lnTo>
                  <a:pt x="515111" y="1109471"/>
                </a:lnTo>
                <a:lnTo>
                  <a:pt x="577595" y="1245107"/>
                </a:lnTo>
                <a:lnTo>
                  <a:pt x="516635" y="1306067"/>
                </a:lnTo>
                <a:lnTo>
                  <a:pt x="717803" y="1516379"/>
                </a:lnTo>
                <a:lnTo>
                  <a:pt x="758951" y="1560575"/>
                </a:lnTo>
                <a:lnTo>
                  <a:pt x="879347" y="1438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518163" y="4481578"/>
            <a:ext cx="338455" cy="678180"/>
          </a:xfrm>
          <a:custGeom>
            <a:avLst/>
            <a:gdLst/>
            <a:ahLst/>
            <a:cxnLst/>
            <a:rect l="l" t="t" r="r" b="b"/>
            <a:pathLst>
              <a:path w="338455" h="678179">
                <a:moveTo>
                  <a:pt x="0" y="469391"/>
                </a:moveTo>
                <a:lnTo>
                  <a:pt x="117347" y="678179"/>
                </a:lnTo>
                <a:lnTo>
                  <a:pt x="335279" y="545591"/>
                </a:lnTo>
                <a:lnTo>
                  <a:pt x="338327" y="544067"/>
                </a:lnTo>
                <a:lnTo>
                  <a:pt x="333755" y="537971"/>
                </a:lnTo>
                <a:lnTo>
                  <a:pt x="137159" y="188975"/>
                </a:lnTo>
                <a:lnTo>
                  <a:pt x="74675" y="76199"/>
                </a:lnTo>
                <a:lnTo>
                  <a:pt x="54863" y="88391"/>
                </a:lnTo>
                <a:lnTo>
                  <a:pt x="9143" y="0"/>
                </a:ln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757433" y="4783328"/>
            <a:ext cx="1800225" cy="1927860"/>
          </a:xfrm>
          <a:custGeom>
            <a:avLst/>
            <a:gdLst/>
            <a:ahLst/>
            <a:cxnLst/>
            <a:rect l="l" t="t" r="r" b="b"/>
            <a:pathLst>
              <a:path w="1800225" h="1927859">
                <a:moveTo>
                  <a:pt x="600455" y="1851659"/>
                </a:moveTo>
                <a:lnTo>
                  <a:pt x="896111" y="1711451"/>
                </a:lnTo>
                <a:lnTo>
                  <a:pt x="995171" y="1665731"/>
                </a:lnTo>
                <a:lnTo>
                  <a:pt x="1799843" y="1286255"/>
                </a:lnTo>
                <a:lnTo>
                  <a:pt x="1720595" y="1118615"/>
                </a:lnTo>
                <a:lnTo>
                  <a:pt x="1443227" y="527303"/>
                </a:lnTo>
                <a:lnTo>
                  <a:pt x="1434083" y="505967"/>
                </a:lnTo>
                <a:lnTo>
                  <a:pt x="1258823" y="134111"/>
                </a:lnTo>
                <a:lnTo>
                  <a:pt x="1249679" y="111251"/>
                </a:lnTo>
                <a:lnTo>
                  <a:pt x="1200911" y="9143"/>
                </a:lnTo>
                <a:lnTo>
                  <a:pt x="1196339" y="0"/>
                </a:lnTo>
                <a:lnTo>
                  <a:pt x="1051559" y="112775"/>
                </a:lnTo>
                <a:lnTo>
                  <a:pt x="1022603" y="135635"/>
                </a:lnTo>
                <a:lnTo>
                  <a:pt x="958595" y="185927"/>
                </a:lnTo>
                <a:lnTo>
                  <a:pt x="502919" y="544067"/>
                </a:lnTo>
                <a:lnTo>
                  <a:pt x="64007" y="815339"/>
                </a:lnTo>
                <a:lnTo>
                  <a:pt x="50291" y="822959"/>
                </a:lnTo>
                <a:lnTo>
                  <a:pt x="0" y="998219"/>
                </a:lnTo>
                <a:lnTo>
                  <a:pt x="24383" y="1048511"/>
                </a:lnTo>
                <a:lnTo>
                  <a:pt x="434339" y="1918715"/>
                </a:lnTo>
                <a:lnTo>
                  <a:pt x="438911" y="1927859"/>
                </a:lnTo>
                <a:lnTo>
                  <a:pt x="600455" y="1851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3066288" y="866647"/>
            <a:ext cx="905510" cy="1795780"/>
          </a:xfrm>
          <a:custGeom>
            <a:avLst/>
            <a:gdLst/>
            <a:ahLst/>
            <a:cxnLst/>
            <a:rect l="l" t="t" r="r" b="b"/>
            <a:pathLst>
              <a:path w="905510" h="1795780">
                <a:moveTo>
                  <a:pt x="894587" y="1795271"/>
                </a:moveTo>
                <a:lnTo>
                  <a:pt x="905255" y="1784603"/>
                </a:lnTo>
                <a:lnTo>
                  <a:pt x="847343" y="1725167"/>
                </a:lnTo>
                <a:lnTo>
                  <a:pt x="652271" y="1522475"/>
                </a:lnTo>
                <a:lnTo>
                  <a:pt x="673607" y="1499615"/>
                </a:lnTo>
                <a:lnTo>
                  <a:pt x="586739" y="1309115"/>
                </a:lnTo>
                <a:lnTo>
                  <a:pt x="551687" y="12283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2883409" y="866647"/>
            <a:ext cx="1077594" cy="1940561"/>
          </a:xfrm>
          <a:custGeom>
            <a:avLst/>
            <a:gdLst/>
            <a:ahLst/>
            <a:cxnLst/>
            <a:rect l="l" t="t" r="r" b="b"/>
            <a:pathLst>
              <a:path w="1077595" h="1940560">
                <a:moveTo>
                  <a:pt x="0" y="0"/>
                </a:moveTo>
                <a:lnTo>
                  <a:pt x="486155" y="1030223"/>
                </a:lnTo>
                <a:lnTo>
                  <a:pt x="608075" y="1292351"/>
                </a:lnTo>
                <a:lnTo>
                  <a:pt x="836675" y="1775459"/>
                </a:lnTo>
                <a:lnTo>
                  <a:pt x="870203" y="1848611"/>
                </a:lnTo>
                <a:lnTo>
                  <a:pt x="871727" y="1851659"/>
                </a:lnTo>
                <a:lnTo>
                  <a:pt x="914399" y="1940051"/>
                </a:lnTo>
                <a:lnTo>
                  <a:pt x="1077467" y="1795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11996928" y="9774429"/>
            <a:ext cx="100965" cy="40004"/>
          </a:xfrm>
          <a:custGeom>
            <a:avLst/>
            <a:gdLst/>
            <a:ahLst/>
            <a:cxnLst/>
            <a:rect l="l" t="t" r="r" b="b"/>
            <a:pathLst>
              <a:path w="100965" h="40004">
                <a:moveTo>
                  <a:pt x="100583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518165" y="9157207"/>
            <a:ext cx="139065" cy="260986"/>
          </a:xfrm>
          <a:custGeom>
            <a:avLst/>
            <a:gdLst/>
            <a:ahLst/>
            <a:cxnLst/>
            <a:rect l="l" t="t" r="r" b="b"/>
            <a:pathLst>
              <a:path w="139065" h="260984">
                <a:moveTo>
                  <a:pt x="0" y="260603"/>
                </a:moveTo>
                <a:lnTo>
                  <a:pt x="138683" y="201167"/>
                </a:lnTo>
                <a:lnTo>
                  <a:pt x="117347" y="155447"/>
                </a:lnTo>
                <a:lnTo>
                  <a:pt x="47243" y="7619"/>
                </a:lnTo>
                <a:lnTo>
                  <a:pt x="42671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11253216" y="7166864"/>
            <a:ext cx="1536700" cy="1036320"/>
          </a:xfrm>
          <a:custGeom>
            <a:avLst/>
            <a:gdLst/>
            <a:ahLst/>
            <a:cxnLst/>
            <a:rect l="l" t="t" r="r" b="b"/>
            <a:pathLst>
              <a:path w="1536700" h="1036320">
                <a:moveTo>
                  <a:pt x="1536191" y="1021079"/>
                </a:moveTo>
                <a:lnTo>
                  <a:pt x="1389887" y="676655"/>
                </a:lnTo>
                <a:lnTo>
                  <a:pt x="1088135" y="513587"/>
                </a:lnTo>
                <a:lnTo>
                  <a:pt x="963167" y="445007"/>
                </a:lnTo>
                <a:lnTo>
                  <a:pt x="614171" y="257555"/>
                </a:lnTo>
                <a:lnTo>
                  <a:pt x="458723" y="172211"/>
                </a:lnTo>
                <a:lnTo>
                  <a:pt x="137159" y="0"/>
                </a:lnTo>
                <a:lnTo>
                  <a:pt x="132587" y="9143"/>
                </a:lnTo>
                <a:lnTo>
                  <a:pt x="0" y="275843"/>
                </a:lnTo>
                <a:lnTo>
                  <a:pt x="1523" y="275843"/>
                </a:lnTo>
                <a:lnTo>
                  <a:pt x="1060703" y="812291"/>
                </a:lnTo>
                <a:lnTo>
                  <a:pt x="1240535" y="903731"/>
                </a:lnTo>
                <a:lnTo>
                  <a:pt x="1499615" y="1033271"/>
                </a:lnTo>
                <a:lnTo>
                  <a:pt x="1501139" y="1034795"/>
                </a:lnTo>
                <a:lnTo>
                  <a:pt x="1502663" y="1036319"/>
                </a:lnTo>
                <a:lnTo>
                  <a:pt x="1536191" y="1021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518160" y="3922272"/>
            <a:ext cx="599440" cy="1103630"/>
          </a:xfrm>
          <a:custGeom>
            <a:avLst/>
            <a:gdLst/>
            <a:ahLst/>
            <a:cxnLst/>
            <a:rect l="l" t="t" r="r" b="b"/>
            <a:pathLst>
              <a:path w="599440" h="1103629">
                <a:moveTo>
                  <a:pt x="0" y="563879"/>
                </a:moveTo>
                <a:lnTo>
                  <a:pt x="9143" y="559307"/>
                </a:lnTo>
                <a:lnTo>
                  <a:pt x="54863" y="647699"/>
                </a:lnTo>
                <a:lnTo>
                  <a:pt x="74675" y="635507"/>
                </a:lnTo>
                <a:lnTo>
                  <a:pt x="137159" y="748283"/>
                </a:lnTo>
                <a:lnTo>
                  <a:pt x="333755" y="1097279"/>
                </a:lnTo>
                <a:lnTo>
                  <a:pt x="338327" y="1103375"/>
                </a:lnTo>
                <a:lnTo>
                  <a:pt x="455675" y="1025651"/>
                </a:lnTo>
                <a:lnTo>
                  <a:pt x="598931" y="944879"/>
                </a:lnTo>
                <a:lnTo>
                  <a:pt x="585215" y="928115"/>
                </a:lnTo>
                <a:lnTo>
                  <a:pt x="469391" y="787907"/>
                </a:lnTo>
                <a:lnTo>
                  <a:pt x="265175" y="542543"/>
                </a:lnTo>
                <a:lnTo>
                  <a:pt x="252983" y="5181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3230885" y="866654"/>
            <a:ext cx="852169" cy="1671955"/>
          </a:xfrm>
          <a:custGeom>
            <a:avLst/>
            <a:gdLst/>
            <a:ahLst/>
            <a:cxnLst/>
            <a:rect l="l" t="t" r="r" b="b"/>
            <a:pathLst>
              <a:path w="852170" h="1671955">
                <a:moveTo>
                  <a:pt x="851915" y="1671827"/>
                </a:moveTo>
                <a:lnTo>
                  <a:pt x="800099" y="1618487"/>
                </a:lnTo>
                <a:lnTo>
                  <a:pt x="601979" y="1400555"/>
                </a:lnTo>
                <a:lnTo>
                  <a:pt x="521207" y="1272539"/>
                </a:lnTo>
                <a:lnTo>
                  <a:pt x="536447" y="1258823"/>
                </a:lnTo>
                <a:lnTo>
                  <a:pt x="545591" y="12512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3066289" y="866654"/>
            <a:ext cx="1016635" cy="1784985"/>
          </a:xfrm>
          <a:custGeom>
            <a:avLst/>
            <a:gdLst/>
            <a:ahLst/>
            <a:cxnLst/>
            <a:rect l="l" t="t" r="r" b="b"/>
            <a:pathLst>
              <a:path w="1016635" h="1784985">
                <a:moveTo>
                  <a:pt x="0" y="0"/>
                </a:moveTo>
                <a:lnTo>
                  <a:pt x="551687" y="1228343"/>
                </a:lnTo>
                <a:lnTo>
                  <a:pt x="586739" y="1309115"/>
                </a:lnTo>
                <a:lnTo>
                  <a:pt x="673607" y="1499615"/>
                </a:lnTo>
                <a:lnTo>
                  <a:pt x="652271" y="1522475"/>
                </a:lnTo>
                <a:lnTo>
                  <a:pt x="847343" y="1725167"/>
                </a:lnTo>
                <a:lnTo>
                  <a:pt x="905255" y="1784603"/>
                </a:lnTo>
                <a:lnTo>
                  <a:pt x="1016507" y="1671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11780519" y="9690613"/>
            <a:ext cx="234950" cy="123825"/>
          </a:xfrm>
          <a:custGeom>
            <a:avLst/>
            <a:gdLst/>
            <a:ahLst/>
            <a:cxnLst/>
            <a:rect l="l" t="t" r="r" b="b"/>
            <a:pathLst>
              <a:path w="234950" h="123825">
                <a:moveTo>
                  <a:pt x="216407" y="123443"/>
                </a:moveTo>
                <a:lnTo>
                  <a:pt x="234695" y="83819"/>
                </a:lnTo>
                <a:lnTo>
                  <a:pt x="64007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11486393" y="6154930"/>
            <a:ext cx="1076325" cy="1457324"/>
          </a:xfrm>
          <a:custGeom>
            <a:avLst/>
            <a:gdLst/>
            <a:ahLst/>
            <a:cxnLst/>
            <a:rect l="l" t="t" r="r" b="b"/>
            <a:pathLst>
              <a:path w="1076325" h="1457325">
                <a:moveTo>
                  <a:pt x="729995" y="1456943"/>
                </a:moveTo>
                <a:lnTo>
                  <a:pt x="1074419" y="804671"/>
                </a:lnTo>
                <a:lnTo>
                  <a:pt x="1074419" y="803147"/>
                </a:lnTo>
                <a:lnTo>
                  <a:pt x="1075943" y="803147"/>
                </a:lnTo>
                <a:lnTo>
                  <a:pt x="1021079" y="673607"/>
                </a:lnTo>
                <a:lnTo>
                  <a:pt x="1011935" y="653795"/>
                </a:lnTo>
                <a:lnTo>
                  <a:pt x="987551" y="595883"/>
                </a:lnTo>
                <a:lnTo>
                  <a:pt x="940307" y="483107"/>
                </a:lnTo>
                <a:lnTo>
                  <a:pt x="911351" y="414527"/>
                </a:lnTo>
                <a:lnTo>
                  <a:pt x="867155" y="309371"/>
                </a:lnTo>
                <a:lnTo>
                  <a:pt x="807719" y="172211"/>
                </a:lnTo>
                <a:lnTo>
                  <a:pt x="783335" y="112775"/>
                </a:lnTo>
                <a:lnTo>
                  <a:pt x="760475" y="82295"/>
                </a:lnTo>
                <a:lnTo>
                  <a:pt x="755903" y="73151"/>
                </a:lnTo>
                <a:lnTo>
                  <a:pt x="751331" y="68579"/>
                </a:lnTo>
                <a:lnTo>
                  <a:pt x="748283" y="65531"/>
                </a:lnTo>
                <a:lnTo>
                  <a:pt x="694943" y="30479"/>
                </a:lnTo>
                <a:lnTo>
                  <a:pt x="644651" y="12191"/>
                </a:lnTo>
                <a:lnTo>
                  <a:pt x="620267" y="3047"/>
                </a:lnTo>
                <a:lnTo>
                  <a:pt x="580643" y="0"/>
                </a:lnTo>
                <a:lnTo>
                  <a:pt x="527303" y="6095"/>
                </a:lnTo>
                <a:lnTo>
                  <a:pt x="510539" y="12191"/>
                </a:lnTo>
                <a:lnTo>
                  <a:pt x="463295" y="27431"/>
                </a:lnTo>
                <a:lnTo>
                  <a:pt x="452627" y="35051"/>
                </a:lnTo>
                <a:lnTo>
                  <a:pt x="414527" y="59435"/>
                </a:lnTo>
                <a:lnTo>
                  <a:pt x="371855" y="94487"/>
                </a:lnTo>
                <a:lnTo>
                  <a:pt x="370331" y="96011"/>
                </a:lnTo>
                <a:lnTo>
                  <a:pt x="333755" y="137159"/>
                </a:lnTo>
                <a:lnTo>
                  <a:pt x="289559" y="228599"/>
                </a:lnTo>
                <a:lnTo>
                  <a:pt x="1523" y="813815"/>
                </a:lnTo>
                <a:lnTo>
                  <a:pt x="0" y="816863"/>
                </a:lnTo>
                <a:lnTo>
                  <a:pt x="291083" y="961643"/>
                </a:lnTo>
                <a:lnTo>
                  <a:pt x="486155" y="1059179"/>
                </a:lnTo>
                <a:lnTo>
                  <a:pt x="387095" y="1257299"/>
                </a:lnTo>
                <a:lnTo>
                  <a:pt x="380999" y="1269491"/>
                </a:lnTo>
                <a:lnTo>
                  <a:pt x="729995" y="1456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13926316" y="9059676"/>
            <a:ext cx="688975" cy="754381"/>
          </a:xfrm>
          <a:custGeom>
            <a:avLst/>
            <a:gdLst/>
            <a:ahLst/>
            <a:cxnLst/>
            <a:rect l="l" t="t" r="r" b="b"/>
            <a:pathLst>
              <a:path w="688975" h="754379">
                <a:moveTo>
                  <a:pt x="688847" y="0"/>
                </a:moveTo>
                <a:lnTo>
                  <a:pt x="0" y="313943"/>
                </a:lnTo>
                <a:lnTo>
                  <a:pt x="210311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0" y="103631"/>
                </a:moveTo>
                <a:lnTo>
                  <a:pt x="21335" y="94487"/>
                </a:lnTo>
                <a:lnTo>
                  <a:pt x="56387" y="0"/>
                </a:lnTo>
                <a:lnTo>
                  <a:pt x="15849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11390379" y="6971795"/>
            <a:ext cx="582295" cy="452754"/>
          </a:xfrm>
          <a:custGeom>
            <a:avLst/>
            <a:gdLst/>
            <a:ahLst/>
            <a:cxnLst/>
            <a:rect l="l" t="t" r="r" b="b"/>
            <a:pathLst>
              <a:path w="582295" h="452754">
                <a:moveTo>
                  <a:pt x="483107" y="440435"/>
                </a:moveTo>
                <a:lnTo>
                  <a:pt x="582167" y="242315"/>
                </a:lnTo>
                <a:lnTo>
                  <a:pt x="387095" y="144779"/>
                </a:lnTo>
                <a:lnTo>
                  <a:pt x="96011" y="0"/>
                </a:lnTo>
                <a:lnTo>
                  <a:pt x="0" y="195071"/>
                </a:lnTo>
                <a:lnTo>
                  <a:pt x="321563" y="367283"/>
                </a:lnTo>
                <a:lnTo>
                  <a:pt x="477011" y="452627"/>
                </a:lnTo>
                <a:lnTo>
                  <a:pt x="483107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2883413" y="866649"/>
            <a:ext cx="870585" cy="2028826"/>
          </a:xfrm>
          <a:custGeom>
            <a:avLst/>
            <a:gdLst/>
            <a:ahLst/>
            <a:cxnLst/>
            <a:rect l="l" t="t" r="r" b="b"/>
            <a:pathLst>
              <a:path w="870585" h="2028825">
                <a:moveTo>
                  <a:pt x="696467" y="2028443"/>
                </a:moveTo>
                <a:lnTo>
                  <a:pt x="851915" y="1868423"/>
                </a:lnTo>
                <a:lnTo>
                  <a:pt x="870203" y="1848611"/>
                </a:lnTo>
                <a:lnTo>
                  <a:pt x="836675" y="1775459"/>
                </a:lnTo>
                <a:lnTo>
                  <a:pt x="608075" y="1292351"/>
                </a:lnTo>
                <a:lnTo>
                  <a:pt x="486155" y="10302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2590800" y="866647"/>
            <a:ext cx="989330" cy="2049780"/>
          </a:xfrm>
          <a:custGeom>
            <a:avLst/>
            <a:gdLst/>
            <a:ahLst/>
            <a:cxnLst/>
            <a:rect l="l" t="t" r="r" b="b"/>
            <a:pathLst>
              <a:path w="989329" h="2049780">
                <a:moveTo>
                  <a:pt x="0" y="0"/>
                </a:moveTo>
                <a:lnTo>
                  <a:pt x="545591" y="1152143"/>
                </a:lnTo>
                <a:lnTo>
                  <a:pt x="621791" y="1313687"/>
                </a:lnTo>
                <a:lnTo>
                  <a:pt x="757427" y="1601723"/>
                </a:lnTo>
                <a:lnTo>
                  <a:pt x="894587" y="1892807"/>
                </a:lnTo>
                <a:lnTo>
                  <a:pt x="955547" y="2020823"/>
                </a:lnTo>
                <a:lnTo>
                  <a:pt x="969263" y="2049779"/>
                </a:lnTo>
                <a:lnTo>
                  <a:pt x="989075" y="2028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9601201" y="6360668"/>
            <a:ext cx="1027430" cy="1539240"/>
          </a:xfrm>
          <a:custGeom>
            <a:avLst/>
            <a:gdLst/>
            <a:ahLst/>
            <a:cxnLst/>
            <a:rect l="l" t="t" r="r" b="b"/>
            <a:pathLst>
              <a:path w="1027429" h="1539240">
                <a:moveTo>
                  <a:pt x="652271" y="1539239"/>
                </a:moveTo>
                <a:lnTo>
                  <a:pt x="824483" y="1196339"/>
                </a:lnTo>
                <a:lnTo>
                  <a:pt x="1027175" y="797051"/>
                </a:lnTo>
                <a:lnTo>
                  <a:pt x="708659" y="640079"/>
                </a:lnTo>
                <a:lnTo>
                  <a:pt x="655319" y="614171"/>
                </a:lnTo>
                <a:lnTo>
                  <a:pt x="405383" y="0"/>
                </a:lnTo>
                <a:lnTo>
                  <a:pt x="0" y="193547"/>
                </a:lnTo>
                <a:lnTo>
                  <a:pt x="25907" y="246887"/>
                </a:lnTo>
                <a:lnTo>
                  <a:pt x="644651" y="1523999"/>
                </a:lnTo>
                <a:lnTo>
                  <a:pt x="652271" y="1539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518163" y="4950966"/>
            <a:ext cx="117475" cy="279401"/>
          </a:xfrm>
          <a:custGeom>
            <a:avLst/>
            <a:gdLst/>
            <a:ahLst/>
            <a:cxnLst/>
            <a:rect l="l" t="t" r="r" b="b"/>
            <a:pathLst>
              <a:path w="117475" h="279400">
                <a:moveTo>
                  <a:pt x="0" y="278891"/>
                </a:moveTo>
                <a:lnTo>
                  <a:pt x="86867" y="227075"/>
                </a:lnTo>
                <a:lnTo>
                  <a:pt x="117347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518160" y="7029704"/>
            <a:ext cx="547370" cy="673736"/>
          </a:xfrm>
          <a:custGeom>
            <a:avLst/>
            <a:gdLst/>
            <a:ahLst/>
            <a:cxnLst/>
            <a:rect l="l" t="t" r="r" b="b"/>
            <a:pathLst>
              <a:path w="547369" h="673734">
                <a:moveTo>
                  <a:pt x="0" y="673607"/>
                </a:moveTo>
                <a:lnTo>
                  <a:pt x="36575" y="656843"/>
                </a:lnTo>
                <a:lnTo>
                  <a:pt x="382523" y="498347"/>
                </a:lnTo>
                <a:lnTo>
                  <a:pt x="547115" y="422147"/>
                </a:lnTo>
                <a:lnTo>
                  <a:pt x="384047" y="76199"/>
                </a:lnTo>
                <a:lnTo>
                  <a:pt x="348995" y="0"/>
                </a:lnTo>
                <a:lnTo>
                  <a:pt x="347471" y="0"/>
                </a:lnTo>
                <a:lnTo>
                  <a:pt x="208787" y="65531"/>
                </a:lnTo>
                <a:lnTo>
                  <a:pt x="185927" y="76199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1196339" y="5969001"/>
            <a:ext cx="1661160" cy="937260"/>
          </a:xfrm>
          <a:custGeom>
            <a:avLst/>
            <a:gdLst/>
            <a:ahLst/>
            <a:cxnLst/>
            <a:rect l="l" t="t" r="r" b="b"/>
            <a:pathLst>
              <a:path w="1661160" h="937259">
                <a:moveTo>
                  <a:pt x="91439" y="937259"/>
                </a:moveTo>
                <a:lnTo>
                  <a:pt x="252983" y="861059"/>
                </a:lnTo>
                <a:lnTo>
                  <a:pt x="550163" y="717803"/>
                </a:lnTo>
                <a:lnTo>
                  <a:pt x="682751" y="655319"/>
                </a:lnTo>
                <a:lnTo>
                  <a:pt x="1420367" y="303275"/>
                </a:lnTo>
                <a:lnTo>
                  <a:pt x="1641347" y="196595"/>
                </a:lnTo>
                <a:lnTo>
                  <a:pt x="1661159" y="187451"/>
                </a:lnTo>
                <a:lnTo>
                  <a:pt x="1577339" y="3047"/>
                </a:lnTo>
                <a:lnTo>
                  <a:pt x="1575815" y="0"/>
                </a:lnTo>
                <a:lnTo>
                  <a:pt x="1360931" y="100583"/>
                </a:lnTo>
                <a:lnTo>
                  <a:pt x="556259" y="480059"/>
                </a:lnTo>
                <a:lnTo>
                  <a:pt x="457199" y="525779"/>
                </a:lnTo>
                <a:lnTo>
                  <a:pt x="161543" y="665987"/>
                </a:lnTo>
                <a:lnTo>
                  <a:pt x="0" y="742187"/>
                </a:lnTo>
                <a:lnTo>
                  <a:pt x="91439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9183628" y="866649"/>
            <a:ext cx="139065" cy="85725"/>
          </a:xfrm>
          <a:custGeom>
            <a:avLst/>
            <a:gdLst/>
            <a:ahLst/>
            <a:cxnLst/>
            <a:rect l="l" t="t" r="r" b="b"/>
            <a:pathLst>
              <a:path w="139065" h="85725">
                <a:moveTo>
                  <a:pt x="0" y="0"/>
                </a:moveTo>
                <a:lnTo>
                  <a:pt x="74675" y="85343"/>
                </a:lnTo>
                <a:lnTo>
                  <a:pt x="138683" y="56387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3753611" y="7698745"/>
            <a:ext cx="1150620" cy="824865"/>
          </a:xfrm>
          <a:custGeom>
            <a:avLst/>
            <a:gdLst/>
            <a:ahLst/>
            <a:cxnLst/>
            <a:rect l="l" t="t" r="r" b="b"/>
            <a:pathLst>
              <a:path w="1150620" h="824865">
                <a:moveTo>
                  <a:pt x="641603" y="594359"/>
                </a:moveTo>
                <a:lnTo>
                  <a:pt x="647699" y="591311"/>
                </a:lnTo>
                <a:lnTo>
                  <a:pt x="987551" y="426719"/>
                </a:lnTo>
                <a:lnTo>
                  <a:pt x="1150619" y="348995"/>
                </a:lnTo>
                <a:lnTo>
                  <a:pt x="1085087" y="213359"/>
                </a:lnTo>
                <a:lnTo>
                  <a:pt x="981455" y="0"/>
                </a:lnTo>
                <a:lnTo>
                  <a:pt x="0" y="461771"/>
                </a:lnTo>
                <a:lnTo>
                  <a:pt x="73151" y="623315"/>
                </a:lnTo>
                <a:lnTo>
                  <a:pt x="160019" y="818387"/>
                </a:lnTo>
                <a:lnTo>
                  <a:pt x="163067" y="824483"/>
                </a:lnTo>
                <a:lnTo>
                  <a:pt x="641603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029460" y="8294623"/>
            <a:ext cx="1108075" cy="716280"/>
          </a:xfrm>
          <a:custGeom>
            <a:avLst/>
            <a:gdLst/>
            <a:ahLst/>
            <a:cxnLst/>
            <a:rect l="l" t="t" r="r" b="b"/>
            <a:pathLst>
              <a:path w="1108075" h="716279">
                <a:moveTo>
                  <a:pt x="533399" y="509015"/>
                </a:moveTo>
                <a:lnTo>
                  <a:pt x="539495" y="505967"/>
                </a:lnTo>
                <a:lnTo>
                  <a:pt x="879347" y="342899"/>
                </a:lnTo>
                <a:lnTo>
                  <a:pt x="1107947" y="231647"/>
                </a:lnTo>
                <a:lnTo>
                  <a:pt x="1019555" y="50291"/>
                </a:lnTo>
                <a:lnTo>
                  <a:pt x="995171" y="0"/>
                </a:lnTo>
                <a:lnTo>
                  <a:pt x="832103" y="79247"/>
                </a:lnTo>
                <a:lnTo>
                  <a:pt x="766571" y="109727"/>
                </a:lnTo>
                <a:lnTo>
                  <a:pt x="492251" y="243839"/>
                </a:lnTo>
                <a:lnTo>
                  <a:pt x="486155" y="245363"/>
                </a:lnTo>
                <a:lnTo>
                  <a:pt x="420623" y="277367"/>
                </a:lnTo>
                <a:lnTo>
                  <a:pt x="0" y="480059"/>
                </a:lnTo>
                <a:lnTo>
                  <a:pt x="48767" y="591311"/>
                </a:lnTo>
                <a:lnTo>
                  <a:pt x="89915" y="679703"/>
                </a:lnTo>
                <a:lnTo>
                  <a:pt x="105155" y="716279"/>
                </a:lnTo>
                <a:lnTo>
                  <a:pt x="533399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10190987" y="4856481"/>
            <a:ext cx="1606550" cy="1975485"/>
          </a:xfrm>
          <a:custGeom>
            <a:avLst/>
            <a:gdLst/>
            <a:ahLst/>
            <a:cxnLst/>
            <a:rect l="l" t="t" r="r" b="b"/>
            <a:pathLst>
              <a:path w="1606550" h="1975484">
                <a:moveTo>
                  <a:pt x="637031" y="1904999"/>
                </a:moveTo>
                <a:lnTo>
                  <a:pt x="710183" y="1761743"/>
                </a:lnTo>
                <a:lnTo>
                  <a:pt x="986027" y="1220723"/>
                </a:lnTo>
                <a:lnTo>
                  <a:pt x="1074419" y="1048511"/>
                </a:lnTo>
                <a:lnTo>
                  <a:pt x="1097279" y="1001267"/>
                </a:lnTo>
                <a:lnTo>
                  <a:pt x="1380743" y="445007"/>
                </a:lnTo>
                <a:lnTo>
                  <a:pt x="1488947" y="233171"/>
                </a:lnTo>
                <a:lnTo>
                  <a:pt x="1606295" y="0"/>
                </a:lnTo>
                <a:lnTo>
                  <a:pt x="1598675" y="3047"/>
                </a:lnTo>
                <a:lnTo>
                  <a:pt x="1595627" y="6095"/>
                </a:lnTo>
                <a:lnTo>
                  <a:pt x="1568195" y="18287"/>
                </a:lnTo>
                <a:lnTo>
                  <a:pt x="0" y="765047"/>
                </a:lnTo>
                <a:lnTo>
                  <a:pt x="124967" y="1030223"/>
                </a:lnTo>
                <a:lnTo>
                  <a:pt x="251459" y="1296923"/>
                </a:lnTo>
                <a:lnTo>
                  <a:pt x="74675" y="1380743"/>
                </a:lnTo>
                <a:lnTo>
                  <a:pt x="234695" y="1706879"/>
                </a:lnTo>
                <a:lnTo>
                  <a:pt x="286511" y="1813559"/>
                </a:lnTo>
                <a:lnTo>
                  <a:pt x="382523" y="1862327"/>
                </a:lnTo>
                <a:lnTo>
                  <a:pt x="592835" y="1970531"/>
                </a:lnTo>
                <a:lnTo>
                  <a:pt x="601979" y="1975103"/>
                </a:lnTo>
                <a:lnTo>
                  <a:pt x="637031" y="1904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10218422" y="9318753"/>
            <a:ext cx="594360" cy="495300"/>
          </a:xfrm>
          <a:custGeom>
            <a:avLst/>
            <a:gdLst/>
            <a:ahLst/>
            <a:cxnLst/>
            <a:rect l="l" t="t" r="r" b="b"/>
            <a:pathLst>
              <a:path w="594359" h="495300">
                <a:moveTo>
                  <a:pt x="594359" y="495299"/>
                </a:moveTo>
                <a:lnTo>
                  <a:pt x="542543" y="429767"/>
                </a:lnTo>
                <a:lnTo>
                  <a:pt x="434339" y="288035"/>
                </a:lnTo>
                <a:lnTo>
                  <a:pt x="350519" y="181355"/>
                </a:lnTo>
                <a:lnTo>
                  <a:pt x="263651" y="120395"/>
                </a:lnTo>
                <a:lnTo>
                  <a:pt x="88391" y="0"/>
                </a:lnTo>
                <a:lnTo>
                  <a:pt x="76199" y="22859"/>
                </a:lnTo>
                <a:lnTo>
                  <a:pt x="0" y="170687"/>
                </a:lnTo>
                <a:lnTo>
                  <a:pt x="281939" y="312419"/>
                </a:lnTo>
                <a:lnTo>
                  <a:pt x="417575" y="495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10006583" y="6237225"/>
            <a:ext cx="786765" cy="920750"/>
          </a:xfrm>
          <a:custGeom>
            <a:avLst/>
            <a:gdLst/>
            <a:ahLst/>
            <a:cxnLst/>
            <a:rect l="l" t="t" r="r" b="b"/>
            <a:pathLst>
              <a:path w="786765" h="920750">
                <a:moveTo>
                  <a:pt x="621791" y="920495"/>
                </a:moveTo>
                <a:lnTo>
                  <a:pt x="733043" y="697991"/>
                </a:lnTo>
                <a:lnTo>
                  <a:pt x="786383" y="594359"/>
                </a:lnTo>
                <a:lnTo>
                  <a:pt x="777239" y="589787"/>
                </a:lnTo>
                <a:lnTo>
                  <a:pt x="566927" y="481583"/>
                </a:lnTo>
                <a:lnTo>
                  <a:pt x="470915" y="432815"/>
                </a:lnTo>
                <a:lnTo>
                  <a:pt x="419099" y="326135"/>
                </a:lnTo>
                <a:lnTo>
                  <a:pt x="259079" y="0"/>
                </a:lnTo>
                <a:lnTo>
                  <a:pt x="0" y="123443"/>
                </a:lnTo>
                <a:lnTo>
                  <a:pt x="249935" y="737615"/>
                </a:lnTo>
                <a:lnTo>
                  <a:pt x="303275" y="763523"/>
                </a:lnTo>
                <a:lnTo>
                  <a:pt x="621791" y="920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3916685" y="8047742"/>
            <a:ext cx="1108075" cy="727075"/>
          </a:xfrm>
          <a:custGeom>
            <a:avLst/>
            <a:gdLst/>
            <a:ahLst/>
            <a:cxnLst/>
            <a:rect l="l" t="t" r="r" b="b"/>
            <a:pathLst>
              <a:path w="1108075" h="727075">
                <a:moveTo>
                  <a:pt x="533399" y="524255"/>
                </a:moveTo>
                <a:lnTo>
                  <a:pt x="598931" y="492251"/>
                </a:lnTo>
                <a:lnTo>
                  <a:pt x="605027" y="490727"/>
                </a:lnTo>
                <a:lnTo>
                  <a:pt x="879347" y="356615"/>
                </a:lnTo>
                <a:lnTo>
                  <a:pt x="944879" y="326135"/>
                </a:lnTo>
                <a:lnTo>
                  <a:pt x="1107947" y="246887"/>
                </a:lnTo>
                <a:lnTo>
                  <a:pt x="987551" y="0"/>
                </a:lnTo>
                <a:lnTo>
                  <a:pt x="824483" y="77723"/>
                </a:lnTo>
                <a:lnTo>
                  <a:pt x="484631" y="242315"/>
                </a:lnTo>
                <a:lnTo>
                  <a:pt x="478535" y="245363"/>
                </a:lnTo>
                <a:lnTo>
                  <a:pt x="0" y="475487"/>
                </a:lnTo>
                <a:lnTo>
                  <a:pt x="112775" y="726947"/>
                </a:lnTo>
                <a:lnTo>
                  <a:pt x="533399" y="5242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4352544" y="9082533"/>
            <a:ext cx="966469" cy="641984"/>
          </a:xfrm>
          <a:custGeom>
            <a:avLst/>
            <a:gdLst/>
            <a:ahLst/>
            <a:cxnLst/>
            <a:rect l="l" t="t" r="r" b="b"/>
            <a:pathLst>
              <a:path w="966470" h="641984">
                <a:moveTo>
                  <a:pt x="455675" y="473963"/>
                </a:moveTo>
                <a:lnTo>
                  <a:pt x="801623" y="307847"/>
                </a:lnTo>
                <a:lnTo>
                  <a:pt x="966215" y="228599"/>
                </a:lnTo>
                <a:lnTo>
                  <a:pt x="856487" y="0"/>
                </a:lnTo>
                <a:lnTo>
                  <a:pt x="787907" y="33527"/>
                </a:lnTo>
                <a:lnTo>
                  <a:pt x="690371" y="80771"/>
                </a:lnTo>
                <a:lnTo>
                  <a:pt x="448055" y="198119"/>
                </a:lnTo>
                <a:lnTo>
                  <a:pt x="441959" y="201167"/>
                </a:lnTo>
                <a:lnTo>
                  <a:pt x="347471" y="245363"/>
                </a:lnTo>
                <a:lnTo>
                  <a:pt x="0" y="413003"/>
                </a:lnTo>
                <a:lnTo>
                  <a:pt x="109727" y="641603"/>
                </a:lnTo>
                <a:lnTo>
                  <a:pt x="455675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13488924" y="9433053"/>
            <a:ext cx="498474" cy="381000"/>
          </a:xfrm>
          <a:custGeom>
            <a:avLst/>
            <a:gdLst/>
            <a:ahLst/>
            <a:cxnLst/>
            <a:rect l="l" t="t" r="r" b="b"/>
            <a:pathLst>
              <a:path w="498475" h="381000">
                <a:moveTo>
                  <a:pt x="498347" y="380999"/>
                </a:moveTo>
                <a:lnTo>
                  <a:pt x="306323" y="0"/>
                </a:lnTo>
                <a:lnTo>
                  <a:pt x="198119" y="48767"/>
                </a:lnTo>
                <a:lnTo>
                  <a:pt x="0" y="140207"/>
                </a:lnTo>
                <a:lnTo>
                  <a:pt x="111251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4172713" y="9492494"/>
            <a:ext cx="332741" cy="321945"/>
          </a:xfrm>
          <a:custGeom>
            <a:avLst/>
            <a:gdLst/>
            <a:ahLst/>
            <a:cxnLst/>
            <a:rect l="l" t="t" r="r" b="b"/>
            <a:pathLst>
              <a:path w="332739" h="321945">
                <a:moveTo>
                  <a:pt x="332231" y="321563"/>
                </a:moveTo>
                <a:lnTo>
                  <a:pt x="289559" y="231647"/>
                </a:lnTo>
                <a:lnTo>
                  <a:pt x="179831" y="3047"/>
                </a:lnTo>
                <a:lnTo>
                  <a:pt x="176783" y="0"/>
                </a:ln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4172712" y="95763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3675889" y="9576313"/>
            <a:ext cx="497205" cy="238125"/>
          </a:xfrm>
          <a:custGeom>
            <a:avLst/>
            <a:gdLst/>
            <a:ahLst/>
            <a:cxnLst/>
            <a:rect l="l" t="t" r="r" b="b"/>
            <a:pathLst>
              <a:path w="497204" h="238125">
                <a:moveTo>
                  <a:pt x="496823" y="0"/>
                </a:moveTo>
                <a:lnTo>
                  <a:pt x="463295" y="16763"/>
                </a:lnTo>
                <a:lnTo>
                  <a:pt x="0" y="2377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12736073" y="5766310"/>
            <a:ext cx="840105" cy="629920"/>
          </a:xfrm>
          <a:custGeom>
            <a:avLst/>
            <a:gdLst/>
            <a:ahLst/>
            <a:cxnLst/>
            <a:rect l="l" t="t" r="r" b="b"/>
            <a:pathLst>
              <a:path w="840105" h="629920">
                <a:moveTo>
                  <a:pt x="62483" y="621791"/>
                </a:moveTo>
                <a:lnTo>
                  <a:pt x="839723" y="286511"/>
                </a:lnTo>
                <a:lnTo>
                  <a:pt x="833627" y="283463"/>
                </a:lnTo>
                <a:lnTo>
                  <a:pt x="621791" y="179831"/>
                </a:lnTo>
                <a:lnTo>
                  <a:pt x="525779" y="132587"/>
                </a:lnTo>
                <a:lnTo>
                  <a:pt x="254507" y="0"/>
                </a:lnTo>
                <a:lnTo>
                  <a:pt x="156971" y="202691"/>
                </a:lnTo>
                <a:lnTo>
                  <a:pt x="0" y="524255"/>
                </a:lnTo>
                <a:lnTo>
                  <a:pt x="47243" y="629411"/>
                </a:lnTo>
                <a:lnTo>
                  <a:pt x="62483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2895600" y="3782065"/>
            <a:ext cx="544195" cy="891539"/>
          </a:xfrm>
          <a:custGeom>
            <a:avLst/>
            <a:gdLst/>
            <a:ahLst/>
            <a:cxnLst/>
            <a:rect l="l" t="t" r="r" b="b"/>
            <a:pathLst>
              <a:path w="544195" h="891539">
                <a:moveTo>
                  <a:pt x="409955" y="880871"/>
                </a:moveTo>
                <a:lnTo>
                  <a:pt x="353567" y="774191"/>
                </a:lnTo>
                <a:lnTo>
                  <a:pt x="544067" y="673607"/>
                </a:lnTo>
                <a:lnTo>
                  <a:pt x="332231" y="274319"/>
                </a:lnTo>
                <a:lnTo>
                  <a:pt x="249935" y="118871"/>
                </a:lnTo>
                <a:lnTo>
                  <a:pt x="199643" y="22859"/>
                </a:lnTo>
                <a:lnTo>
                  <a:pt x="199643" y="21335"/>
                </a:lnTo>
                <a:lnTo>
                  <a:pt x="187451" y="0"/>
                </a:lnTo>
                <a:lnTo>
                  <a:pt x="0" y="153923"/>
                </a:lnTo>
                <a:lnTo>
                  <a:pt x="9143" y="170687"/>
                </a:lnTo>
                <a:lnTo>
                  <a:pt x="12191" y="173735"/>
                </a:lnTo>
                <a:lnTo>
                  <a:pt x="13715" y="178307"/>
                </a:lnTo>
                <a:lnTo>
                  <a:pt x="15239" y="181355"/>
                </a:lnTo>
                <a:lnTo>
                  <a:pt x="41147" y="228599"/>
                </a:lnTo>
                <a:lnTo>
                  <a:pt x="123443" y="384047"/>
                </a:lnTo>
                <a:lnTo>
                  <a:pt x="335279" y="783335"/>
                </a:lnTo>
                <a:lnTo>
                  <a:pt x="373379" y="856487"/>
                </a:lnTo>
                <a:lnTo>
                  <a:pt x="391667" y="891539"/>
                </a:lnTo>
                <a:lnTo>
                  <a:pt x="409955" y="880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518162" y="6668517"/>
            <a:ext cx="276225" cy="332740"/>
          </a:xfrm>
          <a:custGeom>
            <a:avLst/>
            <a:gdLst/>
            <a:ahLst/>
            <a:cxnLst/>
            <a:rect l="l" t="t" r="r" b="b"/>
            <a:pathLst>
              <a:path w="276225" h="332740">
                <a:moveTo>
                  <a:pt x="0" y="332231"/>
                </a:moveTo>
                <a:lnTo>
                  <a:pt x="112775" y="280415"/>
                </a:lnTo>
                <a:lnTo>
                  <a:pt x="272795" y="205739"/>
                </a:lnTo>
                <a:lnTo>
                  <a:pt x="275843" y="205739"/>
                </a:lnTo>
                <a:lnTo>
                  <a:pt x="204215" y="53339"/>
                </a:lnTo>
                <a:lnTo>
                  <a:pt x="178307" y="0"/>
                </a:lnTo>
                <a:lnTo>
                  <a:pt x="15239" y="76199"/>
                </a:ln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12100564" y="866654"/>
            <a:ext cx="688975" cy="1010919"/>
          </a:xfrm>
          <a:custGeom>
            <a:avLst/>
            <a:gdLst/>
            <a:ahLst/>
            <a:cxnLst/>
            <a:rect l="l" t="t" r="r" b="b"/>
            <a:pathLst>
              <a:path w="688975" h="1010919">
                <a:moveTo>
                  <a:pt x="0" y="0"/>
                </a:moveTo>
                <a:lnTo>
                  <a:pt x="403859" y="903731"/>
                </a:lnTo>
                <a:lnTo>
                  <a:pt x="452627" y="1010411"/>
                </a:lnTo>
                <a:lnTo>
                  <a:pt x="504443" y="989075"/>
                </a:lnTo>
                <a:lnTo>
                  <a:pt x="688847" y="912875"/>
                </a:lnTo>
                <a:lnTo>
                  <a:pt x="217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731524" y="9015482"/>
            <a:ext cx="1160144" cy="692151"/>
          </a:xfrm>
          <a:custGeom>
            <a:avLst/>
            <a:gdLst/>
            <a:ahLst/>
            <a:cxnLst/>
            <a:rect l="l" t="t" r="r" b="b"/>
            <a:pathLst>
              <a:path w="1160145" h="692150">
                <a:moveTo>
                  <a:pt x="417575" y="539495"/>
                </a:moveTo>
                <a:lnTo>
                  <a:pt x="586739" y="461771"/>
                </a:lnTo>
                <a:lnTo>
                  <a:pt x="998219" y="272795"/>
                </a:lnTo>
                <a:lnTo>
                  <a:pt x="1158239" y="199643"/>
                </a:lnTo>
                <a:lnTo>
                  <a:pt x="1159763" y="198119"/>
                </a:lnTo>
                <a:lnTo>
                  <a:pt x="1066799" y="0"/>
                </a:lnTo>
                <a:lnTo>
                  <a:pt x="1065275" y="0"/>
                </a:lnTo>
                <a:lnTo>
                  <a:pt x="905255" y="76199"/>
                </a:lnTo>
                <a:lnTo>
                  <a:pt x="505967" y="265175"/>
                </a:lnTo>
                <a:lnTo>
                  <a:pt x="454151" y="289559"/>
                </a:lnTo>
                <a:lnTo>
                  <a:pt x="0" y="504443"/>
                </a:lnTo>
                <a:lnTo>
                  <a:pt x="21335" y="547115"/>
                </a:lnTo>
                <a:lnTo>
                  <a:pt x="88391" y="691895"/>
                </a:lnTo>
                <a:lnTo>
                  <a:pt x="417575" y="539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11946634" y="866649"/>
            <a:ext cx="1079500" cy="1725295"/>
          </a:xfrm>
          <a:custGeom>
            <a:avLst/>
            <a:gdLst/>
            <a:ahLst/>
            <a:cxnLst/>
            <a:rect l="l" t="t" r="r" b="b"/>
            <a:pathLst>
              <a:path w="1079500" h="1725295">
                <a:moveTo>
                  <a:pt x="0" y="0"/>
                </a:moveTo>
                <a:lnTo>
                  <a:pt x="626363" y="1481327"/>
                </a:lnTo>
                <a:lnTo>
                  <a:pt x="652271" y="1542287"/>
                </a:lnTo>
                <a:lnTo>
                  <a:pt x="696467" y="1565147"/>
                </a:lnTo>
                <a:lnTo>
                  <a:pt x="719327" y="1577339"/>
                </a:lnTo>
                <a:lnTo>
                  <a:pt x="1005839" y="1725167"/>
                </a:lnTo>
                <a:lnTo>
                  <a:pt x="1078991" y="1586483"/>
                </a:lnTo>
                <a:lnTo>
                  <a:pt x="797051" y="1438655"/>
                </a:lnTo>
                <a:lnTo>
                  <a:pt x="800099" y="1434083"/>
                </a:lnTo>
                <a:lnTo>
                  <a:pt x="765047" y="1357883"/>
                </a:lnTo>
                <a:lnTo>
                  <a:pt x="673607" y="1158239"/>
                </a:lnTo>
                <a:lnTo>
                  <a:pt x="667511" y="1144523"/>
                </a:lnTo>
                <a:lnTo>
                  <a:pt x="606551" y="1010411"/>
                </a:lnTo>
                <a:lnTo>
                  <a:pt x="557783" y="903731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12553188" y="1779527"/>
            <a:ext cx="559435" cy="673736"/>
          </a:xfrm>
          <a:custGeom>
            <a:avLst/>
            <a:gdLst/>
            <a:ahLst/>
            <a:cxnLst/>
            <a:rect l="l" t="t" r="r" b="b"/>
            <a:pathLst>
              <a:path w="559434" h="673735">
                <a:moveTo>
                  <a:pt x="559307" y="499871"/>
                </a:moveTo>
                <a:lnTo>
                  <a:pt x="364235" y="249935"/>
                </a:lnTo>
                <a:lnTo>
                  <a:pt x="236219" y="0"/>
                </a:lnTo>
                <a:lnTo>
                  <a:pt x="51815" y="76199"/>
                </a:lnTo>
                <a:lnTo>
                  <a:pt x="0" y="97535"/>
                </a:lnTo>
                <a:lnTo>
                  <a:pt x="60959" y="231647"/>
                </a:lnTo>
                <a:lnTo>
                  <a:pt x="67055" y="245363"/>
                </a:lnTo>
                <a:lnTo>
                  <a:pt x="158495" y="445007"/>
                </a:lnTo>
                <a:lnTo>
                  <a:pt x="193547" y="521207"/>
                </a:lnTo>
                <a:lnTo>
                  <a:pt x="190499" y="525779"/>
                </a:lnTo>
                <a:lnTo>
                  <a:pt x="472439" y="673607"/>
                </a:lnTo>
                <a:lnTo>
                  <a:pt x="559307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7423408" y="6802629"/>
            <a:ext cx="762001" cy="1153796"/>
          </a:xfrm>
          <a:custGeom>
            <a:avLst/>
            <a:gdLst/>
            <a:ahLst/>
            <a:cxnLst/>
            <a:rect l="l" t="t" r="r" b="b"/>
            <a:pathLst>
              <a:path w="762000" h="1153795">
                <a:moveTo>
                  <a:pt x="477011" y="1153667"/>
                </a:moveTo>
                <a:lnTo>
                  <a:pt x="761999" y="1007363"/>
                </a:lnTo>
                <a:lnTo>
                  <a:pt x="284987" y="0"/>
                </a:lnTo>
                <a:lnTo>
                  <a:pt x="0" y="135635"/>
                </a:lnTo>
                <a:lnTo>
                  <a:pt x="477011" y="1153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5811017" y="7931917"/>
            <a:ext cx="922019" cy="628015"/>
          </a:xfrm>
          <a:custGeom>
            <a:avLst/>
            <a:gdLst/>
            <a:ahLst/>
            <a:cxnLst/>
            <a:rect l="l" t="t" r="r" b="b"/>
            <a:pathLst>
              <a:path w="922020" h="628015">
                <a:moveTo>
                  <a:pt x="922019" y="240791"/>
                </a:moveTo>
                <a:lnTo>
                  <a:pt x="812291" y="0"/>
                </a:lnTo>
                <a:lnTo>
                  <a:pt x="0" y="374903"/>
                </a:lnTo>
                <a:lnTo>
                  <a:pt x="76199" y="627887"/>
                </a:lnTo>
                <a:lnTo>
                  <a:pt x="922019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7208520" y="6938264"/>
            <a:ext cx="692150" cy="1129665"/>
          </a:xfrm>
          <a:custGeom>
            <a:avLst/>
            <a:gdLst/>
            <a:ahLst/>
            <a:cxnLst/>
            <a:rect l="l" t="t" r="r" b="b"/>
            <a:pathLst>
              <a:path w="692150" h="1129665">
                <a:moveTo>
                  <a:pt x="691895" y="1018031"/>
                </a:moveTo>
                <a:lnTo>
                  <a:pt x="214883" y="0"/>
                </a:lnTo>
                <a:lnTo>
                  <a:pt x="0" y="103631"/>
                </a:lnTo>
                <a:lnTo>
                  <a:pt x="478535" y="1129283"/>
                </a:lnTo>
                <a:lnTo>
                  <a:pt x="691895" y="10180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6132577" y="8920994"/>
            <a:ext cx="1190625" cy="893445"/>
          </a:xfrm>
          <a:custGeom>
            <a:avLst/>
            <a:gdLst/>
            <a:ahLst/>
            <a:cxnLst/>
            <a:rect l="l" t="t" r="r" b="b"/>
            <a:pathLst>
              <a:path w="1190625" h="893445">
                <a:moveTo>
                  <a:pt x="1190243" y="893063"/>
                </a:moveTo>
                <a:lnTo>
                  <a:pt x="778763" y="0"/>
                </a:lnTo>
                <a:lnTo>
                  <a:pt x="28955" y="345947"/>
                </a:lnTo>
                <a:lnTo>
                  <a:pt x="0" y="359663"/>
                </a:lnTo>
                <a:lnTo>
                  <a:pt x="129539" y="702563"/>
                </a:lnTo>
                <a:lnTo>
                  <a:pt x="167639" y="803147"/>
                </a:lnTo>
                <a:lnTo>
                  <a:pt x="201167" y="893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5728721" y="7665213"/>
            <a:ext cx="894715" cy="641984"/>
          </a:xfrm>
          <a:custGeom>
            <a:avLst/>
            <a:gdLst/>
            <a:ahLst/>
            <a:cxnLst/>
            <a:rect l="l" t="t" r="r" b="b"/>
            <a:pathLst>
              <a:path w="894715" h="641984">
                <a:moveTo>
                  <a:pt x="894587" y="266699"/>
                </a:moveTo>
                <a:lnTo>
                  <a:pt x="772667" y="0"/>
                </a:lnTo>
                <a:lnTo>
                  <a:pt x="0" y="362711"/>
                </a:lnTo>
                <a:lnTo>
                  <a:pt x="82295" y="641603"/>
                </a:lnTo>
                <a:lnTo>
                  <a:pt x="89458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5448300" y="8306817"/>
            <a:ext cx="439419" cy="402590"/>
          </a:xfrm>
          <a:custGeom>
            <a:avLst/>
            <a:gdLst/>
            <a:ahLst/>
            <a:cxnLst/>
            <a:rect l="l" t="t" r="r" b="b"/>
            <a:pathLst>
              <a:path w="439420" h="402590">
                <a:moveTo>
                  <a:pt x="438911" y="252983"/>
                </a:moveTo>
                <a:lnTo>
                  <a:pt x="362711" y="0"/>
                </a:lnTo>
                <a:lnTo>
                  <a:pt x="0" y="167639"/>
                </a:lnTo>
                <a:lnTo>
                  <a:pt x="109727" y="402335"/>
                </a:lnTo>
                <a:lnTo>
                  <a:pt x="438911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12841228" y="866654"/>
            <a:ext cx="789939" cy="600709"/>
          </a:xfrm>
          <a:custGeom>
            <a:avLst/>
            <a:gdLst/>
            <a:ahLst/>
            <a:cxnLst/>
            <a:rect l="l" t="t" r="r" b="b"/>
            <a:pathLst>
              <a:path w="789940" h="600710">
                <a:moveTo>
                  <a:pt x="0" y="0"/>
                </a:moveTo>
                <a:lnTo>
                  <a:pt x="242315" y="399287"/>
                </a:lnTo>
                <a:lnTo>
                  <a:pt x="333755" y="441959"/>
                </a:lnTo>
                <a:lnTo>
                  <a:pt x="673607" y="600455"/>
                </a:lnTo>
                <a:lnTo>
                  <a:pt x="789431" y="373379"/>
                </a:lnTo>
                <a:lnTo>
                  <a:pt x="489203" y="184403"/>
                </a:lnTo>
                <a:lnTo>
                  <a:pt x="452627" y="242315"/>
                </a:lnTo>
                <a:lnTo>
                  <a:pt x="445007" y="252983"/>
                </a:lnTo>
                <a:lnTo>
                  <a:pt x="406907" y="228599"/>
                </a:lnTo>
                <a:lnTo>
                  <a:pt x="362711" y="132587"/>
                </a:lnTo>
                <a:lnTo>
                  <a:pt x="3032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14104619" y="6255511"/>
            <a:ext cx="510540" cy="1343024"/>
          </a:xfrm>
          <a:custGeom>
            <a:avLst/>
            <a:gdLst/>
            <a:ahLst/>
            <a:cxnLst/>
            <a:rect l="l" t="t" r="r" b="b"/>
            <a:pathLst>
              <a:path w="510540" h="1343025">
                <a:moveTo>
                  <a:pt x="510539" y="522731"/>
                </a:moveTo>
                <a:lnTo>
                  <a:pt x="295655" y="0"/>
                </a:lnTo>
                <a:lnTo>
                  <a:pt x="30479" y="129539"/>
                </a:lnTo>
                <a:lnTo>
                  <a:pt x="0" y="143255"/>
                </a:lnTo>
                <a:lnTo>
                  <a:pt x="510539" y="1342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1447805" y="866648"/>
            <a:ext cx="704215" cy="1082040"/>
          </a:xfrm>
          <a:custGeom>
            <a:avLst/>
            <a:gdLst/>
            <a:ahLst/>
            <a:cxnLst/>
            <a:rect l="l" t="t" r="r" b="b"/>
            <a:pathLst>
              <a:path w="704214" h="1082039">
                <a:moveTo>
                  <a:pt x="0" y="0"/>
                </a:moveTo>
                <a:lnTo>
                  <a:pt x="451103" y="920495"/>
                </a:lnTo>
                <a:lnTo>
                  <a:pt x="530351" y="1082039"/>
                </a:lnTo>
                <a:lnTo>
                  <a:pt x="638555" y="1016507"/>
                </a:lnTo>
                <a:lnTo>
                  <a:pt x="704087" y="975359"/>
                </a:lnTo>
                <a:lnTo>
                  <a:pt x="637031" y="839723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3837435" y="866650"/>
            <a:ext cx="695324" cy="1207135"/>
          </a:xfrm>
          <a:custGeom>
            <a:avLst/>
            <a:gdLst/>
            <a:ahLst/>
            <a:cxnLst/>
            <a:rect l="l" t="t" r="r" b="b"/>
            <a:pathLst>
              <a:path w="695325" h="1207135">
                <a:moveTo>
                  <a:pt x="694943" y="1207007"/>
                </a:moveTo>
                <a:lnTo>
                  <a:pt x="653795" y="1168907"/>
                </a:lnTo>
                <a:lnTo>
                  <a:pt x="486155" y="1010411"/>
                </a:lnTo>
                <a:lnTo>
                  <a:pt x="440435" y="967739"/>
                </a:lnTo>
                <a:lnTo>
                  <a:pt x="510539" y="896111"/>
                </a:lnTo>
                <a:lnTo>
                  <a:pt x="348995" y="713231"/>
                </a:lnTo>
                <a:lnTo>
                  <a:pt x="294131" y="650747"/>
                </a:lnTo>
                <a:lnTo>
                  <a:pt x="304799" y="6400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3631697" y="866649"/>
            <a:ext cx="901065" cy="1438909"/>
          </a:xfrm>
          <a:custGeom>
            <a:avLst/>
            <a:gdLst/>
            <a:ahLst/>
            <a:cxnLst/>
            <a:rect l="l" t="t" r="r" b="b"/>
            <a:pathLst>
              <a:path w="901064" h="1438910">
                <a:moveTo>
                  <a:pt x="0" y="0"/>
                </a:moveTo>
                <a:lnTo>
                  <a:pt x="219455" y="496823"/>
                </a:lnTo>
                <a:lnTo>
                  <a:pt x="352043" y="800099"/>
                </a:lnTo>
                <a:lnTo>
                  <a:pt x="464819" y="1054607"/>
                </a:lnTo>
                <a:lnTo>
                  <a:pt x="377951" y="1142999"/>
                </a:lnTo>
                <a:lnTo>
                  <a:pt x="428243" y="1193291"/>
                </a:lnTo>
                <a:lnTo>
                  <a:pt x="629411" y="1397507"/>
                </a:lnTo>
                <a:lnTo>
                  <a:pt x="670559" y="1438655"/>
                </a:lnTo>
                <a:lnTo>
                  <a:pt x="900683" y="1207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13815061" y="6398766"/>
            <a:ext cx="800100" cy="2165986"/>
          </a:xfrm>
          <a:custGeom>
            <a:avLst/>
            <a:gdLst/>
            <a:ahLst/>
            <a:cxnLst/>
            <a:rect l="l" t="t" r="r" b="b"/>
            <a:pathLst>
              <a:path w="800100" h="2165984">
                <a:moveTo>
                  <a:pt x="800099" y="1199387"/>
                </a:moveTo>
                <a:lnTo>
                  <a:pt x="289559" y="0"/>
                </a:lnTo>
                <a:lnTo>
                  <a:pt x="269747" y="10667"/>
                </a:lnTo>
                <a:lnTo>
                  <a:pt x="115823" y="83819"/>
                </a:lnTo>
                <a:lnTo>
                  <a:pt x="0" y="141731"/>
                </a:lnTo>
                <a:lnTo>
                  <a:pt x="77723" y="339851"/>
                </a:lnTo>
                <a:lnTo>
                  <a:pt x="156971" y="541019"/>
                </a:lnTo>
                <a:lnTo>
                  <a:pt x="237743" y="742187"/>
                </a:lnTo>
                <a:lnTo>
                  <a:pt x="316991" y="943355"/>
                </a:lnTo>
                <a:lnTo>
                  <a:pt x="396239" y="1142999"/>
                </a:lnTo>
                <a:lnTo>
                  <a:pt x="475487" y="1344167"/>
                </a:lnTo>
                <a:lnTo>
                  <a:pt x="556259" y="1548383"/>
                </a:lnTo>
                <a:lnTo>
                  <a:pt x="800099" y="2165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13144504" y="866647"/>
            <a:ext cx="634365" cy="373380"/>
          </a:xfrm>
          <a:custGeom>
            <a:avLst/>
            <a:gdLst/>
            <a:ahLst/>
            <a:cxnLst/>
            <a:rect l="l" t="t" r="r" b="b"/>
            <a:pathLst>
              <a:path w="634365" h="373380">
                <a:moveTo>
                  <a:pt x="0" y="0"/>
                </a:moveTo>
                <a:lnTo>
                  <a:pt x="59435" y="132587"/>
                </a:lnTo>
                <a:lnTo>
                  <a:pt x="103631" y="228599"/>
                </a:lnTo>
                <a:lnTo>
                  <a:pt x="141731" y="252983"/>
                </a:lnTo>
                <a:lnTo>
                  <a:pt x="149351" y="242315"/>
                </a:lnTo>
                <a:lnTo>
                  <a:pt x="185927" y="184403"/>
                </a:lnTo>
                <a:lnTo>
                  <a:pt x="486155" y="373379"/>
                </a:lnTo>
                <a:lnTo>
                  <a:pt x="545591" y="246887"/>
                </a:lnTo>
                <a:lnTo>
                  <a:pt x="277367" y="67055"/>
                </a:lnTo>
                <a:lnTo>
                  <a:pt x="297179" y="28955"/>
                </a:lnTo>
                <a:lnTo>
                  <a:pt x="278891" y="0"/>
                </a:lnTo>
                <a:lnTo>
                  <a:pt x="297179" y="28955"/>
                </a:lnTo>
                <a:lnTo>
                  <a:pt x="277367" y="67055"/>
                </a:lnTo>
                <a:lnTo>
                  <a:pt x="545591" y="246887"/>
                </a:lnTo>
                <a:lnTo>
                  <a:pt x="63398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1185672" y="866647"/>
            <a:ext cx="1414780" cy="2407920"/>
          </a:xfrm>
          <a:custGeom>
            <a:avLst/>
            <a:gdLst/>
            <a:ahLst/>
            <a:cxnLst/>
            <a:rect l="l" t="t" r="r" b="b"/>
            <a:pathLst>
              <a:path w="1414780" h="2407920">
                <a:moveTo>
                  <a:pt x="0" y="0"/>
                </a:moveTo>
                <a:lnTo>
                  <a:pt x="1162811" y="2322575"/>
                </a:lnTo>
                <a:lnTo>
                  <a:pt x="1197863" y="2363723"/>
                </a:lnTo>
                <a:lnTo>
                  <a:pt x="1235963" y="2407919"/>
                </a:lnTo>
                <a:lnTo>
                  <a:pt x="1414271" y="2276855"/>
                </a:lnTo>
                <a:lnTo>
                  <a:pt x="1388363" y="2244851"/>
                </a:lnTo>
                <a:lnTo>
                  <a:pt x="1370075" y="2221991"/>
                </a:lnTo>
                <a:lnTo>
                  <a:pt x="1322831" y="2165603"/>
                </a:lnTo>
                <a:lnTo>
                  <a:pt x="792479" y="1082039"/>
                </a:lnTo>
                <a:lnTo>
                  <a:pt x="713231" y="92049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1677924" y="866649"/>
            <a:ext cx="1560830" cy="2516506"/>
          </a:xfrm>
          <a:custGeom>
            <a:avLst/>
            <a:gdLst/>
            <a:ahLst/>
            <a:cxnLst/>
            <a:rect l="l" t="t" r="r" b="b"/>
            <a:pathLst>
              <a:path w="1560830" h="2516504">
                <a:moveTo>
                  <a:pt x="0" y="0"/>
                </a:moveTo>
                <a:lnTo>
                  <a:pt x="406907" y="839723"/>
                </a:lnTo>
                <a:lnTo>
                  <a:pt x="473963" y="975359"/>
                </a:lnTo>
                <a:lnTo>
                  <a:pt x="989075" y="2001011"/>
                </a:lnTo>
                <a:lnTo>
                  <a:pt x="1062227" y="2092451"/>
                </a:lnTo>
                <a:lnTo>
                  <a:pt x="1071371" y="2104643"/>
                </a:lnTo>
                <a:lnTo>
                  <a:pt x="1110995" y="2154935"/>
                </a:lnTo>
                <a:lnTo>
                  <a:pt x="1341119" y="2444495"/>
                </a:lnTo>
                <a:lnTo>
                  <a:pt x="1397507" y="2516123"/>
                </a:lnTo>
                <a:lnTo>
                  <a:pt x="1412747" y="2503931"/>
                </a:lnTo>
                <a:lnTo>
                  <a:pt x="1557527" y="2375915"/>
                </a:lnTo>
                <a:lnTo>
                  <a:pt x="1560575" y="2372867"/>
                </a:lnTo>
                <a:lnTo>
                  <a:pt x="1508759" y="2308859"/>
                </a:lnTo>
                <a:lnTo>
                  <a:pt x="1239011" y="1976627"/>
                </a:lnTo>
                <a:lnTo>
                  <a:pt x="1182623" y="1906523"/>
                </a:lnTo>
                <a:lnTo>
                  <a:pt x="2956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2264664" y="866649"/>
            <a:ext cx="1308100" cy="2287904"/>
          </a:xfrm>
          <a:custGeom>
            <a:avLst/>
            <a:gdLst/>
            <a:ahLst/>
            <a:cxnLst/>
            <a:rect l="l" t="t" r="r" b="b"/>
            <a:pathLst>
              <a:path w="1308100" h="2287905">
                <a:moveTo>
                  <a:pt x="0" y="0"/>
                </a:moveTo>
                <a:lnTo>
                  <a:pt x="1043939" y="2211323"/>
                </a:lnTo>
                <a:lnTo>
                  <a:pt x="1077467" y="2282951"/>
                </a:lnTo>
                <a:lnTo>
                  <a:pt x="1080515" y="2287523"/>
                </a:lnTo>
                <a:lnTo>
                  <a:pt x="1307591" y="2075687"/>
                </a:lnTo>
                <a:lnTo>
                  <a:pt x="1295399" y="2049779"/>
                </a:lnTo>
                <a:lnTo>
                  <a:pt x="1281683" y="2020823"/>
                </a:lnTo>
                <a:lnTo>
                  <a:pt x="1220723" y="1892807"/>
                </a:lnTo>
                <a:lnTo>
                  <a:pt x="1083563" y="1601723"/>
                </a:lnTo>
                <a:lnTo>
                  <a:pt x="947927" y="1313687"/>
                </a:lnTo>
                <a:lnTo>
                  <a:pt x="871727" y="1152143"/>
                </a:lnTo>
                <a:lnTo>
                  <a:pt x="326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11710415" y="8399780"/>
            <a:ext cx="608331" cy="830580"/>
          </a:xfrm>
          <a:custGeom>
            <a:avLst/>
            <a:gdLst/>
            <a:ahLst/>
            <a:cxnLst/>
            <a:rect l="l" t="t" r="r" b="b"/>
            <a:pathLst>
              <a:path w="608329" h="830579">
                <a:moveTo>
                  <a:pt x="441959" y="320039"/>
                </a:moveTo>
                <a:lnTo>
                  <a:pt x="545591" y="118871"/>
                </a:lnTo>
                <a:lnTo>
                  <a:pt x="608075" y="0"/>
                </a:lnTo>
                <a:lnTo>
                  <a:pt x="391667" y="99059"/>
                </a:lnTo>
                <a:lnTo>
                  <a:pt x="379475" y="103631"/>
                </a:lnTo>
                <a:lnTo>
                  <a:pt x="316991" y="132587"/>
                </a:lnTo>
                <a:lnTo>
                  <a:pt x="257555" y="245363"/>
                </a:lnTo>
                <a:lnTo>
                  <a:pt x="201167" y="352043"/>
                </a:lnTo>
                <a:lnTo>
                  <a:pt x="0" y="739139"/>
                </a:lnTo>
                <a:lnTo>
                  <a:pt x="176783" y="830579"/>
                </a:lnTo>
                <a:lnTo>
                  <a:pt x="441959" y="3200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10306811" y="9001760"/>
            <a:ext cx="806450" cy="812800"/>
          </a:xfrm>
          <a:custGeom>
            <a:avLst/>
            <a:gdLst/>
            <a:ahLst/>
            <a:cxnLst/>
            <a:rect l="l" t="t" r="r" b="b"/>
            <a:pathLst>
              <a:path w="806450" h="812800">
                <a:moveTo>
                  <a:pt x="544067" y="812291"/>
                </a:moveTo>
                <a:lnTo>
                  <a:pt x="638555" y="633983"/>
                </a:lnTo>
                <a:lnTo>
                  <a:pt x="667511" y="579119"/>
                </a:lnTo>
                <a:lnTo>
                  <a:pt x="806195" y="318515"/>
                </a:lnTo>
                <a:lnTo>
                  <a:pt x="539495" y="185927"/>
                </a:lnTo>
                <a:lnTo>
                  <a:pt x="161543" y="0"/>
                </a:lnTo>
                <a:lnTo>
                  <a:pt x="138683" y="44195"/>
                </a:lnTo>
                <a:lnTo>
                  <a:pt x="0" y="316991"/>
                </a:lnTo>
                <a:lnTo>
                  <a:pt x="175259" y="437387"/>
                </a:lnTo>
                <a:lnTo>
                  <a:pt x="262127" y="498347"/>
                </a:lnTo>
                <a:lnTo>
                  <a:pt x="345947" y="605027"/>
                </a:lnTo>
                <a:lnTo>
                  <a:pt x="454151" y="746759"/>
                </a:lnTo>
                <a:lnTo>
                  <a:pt x="505967" y="812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6004560" y="6737094"/>
            <a:ext cx="3150235" cy="3077211"/>
          </a:xfrm>
          <a:custGeom>
            <a:avLst/>
            <a:gdLst/>
            <a:ahLst/>
            <a:cxnLst/>
            <a:rect l="l" t="t" r="r" b="b"/>
            <a:pathLst>
              <a:path w="3150234" h="3077209">
                <a:moveTo>
                  <a:pt x="1636775" y="3076955"/>
                </a:moveTo>
                <a:lnTo>
                  <a:pt x="3133343" y="2450591"/>
                </a:lnTo>
                <a:lnTo>
                  <a:pt x="3150107" y="2417063"/>
                </a:lnTo>
                <a:lnTo>
                  <a:pt x="2752343" y="2127503"/>
                </a:lnTo>
                <a:lnTo>
                  <a:pt x="2272283" y="1443227"/>
                </a:lnTo>
                <a:lnTo>
                  <a:pt x="2246375" y="1406651"/>
                </a:lnTo>
                <a:lnTo>
                  <a:pt x="2197607" y="1338071"/>
                </a:lnTo>
                <a:lnTo>
                  <a:pt x="2193035" y="1328927"/>
                </a:lnTo>
                <a:lnTo>
                  <a:pt x="2167127" y="1293875"/>
                </a:lnTo>
                <a:lnTo>
                  <a:pt x="2122931" y="1229867"/>
                </a:lnTo>
                <a:lnTo>
                  <a:pt x="2092451" y="1187195"/>
                </a:lnTo>
                <a:lnTo>
                  <a:pt x="2089403" y="1182623"/>
                </a:lnTo>
                <a:lnTo>
                  <a:pt x="2132075" y="1152143"/>
                </a:lnTo>
                <a:lnTo>
                  <a:pt x="2237231" y="1074419"/>
                </a:lnTo>
                <a:lnTo>
                  <a:pt x="2278379" y="1042415"/>
                </a:lnTo>
                <a:lnTo>
                  <a:pt x="2394203" y="957071"/>
                </a:lnTo>
                <a:lnTo>
                  <a:pt x="2351531" y="894587"/>
                </a:lnTo>
                <a:lnTo>
                  <a:pt x="2346959" y="885443"/>
                </a:lnTo>
                <a:lnTo>
                  <a:pt x="2322575" y="839723"/>
                </a:lnTo>
                <a:lnTo>
                  <a:pt x="2171699" y="562355"/>
                </a:lnTo>
                <a:lnTo>
                  <a:pt x="2183891" y="556259"/>
                </a:lnTo>
                <a:lnTo>
                  <a:pt x="1844039" y="0"/>
                </a:lnTo>
                <a:lnTo>
                  <a:pt x="1703831" y="65531"/>
                </a:lnTo>
                <a:lnTo>
                  <a:pt x="2180843" y="1072895"/>
                </a:lnTo>
                <a:lnTo>
                  <a:pt x="1895855" y="1219199"/>
                </a:lnTo>
                <a:lnTo>
                  <a:pt x="1682495" y="1330451"/>
                </a:lnTo>
                <a:lnTo>
                  <a:pt x="1447799" y="1450847"/>
                </a:lnTo>
                <a:lnTo>
                  <a:pt x="1357883" y="1498091"/>
                </a:lnTo>
                <a:lnTo>
                  <a:pt x="1220723" y="1569719"/>
                </a:lnTo>
                <a:lnTo>
                  <a:pt x="870203" y="1749551"/>
                </a:lnTo>
                <a:lnTo>
                  <a:pt x="28955" y="2185415"/>
                </a:lnTo>
                <a:lnTo>
                  <a:pt x="0" y="2200655"/>
                </a:lnTo>
                <a:lnTo>
                  <a:pt x="15239" y="2243327"/>
                </a:lnTo>
                <a:lnTo>
                  <a:pt x="71627" y="2394203"/>
                </a:lnTo>
                <a:lnTo>
                  <a:pt x="99059" y="2464307"/>
                </a:lnTo>
                <a:lnTo>
                  <a:pt x="128015" y="2543555"/>
                </a:lnTo>
                <a:lnTo>
                  <a:pt x="156971" y="2529839"/>
                </a:lnTo>
                <a:lnTo>
                  <a:pt x="906779" y="2183891"/>
                </a:lnTo>
                <a:lnTo>
                  <a:pt x="1318259" y="30769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8093964" y="6607558"/>
            <a:ext cx="2159635" cy="2693036"/>
          </a:xfrm>
          <a:custGeom>
            <a:avLst/>
            <a:gdLst/>
            <a:ahLst/>
            <a:cxnLst/>
            <a:rect l="l" t="t" r="r" b="b"/>
            <a:pathLst>
              <a:path w="2159634" h="2693034">
                <a:moveTo>
                  <a:pt x="1447799" y="2692907"/>
                </a:moveTo>
                <a:lnTo>
                  <a:pt x="1525523" y="2542031"/>
                </a:lnTo>
                <a:lnTo>
                  <a:pt x="1534667" y="2523743"/>
                </a:lnTo>
                <a:lnTo>
                  <a:pt x="1569719" y="2455163"/>
                </a:lnTo>
                <a:lnTo>
                  <a:pt x="1714499" y="2168651"/>
                </a:lnTo>
                <a:lnTo>
                  <a:pt x="1816607" y="1967483"/>
                </a:lnTo>
                <a:lnTo>
                  <a:pt x="1956815" y="1690115"/>
                </a:lnTo>
                <a:lnTo>
                  <a:pt x="2011679" y="1583435"/>
                </a:lnTo>
                <a:lnTo>
                  <a:pt x="2125979" y="1356359"/>
                </a:lnTo>
                <a:lnTo>
                  <a:pt x="2159507" y="1292351"/>
                </a:lnTo>
                <a:lnTo>
                  <a:pt x="2151887" y="1277111"/>
                </a:lnTo>
                <a:lnTo>
                  <a:pt x="1533143" y="0"/>
                </a:lnTo>
                <a:lnTo>
                  <a:pt x="94487" y="685799"/>
                </a:lnTo>
                <a:lnTo>
                  <a:pt x="82295" y="691895"/>
                </a:lnTo>
                <a:lnTo>
                  <a:pt x="233171" y="969263"/>
                </a:lnTo>
                <a:lnTo>
                  <a:pt x="257555" y="1014983"/>
                </a:lnTo>
                <a:lnTo>
                  <a:pt x="262127" y="1024127"/>
                </a:lnTo>
                <a:lnTo>
                  <a:pt x="304799" y="1086611"/>
                </a:lnTo>
                <a:lnTo>
                  <a:pt x="188975" y="1171955"/>
                </a:lnTo>
                <a:lnTo>
                  <a:pt x="147827" y="1203959"/>
                </a:lnTo>
                <a:lnTo>
                  <a:pt x="42671" y="1281683"/>
                </a:lnTo>
                <a:lnTo>
                  <a:pt x="0" y="1312163"/>
                </a:lnTo>
                <a:lnTo>
                  <a:pt x="3047" y="1316735"/>
                </a:lnTo>
                <a:lnTo>
                  <a:pt x="33527" y="1359407"/>
                </a:lnTo>
                <a:lnTo>
                  <a:pt x="77723" y="1423415"/>
                </a:lnTo>
                <a:lnTo>
                  <a:pt x="103631" y="1458467"/>
                </a:lnTo>
                <a:lnTo>
                  <a:pt x="108203" y="1467611"/>
                </a:lnTo>
                <a:lnTo>
                  <a:pt x="156971" y="1536191"/>
                </a:lnTo>
                <a:lnTo>
                  <a:pt x="182879" y="1572767"/>
                </a:lnTo>
                <a:lnTo>
                  <a:pt x="662939" y="2257043"/>
                </a:lnTo>
                <a:lnTo>
                  <a:pt x="1060703" y="2546603"/>
                </a:lnTo>
                <a:lnTo>
                  <a:pt x="1078991" y="2511551"/>
                </a:lnTo>
                <a:lnTo>
                  <a:pt x="1447799" y="2692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5673856" y="8956041"/>
            <a:ext cx="169545" cy="67310"/>
          </a:xfrm>
          <a:custGeom>
            <a:avLst/>
            <a:gdLst/>
            <a:ahLst/>
            <a:cxnLst/>
            <a:rect l="l" t="t" r="r" b="b"/>
            <a:pathLst>
              <a:path w="169545" h="67309">
                <a:moveTo>
                  <a:pt x="144779" y="64007"/>
                </a:moveTo>
                <a:lnTo>
                  <a:pt x="147827" y="62483"/>
                </a:lnTo>
                <a:lnTo>
                  <a:pt x="169163" y="56387"/>
                </a:lnTo>
                <a:lnTo>
                  <a:pt x="67055" y="22859"/>
                </a:lnTo>
                <a:lnTo>
                  <a:pt x="0" y="0"/>
                </a:lnTo>
                <a:lnTo>
                  <a:pt x="12191" y="25907"/>
                </a:lnTo>
                <a:lnTo>
                  <a:pt x="25907" y="36575"/>
                </a:lnTo>
                <a:lnTo>
                  <a:pt x="41147" y="48767"/>
                </a:lnTo>
                <a:lnTo>
                  <a:pt x="76199" y="60959"/>
                </a:lnTo>
                <a:lnTo>
                  <a:pt x="111251" y="67055"/>
                </a:lnTo>
                <a:lnTo>
                  <a:pt x="144779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12990578" y="5495035"/>
            <a:ext cx="810895" cy="638810"/>
          </a:xfrm>
          <a:custGeom>
            <a:avLst/>
            <a:gdLst/>
            <a:ahLst/>
            <a:cxnLst/>
            <a:rect l="l" t="t" r="r" b="b"/>
            <a:pathLst>
              <a:path w="810894" h="638810">
                <a:moveTo>
                  <a:pt x="810767" y="333755"/>
                </a:moveTo>
                <a:lnTo>
                  <a:pt x="409955" y="135635"/>
                </a:lnTo>
                <a:lnTo>
                  <a:pt x="246887" y="56387"/>
                </a:lnTo>
                <a:lnTo>
                  <a:pt x="132587" y="0"/>
                </a:lnTo>
                <a:lnTo>
                  <a:pt x="131063" y="0"/>
                </a:lnTo>
                <a:lnTo>
                  <a:pt x="97535" y="73151"/>
                </a:lnTo>
                <a:lnTo>
                  <a:pt x="0" y="271271"/>
                </a:lnTo>
                <a:lnTo>
                  <a:pt x="271271" y="403859"/>
                </a:lnTo>
                <a:lnTo>
                  <a:pt x="367283" y="451103"/>
                </a:lnTo>
                <a:lnTo>
                  <a:pt x="579119" y="554735"/>
                </a:lnTo>
                <a:lnTo>
                  <a:pt x="585215" y="557783"/>
                </a:lnTo>
                <a:lnTo>
                  <a:pt x="624839" y="541019"/>
                </a:lnTo>
                <a:lnTo>
                  <a:pt x="662939" y="638555"/>
                </a:lnTo>
                <a:lnTo>
                  <a:pt x="810767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518161" y="4621784"/>
            <a:ext cx="1605279" cy="1164590"/>
          </a:xfrm>
          <a:custGeom>
            <a:avLst/>
            <a:gdLst/>
            <a:ahLst/>
            <a:cxnLst/>
            <a:rect l="l" t="t" r="r" b="b"/>
            <a:pathLst>
              <a:path w="1605280" h="1164589">
                <a:moveTo>
                  <a:pt x="0" y="1164335"/>
                </a:moveTo>
                <a:lnTo>
                  <a:pt x="4571" y="1161287"/>
                </a:lnTo>
                <a:lnTo>
                  <a:pt x="190499" y="1046987"/>
                </a:lnTo>
                <a:lnTo>
                  <a:pt x="262127" y="1002791"/>
                </a:lnTo>
                <a:lnTo>
                  <a:pt x="289559" y="984503"/>
                </a:lnTo>
                <a:lnTo>
                  <a:pt x="303275" y="976883"/>
                </a:lnTo>
                <a:lnTo>
                  <a:pt x="742187" y="705611"/>
                </a:lnTo>
                <a:lnTo>
                  <a:pt x="1197863" y="347471"/>
                </a:lnTo>
                <a:lnTo>
                  <a:pt x="1261871" y="297179"/>
                </a:lnTo>
                <a:lnTo>
                  <a:pt x="1290827" y="274319"/>
                </a:lnTo>
                <a:lnTo>
                  <a:pt x="1435607" y="161543"/>
                </a:lnTo>
                <a:lnTo>
                  <a:pt x="1452371" y="147827"/>
                </a:lnTo>
                <a:lnTo>
                  <a:pt x="1484375" y="123443"/>
                </a:lnTo>
                <a:lnTo>
                  <a:pt x="1485899" y="120395"/>
                </a:lnTo>
                <a:lnTo>
                  <a:pt x="1594103" y="36575"/>
                </a:lnTo>
                <a:lnTo>
                  <a:pt x="1604771" y="27431"/>
                </a:lnTo>
                <a:lnTo>
                  <a:pt x="1598675" y="15239"/>
                </a:lnTo>
                <a:lnTo>
                  <a:pt x="1589531" y="0"/>
                </a:lnTo>
                <a:lnTo>
                  <a:pt x="1293875" y="236219"/>
                </a:lnTo>
                <a:lnTo>
                  <a:pt x="1278635" y="248411"/>
                </a:lnTo>
                <a:lnTo>
                  <a:pt x="1249679" y="272795"/>
                </a:lnTo>
                <a:lnTo>
                  <a:pt x="999743" y="473963"/>
                </a:lnTo>
                <a:lnTo>
                  <a:pt x="739139" y="681227"/>
                </a:lnTo>
                <a:lnTo>
                  <a:pt x="338327" y="928115"/>
                </a:lnTo>
                <a:lnTo>
                  <a:pt x="278891" y="964691"/>
                </a:lnTo>
                <a:lnTo>
                  <a:pt x="193547" y="1018031"/>
                </a:lnTo>
                <a:lnTo>
                  <a:pt x="0" y="1136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8461248" y="9673849"/>
            <a:ext cx="524510" cy="140335"/>
          </a:xfrm>
          <a:custGeom>
            <a:avLst/>
            <a:gdLst/>
            <a:ahLst/>
            <a:cxnLst/>
            <a:rect l="l" t="t" r="r" b="b"/>
            <a:pathLst>
              <a:path w="524509" h="140334">
                <a:moveTo>
                  <a:pt x="524255" y="140207"/>
                </a:moveTo>
                <a:lnTo>
                  <a:pt x="242315" y="0"/>
                </a:lnTo>
                <a:lnTo>
                  <a:pt x="0" y="99059"/>
                </a:lnTo>
                <a:lnTo>
                  <a:pt x="82295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518162" y="2994152"/>
            <a:ext cx="977265" cy="1873250"/>
          </a:xfrm>
          <a:custGeom>
            <a:avLst/>
            <a:gdLst/>
            <a:ahLst/>
            <a:cxnLst/>
            <a:rect l="l" t="t" r="r" b="b"/>
            <a:pathLst>
              <a:path w="977265" h="1873250">
                <a:moveTo>
                  <a:pt x="0" y="928115"/>
                </a:moveTo>
                <a:lnTo>
                  <a:pt x="252983" y="1446275"/>
                </a:lnTo>
                <a:lnTo>
                  <a:pt x="265175" y="1470659"/>
                </a:lnTo>
                <a:lnTo>
                  <a:pt x="359663" y="1383791"/>
                </a:lnTo>
                <a:lnTo>
                  <a:pt x="569975" y="1626107"/>
                </a:lnTo>
                <a:lnTo>
                  <a:pt x="469391" y="1716023"/>
                </a:lnTo>
                <a:lnTo>
                  <a:pt x="585215" y="1856231"/>
                </a:lnTo>
                <a:lnTo>
                  <a:pt x="598931" y="1872995"/>
                </a:lnTo>
                <a:lnTo>
                  <a:pt x="704087" y="1813559"/>
                </a:lnTo>
                <a:lnTo>
                  <a:pt x="737615" y="1790699"/>
                </a:lnTo>
                <a:lnTo>
                  <a:pt x="976883" y="1636775"/>
                </a:lnTo>
                <a:lnTo>
                  <a:pt x="957071" y="1610867"/>
                </a:lnTo>
                <a:lnTo>
                  <a:pt x="489203" y="10012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699521" y="9753097"/>
            <a:ext cx="170815" cy="60959"/>
          </a:xfrm>
          <a:custGeom>
            <a:avLst/>
            <a:gdLst/>
            <a:ahLst/>
            <a:cxnLst/>
            <a:rect l="l" t="t" r="r" b="b"/>
            <a:pathLst>
              <a:path w="170815" h="60959">
                <a:moveTo>
                  <a:pt x="170687" y="60959"/>
                </a:moveTo>
                <a:lnTo>
                  <a:pt x="141731" y="0"/>
                </a:ln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518163" y="6284474"/>
            <a:ext cx="85725" cy="227329"/>
          </a:xfrm>
          <a:custGeom>
            <a:avLst/>
            <a:gdLst/>
            <a:ahLst/>
            <a:cxnLst/>
            <a:rect l="l" t="t" r="r" b="b"/>
            <a:pathLst>
              <a:path w="85725" h="227329">
                <a:moveTo>
                  <a:pt x="0" y="227075"/>
                </a:moveTo>
                <a:lnTo>
                  <a:pt x="85343" y="1844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11565635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4883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8394196" y="6156451"/>
            <a:ext cx="762001" cy="586740"/>
          </a:xfrm>
          <a:custGeom>
            <a:avLst/>
            <a:gdLst/>
            <a:ahLst/>
            <a:cxnLst/>
            <a:rect l="l" t="t" r="r" b="b"/>
            <a:pathLst>
              <a:path w="762000" h="586740">
                <a:moveTo>
                  <a:pt x="336803" y="486155"/>
                </a:moveTo>
                <a:lnTo>
                  <a:pt x="294131" y="400811"/>
                </a:lnTo>
                <a:lnTo>
                  <a:pt x="761999" y="181355"/>
                </a:lnTo>
                <a:lnTo>
                  <a:pt x="673607" y="0"/>
                </a:lnTo>
                <a:lnTo>
                  <a:pt x="0" y="320039"/>
                </a:lnTo>
                <a:lnTo>
                  <a:pt x="1523" y="323087"/>
                </a:lnTo>
                <a:lnTo>
                  <a:pt x="121919" y="586739"/>
                </a:lnTo>
                <a:lnTo>
                  <a:pt x="336803" y="486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518160" y="7645404"/>
            <a:ext cx="728980" cy="530861"/>
          </a:xfrm>
          <a:custGeom>
            <a:avLst/>
            <a:gdLst/>
            <a:ahLst/>
            <a:cxnLst/>
            <a:rect l="l" t="t" r="r" b="b"/>
            <a:pathLst>
              <a:path w="728980" h="530859">
                <a:moveTo>
                  <a:pt x="0" y="530351"/>
                </a:moveTo>
                <a:lnTo>
                  <a:pt x="146303" y="463295"/>
                </a:lnTo>
                <a:lnTo>
                  <a:pt x="198119" y="438911"/>
                </a:lnTo>
                <a:lnTo>
                  <a:pt x="566927" y="269747"/>
                </a:lnTo>
                <a:lnTo>
                  <a:pt x="728471" y="195071"/>
                </a:lnTo>
                <a:lnTo>
                  <a:pt x="637031" y="0"/>
                </a:lnTo>
                <a:lnTo>
                  <a:pt x="475487" y="77723"/>
                </a:lnTo>
                <a:lnTo>
                  <a:pt x="128015" y="240791"/>
                </a:lnTo>
                <a:lnTo>
                  <a:pt x="114299" y="248411"/>
                </a:lnTo>
                <a:lnTo>
                  <a:pt x="0" y="3017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1748028" y="7147057"/>
            <a:ext cx="1637030" cy="928369"/>
          </a:xfrm>
          <a:custGeom>
            <a:avLst/>
            <a:gdLst/>
            <a:ahLst/>
            <a:cxnLst/>
            <a:rect l="l" t="t" r="r" b="b"/>
            <a:pathLst>
              <a:path w="1637029" h="928370">
                <a:moveTo>
                  <a:pt x="251459" y="851915"/>
                </a:moveTo>
                <a:lnTo>
                  <a:pt x="644651" y="664463"/>
                </a:lnTo>
                <a:lnTo>
                  <a:pt x="734567" y="620267"/>
                </a:lnTo>
                <a:lnTo>
                  <a:pt x="1636775" y="188975"/>
                </a:lnTo>
                <a:lnTo>
                  <a:pt x="1551431" y="0"/>
                </a:lnTo>
                <a:lnTo>
                  <a:pt x="579119" y="458723"/>
                </a:lnTo>
                <a:lnTo>
                  <a:pt x="553211" y="470915"/>
                </a:lnTo>
                <a:lnTo>
                  <a:pt x="160019" y="656843"/>
                </a:lnTo>
                <a:lnTo>
                  <a:pt x="0" y="731519"/>
                </a:lnTo>
                <a:lnTo>
                  <a:pt x="91439" y="928115"/>
                </a:lnTo>
                <a:lnTo>
                  <a:pt x="251459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11222734" y="8532368"/>
            <a:ext cx="805181" cy="607060"/>
          </a:xfrm>
          <a:custGeom>
            <a:avLst/>
            <a:gdLst/>
            <a:ahLst/>
            <a:cxnLst/>
            <a:rect l="l" t="t" r="r" b="b"/>
            <a:pathLst>
              <a:path w="805179" h="607059">
                <a:moveTo>
                  <a:pt x="688847" y="219455"/>
                </a:moveTo>
                <a:lnTo>
                  <a:pt x="745235" y="112775"/>
                </a:lnTo>
                <a:lnTo>
                  <a:pt x="804671" y="0"/>
                </a:lnTo>
                <a:lnTo>
                  <a:pt x="658367" y="65531"/>
                </a:lnTo>
                <a:lnTo>
                  <a:pt x="612647" y="85343"/>
                </a:lnTo>
                <a:lnTo>
                  <a:pt x="559307" y="109727"/>
                </a:lnTo>
                <a:lnTo>
                  <a:pt x="428243" y="169163"/>
                </a:lnTo>
                <a:lnTo>
                  <a:pt x="0" y="362711"/>
                </a:lnTo>
                <a:lnTo>
                  <a:pt x="208787" y="469391"/>
                </a:lnTo>
                <a:lnTo>
                  <a:pt x="487679" y="606551"/>
                </a:lnTo>
                <a:lnTo>
                  <a:pt x="688847" y="219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12451084" y="8794496"/>
            <a:ext cx="681355" cy="868680"/>
          </a:xfrm>
          <a:custGeom>
            <a:avLst/>
            <a:gdLst/>
            <a:ahLst/>
            <a:cxnLst/>
            <a:rect l="l" t="t" r="r" b="b"/>
            <a:pathLst>
              <a:path w="681355" h="868679">
                <a:moveTo>
                  <a:pt x="330707" y="826007"/>
                </a:moveTo>
                <a:lnTo>
                  <a:pt x="478535" y="536447"/>
                </a:lnTo>
                <a:lnTo>
                  <a:pt x="681227" y="150875"/>
                </a:lnTo>
                <a:lnTo>
                  <a:pt x="664463" y="143255"/>
                </a:lnTo>
                <a:lnTo>
                  <a:pt x="370331" y="0"/>
                </a:lnTo>
                <a:lnTo>
                  <a:pt x="233171" y="263651"/>
                </a:lnTo>
                <a:lnTo>
                  <a:pt x="185927" y="358139"/>
                </a:lnTo>
                <a:lnTo>
                  <a:pt x="173735" y="380999"/>
                </a:lnTo>
                <a:lnTo>
                  <a:pt x="0" y="717803"/>
                </a:lnTo>
                <a:lnTo>
                  <a:pt x="12191" y="722375"/>
                </a:lnTo>
                <a:lnTo>
                  <a:pt x="307847" y="868679"/>
                </a:lnTo>
                <a:lnTo>
                  <a:pt x="330707" y="826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2023877" y="7730743"/>
            <a:ext cx="1626235" cy="929640"/>
          </a:xfrm>
          <a:custGeom>
            <a:avLst/>
            <a:gdLst/>
            <a:ahLst/>
            <a:cxnLst/>
            <a:rect l="l" t="t" r="r" b="b"/>
            <a:pathLst>
              <a:path w="1626235" h="929640">
                <a:moveTo>
                  <a:pt x="249935" y="854963"/>
                </a:moveTo>
                <a:lnTo>
                  <a:pt x="637031" y="670559"/>
                </a:lnTo>
                <a:lnTo>
                  <a:pt x="672083" y="652271"/>
                </a:lnTo>
                <a:lnTo>
                  <a:pt x="1626107" y="196595"/>
                </a:lnTo>
                <a:lnTo>
                  <a:pt x="1537715" y="0"/>
                </a:lnTo>
                <a:lnTo>
                  <a:pt x="643127" y="426719"/>
                </a:lnTo>
                <a:lnTo>
                  <a:pt x="510539" y="490727"/>
                </a:lnTo>
                <a:lnTo>
                  <a:pt x="158495" y="658367"/>
                </a:lnTo>
                <a:lnTo>
                  <a:pt x="0" y="734567"/>
                </a:lnTo>
                <a:lnTo>
                  <a:pt x="92963" y="929639"/>
                </a:lnTo>
                <a:lnTo>
                  <a:pt x="249935" y="854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9345168" y="5621534"/>
            <a:ext cx="970916" cy="668019"/>
          </a:xfrm>
          <a:custGeom>
            <a:avLst/>
            <a:gdLst/>
            <a:ahLst/>
            <a:cxnLst/>
            <a:rect l="l" t="t" r="r" b="b"/>
            <a:pathLst>
              <a:path w="970915" h="668020">
                <a:moveTo>
                  <a:pt x="0" y="402335"/>
                </a:moveTo>
                <a:lnTo>
                  <a:pt x="128015" y="667511"/>
                </a:lnTo>
                <a:lnTo>
                  <a:pt x="970787" y="265175"/>
                </a:lnTo>
                <a:lnTo>
                  <a:pt x="845819" y="0"/>
                </a:lnTo>
                <a:lnTo>
                  <a:pt x="0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13164311" y="6939788"/>
            <a:ext cx="889000" cy="547370"/>
          </a:xfrm>
          <a:custGeom>
            <a:avLst/>
            <a:gdLst/>
            <a:ahLst/>
            <a:cxnLst/>
            <a:rect l="l" t="t" r="r" b="b"/>
            <a:pathLst>
              <a:path w="889000" h="547370">
                <a:moveTo>
                  <a:pt x="429767" y="399287"/>
                </a:moveTo>
                <a:lnTo>
                  <a:pt x="888491" y="201167"/>
                </a:lnTo>
                <a:lnTo>
                  <a:pt x="807719" y="0"/>
                </a:lnTo>
                <a:lnTo>
                  <a:pt x="345947" y="199643"/>
                </a:lnTo>
                <a:lnTo>
                  <a:pt x="277367" y="228599"/>
                </a:lnTo>
                <a:lnTo>
                  <a:pt x="0" y="348995"/>
                </a:lnTo>
                <a:lnTo>
                  <a:pt x="86867" y="547115"/>
                </a:lnTo>
                <a:lnTo>
                  <a:pt x="429767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656591" y="6951981"/>
            <a:ext cx="1643380" cy="927100"/>
          </a:xfrm>
          <a:custGeom>
            <a:avLst/>
            <a:gdLst/>
            <a:ahLst/>
            <a:cxnLst/>
            <a:rect l="l" t="t" r="r" b="b"/>
            <a:pathLst>
              <a:path w="1643379" h="927100">
                <a:moveTo>
                  <a:pt x="251459" y="851915"/>
                </a:moveTo>
                <a:lnTo>
                  <a:pt x="644651" y="665987"/>
                </a:lnTo>
                <a:lnTo>
                  <a:pt x="670559" y="653795"/>
                </a:lnTo>
                <a:lnTo>
                  <a:pt x="1642871" y="195071"/>
                </a:lnTo>
                <a:lnTo>
                  <a:pt x="1556003" y="0"/>
                </a:lnTo>
                <a:lnTo>
                  <a:pt x="551687" y="473963"/>
                </a:lnTo>
                <a:lnTo>
                  <a:pt x="519683" y="490727"/>
                </a:lnTo>
                <a:lnTo>
                  <a:pt x="160019" y="659891"/>
                </a:lnTo>
                <a:lnTo>
                  <a:pt x="0" y="734567"/>
                </a:lnTo>
                <a:lnTo>
                  <a:pt x="91439" y="926591"/>
                </a:lnTo>
                <a:lnTo>
                  <a:pt x="251459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3376147" y="2651254"/>
            <a:ext cx="1239520" cy="1056640"/>
          </a:xfrm>
          <a:custGeom>
            <a:avLst/>
            <a:gdLst/>
            <a:ahLst/>
            <a:cxnLst/>
            <a:rect l="l" t="t" r="r" b="b"/>
            <a:pathLst>
              <a:path w="1239519" h="1056639">
                <a:moveTo>
                  <a:pt x="1239011" y="480059"/>
                </a:moveTo>
                <a:lnTo>
                  <a:pt x="502919" y="99059"/>
                </a:lnTo>
                <a:lnTo>
                  <a:pt x="310895" y="0"/>
                </a:lnTo>
                <a:lnTo>
                  <a:pt x="301751" y="18287"/>
                </a:lnTo>
                <a:lnTo>
                  <a:pt x="112775" y="394715"/>
                </a:lnTo>
                <a:lnTo>
                  <a:pt x="38099" y="542543"/>
                </a:lnTo>
                <a:lnTo>
                  <a:pt x="28955" y="577595"/>
                </a:lnTo>
                <a:lnTo>
                  <a:pt x="9143" y="649223"/>
                </a:lnTo>
                <a:lnTo>
                  <a:pt x="0" y="681227"/>
                </a:lnTo>
                <a:lnTo>
                  <a:pt x="3047" y="740663"/>
                </a:lnTo>
                <a:lnTo>
                  <a:pt x="24383" y="819911"/>
                </a:lnTo>
                <a:lnTo>
                  <a:pt x="48767" y="876299"/>
                </a:lnTo>
                <a:lnTo>
                  <a:pt x="74675" y="917447"/>
                </a:lnTo>
                <a:lnTo>
                  <a:pt x="128015" y="973835"/>
                </a:lnTo>
                <a:lnTo>
                  <a:pt x="179831" y="1016507"/>
                </a:lnTo>
                <a:lnTo>
                  <a:pt x="251459" y="1045463"/>
                </a:lnTo>
                <a:lnTo>
                  <a:pt x="388619" y="1056131"/>
                </a:lnTo>
                <a:lnTo>
                  <a:pt x="492251" y="1037843"/>
                </a:lnTo>
                <a:lnTo>
                  <a:pt x="598931" y="998219"/>
                </a:lnTo>
                <a:lnTo>
                  <a:pt x="621791" y="987551"/>
                </a:lnTo>
                <a:lnTo>
                  <a:pt x="1239011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518160" y="9358382"/>
            <a:ext cx="234950" cy="304799"/>
          </a:xfrm>
          <a:custGeom>
            <a:avLst/>
            <a:gdLst/>
            <a:ahLst/>
            <a:cxnLst/>
            <a:rect l="l" t="t" r="r" b="b"/>
            <a:pathLst>
              <a:path w="234950" h="304800">
                <a:moveTo>
                  <a:pt x="0" y="304799"/>
                </a:moveTo>
                <a:lnTo>
                  <a:pt x="234695" y="204215"/>
                </a:lnTo>
                <a:lnTo>
                  <a:pt x="213359" y="161543"/>
                </a:lnTo>
                <a:lnTo>
                  <a:pt x="138683" y="0"/>
                </a:ln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13333481" y="7342123"/>
            <a:ext cx="878205" cy="542925"/>
          </a:xfrm>
          <a:custGeom>
            <a:avLst/>
            <a:gdLst/>
            <a:ahLst/>
            <a:cxnLst/>
            <a:rect l="l" t="t" r="r" b="b"/>
            <a:pathLst>
              <a:path w="878205" h="542925">
                <a:moveTo>
                  <a:pt x="428243" y="394715"/>
                </a:moveTo>
                <a:lnTo>
                  <a:pt x="873251" y="201167"/>
                </a:lnTo>
                <a:lnTo>
                  <a:pt x="877823" y="199643"/>
                </a:lnTo>
                <a:lnTo>
                  <a:pt x="798575" y="0"/>
                </a:lnTo>
                <a:lnTo>
                  <a:pt x="344423" y="196595"/>
                </a:lnTo>
                <a:lnTo>
                  <a:pt x="0" y="344423"/>
                </a:lnTo>
                <a:lnTo>
                  <a:pt x="83819" y="541019"/>
                </a:lnTo>
                <a:lnTo>
                  <a:pt x="83819" y="542543"/>
                </a:lnTo>
                <a:lnTo>
                  <a:pt x="428243" y="394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1287780" y="6156459"/>
            <a:ext cx="1743710" cy="1135379"/>
          </a:xfrm>
          <a:custGeom>
            <a:avLst/>
            <a:gdLst/>
            <a:ahLst/>
            <a:cxnLst/>
            <a:rect l="l" t="t" r="r" b="b"/>
            <a:pathLst>
              <a:path w="1743710" h="1135379">
                <a:moveTo>
                  <a:pt x="182879" y="1135379"/>
                </a:moveTo>
                <a:lnTo>
                  <a:pt x="342899" y="1059179"/>
                </a:lnTo>
                <a:lnTo>
                  <a:pt x="678179" y="899159"/>
                </a:lnTo>
                <a:lnTo>
                  <a:pt x="771143" y="854963"/>
                </a:lnTo>
                <a:lnTo>
                  <a:pt x="1510283" y="501395"/>
                </a:lnTo>
                <a:lnTo>
                  <a:pt x="1729739" y="396239"/>
                </a:lnTo>
                <a:lnTo>
                  <a:pt x="1743455" y="390143"/>
                </a:lnTo>
                <a:lnTo>
                  <a:pt x="1741931" y="387095"/>
                </a:lnTo>
                <a:lnTo>
                  <a:pt x="1569719" y="0"/>
                </a:lnTo>
                <a:lnTo>
                  <a:pt x="1549907" y="9143"/>
                </a:lnTo>
                <a:lnTo>
                  <a:pt x="1328927" y="115823"/>
                </a:lnTo>
                <a:lnTo>
                  <a:pt x="591311" y="467867"/>
                </a:lnTo>
                <a:lnTo>
                  <a:pt x="458723" y="530351"/>
                </a:lnTo>
                <a:lnTo>
                  <a:pt x="161543" y="673607"/>
                </a:lnTo>
                <a:lnTo>
                  <a:pt x="0" y="749807"/>
                </a:lnTo>
                <a:lnTo>
                  <a:pt x="182879" y="1135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12095989" y="8610092"/>
            <a:ext cx="509270" cy="805180"/>
          </a:xfrm>
          <a:custGeom>
            <a:avLst/>
            <a:gdLst/>
            <a:ahLst/>
            <a:cxnLst/>
            <a:rect l="l" t="t" r="r" b="b"/>
            <a:pathLst>
              <a:path w="509270" h="805179">
                <a:moveTo>
                  <a:pt x="384047" y="338327"/>
                </a:moveTo>
                <a:lnTo>
                  <a:pt x="408431" y="286511"/>
                </a:lnTo>
                <a:lnTo>
                  <a:pt x="509015" y="77723"/>
                </a:lnTo>
                <a:lnTo>
                  <a:pt x="345947" y="0"/>
                </a:lnTo>
                <a:lnTo>
                  <a:pt x="262127" y="178307"/>
                </a:lnTo>
                <a:lnTo>
                  <a:pt x="219455" y="265175"/>
                </a:lnTo>
                <a:lnTo>
                  <a:pt x="0" y="725423"/>
                </a:lnTo>
                <a:lnTo>
                  <a:pt x="163067" y="804671"/>
                </a:lnTo>
                <a:lnTo>
                  <a:pt x="384047" y="3383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783336" y="4377945"/>
            <a:ext cx="304800" cy="332740"/>
          </a:xfrm>
          <a:custGeom>
            <a:avLst/>
            <a:gdLst/>
            <a:ahLst/>
            <a:cxnLst/>
            <a:rect l="l" t="t" r="r" b="b"/>
            <a:pathLst>
              <a:path w="304800" h="332739">
                <a:moveTo>
                  <a:pt x="0" y="86867"/>
                </a:moveTo>
                <a:lnTo>
                  <a:pt x="204215" y="332231"/>
                </a:lnTo>
                <a:lnTo>
                  <a:pt x="304799" y="242315"/>
                </a:lnTo>
                <a:lnTo>
                  <a:pt x="94487" y="0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518161" y="7451852"/>
            <a:ext cx="637540" cy="495300"/>
          </a:xfrm>
          <a:custGeom>
            <a:avLst/>
            <a:gdLst/>
            <a:ahLst/>
            <a:cxnLst/>
            <a:rect l="l" t="t" r="r" b="b"/>
            <a:pathLst>
              <a:path w="637540" h="495300">
                <a:moveTo>
                  <a:pt x="0" y="495299"/>
                </a:moveTo>
                <a:lnTo>
                  <a:pt x="114299" y="441959"/>
                </a:lnTo>
                <a:lnTo>
                  <a:pt x="128015" y="434339"/>
                </a:lnTo>
                <a:lnTo>
                  <a:pt x="475487" y="271271"/>
                </a:lnTo>
                <a:lnTo>
                  <a:pt x="637031" y="193547"/>
                </a:lnTo>
                <a:lnTo>
                  <a:pt x="547115" y="0"/>
                </a:lnTo>
                <a:lnTo>
                  <a:pt x="382523" y="76199"/>
                </a:lnTo>
                <a:lnTo>
                  <a:pt x="36575" y="234695"/>
                </a:lnTo>
                <a:lnTo>
                  <a:pt x="0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13078968" y="6738626"/>
            <a:ext cx="893444" cy="550545"/>
          </a:xfrm>
          <a:custGeom>
            <a:avLst/>
            <a:gdLst/>
            <a:ahLst/>
            <a:cxnLst/>
            <a:rect l="l" t="t" r="r" b="b"/>
            <a:pathLst>
              <a:path w="893444" h="550545">
                <a:moveTo>
                  <a:pt x="85343" y="550163"/>
                </a:moveTo>
                <a:lnTo>
                  <a:pt x="362711" y="429767"/>
                </a:lnTo>
                <a:lnTo>
                  <a:pt x="431291" y="400811"/>
                </a:lnTo>
                <a:lnTo>
                  <a:pt x="893063" y="201167"/>
                </a:lnTo>
                <a:lnTo>
                  <a:pt x="813815" y="0"/>
                </a:lnTo>
                <a:lnTo>
                  <a:pt x="353567" y="198119"/>
                </a:lnTo>
                <a:lnTo>
                  <a:pt x="278891" y="230123"/>
                </a:lnTo>
                <a:lnTo>
                  <a:pt x="0" y="350519"/>
                </a:lnTo>
                <a:lnTo>
                  <a:pt x="85343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1101854" y="9408671"/>
            <a:ext cx="1027430" cy="405764"/>
          </a:xfrm>
          <a:custGeom>
            <a:avLst/>
            <a:gdLst/>
            <a:ahLst/>
            <a:cxnLst/>
            <a:rect l="l" t="t" r="r" b="b"/>
            <a:pathLst>
              <a:path w="1027430" h="405765">
                <a:moveTo>
                  <a:pt x="824483" y="405383"/>
                </a:moveTo>
                <a:lnTo>
                  <a:pt x="1027175" y="312419"/>
                </a:lnTo>
                <a:lnTo>
                  <a:pt x="880871" y="0"/>
                </a:lnTo>
                <a:lnTo>
                  <a:pt x="880871" y="1523"/>
                </a:lnTo>
                <a:lnTo>
                  <a:pt x="717803" y="76199"/>
                </a:lnTo>
                <a:lnTo>
                  <a:pt x="280415" y="277367"/>
                </a:lnTo>
                <a:lnTo>
                  <a:pt x="140207" y="341375"/>
                </a:lnTo>
                <a:lnTo>
                  <a:pt x="0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10890507" y="2069084"/>
            <a:ext cx="1988820" cy="1132839"/>
          </a:xfrm>
          <a:custGeom>
            <a:avLst/>
            <a:gdLst/>
            <a:ahLst/>
            <a:cxnLst/>
            <a:rect l="l" t="t" r="r" b="b"/>
            <a:pathLst>
              <a:path w="1988820" h="1132839">
                <a:moveTo>
                  <a:pt x="1988819" y="667511"/>
                </a:moveTo>
                <a:lnTo>
                  <a:pt x="1894331" y="620267"/>
                </a:lnTo>
                <a:lnTo>
                  <a:pt x="1700783" y="522731"/>
                </a:lnTo>
                <a:lnTo>
                  <a:pt x="661415" y="0"/>
                </a:lnTo>
                <a:lnTo>
                  <a:pt x="0" y="260603"/>
                </a:lnTo>
                <a:lnTo>
                  <a:pt x="1295399" y="906779"/>
                </a:lnTo>
                <a:lnTo>
                  <a:pt x="1714499" y="1115567"/>
                </a:lnTo>
                <a:lnTo>
                  <a:pt x="1749551" y="1132331"/>
                </a:lnTo>
                <a:lnTo>
                  <a:pt x="1988819" y="6675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9473186" y="5886710"/>
            <a:ext cx="969644" cy="668019"/>
          </a:xfrm>
          <a:custGeom>
            <a:avLst/>
            <a:gdLst/>
            <a:ahLst/>
            <a:cxnLst/>
            <a:rect l="l" t="t" r="r" b="b"/>
            <a:pathLst>
              <a:path w="969645" h="668020">
                <a:moveTo>
                  <a:pt x="533399" y="473963"/>
                </a:moveTo>
                <a:lnTo>
                  <a:pt x="792479" y="350519"/>
                </a:lnTo>
                <a:lnTo>
                  <a:pt x="969263" y="266699"/>
                </a:lnTo>
                <a:lnTo>
                  <a:pt x="842771" y="0"/>
                </a:lnTo>
                <a:lnTo>
                  <a:pt x="0" y="402335"/>
                </a:lnTo>
                <a:lnTo>
                  <a:pt x="128015" y="667511"/>
                </a:lnTo>
                <a:lnTo>
                  <a:pt x="533399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3349756" y="3218181"/>
            <a:ext cx="1618615" cy="2514600"/>
          </a:xfrm>
          <a:custGeom>
            <a:avLst/>
            <a:gdLst/>
            <a:ahLst/>
            <a:cxnLst/>
            <a:rect l="l" t="t" r="r" b="b"/>
            <a:pathLst>
              <a:path w="1618614" h="2514600">
                <a:moveTo>
                  <a:pt x="1618487" y="2257043"/>
                </a:moveTo>
                <a:lnTo>
                  <a:pt x="1514855" y="2063495"/>
                </a:lnTo>
                <a:lnTo>
                  <a:pt x="1139951" y="1356359"/>
                </a:lnTo>
                <a:lnTo>
                  <a:pt x="920495" y="940307"/>
                </a:lnTo>
                <a:lnTo>
                  <a:pt x="897635" y="900683"/>
                </a:lnTo>
                <a:lnTo>
                  <a:pt x="789431" y="693419"/>
                </a:lnTo>
                <a:lnTo>
                  <a:pt x="775715" y="669035"/>
                </a:lnTo>
                <a:lnTo>
                  <a:pt x="758951" y="637031"/>
                </a:lnTo>
                <a:lnTo>
                  <a:pt x="702563" y="528827"/>
                </a:lnTo>
                <a:lnTo>
                  <a:pt x="559307" y="262127"/>
                </a:lnTo>
                <a:lnTo>
                  <a:pt x="460247" y="74675"/>
                </a:lnTo>
                <a:lnTo>
                  <a:pt x="422147" y="0"/>
                </a:lnTo>
                <a:lnTo>
                  <a:pt x="339851" y="67055"/>
                </a:lnTo>
                <a:lnTo>
                  <a:pt x="297179" y="102107"/>
                </a:lnTo>
                <a:lnTo>
                  <a:pt x="0" y="344423"/>
                </a:lnTo>
                <a:lnTo>
                  <a:pt x="6095" y="356615"/>
                </a:lnTo>
                <a:lnTo>
                  <a:pt x="7619" y="359663"/>
                </a:lnTo>
                <a:lnTo>
                  <a:pt x="44195" y="428243"/>
                </a:lnTo>
                <a:lnTo>
                  <a:pt x="64007" y="466343"/>
                </a:lnTo>
                <a:lnTo>
                  <a:pt x="344423" y="995171"/>
                </a:lnTo>
                <a:lnTo>
                  <a:pt x="504443" y="1295399"/>
                </a:lnTo>
                <a:lnTo>
                  <a:pt x="1150619" y="2514599"/>
                </a:lnTo>
                <a:lnTo>
                  <a:pt x="1618487" y="2257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1696212" y="2840228"/>
            <a:ext cx="818515" cy="1049020"/>
          </a:xfrm>
          <a:custGeom>
            <a:avLst/>
            <a:gdLst/>
            <a:ahLst/>
            <a:cxnLst/>
            <a:rect l="l" t="t" r="r" b="b"/>
            <a:pathLst>
              <a:path w="818514" h="1049020">
                <a:moveTo>
                  <a:pt x="818387" y="876299"/>
                </a:moveTo>
                <a:lnTo>
                  <a:pt x="531875" y="518159"/>
                </a:lnTo>
                <a:lnTo>
                  <a:pt x="512063" y="492251"/>
                </a:lnTo>
                <a:lnTo>
                  <a:pt x="458723" y="426719"/>
                </a:lnTo>
                <a:lnTo>
                  <a:pt x="237743" y="0"/>
                </a:lnTo>
                <a:lnTo>
                  <a:pt x="62483" y="85343"/>
                </a:lnTo>
                <a:lnTo>
                  <a:pt x="0" y="117347"/>
                </a:lnTo>
                <a:lnTo>
                  <a:pt x="245363" y="611123"/>
                </a:lnTo>
                <a:lnTo>
                  <a:pt x="300227" y="678179"/>
                </a:lnTo>
                <a:lnTo>
                  <a:pt x="605027" y="1048511"/>
                </a:lnTo>
                <a:lnTo>
                  <a:pt x="818387" y="876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7848601" y="6023865"/>
            <a:ext cx="1778634" cy="1270000"/>
          </a:xfrm>
          <a:custGeom>
            <a:avLst/>
            <a:gdLst/>
            <a:ahLst/>
            <a:cxnLst/>
            <a:rect l="l" t="t" r="r" b="b"/>
            <a:pathLst>
              <a:path w="1778634" h="1270000">
                <a:moveTo>
                  <a:pt x="339851" y="1269491"/>
                </a:moveTo>
                <a:lnTo>
                  <a:pt x="1778507" y="583691"/>
                </a:lnTo>
                <a:lnTo>
                  <a:pt x="1752599" y="530351"/>
                </a:lnTo>
                <a:lnTo>
                  <a:pt x="1624583" y="265175"/>
                </a:lnTo>
                <a:lnTo>
                  <a:pt x="1496567" y="0"/>
                </a:lnTo>
                <a:lnTo>
                  <a:pt x="1219199" y="132587"/>
                </a:lnTo>
                <a:lnTo>
                  <a:pt x="1307591" y="313943"/>
                </a:lnTo>
                <a:lnTo>
                  <a:pt x="839723" y="533399"/>
                </a:lnTo>
                <a:lnTo>
                  <a:pt x="882395" y="618743"/>
                </a:lnTo>
                <a:lnTo>
                  <a:pt x="667511" y="719327"/>
                </a:lnTo>
                <a:lnTo>
                  <a:pt x="547115" y="455675"/>
                </a:lnTo>
                <a:lnTo>
                  <a:pt x="545591" y="452627"/>
                </a:lnTo>
                <a:lnTo>
                  <a:pt x="0" y="713231"/>
                </a:lnTo>
                <a:lnTo>
                  <a:pt x="339851" y="1269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12318492" y="866651"/>
            <a:ext cx="1196340" cy="1412874"/>
          </a:xfrm>
          <a:custGeom>
            <a:avLst/>
            <a:gdLst/>
            <a:ahLst/>
            <a:cxnLst/>
            <a:rect l="l" t="t" r="r" b="b"/>
            <a:pathLst>
              <a:path w="1196340" h="1412875">
                <a:moveTo>
                  <a:pt x="0" y="0"/>
                </a:moveTo>
                <a:lnTo>
                  <a:pt x="470915" y="912875"/>
                </a:lnTo>
                <a:lnTo>
                  <a:pt x="598931" y="1162811"/>
                </a:lnTo>
                <a:lnTo>
                  <a:pt x="794003" y="1412747"/>
                </a:lnTo>
                <a:lnTo>
                  <a:pt x="1030223" y="929639"/>
                </a:lnTo>
                <a:lnTo>
                  <a:pt x="1196339" y="600455"/>
                </a:lnTo>
                <a:lnTo>
                  <a:pt x="856487" y="441959"/>
                </a:lnTo>
                <a:lnTo>
                  <a:pt x="765047" y="399287"/>
                </a:lnTo>
                <a:lnTo>
                  <a:pt x="5227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3230884" y="866654"/>
            <a:ext cx="955675" cy="1671955"/>
          </a:xfrm>
          <a:custGeom>
            <a:avLst/>
            <a:gdLst/>
            <a:ahLst/>
            <a:cxnLst/>
            <a:rect l="l" t="t" r="r" b="b"/>
            <a:pathLst>
              <a:path w="955675" h="1671955">
                <a:moveTo>
                  <a:pt x="0" y="0"/>
                </a:moveTo>
                <a:lnTo>
                  <a:pt x="545591" y="1251203"/>
                </a:lnTo>
                <a:lnTo>
                  <a:pt x="536447" y="1258823"/>
                </a:lnTo>
                <a:lnTo>
                  <a:pt x="521207" y="1272539"/>
                </a:lnTo>
                <a:lnTo>
                  <a:pt x="601979" y="1400555"/>
                </a:lnTo>
                <a:lnTo>
                  <a:pt x="800099" y="1618487"/>
                </a:lnTo>
                <a:lnTo>
                  <a:pt x="851915" y="1671827"/>
                </a:lnTo>
                <a:lnTo>
                  <a:pt x="955547" y="1565147"/>
                </a:lnTo>
                <a:lnTo>
                  <a:pt x="950975" y="1560575"/>
                </a:lnTo>
                <a:lnTo>
                  <a:pt x="909827" y="1516379"/>
                </a:lnTo>
                <a:lnTo>
                  <a:pt x="708659" y="1306067"/>
                </a:lnTo>
                <a:lnTo>
                  <a:pt x="769619" y="1245107"/>
                </a:lnTo>
                <a:lnTo>
                  <a:pt x="707135" y="1109471"/>
                </a:lnTo>
                <a:lnTo>
                  <a:pt x="678179" y="1046987"/>
                </a:lnTo>
                <a:lnTo>
                  <a:pt x="550163" y="771143"/>
                </a:lnTo>
                <a:lnTo>
                  <a:pt x="457199" y="569975"/>
                </a:lnTo>
                <a:lnTo>
                  <a:pt x="1920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13795249" y="9373617"/>
            <a:ext cx="341630" cy="440690"/>
          </a:xfrm>
          <a:custGeom>
            <a:avLst/>
            <a:gdLst/>
            <a:ahLst/>
            <a:cxnLst/>
            <a:rect l="l" t="t" r="r" b="b"/>
            <a:pathLst>
              <a:path w="341630" h="440690">
                <a:moveTo>
                  <a:pt x="341375" y="440435"/>
                </a:moveTo>
                <a:lnTo>
                  <a:pt x="131063" y="0"/>
                </a:lnTo>
                <a:lnTo>
                  <a:pt x="0" y="59435"/>
                </a:lnTo>
                <a:lnTo>
                  <a:pt x="192023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271772" y="866648"/>
            <a:ext cx="615950" cy="1035050"/>
          </a:xfrm>
          <a:custGeom>
            <a:avLst/>
            <a:gdLst/>
            <a:ahLst/>
            <a:cxnLst/>
            <a:rect l="l" t="t" r="r" b="b"/>
            <a:pathLst>
              <a:path w="615950" h="1035050">
                <a:moveTo>
                  <a:pt x="0" y="0"/>
                </a:moveTo>
                <a:lnTo>
                  <a:pt x="160019" y="358139"/>
                </a:lnTo>
                <a:lnTo>
                  <a:pt x="272795" y="615695"/>
                </a:lnTo>
                <a:lnTo>
                  <a:pt x="324611" y="729995"/>
                </a:lnTo>
                <a:lnTo>
                  <a:pt x="230123" y="832103"/>
                </a:lnTo>
                <a:lnTo>
                  <a:pt x="394715" y="996695"/>
                </a:lnTo>
                <a:lnTo>
                  <a:pt x="411479" y="1013459"/>
                </a:lnTo>
                <a:lnTo>
                  <a:pt x="431291" y="1034795"/>
                </a:lnTo>
                <a:lnTo>
                  <a:pt x="434339" y="1033271"/>
                </a:lnTo>
                <a:lnTo>
                  <a:pt x="445007" y="1021079"/>
                </a:lnTo>
                <a:lnTo>
                  <a:pt x="615695" y="850391"/>
                </a:lnTo>
                <a:lnTo>
                  <a:pt x="595883" y="809243"/>
                </a:lnTo>
                <a:lnTo>
                  <a:pt x="582167" y="780287"/>
                </a:lnTo>
                <a:lnTo>
                  <a:pt x="342899" y="278891"/>
                </a:lnTo>
                <a:lnTo>
                  <a:pt x="341375" y="277367"/>
                </a:lnTo>
                <a:lnTo>
                  <a:pt x="341375" y="275843"/>
                </a:lnTo>
                <a:lnTo>
                  <a:pt x="339851" y="272795"/>
                </a:lnTo>
                <a:lnTo>
                  <a:pt x="284987" y="158495"/>
                </a:lnTo>
                <a:lnTo>
                  <a:pt x="265175" y="118871"/>
                </a:lnTo>
                <a:lnTo>
                  <a:pt x="248411" y="83819"/>
                </a:lnTo>
                <a:lnTo>
                  <a:pt x="230123" y="44195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13792201" y="1736853"/>
            <a:ext cx="822960" cy="1123315"/>
          </a:xfrm>
          <a:custGeom>
            <a:avLst/>
            <a:gdLst/>
            <a:ahLst/>
            <a:cxnLst/>
            <a:rect l="l" t="t" r="r" b="b"/>
            <a:pathLst>
              <a:path w="822959" h="1123314">
                <a:moveTo>
                  <a:pt x="822959" y="227075"/>
                </a:moveTo>
                <a:lnTo>
                  <a:pt x="353567" y="0"/>
                </a:lnTo>
                <a:lnTo>
                  <a:pt x="0" y="704087"/>
                </a:lnTo>
                <a:lnTo>
                  <a:pt x="254507" y="833627"/>
                </a:lnTo>
                <a:lnTo>
                  <a:pt x="822959" y="1123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14400281" y="6150360"/>
            <a:ext cx="215265" cy="628015"/>
          </a:xfrm>
          <a:custGeom>
            <a:avLst/>
            <a:gdLst/>
            <a:ahLst/>
            <a:cxnLst/>
            <a:rect l="l" t="t" r="r" b="b"/>
            <a:pathLst>
              <a:path w="215265" h="628015">
                <a:moveTo>
                  <a:pt x="214883" y="0"/>
                </a:moveTo>
                <a:lnTo>
                  <a:pt x="0" y="105155"/>
                </a:lnTo>
                <a:lnTo>
                  <a:pt x="214883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4134612" y="8526271"/>
            <a:ext cx="1112521" cy="719455"/>
          </a:xfrm>
          <a:custGeom>
            <a:avLst/>
            <a:gdLst/>
            <a:ahLst/>
            <a:cxnLst/>
            <a:rect l="l" t="t" r="r" b="b"/>
            <a:pathLst>
              <a:path w="1112520" h="719454">
                <a:moveTo>
                  <a:pt x="539495" y="509015"/>
                </a:moveTo>
                <a:lnTo>
                  <a:pt x="545591" y="505967"/>
                </a:lnTo>
                <a:lnTo>
                  <a:pt x="885443" y="341375"/>
                </a:lnTo>
                <a:lnTo>
                  <a:pt x="1112519" y="231647"/>
                </a:lnTo>
                <a:lnTo>
                  <a:pt x="1106423" y="216407"/>
                </a:lnTo>
                <a:lnTo>
                  <a:pt x="1002791" y="0"/>
                </a:lnTo>
                <a:lnTo>
                  <a:pt x="774191" y="111251"/>
                </a:lnTo>
                <a:lnTo>
                  <a:pt x="434339" y="274319"/>
                </a:lnTo>
                <a:lnTo>
                  <a:pt x="428243" y="277367"/>
                </a:lnTo>
                <a:lnTo>
                  <a:pt x="0" y="484631"/>
                </a:lnTo>
                <a:lnTo>
                  <a:pt x="105155" y="719327"/>
                </a:lnTo>
                <a:lnTo>
                  <a:pt x="539495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7179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2465837" y="4118864"/>
            <a:ext cx="1343025" cy="2184401"/>
          </a:xfrm>
          <a:custGeom>
            <a:avLst/>
            <a:gdLst/>
            <a:ahLst/>
            <a:cxnLst/>
            <a:rect l="l" t="t" r="r" b="b"/>
            <a:pathLst>
              <a:path w="1343025" h="2184400">
                <a:moveTo>
                  <a:pt x="1342643" y="1994915"/>
                </a:moveTo>
                <a:lnTo>
                  <a:pt x="632459" y="656843"/>
                </a:lnTo>
                <a:lnTo>
                  <a:pt x="611123" y="614171"/>
                </a:lnTo>
                <a:lnTo>
                  <a:pt x="362711" y="146303"/>
                </a:lnTo>
                <a:lnTo>
                  <a:pt x="309371" y="45719"/>
                </a:lnTo>
                <a:lnTo>
                  <a:pt x="303275" y="35051"/>
                </a:lnTo>
                <a:lnTo>
                  <a:pt x="300227" y="28955"/>
                </a:lnTo>
                <a:lnTo>
                  <a:pt x="300227" y="27431"/>
                </a:lnTo>
                <a:lnTo>
                  <a:pt x="284987" y="0"/>
                </a:lnTo>
                <a:lnTo>
                  <a:pt x="126491" y="164591"/>
                </a:lnTo>
                <a:lnTo>
                  <a:pt x="100583" y="190499"/>
                </a:lnTo>
                <a:lnTo>
                  <a:pt x="67055" y="225551"/>
                </a:lnTo>
                <a:lnTo>
                  <a:pt x="0" y="295655"/>
                </a:lnTo>
                <a:lnTo>
                  <a:pt x="341375" y="940307"/>
                </a:lnTo>
                <a:lnTo>
                  <a:pt x="533399" y="1303019"/>
                </a:lnTo>
                <a:lnTo>
                  <a:pt x="635507" y="1495043"/>
                </a:lnTo>
                <a:lnTo>
                  <a:pt x="708659" y="1632203"/>
                </a:lnTo>
                <a:lnTo>
                  <a:pt x="722375" y="1658111"/>
                </a:lnTo>
                <a:lnTo>
                  <a:pt x="1001267" y="2183891"/>
                </a:lnTo>
                <a:lnTo>
                  <a:pt x="1342643" y="1994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635512" y="8820405"/>
            <a:ext cx="1163320" cy="699771"/>
          </a:xfrm>
          <a:custGeom>
            <a:avLst/>
            <a:gdLst/>
            <a:ahLst/>
            <a:cxnLst/>
            <a:rect l="l" t="t" r="r" b="b"/>
            <a:pathLst>
              <a:path w="1163320" h="699770">
                <a:moveTo>
                  <a:pt x="550163" y="484631"/>
                </a:moveTo>
                <a:lnTo>
                  <a:pt x="601979" y="460247"/>
                </a:lnTo>
                <a:lnTo>
                  <a:pt x="1001267" y="271271"/>
                </a:lnTo>
                <a:lnTo>
                  <a:pt x="1161287" y="195071"/>
                </a:lnTo>
                <a:lnTo>
                  <a:pt x="1162811" y="195071"/>
                </a:lnTo>
                <a:lnTo>
                  <a:pt x="1071371" y="0"/>
                </a:lnTo>
                <a:lnTo>
                  <a:pt x="1068323" y="0"/>
                </a:lnTo>
                <a:lnTo>
                  <a:pt x="908303" y="74675"/>
                </a:lnTo>
                <a:lnTo>
                  <a:pt x="509015" y="259079"/>
                </a:lnTo>
                <a:lnTo>
                  <a:pt x="0" y="492251"/>
                </a:lnTo>
                <a:lnTo>
                  <a:pt x="21335" y="537971"/>
                </a:lnTo>
                <a:lnTo>
                  <a:pt x="96011" y="699515"/>
                </a:lnTo>
                <a:lnTo>
                  <a:pt x="550163" y="484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518161" y="6874260"/>
            <a:ext cx="349250" cy="320040"/>
          </a:xfrm>
          <a:custGeom>
            <a:avLst/>
            <a:gdLst/>
            <a:ahLst/>
            <a:cxnLst/>
            <a:rect l="l" t="t" r="r" b="b"/>
            <a:pathLst>
              <a:path w="349250" h="320040">
                <a:moveTo>
                  <a:pt x="0" y="320039"/>
                </a:moveTo>
                <a:lnTo>
                  <a:pt x="185927" y="231647"/>
                </a:lnTo>
                <a:lnTo>
                  <a:pt x="208787" y="220979"/>
                </a:lnTo>
                <a:lnTo>
                  <a:pt x="347471" y="155447"/>
                </a:lnTo>
                <a:lnTo>
                  <a:pt x="348995" y="155447"/>
                </a:lnTo>
                <a:lnTo>
                  <a:pt x="275843" y="0"/>
                </a:lnTo>
                <a:lnTo>
                  <a:pt x="272795" y="0"/>
                </a:lnTo>
                <a:lnTo>
                  <a:pt x="112775" y="74675"/>
                </a:lnTo>
                <a:lnTo>
                  <a:pt x="0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6972300" y="7041896"/>
            <a:ext cx="715009" cy="1146176"/>
          </a:xfrm>
          <a:custGeom>
            <a:avLst/>
            <a:gdLst/>
            <a:ahLst/>
            <a:cxnLst/>
            <a:rect l="l" t="t" r="r" b="b"/>
            <a:pathLst>
              <a:path w="715009" h="1146175">
                <a:moveTo>
                  <a:pt x="714755" y="1025651"/>
                </a:moveTo>
                <a:lnTo>
                  <a:pt x="236219" y="0"/>
                </a:lnTo>
                <a:lnTo>
                  <a:pt x="0" y="111251"/>
                </a:lnTo>
                <a:lnTo>
                  <a:pt x="480059" y="1146047"/>
                </a:lnTo>
                <a:lnTo>
                  <a:pt x="714755" y="10256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5222748" y="7781041"/>
            <a:ext cx="506096" cy="436245"/>
          </a:xfrm>
          <a:custGeom>
            <a:avLst/>
            <a:gdLst/>
            <a:ahLst/>
            <a:cxnLst/>
            <a:rect l="l" t="t" r="r" b="b"/>
            <a:pathLst>
              <a:path w="506095" h="436245">
                <a:moveTo>
                  <a:pt x="505967" y="246887"/>
                </a:moveTo>
                <a:lnTo>
                  <a:pt x="432815" y="0"/>
                </a:lnTo>
                <a:lnTo>
                  <a:pt x="68579" y="173735"/>
                </a:lnTo>
                <a:lnTo>
                  <a:pt x="0" y="207263"/>
                </a:lnTo>
                <a:lnTo>
                  <a:pt x="105155" y="435863"/>
                </a:lnTo>
                <a:lnTo>
                  <a:pt x="505967" y="246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5736336" y="9280652"/>
            <a:ext cx="597535" cy="533401"/>
          </a:xfrm>
          <a:custGeom>
            <a:avLst/>
            <a:gdLst/>
            <a:ahLst/>
            <a:cxnLst/>
            <a:rect l="l" t="t" r="r" b="b"/>
            <a:pathLst>
              <a:path w="597535" h="533400">
                <a:moveTo>
                  <a:pt x="597407" y="533399"/>
                </a:moveTo>
                <a:lnTo>
                  <a:pt x="563879" y="443483"/>
                </a:lnTo>
                <a:lnTo>
                  <a:pt x="525779" y="342899"/>
                </a:lnTo>
                <a:lnTo>
                  <a:pt x="396239" y="0"/>
                </a:lnTo>
                <a:lnTo>
                  <a:pt x="170687" y="103631"/>
                </a:lnTo>
                <a:lnTo>
                  <a:pt x="0" y="533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3029714" y="5235956"/>
            <a:ext cx="3339465" cy="2924810"/>
          </a:xfrm>
          <a:custGeom>
            <a:avLst/>
            <a:gdLst/>
            <a:ahLst/>
            <a:cxnLst/>
            <a:rect l="l" t="t" r="r" b="b"/>
            <a:pathLst>
              <a:path w="3339465" h="2924809">
                <a:moveTo>
                  <a:pt x="723899" y="2924555"/>
                </a:moveTo>
                <a:lnTo>
                  <a:pt x="1705355" y="2462783"/>
                </a:lnTo>
                <a:lnTo>
                  <a:pt x="1656587" y="2363723"/>
                </a:lnTo>
                <a:lnTo>
                  <a:pt x="1554479" y="2410967"/>
                </a:lnTo>
                <a:lnTo>
                  <a:pt x="1298447" y="1869947"/>
                </a:lnTo>
                <a:lnTo>
                  <a:pt x="1261871" y="1792223"/>
                </a:lnTo>
                <a:lnTo>
                  <a:pt x="1322831" y="1763267"/>
                </a:lnTo>
                <a:lnTo>
                  <a:pt x="1427987" y="1714499"/>
                </a:lnTo>
                <a:lnTo>
                  <a:pt x="1539239" y="1662683"/>
                </a:lnTo>
                <a:lnTo>
                  <a:pt x="1717547" y="1578863"/>
                </a:lnTo>
                <a:lnTo>
                  <a:pt x="1758695" y="1559051"/>
                </a:lnTo>
                <a:lnTo>
                  <a:pt x="2139695" y="2240279"/>
                </a:lnTo>
                <a:lnTo>
                  <a:pt x="2046731" y="2285999"/>
                </a:lnTo>
                <a:lnTo>
                  <a:pt x="2113787" y="2382011"/>
                </a:lnTo>
                <a:lnTo>
                  <a:pt x="3339083" y="1787651"/>
                </a:lnTo>
                <a:lnTo>
                  <a:pt x="2372867" y="0"/>
                </a:lnTo>
                <a:lnTo>
                  <a:pt x="2359151" y="7619"/>
                </a:lnTo>
                <a:lnTo>
                  <a:pt x="2147315" y="123443"/>
                </a:lnTo>
                <a:lnTo>
                  <a:pt x="1938527" y="239267"/>
                </a:lnTo>
                <a:lnTo>
                  <a:pt x="1470659" y="496823"/>
                </a:lnTo>
                <a:lnTo>
                  <a:pt x="1322831" y="579119"/>
                </a:lnTo>
                <a:lnTo>
                  <a:pt x="1173479" y="659891"/>
                </a:lnTo>
                <a:lnTo>
                  <a:pt x="966215" y="774191"/>
                </a:lnTo>
                <a:lnTo>
                  <a:pt x="778763" y="877823"/>
                </a:lnTo>
                <a:lnTo>
                  <a:pt x="437387" y="1066799"/>
                </a:lnTo>
                <a:lnTo>
                  <a:pt x="0" y="1307591"/>
                </a:lnTo>
                <a:lnTo>
                  <a:pt x="1523" y="1310639"/>
                </a:lnTo>
                <a:lnTo>
                  <a:pt x="92963" y="1513331"/>
                </a:lnTo>
                <a:lnTo>
                  <a:pt x="182879" y="1716023"/>
                </a:lnTo>
                <a:lnTo>
                  <a:pt x="269747" y="1911095"/>
                </a:lnTo>
                <a:lnTo>
                  <a:pt x="355091" y="2100071"/>
                </a:lnTo>
                <a:lnTo>
                  <a:pt x="443483" y="2296667"/>
                </a:lnTo>
                <a:lnTo>
                  <a:pt x="531875" y="2494787"/>
                </a:lnTo>
                <a:lnTo>
                  <a:pt x="620267" y="2691383"/>
                </a:lnTo>
                <a:lnTo>
                  <a:pt x="708659" y="2889503"/>
                </a:lnTo>
                <a:lnTo>
                  <a:pt x="723899" y="2924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4239768" y="8757919"/>
            <a:ext cx="1127760" cy="737870"/>
          </a:xfrm>
          <a:custGeom>
            <a:avLst/>
            <a:gdLst/>
            <a:ahLst/>
            <a:cxnLst/>
            <a:rect l="l" t="t" r="r" b="b"/>
            <a:pathLst>
              <a:path w="1127760" h="737870">
                <a:moveTo>
                  <a:pt x="460247" y="569975"/>
                </a:moveTo>
                <a:lnTo>
                  <a:pt x="554735" y="525779"/>
                </a:lnTo>
                <a:lnTo>
                  <a:pt x="560831" y="522731"/>
                </a:lnTo>
                <a:lnTo>
                  <a:pt x="803147" y="405383"/>
                </a:lnTo>
                <a:lnTo>
                  <a:pt x="900683" y="358139"/>
                </a:lnTo>
                <a:lnTo>
                  <a:pt x="969263" y="324611"/>
                </a:lnTo>
                <a:lnTo>
                  <a:pt x="978407" y="320039"/>
                </a:lnTo>
                <a:lnTo>
                  <a:pt x="1127759" y="248411"/>
                </a:lnTo>
                <a:lnTo>
                  <a:pt x="1123187" y="237743"/>
                </a:lnTo>
                <a:lnTo>
                  <a:pt x="1007363" y="0"/>
                </a:lnTo>
                <a:lnTo>
                  <a:pt x="780287" y="109727"/>
                </a:lnTo>
                <a:lnTo>
                  <a:pt x="440435" y="274319"/>
                </a:lnTo>
                <a:lnTo>
                  <a:pt x="434339" y="277367"/>
                </a:lnTo>
                <a:lnTo>
                  <a:pt x="0" y="487679"/>
                </a:lnTo>
                <a:lnTo>
                  <a:pt x="109727" y="734567"/>
                </a:lnTo>
                <a:lnTo>
                  <a:pt x="112775" y="737615"/>
                </a:lnTo>
                <a:lnTo>
                  <a:pt x="460247" y="569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9296404" y="866654"/>
            <a:ext cx="2265045" cy="1769745"/>
          </a:xfrm>
          <a:custGeom>
            <a:avLst/>
            <a:gdLst/>
            <a:ahLst/>
            <a:cxnLst/>
            <a:rect l="l" t="t" r="r" b="b"/>
            <a:pathLst>
              <a:path w="2265045" h="1769745">
                <a:moveTo>
                  <a:pt x="0" y="0"/>
                </a:moveTo>
                <a:lnTo>
                  <a:pt x="25907" y="56387"/>
                </a:lnTo>
                <a:lnTo>
                  <a:pt x="816863" y="1769363"/>
                </a:lnTo>
                <a:lnTo>
                  <a:pt x="1594103" y="1463039"/>
                </a:lnTo>
                <a:lnTo>
                  <a:pt x="2255519" y="1202435"/>
                </a:lnTo>
                <a:lnTo>
                  <a:pt x="2264663" y="1199387"/>
                </a:lnTo>
                <a:lnTo>
                  <a:pt x="17891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13683996" y="866653"/>
            <a:ext cx="120650" cy="53341"/>
          </a:xfrm>
          <a:custGeom>
            <a:avLst/>
            <a:gdLst/>
            <a:ahLst/>
            <a:cxnLst/>
            <a:rect l="l" t="t" r="r" b="b"/>
            <a:pathLst>
              <a:path w="120650" h="53340">
                <a:moveTo>
                  <a:pt x="0" y="0"/>
                </a:moveTo>
                <a:lnTo>
                  <a:pt x="94487" y="53339"/>
                </a:lnTo>
                <a:lnTo>
                  <a:pt x="1203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3837433" y="866650"/>
            <a:ext cx="779145" cy="1207135"/>
          </a:xfrm>
          <a:custGeom>
            <a:avLst/>
            <a:gdLst/>
            <a:ahLst/>
            <a:cxnLst/>
            <a:rect l="l" t="t" r="r" b="b"/>
            <a:pathLst>
              <a:path w="779145" h="1207135">
                <a:moveTo>
                  <a:pt x="0" y="0"/>
                </a:moveTo>
                <a:lnTo>
                  <a:pt x="304799" y="640079"/>
                </a:lnTo>
                <a:lnTo>
                  <a:pt x="294131" y="650747"/>
                </a:lnTo>
                <a:lnTo>
                  <a:pt x="348995" y="713231"/>
                </a:lnTo>
                <a:lnTo>
                  <a:pt x="510539" y="896111"/>
                </a:lnTo>
                <a:lnTo>
                  <a:pt x="440435" y="967739"/>
                </a:lnTo>
                <a:lnTo>
                  <a:pt x="486155" y="1010411"/>
                </a:lnTo>
                <a:lnTo>
                  <a:pt x="653795" y="1168907"/>
                </a:lnTo>
                <a:lnTo>
                  <a:pt x="694943" y="1207007"/>
                </a:lnTo>
                <a:lnTo>
                  <a:pt x="778763" y="1123187"/>
                </a:lnTo>
                <a:lnTo>
                  <a:pt x="757427" y="1101851"/>
                </a:lnTo>
                <a:lnTo>
                  <a:pt x="739139" y="1085087"/>
                </a:lnTo>
                <a:lnTo>
                  <a:pt x="571499" y="917447"/>
                </a:lnTo>
                <a:lnTo>
                  <a:pt x="531875" y="876299"/>
                </a:lnTo>
                <a:lnTo>
                  <a:pt x="553211" y="854963"/>
                </a:lnTo>
                <a:lnTo>
                  <a:pt x="621791" y="783335"/>
                </a:lnTo>
                <a:lnTo>
                  <a:pt x="571499" y="673607"/>
                </a:lnTo>
                <a:lnTo>
                  <a:pt x="2697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5558031" y="8559801"/>
            <a:ext cx="447041" cy="452754"/>
          </a:xfrm>
          <a:custGeom>
            <a:avLst/>
            <a:gdLst/>
            <a:ahLst/>
            <a:cxnLst/>
            <a:rect l="l" t="t" r="r" b="b"/>
            <a:pathLst>
              <a:path w="447039" h="452754">
                <a:moveTo>
                  <a:pt x="295655" y="449579"/>
                </a:moveTo>
                <a:lnTo>
                  <a:pt x="446531" y="377951"/>
                </a:lnTo>
                <a:lnTo>
                  <a:pt x="429767" y="335279"/>
                </a:lnTo>
                <a:lnTo>
                  <a:pt x="423671" y="318515"/>
                </a:lnTo>
                <a:lnTo>
                  <a:pt x="329183" y="0"/>
                </a:lnTo>
                <a:lnTo>
                  <a:pt x="0" y="149351"/>
                </a:lnTo>
                <a:lnTo>
                  <a:pt x="115823" y="396239"/>
                </a:lnTo>
                <a:lnTo>
                  <a:pt x="182879" y="419099"/>
                </a:lnTo>
                <a:lnTo>
                  <a:pt x="284987" y="452627"/>
                </a:lnTo>
                <a:lnTo>
                  <a:pt x="295655" y="449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4462277" y="9311131"/>
            <a:ext cx="1137285" cy="502920"/>
          </a:xfrm>
          <a:custGeom>
            <a:avLst/>
            <a:gdLst/>
            <a:ahLst/>
            <a:cxnLst/>
            <a:rect l="l" t="t" r="r" b="b"/>
            <a:pathLst>
              <a:path w="1137285" h="502920">
                <a:moveTo>
                  <a:pt x="1051559" y="502919"/>
                </a:moveTo>
                <a:lnTo>
                  <a:pt x="1135379" y="422147"/>
                </a:lnTo>
                <a:lnTo>
                  <a:pt x="1136903" y="419099"/>
                </a:lnTo>
                <a:lnTo>
                  <a:pt x="1135379" y="417575"/>
                </a:lnTo>
                <a:lnTo>
                  <a:pt x="1036319" y="286511"/>
                </a:lnTo>
                <a:lnTo>
                  <a:pt x="920495" y="134111"/>
                </a:lnTo>
                <a:lnTo>
                  <a:pt x="856487" y="0"/>
                </a:lnTo>
                <a:lnTo>
                  <a:pt x="691895" y="79247"/>
                </a:lnTo>
                <a:lnTo>
                  <a:pt x="345947" y="245363"/>
                </a:lnTo>
                <a:lnTo>
                  <a:pt x="0" y="413003"/>
                </a:lnTo>
                <a:lnTo>
                  <a:pt x="42671" y="502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6440425" y="7262876"/>
            <a:ext cx="784860" cy="1224280"/>
          </a:xfrm>
          <a:custGeom>
            <a:avLst/>
            <a:gdLst/>
            <a:ahLst/>
            <a:cxnLst/>
            <a:rect l="l" t="t" r="r" b="b"/>
            <a:pathLst>
              <a:path w="784859" h="1224279">
                <a:moveTo>
                  <a:pt x="784859" y="1043939"/>
                </a:moveTo>
                <a:lnTo>
                  <a:pt x="783335" y="1039367"/>
                </a:lnTo>
                <a:lnTo>
                  <a:pt x="301751" y="0"/>
                </a:lnTo>
                <a:lnTo>
                  <a:pt x="108203" y="92963"/>
                </a:lnTo>
                <a:lnTo>
                  <a:pt x="0" y="144779"/>
                </a:lnTo>
                <a:lnTo>
                  <a:pt x="60959" y="402335"/>
                </a:lnTo>
                <a:lnTo>
                  <a:pt x="182879" y="669035"/>
                </a:lnTo>
                <a:lnTo>
                  <a:pt x="292607" y="909827"/>
                </a:lnTo>
                <a:lnTo>
                  <a:pt x="428243" y="1210055"/>
                </a:lnTo>
                <a:lnTo>
                  <a:pt x="434339" y="1223771"/>
                </a:lnTo>
                <a:lnTo>
                  <a:pt x="784859" y="10439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3121642" y="3801873"/>
            <a:ext cx="1493520" cy="2738755"/>
          </a:xfrm>
          <a:custGeom>
            <a:avLst/>
            <a:gdLst/>
            <a:ahLst/>
            <a:cxnLst/>
            <a:rect l="l" t="t" r="r" b="b"/>
            <a:pathLst>
              <a:path w="1493519" h="2738754">
                <a:moveTo>
                  <a:pt x="1493519" y="0"/>
                </a:moveTo>
                <a:lnTo>
                  <a:pt x="1418843" y="33527"/>
                </a:lnTo>
                <a:lnTo>
                  <a:pt x="1205483" y="131063"/>
                </a:lnTo>
                <a:lnTo>
                  <a:pt x="739139" y="344423"/>
                </a:lnTo>
                <a:lnTo>
                  <a:pt x="688847" y="365759"/>
                </a:lnTo>
                <a:lnTo>
                  <a:pt x="630935" y="393191"/>
                </a:lnTo>
                <a:lnTo>
                  <a:pt x="588263" y="481583"/>
                </a:lnTo>
                <a:lnTo>
                  <a:pt x="559307" y="542543"/>
                </a:lnTo>
                <a:lnTo>
                  <a:pt x="348995" y="976883"/>
                </a:lnTo>
                <a:lnTo>
                  <a:pt x="313943" y="1048511"/>
                </a:lnTo>
                <a:lnTo>
                  <a:pt x="150875" y="1383791"/>
                </a:lnTo>
                <a:lnTo>
                  <a:pt x="59435" y="1569719"/>
                </a:lnTo>
                <a:lnTo>
                  <a:pt x="0" y="1693163"/>
                </a:lnTo>
                <a:lnTo>
                  <a:pt x="1523" y="1693163"/>
                </a:lnTo>
                <a:lnTo>
                  <a:pt x="115823" y="1749551"/>
                </a:lnTo>
                <a:lnTo>
                  <a:pt x="278891" y="1828799"/>
                </a:lnTo>
                <a:lnTo>
                  <a:pt x="679703" y="2026919"/>
                </a:lnTo>
                <a:lnTo>
                  <a:pt x="531875" y="2331719"/>
                </a:lnTo>
                <a:lnTo>
                  <a:pt x="611123" y="2531363"/>
                </a:lnTo>
                <a:lnTo>
                  <a:pt x="693419" y="2738627"/>
                </a:lnTo>
                <a:lnTo>
                  <a:pt x="809243" y="2680715"/>
                </a:lnTo>
                <a:lnTo>
                  <a:pt x="963167" y="2607563"/>
                </a:lnTo>
                <a:lnTo>
                  <a:pt x="982979" y="2596895"/>
                </a:lnTo>
                <a:lnTo>
                  <a:pt x="1013459" y="2583179"/>
                </a:lnTo>
                <a:lnTo>
                  <a:pt x="1278635" y="2453639"/>
                </a:lnTo>
                <a:lnTo>
                  <a:pt x="1493519" y="2348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953768" y="4409954"/>
            <a:ext cx="1234440" cy="1659889"/>
          </a:xfrm>
          <a:custGeom>
            <a:avLst/>
            <a:gdLst/>
            <a:ahLst/>
            <a:cxnLst/>
            <a:rect l="l" t="t" r="r" b="b"/>
            <a:pathLst>
              <a:path w="1234439" h="1659889">
                <a:moveTo>
                  <a:pt x="512063" y="4571"/>
                </a:moveTo>
                <a:lnTo>
                  <a:pt x="509015" y="0"/>
                </a:lnTo>
                <a:lnTo>
                  <a:pt x="277367" y="182879"/>
                </a:lnTo>
                <a:lnTo>
                  <a:pt x="190499" y="251459"/>
                </a:lnTo>
                <a:lnTo>
                  <a:pt x="179831" y="260603"/>
                </a:lnTo>
                <a:lnTo>
                  <a:pt x="172211" y="243839"/>
                </a:lnTo>
                <a:lnTo>
                  <a:pt x="169163" y="239267"/>
                </a:lnTo>
                <a:lnTo>
                  <a:pt x="158495" y="248411"/>
                </a:lnTo>
                <a:lnTo>
                  <a:pt x="50291" y="332231"/>
                </a:lnTo>
                <a:lnTo>
                  <a:pt x="48767" y="335279"/>
                </a:lnTo>
                <a:lnTo>
                  <a:pt x="16763" y="359663"/>
                </a:lnTo>
                <a:lnTo>
                  <a:pt x="0" y="373379"/>
                </a:lnTo>
                <a:lnTo>
                  <a:pt x="4571" y="382523"/>
                </a:lnTo>
                <a:lnTo>
                  <a:pt x="53339" y="484631"/>
                </a:lnTo>
                <a:lnTo>
                  <a:pt x="62483" y="507491"/>
                </a:lnTo>
                <a:lnTo>
                  <a:pt x="237743" y="879347"/>
                </a:lnTo>
                <a:lnTo>
                  <a:pt x="246887" y="900683"/>
                </a:lnTo>
                <a:lnTo>
                  <a:pt x="524255" y="1491995"/>
                </a:lnTo>
                <a:lnTo>
                  <a:pt x="603503" y="1659635"/>
                </a:lnTo>
                <a:lnTo>
                  <a:pt x="818387" y="1559051"/>
                </a:lnTo>
                <a:lnTo>
                  <a:pt x="819911" y="1562099"/>
                </a:lnTo>
                <a:lnTo>
                  <a:pt x="1234439" y="1367027"/>
                </a:lnTo>
                <a:lnTo>
                  <a:pt x="1220723" y="1341119"/>
                </a:lnTo>
                <a:lnTo>
                  <a:pt x="1147571" y="1203959"/>
                </a:lnTo>
                <a:lnTo>
                  <a:pt x="1045463" y="1011935"/>
                </a:lnTo>
                <a:lnTo>
                  <a:pt x="853439" y="649223"/>
                </a:lnTo>
                <a:lnTo>
                  <a:pt x="512063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2699007" y="2776226"/>
            <a:ext cx="218441" cy="195579"/>
          </a:xfrm>
          <a:custGeom>
            <a:avLst/>
            <a:gdLst/>
            <a:ahLst/>
            <a:cxnLst/>
            <a:rect l="l" t="t" r="r" b="b"/>
            <a:pathLst>
              <a:path w="218439" h="195580">
                <a:moveTo>
                  <a:pt x="50291" y="195071"/>
                </a:moveTo>
                <a:lnTo>
                  <a:pt x="217931" y="67055"/>
                </a:lnTo>
                <a:lnTo>
                  <a:pt x="167639" y="0"/>
                </a:lnTo>
                <a:lnTo>
                  <a:pt x="0" y="131063"/>
                </a:lnTo>
                <a:lnTo>
                  <a:pt x="5029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9543288" y="8154418"/>
            <a:ext cx="669290" cy="1161414"/>
          </a:xfrm>
          <a:custGeom>
            <a:avLst/>
            <a:gdLst/>
            <a:ahLst/>
            <a:cxnLst/>
            <a:rect l="l" t="t" r="r" b="b"/>
            <a:pathLst>
              <a:path w="669290" h="1161415">
                <a:moveTo>
                  <a:pt x="519683" y="0"/>
                </a:moveTo>
                <a:lnTo>
                  <a:pt x="0" y="1095755"/>
                </a:lnTo>
                <a:lnTo>
                  <a:pt x="131063" y="1161287"/>
                </a:lnTo>
                <a:lnTo>
                  <a:pt x="669035" y="65531"/>
                </a:lnTo>
                <a:lnTo>
                  <a:pt x="5196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2678157" y="2637536"/>
            <a:ext cx="236220" cy="236220"/>
          </a:xfrm>
          <a:custGeom>
            <a:avLst/>
            <a:gdLst/>
            <a:ahLst/>
            <a:cxnLst/>
            <a:rect l="l" t="t" r="r" b="b"/>
            <a:pathLst>
              <a:path w="236220" h="236219">
                <a:moveTo>
                  <a:pt x="0" y="156971"/>
                </a:moveTo>
                <a:lnTo>
                  <a:pt x="153923" y="236219"/>
                </a:lnTo>
                <a:lnTo>
                  <a:pt x="236219" y="74675"/>
                </a:lnTo>
                <a:lnTo>
                  <a:pt x="89915" y="0"/>
                </a:ln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6332224" y="8561329"/>
            <a:ext cx="1849121" cy="754381"/>
          </a:xfrm>
          <a:custGeom>
            <a:avLst/>
            <a:gdLst/>
            <a:ahLst/>
            <a:cxnLst/>
            <a:rect l="l" t="t" r="r" b="b"/>
            <a:pathLst>
              <a:path w="1849120" h="754379">
                <a:moveTo>
                  <a:pt x="1848611" y="749807"/>
                </a:moveTo>
                <a:lnTo>
                  <a:pt x="1498091" y="0"/>
                </a:lnTo>
                <a:lnTo>
                  <a:pt x="0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7725161" y="6004054"/>
            <a:ext cx="2502535" cy="3348353"/>
          </a:xfrm>
          <a:custGeom>
            <a:avLst/>
            <a:gdLst/>
            <a:ahLst/>
            <a:cxnLst/>
            <a:rect l="l" t="t" r="r" b="b"/>
            <a:pathLst>
              <a:path w="2502534" h="3348354">
                <a:moveTo>
                  <a:pt x="1781555" y="3348227"/>
                </a:moveTo>
                <a:lnTo>
                  <a:pt x="2502407" y="1889759"/>
                </a:lnTo>
                <a:lnTo>
                  <a:pt x="1620011" y="0"/>
                </a:lnTo>
                <a:lnTo>
                  <a:pt x="0" y="755903"/>
                </a:lnTo>
                <a:lnTo>
                  <a:pt x="486155" y="1799843"/>
                </a:lnTo>
                <a:lnTo>
                  <a:pt x="288035" y="1926335"/>
                </a:lnTo>
                <a:lnTo>
                  <a:pt x="1025651" y="2915411"/>
                </a:lnTo>
                <a:lnTo>
                  <a:pt x="1781555" y="3348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025654" y="8637529"/>
            <a:ext cx="226060" cy="195579"/>
          </a:xfrm>
          <a:custGeom>
            <a:avLst/>
            <a:gdLst/>
            <a:ahLst/>
            <a:cxnLst/>
            <a:rect l="l" t="t" r="r" b="b"/>
            <a:pathLst>
              <a:path w="226059" h="195579">
                <a:moveTo>
                  <a:pt x="0" y="79247"/>
                </a:moveTo>
                <a:lnTo>
                  <a:pt x="53339" y="195071"/>
                </a:lnTo>
                <a:lnTo>
                  <a:pt x="225551" y="115823"/>
                </a:lnTo>
                <a:lnTo>
                  <a:pt x="172211" y="0"/>
                </a:lnTo>
                <a:lnTo>
                  <a:pt x="0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5198364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0" y="166115"/>
                </a:moveTo>
                <a:lnTo>
                  <a:pt x="426719" y="166115"/>
                </a:lnTo>
                <a:lnTo>
                  <a:pt x="338327" y="0"/>
                </a:lnTo>
                <a:lnTo>
                  <a:pt x="0" y="166115"/>
                </a:lnTo>
                <a:close/>
              </a:path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352043" y="0"/>
                </a:lnTo>
                <a:lnTo>
                  <a:pt x="3383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5536697" y="7483857"/>
            <a:ext cx="88899" cy="166370"/>
          </a:xfrm>
          <a:custGeom>
            <a:avLst/>
            <a:gdLst/>
            <a:ahLst/>
            <a:cxnLst/>
            <a:rect l="l" t="t" r="r" b="b"/>
            <a:pathLst>
              <a:path w="88900" h="166370">
                <a:moveTo>
                  <a:pt x="13715" y="0"/>
                </a:moveTo>
                <a:lnTo>
                  <a:pt x="0" y="0"/>
                </a:lnTo>
                <a:lnTo>
                  <a:pt x="88391" y="1661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5198364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0" y="166115"/>
                </a:lnTo>
                <a:lnTo>
                  <a:pt x="3383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5198364" y="7656830"/>
            <a:ext cx="433070" cy="0"/>
          </a:xfrm>
          <a:custGeom>
            <a:avLst/>
            <a:gdLst/>
            <a:ahLst/>
            <a:cxnLst/>
            <a:rect l="l" t="t" r="r" b="b"/>
            <a:pathLst>
              <a:path w="433070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5198364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426719" y="0"/>
                </a:moveTo>
                <a:lnTo>
                  <a:pt x="0" y="0"/>
                </a:lnTo>
                <a:lnTo>
                  <a:pt x="432815" y="13715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5198364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0" y="0"/>
                </a:moveTo>
                <a:lnTo>
                  <a:pt x="43281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0" y="0"/>
                </a:moveTo>
                <a:lnTo>
                  <a:pt x="30479" y="62483"/>
                </a:lnTo>
                <a:lnTo>
                  <a:pt x="461771" y="62483"/>
                </a:lnTo>
                <a:lnTo>
                  <a:pt x="0" y="0"/>
                </a:lnTo>
                <a:close/>
              </a:path>
              <a:path w="462279" h="62865">
                <a:moveTo>
                  <a:pt x="0" y="0"/>
                </a:moveTo>
                <a:lnTo>
                  <a:pt x="461771" y="62483"/>
                </a:lnTo>
                <a:lnTo>
                  <a:pt x="432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432815" y="0"/>
                </a:moveTo>
                <a:lnTo>
                  <a:pt x="0" y="0"/>
                </a:lnTo>
                <a:lnTo>
                  <a:pt x="461771" y="62483"/>
                </a:lnTo>
                <a:lnTo>
                  <a:pt x="432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0" y="0"/>
                </a:moveTo>
                <a:lnTo>
                  <a:pt x="461771" y="62483"/>
                </a:lnTo>
                <a:lnTo>
                  <a:pt x="30479" y="62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431291" y="0"/>
                </a:moveTo>
                <a:lnTo>
                  <a:pt x="0" y="0"/>
                </a:lnTo>
                <a:lnTo>
                  <a:pt x="431291" y="9143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0" y="0"/>
                </a:moveTo>
                <a:lnTo>
                  <a:pt x="431291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0" y="0"/>
                </a:moveTo>
                <a:lnTo>
                  <a:pt x="138683" y="132587"/>
                </a:lnTo>
                <a:lnTo>
                  <a:pt x="426719" y="0"/>
                </a:lnTo>
                <a:lnTo>
                  <a:pt x="0" y="0"/>
                </a:lnTo>
                <a:close/>
              </a:path>
              <a:path w="426720" h="132715">
                <a:moveTo>
                  <a:pt x="0" y="0"/>
                </a:moveTo>
                <a:lnTo>
                  <a:pt x="64007" y="132587"/>
                </a:lnTo>
                <a:lnTo>
                  <a:pt x="138683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426719" y="0"/>
                </a:moveTo>
                <a:lnTo>
                  <a:pt x="0" y="0"/>
                </a:lnTo>
                <a:lnTo>
                  <a:pt x="138683" y="132587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5233421" y="7735318"/>
            <a:ext cx="139065" cy="132715"/>
          </a:xfrm>
          <a:custGeom>
            <a:avLst/>
            <a:gdLst/>
            <a:ahLst/>
            <a:cxnLst/>
            <a:rect l="l" t="t" r="r" b="b"/>
            <a:pathLst>
              <a:path w="139064" h="132715">
                <a:moveTo>
                  <a:pt x="0" y="0"/>
                </a:moveTo>
                <a:lnTo>
                  <a:pt x="138683" y="132587"/>
                </a:lnTo>
                <a:lnTo>
                  <a:pt x="64007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5297424" y="7867911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0" y="0"/>
                </a:moveTo>
                <a:lnTo>
                  <a:pt x="6095" y="10667"/>
                </a:lnTo>
                <a:lnTo>
                  <a:pt x="80771" y="10667"/>
                </a:lnTo>
                <a:lnTo>
                  <a:pt x="0" y="0"/>
                </a:lnTo>
                <a:close/>
              </a:path>
              <a:path w="81279" h="10795">
                <a:moveTo>
                  <a:pt x="0" y="0"/>
                </a:moveTo>
                <a:lnTo>
                  <a:pt x="80771" y="10667"/>
                </a:lnTo>
                <a:lnTo>
                  <a:pt x="74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5297424" y="7867911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74675" y="0"/>
                </a:moveTo>
                <a:lnTo>
                  <a:pt x="0" y="0"/>
                </a:lnTo>
                <a:lnTo>
                  <a:pt x="80771" y="10667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5297424" y="7867911"/>
            <a:ext cx="81280" cy="10795"/>
          </a:xfrm>
          <a:custGeom>
            <a:avLst/>
            <a:gdLst/>
            <a:ahLst/>
            <a:cxnLst/>
            <a:rect l="l" t="t" r="r" b="b"/>
            <a:pathLst>
              <a:path w="81279" h="10795">
                <a:moveTo>
                  <a:pt x="0" y="0"/>
                </a:moveTo>
                <a:lnTo>
                  <a:pt x="80771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5303521" y="7878571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0" y="0"/>
                </a:moveTo>
                <a:lnTo>
                  <a:pt x="25907" y="24383"/>
                </a:lnTo>
                <a:lnTo>
                  <a:pt x="74675" y="0"/>
                </a:lnTo>
                <a:lnTo>
                  <a:pt x="0" y="0"/>
                </a:lnTo>
                <a:close/>
              </a:path>
              <a:path w="74929" h="24765">
                <a:moveTo>
                  <a:pt x="0" y="0"/>
                </a:moveTo>
                <a:lnTo>
                  <a:pt x="12191" y="24383"/>
                </a:lnTo>
                <a:lnTo>
                  <a:pt x="25907" y="243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5303521" y="7878571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74675" y="0"/>
                </a:moveTo>
                <a:lnTo>
                  <a:pt x="0" y="0"/>
                </a:lnTo>
                <a:lnTo>
                  <a:pt x="25907" y="24383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5303523" y="7878571"/>
            <a:ext cx="26035" cy="24766"/>
          </a:xfrm>
          <a:custGeom>
            <a:avLst/>
            <a:gdLst/>
            <a:ahLst/>
            <a:cxnLst/>
            <a:rect l="l" t="t" r="r" b="b"/>
            <a:pathLst>
              <a:path w="26035" h="24765">
                <a:moveTo>
                  <a:pt x="0" y="0"/>
                </a:moveTo>
                <a:lnTo>
                  <a:pt x="25907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5372100" y="7688077"/>
            <a:ext cx="905510" cy="1251585"/>
          </a:xfrm>
          <a:custGeom>
            <a:avLst/>
            <a:gdLst/>
            <a:ahLst/>
            <a:cxnLst/>
            <a:rect l="l" t="t" r="r" b="b"/>
            <a:pathLst>
              <a:path w="905510" h="1251584">
                <a:moveTo>
                  <a:pt x="0" y="179831"/>
                </a:moveTo>
                <a:lnTo>
                  <a:pt x="518159" y="1251203"/>
                </a:lnTo>
                <a:lnTo>
                  <a:pt x="905255" y="1071371"/>
                </a:lnTo>
                <a:lnTo>
                  <a:pt x="391667" y="0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8144258" y="6849872"/>
            <a:ext cx="317500" cy="370840"/>
          </a:xfrm>
          <a:custGeom>
            <a:avLst/>
            <a:gdLst/>
            <a:ahLst/>
            <a:cxnLst/>
            <a:rect l="l" t="t" r="r" b="b"/>
            <a:pathLst>
              <a:path w="317500" h="370840">
                <a:moveTo>
                  <a:pt x="169163" y="0"/>
                </a:moveTo>
                <a:lnTo>
                  <a:pt x="0" y="96011"/>
                </a:lnTo>
                <a:lnTo>
                  <a:pt x="48767" y="179831"/>
                </a:lnTo>
                <a:lnTo>
                  <a:pt x="22859" y="196595"/>
                </a:lnTo>
                <a:lnTo>
                  <a:pt x="77723" y="289559"/>
                </a:lnTo>
                <a:lnTo>
                  <a:pt x="92963" y="280415"/>
                </a:lnTo>
                <a:lnTo>
                  <a:pt x="146303" y="370331"/>
                </a:lnTo>
                <a:lnTo>
                  <a:pt x="316991" y="278891"/>
                </a:lnTo>
                <a:lnTo>
                  <a:pt x="1691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8487158" y="8166608"/>
            <a:ext cx="1219199" cy="981710"/>
          </a:xfrm>
          <a:custGeom>
            <a:avLst/>
            <a:gdLst/>
            <a:ahLst/>
            <a:cxnLst/>
            <a:rect l="l" t="t" r="r" b="b"/>
            <a:pathLst>
              <a:path w="1219200" h="981709">
                <a:moveTo>
                  <a:pt x="0" y="50291"/>
                </a:moveTo>
                <a:lnTo>
                  <a:pt x="211835" y="489203"/>
                </a:lnTo>
                <a:lnTo>
                  <a:pt x="752855" y="760475"/>
                </a:lnTo>
                <a:lnTo>
                  <a:pt x="742187" y="783335"/>
                </a:lnTo>
                <a:lnTo>
                  <a:pt x="1132331" y="981455"/>
                </a:lnTo>
                <a:lnTo>
                  <a:pt x="1141475" y="964691"/>
                </a:lnTo>
                <a:lnTo>
                  <a:pt x="1211579" y="816863"/>
                </a:lnTo>
                <a:lnTo>
                  <a:pt x="1219199" y="800099"/>
                </a:lnTo>
                <a:lnTo>
                  <a:pt x="830579" y="605027"/>
                </a:lnTo>
                <a:lnTo>
                  <a:pt x="804671" y="658367"/>
                </a:lnTo>
                <a:lnTo>
                  <a:pt x="298703" y="403859"/>
                </a:lnTo>
                <a:lnTo>
                  <a:pt x="103631" y="0"/>
                </a:lnTo>
                <a:lnTo>
                  <a:pt x="86867" y="7619"/>
                </a:lnTo>
                <a:lnTo>
                  <a:pt x="16763" y="42671"/>
                </a:lnTo>
                <a:lnTo>
                  <a:pt x="0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 txBox="1"/>
          <p:nvPr/>
        </p:nvSpPr>
        <p:spPr>
          <a:xfrm>
            <a:off x="12491724" y="4881434"/>
            <a:ext cx="39623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5" dirty="0">
                <a:solidFill>
                  <a:srgbClr val="525252"/>
                </a:solidFill>
                <a:latin typeface="Myriad Web Pro"/>
                <a:cs typeface="Myriad Web Pro"/>
              </a:rPr>
              <a:t>verhard/verkeer</a:t>
            </a:r>
            <a:endParaRPr sz="400">
              <a:latin typeface="Myriad Web Pro"/>
              <a:cs typeface="Myriad Web Pro"/>
            </a:endParaRPr>
          </a:p>
        </p:txBody>
      </p:sp>
      <p:sp>
        <p:nvSpPr>
          <p:cNvPr id="1406" name="object 1406"/>
          <p:cNvSpPr/>
          <p:nvPr/>
        </p:nvSpPr>
        <p:spPr>
          <a:xfrm>
            <a:off x="5177028" y="6977888"/>
            <a:ext cx="5232400" cy="2836545"/>
          </a:xfrm>
          <a:custGeom>
            <a:avLst/>
            <a:gdLst/>
            <a:ahLst/>
            <a:cxnLst/>
            <a:rect l="l" t="t" r="r" b="b"/>
            <a:pathLst>
              <a:path w="5232400" h="2836545">
                <a:moveTo>
                  <a:pt x="755903" y="2836163"/>
                </a:moveTo>
                <a:lnTo>
                  <a:pt x="1199387" y="2676143"/>
                </a:lnTo>
                <a:lnTo>
                  <a:pt x="3247643" y="1917191"/>
                </a:lnTo>
                <a:lnTo>
                  <a:pt x="4689347" y="2700527"/>
                </a:lnTo>
                <a:lnTo>
                  <a:pt x="4860035" y="2790443"/>
                </a:lnTo>
                <a:lnTo>
                  <a:pt x="4983479" y="2581655"/>
                </a:lnTo>
                <a:lnTo>
                  <a:pt x="5231891" y="2072639"/>
                </a:lnTo>
                <a:lnTo>
                  <a:pt x="4443983" y="1572767"/>
                </a:lnTo>
                <a:lnTo>
                  <a:pt x="4183379" y="914399"/>
                </a:lnTo>
                <a:lnTo>
                  <a:pt x="3805427" y="0"/>
                </a:lnTo>
                <a:lnTo>
                  <a:pt x="3424427" y="21335"/>
                </a:lnTo>
                <a:lnTo>
                  <a:pt x="3236975" y="355091"/>
                </a:lnTo>
                <a:lnTo>
                  <a:pt x="0" y="1959863"/>
                </a:lnTo>
                <a:lnTo>
                  <a:pt x="45719" y="2365247"/>
                </a:lnTo>
                <a:lnTo>
                  <a:pt x="140207" y="2558795"/>
                </a:lnTo>
                <a:lnTo>
                  <a:pt x="635507" y="2836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11806428" y="6497830"/>
            <a:ext cx="478789" cy="330834"/>
          </a:xfrm>
          <a:custGeom>
            <a:avLst/>
            <a:gdLst/>
            <a:ahLst/>
            <a:cxnLst/>
            <a:rect l="l" t="t" r="r" b="b"/>
            <a:pathLst>
              <a:path w="478790" h="330834">
                <a:moveTo>
                  <a:pt x="478535" y="158495"/>
                </a:moveTo>
                <a:lnTo>
                  <a:pt x="158495" y="0"/>
                </a:lnTo>
                <a:lnTo>
                  <a:pt x="0" y="318515"/>
                </a:lnTo>
                <a:lnTo>
                  <a:pt x="24383" y="330707"/>
                </a:lnTo>
                <a:lnTo>
                  <a:pt x="137159" y="105155"/>
                </a:lnTo>
                <a:lnTo>
                  <a:pt x="205739" y="137159"/>
                </a:lnTo>
                <a:lnTo>
                  <a:pt x="239267" y="71627"/>
                </a:lnTo>
                <a:lnTo>
                  <a:pt x="464819" y="184403"/>
                </a:lnTo>
                <a:lnTo>
                  <a:pt x="47853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518163" y="4950973"/>
            <a:ext cx="117475" cy="227329"/>
          </a:xfrm>
          <a:custGeom>
            <a:avLst/>
            <a:gdLst/>
            <a:ahLst/>
            <a:cxnLst/>
            <a:rect l="l" t="t" r="r" b="b"/>
            <a:pathLst>
              <a:path w="117475" h="227329">
                <a:moveTo>
                  <a:pt x="0" y="89915"/>
                </a:moveTo>
                <a:lnTo>
                  <a:pt x="86867" y="227075"/>
                </a:lnTo>
                <a:lnTo>
                  <a:pt x="117347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12352019" y="6702046"/>
            <a:ext cx="165100" cy="121920"/>
          </a:xfrm>
          <a:custGeom>
            <a:avLst/>
            <a:gdLst/>
            <a:ahLst/>
            <a:cxnLst/>
            <a:rect l="l" t="t" r="r" b="b"/>
            <a:pathLst>
              <a:path w="165100" h="121920">
                <a:moveTo>
                  <a:pt x="146303" y="108203"/>
                </a:moveTo>
                <a:lnTo>
                  <a:pt x="146303" y="106679"/>
                </a:lnTo>
                <a:lnTo>
                  <a:pt x="164591" y="70103"/>
                </a:lnTo>
                <a:lnTo>
                  <a:pt x="121919" y="48767"/>
                </a:lnTo>
                <a:lnTo>
                  <a:pt x="120395" y="47243"/>
                </a:lnTo>
                <a:lnTo>
                  <a:pt x="22859" y="0"/>
                </a:lnTo>
                <a:lnTo>
                  <a:pt x="12191" y="25907"/>
                </a:lnTo>
                <a:lnTo>
                  <a:pt x="0" y="51815"/>
                </a:lnTo>
                <a:lnTo>
                  <a:pt x="138683" y="121919"/>
                </a:lnTo>
                <a:lnTo>
                  <a:pt x="146303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13831824" y="2768601"/>
            <a:ext cx="144780" cy="220978"/>
          </a:xfrm>
          <a:custGeom>
            <a:avLst/>
            <a:gdLst/>
            <a:ahLst/>
            <a:cxnLst/>
            <a:rect l="l" t="t" r="r" b="b"/>
            <a:pathLst>
              <a:path w="144780" h="220980">
                <a:moveTo>
                  <a:pt x="144779" y="53339"/>
                </a:moveTo>
                <a:lnTo>
                  <a:pt x="38099" y="0"/>
                </a:lnTo>
                <a:lnTo>
                  <a:pt x="0" y="74675"/>
                </a:lnTo>
                <a:lnTo>
                  <a:pt x="60959" y="220979"/>
                </a:lnTo>
                <a:lnTo>
                  <a:pt x="14477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11690607" y="6907784"/>
            <a:ext cx="120650" cy="166370"/>
          </a:xfrm>
          <a:custGeom>
            <a:avLst/>
            <a:gdLst/>
            <a:ahLst/>
            <a:cxnLst/>
            <a:rect l="l" t="t" r="r" b="b"/>
            <a:pathLst>
              <a:path w="120650" h="166370">
                <a:moveTo>
                  <a:pt x="120395" y="25907"/>
                </a:moveTo>
                <a:lnTo>
                  <a:pt x="94487" y="12191"/>
                </a:lnTo>
                <a:lnTo>
                  <a:pt x="68579" y="0"/>
                </a:lnTo>
                <a:lnTo>
                  <a:pt x="0" y="140207"/>
                </a:lnTo>
                <a:lnTo>
                  <a:pt x="50291" y="166115"/>
                </a:lnTo>
                <a:lnTo>
                  <a:pt x="120395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1606301" y="4894581"/>
            <a:ext cx="410209" cy="212090"/>
          </a:xfrm>
          <a:custGeom>
            <a:avLst/>
            <a:gdLst/>
            <a:ahLst/>
            <a:cxnLst/>
            <a:rect l="l" t="t" r="r" b="b"/>
            <a:pathLst>
              <a:path w="410210" h="212089">
                <a:moveTo>
                  <a:pt x="409955" y="22859"/>
                </a:moveTo>
                <a:lnTo>
                  <a:pt x="402335" y="0"/>
                </a:lnTo>
                <a:lnTo>
                  <a:pt x="400811" y="0"/>
                </a:lnTo>
                <a:lnTo>
                  <a:pt x="96011" y="143255"/>
                </a:lnTo>
                <a:lnTo>
                  <a:pt x="0" y="188975"/>
                </a:lnTo>
                <a:lnTo>
                  <a:pt x="10667" y="211835"/>
                </a:lnTo>
                <a:lnTo>
                  <a:pt x="40995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704088" y="7095235"/>
            <a:ext cx="129539" cy="236220"/>
          </a:xfrm>
          <a:custGeom>
            <a:avLst/>
            <a:gdLst/>
            <a:ahLst/>
            <a:cxnLst/>
            <a:rect l="l" t="t" r="r" b="b"/>
            <a:pathLst>
              <a:path w="129540" h="236220">
                <a:moveTo>
                  <a:pt x="129539" y="225551"/>
                </a:moveTo>
                <a:lnTo>
                  <a:pt x="39623" y="35051"/>
                </a:lnTo>
                <a:lnTo>
                  <a:pt x="22859" y="0"/>
                </a:lnTo>
                <a:lnTo>
                  <a:pt x="0" y="10667"/>
                </a:lnTo>
                <a:lnTo>
                  <a:pt x="15239" y="45719"/>
                </a:lnTo>
                <a:lnTo>
                  <a:pt x="105155" y="236219"/>
                </a:lnTo>
                <a:lnTo>
                  <a:pt x="129539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150620" y="6240272"/>
            <a:ext cx="195580" cy="379730"/>
          </a:xfrm>
          <a:custGeom>
            <a:avLst/>
            <a:gdLst/>
            <a:ahLst/>
            <a:cxnLst/>
            <a:rect l="l" t="t" r="r" b="b"/>
            <a:pathLst>
              <a:path w="195580" h="379729">
                <a:moveTo>
                  <a:pt x="195071" y="368807"/>
                </a:moveTo>
                <a:lnTo>
                  <a:pt x="192023" y="361187"/>
                </a:lnTo>
                <a:lnTo>
                  <a:pt x="21335" y="0"/>
                </a:lnTo>
                <a:lnTo>
                  <a:pt x="0" y="10667"/>
                </a:lnTo>
                <a:lnTo>
                  <a:pt x="173735" y="379475"/>
                </a:lnTo>
                <a:lnTo>
                  <a:pt x="195071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3255752" y="3818637"/>
            <a:ext cx="1285240" cy="1367155"/>
          </a:xfrm>
          <a:custGeom>
            <a:avLst/>
            <a:gdLst/>
            <a:ahLst/>
            <a:cxnLst/>
            <a:rect l="l" t="t" r="r" b="b"/>
            <a:pathLst>
              <a:path w="1285240" h="1367154">
                <a:moveTo>
                  <a:pt x="1118615" y="272795"/>
                </a:moveTo>
                <a:lnTo>
                  <a:pt x="1138427" y="263651"/>
                </a:lnTo>
                <a:lnTo>
                  <a:pt x="1071371" y="115823"/>
                </a:lnTo>
                <a:lnTo>
                  <a:pt x="1071371" y="114299"/>
                </a:lnTo>
                <a:lnTo>
                  <a:pt x="1284731" y="16763"/>
                </a:lnTo>
                <a:lnTo>
                  <a:pt x="1277111" y="0"/>
                </a:lnTo>
                <a:lnTo>
                  <a:pt x="896111" y="172211"/>
                </a:lnTo>
                <a:lnTo>
                  <a:pt x="588263" y="310895"/>
                </a:lnTo>
                <a:lnTo>
                  <a:pt x="605027" y="327659"/>
                </a:lnTo>
                <a:lnTo>
                  <a:pt x="624839" y="347471"/>
                </a:lnTo>
                <a:lnTo>
                  <a:pt x="440435" y="539495"/>
                </a:lnTo>
                <a:lnTo>
                  <a:pt x="425195" y="525779"/>
                </a:lnTo>
                <a:lnTo>
                  <a:pt x="413003" y="513587"/>
                </a:lnTo>
                <a:lnTo>
                  <a:pt x="329183" y="682751"/>
                </a:lnTo>
                <a:lnTo>
                  <a:pt x="0" y="1359407"/>
                </a:lnTo>
                <a:lnTo>
                  <a:pt x="16763" y="1367027"/>
                </a:lnTo>
                <a:lnTo>
                  <a:pt x="179831" y="1031747"/>
                </a:lnTo>
                <a:lnTo>
                  <a:pt x="214883" y="960119"/>
                </a:lnTo>
                <a:lnTo>
                  <a:pt x="688847" y="1191767"/>
                </a:lnTo>
                <a:lnTo>
                  <a:pt x="896111" y="766571"/>
                </a:lnTo>
                <a:lnTo>
                  <a:pt x="1264919" y="614171"/>
                </a:lnTo>
                <a:lnTo>
                  <a:pt x="1118615" y="272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248156" y="5153659"/>
            <a:ext cx="401320" cy="212090"/>
          </a:xfrm>
          <a:custGeom>
            <a:avLst/>
            <a:gdLst/>
            <a:ahLst/>
            <a:cxnLst/>
            <a:rect l="l" t="t" r="r" b="b"/>
            <a:pathLst>
              <a:path w="401319" h="212089">
                <a:moveTo>
                  <a:pt x="83819" y="176783"/>
                </a:moveTo>
                <a:lnTo>
                  <a:pt x="400811" y="25907"/>
                </a:lnTo>
                <a:lnTo>
                  <a:pt x="390143" y="0"/>
                </a:lnTo>
                <a:lnTo>
                  <a:pt x="179831" y="100583"/>
                </a:lnTo>
                <a:lnTo>
                  <a:pt x="65531" y="155447"/>
                </a:lnTo>
                <a:lnTo>
                  <a:pt x="0" y="187451"/>
                </a:lnTo>
                <a:lnTo>
                  <a:pt x="7619" y="202691"/>
                </a:lnTo>
                <a:lnTo>
                  <a:pt x="12191" y="211835"/>
                </a:lnTo>
                <a:lnTo>
                  <a:pt x="83819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853445" y="5542280"/>
            <a:ext cx="177165" cy="318770"/>
          </a:xfrm>
          <a:custGeom>
            <a:avLst/>
            <a:gdLst/>
            <a:ahLst/>
            <a:cxnLst/>
            <a:rect l="l" t="t" r="r" b="b"/>
            <a:pathLst>
              <a:path w="177165" h="318770">
                <a:moveTo>
                  <a:pt x="135635" y="309371"/>
                </a:moveTo>
                <a:lnTo>
                  <a:pt x="32003" y="89915"/>
                </a:lnTo>
                <a:lnTo>
                  <a:pt x="176783" y="22859"/>
                </a:lnTo>
                <a:lnTo>
                  <a:pt x="167639" y="0"/>
                </a:lnTo>
                <a:lnTo>
                  <a:pt x="0" y="77723"/>
                </a:lnTo>
                <a:lnTo>
                  <a:pt x="9143" y="97535"/>
                </a:lnTo>
                <a:lnTo>
                  <a:pt x="114299" y="318515"/>
                </a:lnTo>
                <a:lnTo>
                  <a:pt x="135635" y="309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967740" y="5851658"/>
            <a:ext cx="204470" cy="399415"/>
          </a:xfrm>
          <a:custGeom>
            <a:avLst/>
            <a:gdLst/>
            <a:ahLst/>
            <a:cxnLst/>
            <a:rect l="l" t="t" r="r" b="b"/>
            <a:pathLst>
              <a:path w="204469" h="399414">
                <a:moveTo>
                  <a:pt x="204215" y="388619"/>
                </a:moveTo>
                <a:lnTo>
                  <a:pt x="21335" y="0"/>
                </a:lnTo>
                <a:lnTo>
                  <a:pt x="0" y="9143"/>
                </a:lnTo>
                <a:lnTo>
                  <a:pt x="182879" y="399287"/>
                </a:lnTo>
                <a:lnTo>
                  <a:pt x="204215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13261851" y="5705349"/>
            <a:ext cx="193675" cy="241300"/>
          </a:xfrm>
          <a:custGeom>
            <a:avLst/>
            <a:gdLst/>
            <a:ahLst/>
            <a:cxnLst/>
            <a:rect l="l" t="t" r="r" b="b"/>
            <a:pathLst>
              <a:path w="193675" h="241300">
                <a:moveTo>
                  <a:pt x="96011" y="240791"/>
                </a:moveTo>
                <a:lnTo>
                  <a:pt x="193547" y="39623"/>
                </a:lnTo>
                <a:lnTo>
                  <a:pt x="108203" y="0"/>
                </a:lnTo>
                <a:lnTo>
                  <a:pt x="97535" y="25907"/>
                </a:lnTo>
                <a:lnTo>
                  <a:pt x="86867" y="21335"/>
                </a:lnTo>
                <a:lnTo>
                  <a:pt x="0" y="193547"/>
                </a:lnTo>
                <a:lnTo>
                  <a:pt x="96011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1271509" y="8543036"/>
            <a:ext cx="169545" cy="160021"/>
          </a:xfrm>
          <a:custGeom>
            <a:avLst/>
            <a:gdLst/>
            <a:ahLst/>
            <a:cxnLst/>
            <a:rect l="l" t="t" r="r" b="b"/>
            <a:pathLst>
              <a:path w="169545" h="160020">
                <a:moveTo>
                  <a:pt x="169163" y="50291"/>
                </a:moveTo>
                <a:lnTo>
                  <a:pt x="73151" y="0"/>
                </a:lnTo>
                <a:lnTo>
                  <a:pt x="0" y="140207"/>
                </a:lnTo>
                <a:lnTo>
                  <a:pt x="33527" y="158495"/>
                </a:lnTo>
                <a:lnTo>
                  <a:pt x="45719" y="160019"/>
                </a:lnTo>
                <a:lnTo>
                  <a:pt x="60959" y="156971"/>
                </a:lnTo>
                <a:lnTo>
                  <a:pt x="92963" y="149351"/>
                </a:lnTo>
                <a:lnTo>
                  <a:pt x="109727" y="141731"/>
                </a:lnTo>
                <a:lnTo>
                  <a:pt x="126491" y="123443"/>
                </a:lnTo>
                <a:lnTo>
                  <a:pt x="169163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10076687" y="7110476"/>
            <a:ext cx="236220" cy="265430"/>
          </a:xfrm>
          <a:custGeom>
            <a:avLst/>
            <a:gdLst/>
            <a:ahLst/>
            <a:cxnLst/>
            <a:rect l="l" t="t" r="r" b="b"/>
            <a:pathLst>
              <a:path w="236220" h="265429">
                <a:moveTo>
                  <a:pt x="236219" y="68579"/>
                </a:moveTo>
                <a:lnTo>
                  <a:pt x="111251" y="0"/>
                </a:lnTo>
                <a:lnTo>
                  <a:pt x="0" y="207263"/>
                </a:lnTo>
                <a:lnTo>
                  <a:pt x="128015" y="265175"/>
                </a:lnTo>
                <a:lnTo>
                  <a:pt x="236219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13168885" y="5898896"/>
            <a:ext cx="189230" cy="248920"/>
          </a:xfrm>
          <a:custGeom>
            <a:avLst/>
            <a:gdLst/>
            <a:ahLst/>
            <a:cxnLst/>
            <a:rect l="l" t="t" r="r" b="b"/>
            <a:pathLst>
              <a:path w="189230" h="248920">
                <a:moveTo>
                  <a:pt x="188975" y="47243"/>
                </a:moveTo>
                <a:lnTo>
                  <a:pt x="92963" y="0"/>
                </a:lnTo>
                <a:lnTo>
                  <a:pt x="0" y="184403"/>
                </a:lnTo>
                <a:lnTo>
                  <a:pt x="15239" y="190499"/>
                </a:lnTo>
                <a:lnTo>
                  <a:pt x="6095" y="207263"/>
                </a:lnTo>
                <a:lnTo>
                  <a:pt x="91439" y="248411"/>
                </a:lnTo>
                <a:lnTo>
                  <a:pt x="188975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3202415" y="5527039"/>
            <a:ext cx="210819" cy="175261"/>
          </a:xfrm>
          <a:custGeom>
            <a:avLst/>
            <a:gdLst/>
            <a:ahLst/>
            <a:cxnLst/>
            <a:rect l="l" t="t" r="r" b="b"/>
            <a:pathLst>
              <a:path w="210819" h="175260">
                <a:moveTo>
                  <a:pt x="198119" y="103631"/>
                </a:moveTo>
                <a:lnTo>
                  <a:pt x="210311" y="79247"/>
                </a:lnTo>
                <a:lnTo>
                  <a:pt x="47243" y="0"/>
                </a:lnTo>
                <a:lnTo>
                  <a:pt x="35051" y="24383"/>
                </a:lnTo>
                <a:lnTo>
                  <a:pt x="0" y="96011"/>
                </a:lnTo>
                <a:lnTo>
                  <a:pt x="163067" y="175259"/>
                </a:lnTo>
                <a:lnTo>
                  <a:pt x="19811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2971799" y="3987805"/>
            <a:ext cx="135891" cy="172721"/>
          </a:xfrm>
          <a:custGeom>
            <a:avLst/>
            <a:gdLst/>
            <a:ahLst/>
            <a:cxnLst/>
            <a:rect l="l" t="t" r="r" b="b"/>
            <a:pathLst>
              <a:path w="135889" h="172720">
                <a:moveTo>
                  <a:pt x="135635" y="132587"/>
                </a:moveTo>
                <a:lnTo>
                  <a:pt x="65531" y="0"/>
                </a:lnTo>
                <a:lnTo>
                  <a:pt x="0" y="51815"/>
                </a:lnTo>
                <a:lnTo>
                  <a:pt x="59435" y="172211"/>
                </a:lnTo>
                <a:lnTo>
                  <a:pt x="13563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476244" y="4332230"/>
            <a:ext cx="181610" cy="180339"/>
          </a:xfrm>
          <a:custGeom>
            <a:avLst/>
            <a:gdLst/>
            <a:ahLst/>
            <a:cxnLst/>
            <a:rect l="l" t="t" r="r" b="b"/>
            <a:pathLst>
              <a:path w="181610" h="180339">
                <a:moveTo>
                  <a:pt x="181355" y="36575"/>
                </a:moveTo>
                <a:lnTo>
                  <a:pt x="163067" y="0"/>
                </a:lnTo>
                <a:lnTo>
                  <a:pt x="0" y="85343"/>
                </a:lnTo>
                <a:lnTo>
                  <a:pt x="24383" y="126491"/>
                </a:lnTo>
                <a:lnTo>
                  <a:pt x="10667" y="134111"/>
                </a:lnTo>
                <a:lnTo>
                  <a:pt x="36575" y="179831"/>
                </a:lnTo>
                <a:lnTo>
                  <a:pt x="167639" y="108203"/>
                </a:lnTo>
                <a:lnTo>
                  <a:pt x="140207" y="56387"/>
                </a:lnTo>
                <a:lnTo>
                  <a:pt x="181355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13357860" y="6936740"/>
            <a:ext cx="157480" cy="231775"/>
          </a:xfrm>
          <a:custGeom>
            <a:avLst/>
            <a:gdLst/>
            <a:ahLst/>
            <a:cxnLst/>
            <a:rect l="l" t="t" r="r" b="b"/>
            <a:pathLst>
              <a:path w="157480" h="231775">
                <a:moveTo>
                  <a:pt x="156971" y="195071"/>
                </a:moveTo>
                <a:lnTo>
                  <a:pt x="74675" y="0"/>
                </a:lnTo>
                <a:lnTo>
                  <a:pt x="0" y="32003"/>
                </a:lnTo>
                <a:lnTo>
                  <a:pt x="83819" y="231647"/>
                </a:lnTo>
                <a:lnTo>
                  <a:pt x="152399" y="202691"/>
                </a:lnTo>
                <a:lnTo>
                  <a:pt x="1569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12912852" y="1334515"/>
            <a:ext cx="243840" cy="295910"/>
          </a:xfrm>
          <a:custGeom>
            <a:avLst/>
            <a:gdLst/>
            <a:ahLst/>
            <a:cxnLst/>
            <a:rect l="l" t="t" r="r" b="b"/>
            <a:pathLst>
              <a:path w="243840" h="295910">
                <a:moveTo>
                  <a:pt x="243839" y="13715"/>
                </a:moveTo>
                <a:lnTo>
                  <a:pt x="216407" y="0"/>
                </a:lnTo>
                <a:lnTo>
                  <a:pt x="208787" y="16763"/>
                </a:lnTo>
                <a:lnTo>
                  <a:pt x="144779" y="45719"/>
                </a:lnTo>
                <a:lnTo>
                  <a:pt x="109727" y="27431"/>
                </a:lnTo>
                <a:lnTo>
                  <a:pt x="0" y="240791"/>
                </a:lnTo>
                <a:lnTo>
                  <a:pt x="108203" y="295655"/>
                </a:lnTo>
                <a:lnTo>
                  <a:pt x="243839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674365" y="3335534"/>
            <a:ext cx="175261" cy="227329"/>
          </a:xfrm>
          <a:custGeom>
            <a:avLst/>
            <a:gdLst/>
            <a:ahLst/>
            <a:cxnLst/>
            <a:rect l="l" t="t" r="r" b="b"/>
            <a:pathLst>
              <a:path w="175260" h="227329">
                <a:moveTo>
                  <a:pt x="175259" y="175259"/>
                </a:moveTo>
                <a:lnTo>
                  <a:pt x="86867" y="0"/>
                </a:lnTo>
                <a:lnTo>
                  <a:pt x="0" y="73151"/>
                </a:lnTo>
                <a:lnTo>
                  <a:pt x="83819" y="227075"/>
                </a:lnTo>
                <a:lnTo>
                  <a:pt x="175259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4248915" y="6290570"/>
            <a:ext cx="250189" cy="466725"/>
          </a:xfrm>
          <a:custGeom>
            <a:avLst/>
            <a:gdLst/>
            <a:ahLst/>
            <a:cxnLst/>
            <a:rect l="l" t="t" r="r" b="b"/>
            <a:pathLst>
              <a:path w="250189" h="466725">
                <a:moveTo>
                  <a:pt x="227075" y="132587"/>
                </a:moveTo>
                <a:lnTo>
                  <a:pt x="163067" y="0"/>
                </a:lnTo>
                <a:lnTo>
                  <a:pt x="0" y="79247"/>
                </a:lnTo>
                <a:lnTo>
                  <a:pt x="188975" y="466343"/>
                </a:lnTo>
                <a:lnTo>
                  <a:pt x="249935" y="437387"/>
                </a:lnTo>
                <a:lnTo>
                  <a:pt x="163067" y="257555"/>
                </a:lnTo>
                <a:lnTo>
                  <a:pt x="192023" y="155447"/>
                </a:lnTo>
                <a:lnTo>
                  <a:pt x="22707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4087371" y="6369811"/>
            <a:ext cx="350520" cy="416559"/>
          </a:xfrm>
          <a:custGeom>
            <a:avLst/>
            <a:gdLst/>
            <a:ahLst/>
            <a:cxnLst/>
            <a:rect l="l" t="t" r="r" b="b"/>
            <a:pathLst>
              <a:path w="350520" h="416559">
                <a:moveTo>
                  <a:pt x="350519" y="387095"/>
                </a:moveTo>
                <a:lnTo>
                  <a:pt x="161543" y="0"/>
                </a:lnTo>
                <a:lnTo>
                  <a:pt x="0" y="79247"/>
                </a:lnTo>
                <a:lnTo>
                  <a:pt x="120395" y="324611"/>
                </a:lnTo>
                <a:lnTo>
                  <a:pt x="160019" y="307847"/>
                </a:lnTo>
                <a:lnTo>
                  <a:pt x="112775" y="210311"/>
                </a:lnTo>
                <a:lnTo>
                  <a:pt x="114299" y="202691"/>
                </a:lnTo>
                <a:lnTo>
                  <a:pt x="202691" y="240791"/>
                </a:lnTo>
                <a:lnTo>
                  <a:pt x="289559" y="416051"/>
                </a:lnTo>
                <a:lnTo>
                  <a:pt x="350519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271018" y="8236712"/>
            <a:ext cx="253365" cy="268604"/>
          </a:xfrm>
          <a:custGeom>
            <a:avLst/>
            <a:gdLst/>
            <a:ahLst/>
            <a:cxnLst/>
            <a:rect l="l" t="t" r="r" b="b"/>
            <a:pathLst>
              <a:path w="253365" h="268604">
                <a:moveTo>
                  <a:pt x="252983" y="193547"/>
                </a:moveTo>
                <a:lnTo>
                  <a:pt x="236219" y="160019"/>
                </a:lnTo>
                <a:lnTo>
                  <a:pt x="158495" y="0"/>
                </a:lnTo>
                <a:lnTo>
                  <a:pt x="0" y="73151"/>
                </a:lnTo>
                <a:lnTo>
                  <a:pt x="91439" y="268223"/>
                </a:lnTo>
                <a:lnTo>
                  <a:pt x="252983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037332" y="3923792"/>
            <a:ext cx="160020" cy="196850"/>
          </a:xfrm>
          <a:custGeom>
            <a:avLst/>
            <a:gdLst/>
            <a:ahLst/>
            <a:cxnLst/>
            <a:rect l="l" t="t" r="r" b="b"/>
            <a:pathLst>
              <a:path w="160019" h="196850">
                <a:moveTo>
                  <a:pt x="160019" y="149351"/>
                </a:moveTo>
                <a:lnTo>
                  <a:pt x="80771" y="0"/>
                </a:lnTo>
                <a:lnTo>
                  <a:pt x="0" y="64007"/>
                </a:lnTo>
                <a:lnTo>
                  <a:pt x="70103" y="196595"/>
                </a:lnTo>
                <a:lnTo>
                  <a:pt x="160019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518160" y="6366766"/>
            <a:ext cx="67310" cy="143510"/>
          </a:xfrm>
          <a:custGeom>
            <a:avLst/>
            <a:gdLst/>
            <a:ahLst/>
            <a:cxnLst/>
            <a:rect l="l" t="t" r="r" b="b"/>
            <a:pathLst>
              <a:path w="67309" h="143509">
                <a:moveTo>
                  <a:pt x="0" y="143255"/>
                </a:moveTo>
                <a:lnTo>
                  <a:pt x="67055" y="111251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1178051" y="8040122"/>
            <a:ext cx="251460" cy="269875"/>
          </a:xfrm>
          <a:custGeom>
            <a:avLst/>
            <a:gdLst/>
            <a:ahLst/>
            <a:cxnLst/>
            <a:rect l="l" t="t" r="r" b="b"/>
            <a:pathLst>
              <a:path w="251459" h="269875">
                <a:moveTo>
                  <a:pt x="251459" y="196595"/>
                </a:moveTo>
                <a:lnTo>
                  <a:pt x="160019" y="0"/>
                </a:lnTo>
                <a:lnTo>
                  <a:pt x="0" y="73151"/>
                </a:lnTo>
                <a:lnTo>
                  <a:pt x="92963" y="269747"/>
                </a:lnTo>
                <a:lnTo>
                  <a:pt x="25145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12807699" y="9026151"/>
            <a:ext cx="239395" cy="304799"/>
          </a:xfrm>
          <a:custGeom>
            <a:avLst/>
            <a:gdLst/>
            <a:ahLst/>
            <a:cxnLst/>
            <a:rect l="l" t="t" r="r" b="b"/>
            <a:pathLst>
              <a:path w="239394" h="304800">
                <a:moveTo>
                  <a:pt x="239267" y="51815"/>
                </a:moveTo>
                <a:lnTo>
                  <a:pt x="114299" y="0"/>
                </a:lnTo>
                <a:lnTo>
                  <a:pt x="0" y="242315"/>
                </a:lnTo>
                <a:lnTo>
                  <a:pt x="121919" y="304799"/>
                </a:lnTo>
                <a:lnTo>
                  <a:pt x="239267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147063" y="3747013"/>
            <a:ext cx="295910" cy="309879"/>
          </a:xfrm>
          <a:custGeom>
            <a:avLst/>
            <a:gdLst/>
            <a:ahLst/>
            <a:cxnLst/>
            <a:rect l="l" t="t" r="r" b="b"/>
            <a:pathLst>
              <a:path w="295910" h="309879">
                <a:moveTo>
                  <a:pt x="295655" y="196595"/>
                </a:moveTo>
                <a:lnTo>
                  <a:pt x="190499" y="0"/>
                </a:lnTo>
                <a:lnTo>
                  <a:pt x="0" y="152399"/>
                </a:lnTo>
                <a:lnTo>
                  <a:pt x="80771" y="309371"/>
                </a:lnTo>
                <a:lnTo>
                  <a:pt x="295655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449327" y="6624320"/>
            <a:ext cx="609600" cy="591820"/>
          </a:xfrm>
          <a:custGeom>
            <a:avLst/>
            <a:gdLst/>
            <a:ahLst/>
            <a:cxnLst/>
            <a:rect l="l" t="t" r="r" b="b"/>
            <a:pathLst>
              <a:path w="609600" h="591820">
                <a:moveTo>
                  <a:pt x="181355" y="591311"/>
                </a:moveTo>
                <a:lnTo>
                  <a:pt x="516635" y="431291"/>
                </a:lnTo>
                <a:lnTo>
                  <a:pt x="609599" y="387095"/>
                </a:lnTo>
                <a:lnTo>
                  <a:pt x="429767" y="0"/>
                </a:lnTo>
                <a:lnTo>
                  <a:pt x="297179" y="62483"/>
                </a:lnTo>
                <a:lnTo>
                  <a:pt x="0" y="205739"/>
                </a:lnTo>
                <a:lnTo>
                  <a:pt x="51815" y="315467"/>
                </a:lnTo>
                <a:lnTo>
                  <a:pt x="28955" y="326135"/>
                </a:lnTo>
                <a:lnTo>
                  <a:pt x="71627" y="413003"/>
                </a:lnTo>
                <a:lnTo>
                  <a:pt x="92963" y="403859"/>
                </a:lnTo>
                <a:lnTo>
                  <a:pt x="181355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13164317" y="7139432"/>
            <a:ext cx="429895" cy="347980"/>
          </a:xfrm>
          <a:custGeom>
            <a:avLst/>
            <a:gdLst/>
            <a:ahLst/>
            <a:cxnLst/>
            <a:rect l="l" t="t" r="r" b="b"/>
            <a:pathLst>
              <a:path w="429894" h="347979">
                <a:moveTo>
                  <a:pt x="429767" y="199643"/>
                </a:moveTo>
                <a:lnTo>
                  <a:pt x="345947" y="0"/>
                </a:lnTo>
                <a:lnTo>
                  <a:pt x="277367" y="28955"/>
                </a:lnTo>
                <a:lnTo>
                  <a:pt x="0" y="149351"/>
                </a:lnTo>
                <a:lnTo>
                  <a:pt x="86867" y="347471"/>
                </a:lnTo>
                <a:lnTo>
                  <a:pt x="429767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1453896" y="3661664"/>
            <a:ext cx="631190" cy="624840"/>
          </a:xfrm>
          <a:custGeom>
            <a:avLst/>
            <a:gdLst/>
            <a:ahLst/>
            <a:cxnLst/>
            <a:rect l="l" t="t" r="r" b="b"/>
            <a:pathLst>
              <a:path w="631189" h="624839">
                <a:moveTo>
                  <a:pt x="630935" y="400811"/>
                </a:moveTo>
                <a:lnTo>
                  <a:pt x="310895" y="0"/>
                </a:lnTo>
                <a:lnTo>
                  <a:pt x="242315" y="53339"/>
                </a:lnTo>
                <a:lnTo>
                  <a:pt x="219455" y="21335"/>
                </a:lnTo>
                <a:lnTo>
                  <a:pt x="0" y="207263"/>
                </a:lnTo>
                <a:lnTo>
                  <a:pt x="352043" y="624839"/>
                </a:lnTo>
                <a:lnTo>
                  <a:pt x="630935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11887205" y="8719821"/>
            <a:ext cx="428625" cy="615950"/>
          </a:xfrm>
          <a:custGeom>
            <a:avLst/>
            <a:gdLst/>
            <a:ahLst/>
            <a:cxnLst/>
            <a:rect l="l" t="t" r="r" b="b"/>
            <a:pathLst>
              <a:path w="428625" h="615950">
                <a:moveTo>
                  <a:pt x="428243" y="155447"/>
                </a:moveTo>
                <a:lnTo>
                  <a:pt x="330707" y="112775"/>
                </a:lnTo>
                <a:lnTo>
                  <a:pt x="359663" y="50291"/>
                </a:lnTo>
                <a:lnTo>
                  <a:pt x="265175" y="0"/>
                </a:lnTo>
                <a:lnTo>
                  <a:pt x="0" y="510539"/>
                </a:lnTo>
                <a:lnTo>
                  <a:pt x="208787" y="615695"/>
                </a:lnTo>
                <a:lnTo>
                  <a:pt x="428243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13869924" y="2750318"/>
            <a:ext cx="416558" cy="538479"/>
          </a:xfrm>
          <a:custGeom>
            <a:avLst/>
            <a:gdLst/>
            <a:ahLst/>
            <a:cxnLst/>
            <a:rect l="l" t="t" r="r" b="b"/>
            <a:pathLst>
              <a:path w="416559" h="538479">
                <a:moveTo>
                  <a:pt x="0" y="18287"/>
                </a:moveTo>
                <a:lnTo>
                  <a:pt x="106679" y="71627"/>
                </a:lnTo>
                <a:lnTo>
                  <a:pt x="22859" y="239267"/>
                </a:lnTo>
                <a:lnTo>
                  <a:pt x="88391" y="397763"/>
                </a:lnTo>
                <a:lnTo>
                  <a:pt x="138683" y="425195"/>
                </a:lnTo>
                <a:lnTo>
                  <a:pt x="117347" y="467867"/>
                </a:lnTo>
                <a:lnTo>
                  <a:pt x="259079" y="537971"/>
                </a:lnTo>
                <a:lnTo>
                  <a:pt x="416051" y="222503"/>
                </a:lnTo>
                <a:lnTo>
                  <a:pt x="9143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2228088" y="3230378"/>
            <a:ext cx="454659" cy="486409"/>
          </a:xfrm>
          <a:custGeom>
            <a:avLst/>
            <a:gdLst/>
            <a:ahLst/>
            <a:cxnLst/>
            <a:rect l="l" t="t" r="r" b="b"/>
            <a:pathLst>
              <a:path w="454660" h="486410">
                <a:moveTo>
                  <a:pt x="193547" y="44195"/>
                </a:moveTo>
                <a:lnTo>
                  <a:pt x="155447" y="0"/>
                </a:lnTo>
                <a:lnTo>
                  <a:pt x="0" y="128015"/>
                </a:lnTo>
                <a:lnTo>
                  <a:pt x="286511" y="486155"/>
                </a:lnTo>
                <a:lnTo>
                  <a:pt x="454151" y="350519"/>
                </a:lnTo>
                <a:lnTo>
                  <a:pt x="19354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11565635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4883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10831073" y="8149844"/>
            <a:ext cx="868679" cy="541019"/>
          </a:xfrm>
          <a:custGeom>
            <a:avLst/>
            <a:gdLst/>
            <a:ahLst/>
            <a:cxnLst/>
            <a:rect l="l" t="t" r="r" b="b"/>
            <a:pathLst>
              <a:path w="868679" h="541020">
                <a:moveTo>
                  <a:pt x="355091" y="144779"/>
                </a:moveTo>
                <a:lnTo>
                  <a:pt x="64007" y="0"/>
                </a:lnTo>
                <a:lnTo>
                  <a:pt x="0" y="124967"/>
                </a:lnTo>
                <a:lnTo>
                  <a:pt x="513587" y="393191"/>
                </a:lnTo>
                <a:lnTo>
                  <a:pt x="609599" y="443483"/>
                </a:lnTo>
                <a:lnTo>
                  <a:pt x="798575" y="541019"/>
                </a:lnTo>
                <a:lnTo>
                  <a:pt x="868679" y="475487"/>
                </a:lnTo>
                <a:lnTo>
                  <a:pt x="550163" y="309371"/>
                </a:lnTo>
                <a:lnTo>
                  <a:pt x="576071" y="254507"/>
                </a:lnTo>
                <a:lnTo>
                  <a:pt x="542543" y="237743"/>
                </a:lnTo>
                <a:lnTo>
                  <a:pt x="355091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599693" y="3480307"/>
            <a:ext cx="452755" cy="502920"/>
          </a:xfrm>
          <a:custGeom>
            <a:avLst/>
            <a:gdLst/>
            <a:ahLst/>
            <a:cxnLst/>
            <a:rect l="l" t="t" r="r" b="b"/>
            <a:pathLst>
              <a:path w="452754" h="502920">
                <a:moveTo>
                  <a:pt x="452627" y="266699"/>
                </a:moveTo>
                <a:lnTo>
                  <a:pt x="309371" y="0"/>
                </a:lnTo>
                <a:lnTo>
                  <a:pt x="257555" y="25907"/>
                </a:lnTo>
                <a:lnTo>
                  <a:pt x="249935" y="30479"/>
                </a:lnTo>
                <a:lnTo>
                  <a:pt x="158495" y="82295"/>
                </a:lnTo>
                <a:lnTo>
                  <a:pt x="138683" y="121919"/>
                </a:lnTo>
                <a:lnTo>
                  <a:pt x="143255" y="131063"/>
                </a:lnTo>
                <a:lnTo>
                  <a:pt x="12191" y="202691"/>
                </a:lnTo>
                <a:lnTo>
                  <a:pt x="33527" y="242315"/>
                </a:lnTo>
                <a:lnTo>
                  <a:pt x="0" y="260603"/>
                </a:lnTo>
                <a:lnTo>
                  <a:pt x="64007" y="377951"/>
                </a:lnTo>
                <a:lnTo>
                  <a:pt x="83819" y="367283"/>
                </a:lnTo>
                <a:lnTo>
                  <a:pt x="131063" y="455675"/>
                </a:lnTo>
                <a:lnTo>
                  <a:pt x="138683" y="452627"/>
                </a:lnTo>
                <a:lnTo>
                  <a:pt x="153923" y="481583"/>
                </a:lnTo>
                <a:lnTo>
                  <a:pt x="196595" y="458723"/>
                </a:lnTo>
                <a:lnTo>
                  <a:pt x="219455" y="502919"/>
                </a:lnTo>
                <a:lnTo>
                  <a:pt x="283463" y="469391"/>
                </a:lnTo>
                <a:lnTo>
                  <a:pt x="259079" y="425195"/>
                </a:lnTo>
                <a:lnTo>
                  <a:pt x="414527" y="342899"/>
                </a:lnTo>
                <a:lnTo>
                  <a:pt x="393191" y="298703"/>
                </a:lnTo>
                <a:lnTo>
                  <a:pt x="45262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13174980" y="1051053"/>
            <a:ext cx="455930" cy="416559"/>
          </a:xfrm>
          <a:custGeom>
            <a:avLst/>
            <a:gdLst/>
            <a:ahLst/>
            <a:cxnLst/>
            <a:rect l="l" t="t" r="r" b="b"/>
            <a:pathLst>
              <a:path w="455930" h="416559">
                <a:moveTo>
                  <a:pt x="455675" y="188975"/>
                </a:moveTo>
                <a:lnTo>
                  <a:pt x="155447" y="0"/>
                </a:lnTo>
                <a:lnTo>
                  <a:pt x="118871" y="57911"/>
                </a:lnTo>
                <a:lnTo>
                  <a:pt x="109727" y="102107"/>
                </a:lnTo>
                <a:lnTo>
                  <a:pt x="79247" y="91439"/>
                </a:lnTo>
                <a:lnTo>
                  <a:pt x="0" y="257555"/>
                </a:lnTo>
                <a:lnTo>
                  <a:pt x="339851" y="416051"/>
                </a:lnTo>
                <a:lnTo>
                  <a:pt x="455675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11734800" y="6569455"/>
            <a:ext cx="771525" cy="977266"/>
          </a:xfrm>
          <a:custGeom>
            <a:avLst/>
            <a:gdLst/>
            <a:ahLst/>
            <a:cxnLst/>
            <a:rect l="l" t="t" r="r" b="b"/>
            <a:pathLst>
              <a:path w="771525" h="977265">
                <a:moveTo>
                  <a:pt x="406907" y="976883"/>
                </a:moveTo>
                <a:lnTo>
                  <a:pt x="510539" y="768095"/>
                </a:lnTo>
                <a:lnTo>
                  <a:pt x="355091" y="690371"/>
                </a:lnTo>
                <a:lnTo>
                  <a:pt x="434339" y="533399"/>
                </a:lnTo>
                <a:lnTo>
                  <a:pt x="594359" y="614171"/>
                </a:lnTo>
                <a:lnTo>
                  <a:pt x="771143" y="262127"/>
                </a:lnTo>
                <a:lnTo>
                  <a:pt x="755903" y="254507"/>
                </a:lnTo>
                <a:lnTo>
                  <a:pt x="617219" y="184403"/>
                </a:lnTo>
                <a:lnTo>
                  <a:pt x="629411" y="158495"/>
                </a:lnTo>
                <a:lnTo>
                  <a:pt x="536447" y="112775"/>
                </a:lnTo>
                <a:lnTo>
                  <a:pt x="310895" y="0"/>
                </a:lnTo>
                <a:lnTo>
                  <a:pt x="277367" y="65531"/>
                </a:lnTo>
                <a:lnTo>
                  <a:pt x="208787" y="33527"/>
                </a:lnTo>
                <a:lnTo>
                  <a:pt x="96011" y="259079"/>
                </a:lnTo>
                <a:lnTo>
                  <a:pt x="50291" y="350519"/>
                </a:lnTo>
                <a:lnTo>
                  <a:pt x="76199" y="364235"/>
                </a:lnTo>
                <a:lnTo>
                  <a:pt x="6095" y="504443"/>
                </a:lnTo>
                <a:lnTo>
                  <a:pt x="0" y="518159"/>
                </a:lnTo>
                <a:lnTo>
                  <a:pt x="240791" y="638555"/>
                </a:lnTo>
                <a:lnTo>
                  <a:pt x="237743" y="644651"/>
                </a:lnTo>
                <a:lnTo>
                  <a:pt x="138683" y="842771"/>
                </a:lnTo>
                <a:lnTo>
                  <a:pt x="155447" y="850391"/>
                </a:lnTo>
                <a:lnTo>
                  <a:pt x="406907" y="976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639313" y="2011179"/>
            <a:ext cx="391796" cy="581025"/>
          </a:xfrm>
          <a:custGeom>
            <a:avLst/>
            <a:gdLst/>
            <a:ahLst/>
            <a:cxnLst/>
            <a:rect l="l" t="t" r="r" b="b"/>
            <a:pathLst>
              <a:path w="391795" h="581025">
                <a:moveTo>
                  <a:pt x="128015" y="114299"/>
                </a:moveTo>
                <a:lnTo>
                  <a:pt x="70103" y="0"/>
                </a:lnTo>
                <a:lnTo>
                  <a:pt x="0" y="53339"/>
                </a:lnTo>
                <a:lnTo>
                  <a:pt x="50291" y="146303"/>
                </a:lnTo>
                <a:lnTo>
                  <a:pt x="13715" y="164591"/>
                </a:lnTo>
                <a:lnTo>
                  <a:pt x="100583" y="355091"/>
                </a:lnTo>
                <a:lnTo>
                  <a:pt x="79247" y="377951"/>
                </a:lnTo>
                <a:lnTo>
                  <a:pt x="274319" y="580643"/>
                </a:lnTo>
                <a:lnTo>
                  <a:pt x="391667" y="473963"/>
                </a:lnTo>
                <a:lnTo>
                  <a:pt x="193547" y="256031"/>
                </a:lnTo>
                <a:lnTo>
                  <a:pt x="112775" y="128015"/>
                </a:lnTo>
                <a:lnTo>
                  <a:pt x="128015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1171957" y="6055867"/>
            <a:ext cx="581024" cy="579120"/>
          </a:xfrm>
          <a:custGeom>
            <a:avLst/>
            <a:gdLst/>
            <a:ahLst/>
            <a:cxnLst/>
            <a:rect l="l" t="t" r="r" b="b"/>
            <a:pathLst>
              <a:path w="581025" h="579120">
                <a:moveTo>
                  <a:pt x="580643" y="393191"/>
                </a:moveTo>
                <a:lnTo>
                  <a:pt x="525779" y="288035"/>
                </a:lnTo>
                <a:lnTo>
                  <a:pt x="556259" y="272795"/>
                </a:lnTo>
                <a:lnTo>
                  <a:pt x="464819" y="89915"/>
                </a:lnTo>
                <a:lnTo>
                  <a:pt x="440435" y="102107"/>
                </a:lnTo>
                <a:lnTo>
                  <a:pt x="393191" y="0"/>
                </a:lnTo>
                <a:lnTo>
                  <a:pt x="0" y="184403"/>
                </a:lnTo>
                <a:lnTo>
                  <a:pt x="170687" y="545591"/>
                </a:lnTo>
                <a:lnTo>
                  <a:pt x="173735" y="553211"/>
                </a:lnTo>
                <a:lnTo>
                  <a:pt x="185927" y="579119"/>
                </a:lnTo>
                <a:lnTo>
                  <a:pt x="481583" y="438911"/>
                </a:lnTo>
                <a:lnTo>
                  <a:pt x="5806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688081" y="1363473"/>
            <a:ext cx="573404" cy="1019810"/>
          </a:xfrm>
          <a:custGeom>
            <a:avLst/>
            <a:gdLst/>
            <a:ahLst/>
            <a:cxnLst/>
            <a:rect l="l" t="t" r="r" b="b"/>
            <a:pathLst>
              <a:path w="573404" h="1019810">
                <a:moveTo>
                  <a:pt x="295655" y="303275"/>
                </a:moveTo>
                <a:lnTo>
                  <a:pt x="163067" y="0"/>
                </a:lnTo>
                <a:lnTo>
                  <a:pt x="0" y="73151"/>
                </a:lnTo>
                <a:lnTo>
                  <a:pt x="92963" y="274319"/>
                </a:lnTo>
                <a:lnTo>
                  <a:pt x="220979" y="550163"/>
                </a:lnTo>
                <a:lnTo>
                  <a:pt x="249935" y="612647"/>
                </a:lnTo>
                <a:lnTo>
                  <a:pt x="312419" y="748283"/>
                </a:lnTo>
                <a:lnTo>
                  <a:pt x="251459" y="809243"/>
                </a:lnTo>
                <a:lnTo>
                  <a:pt x="452627" y="1019555"/>
                </a:lnTo>
                <a:lnTo>
                  <a:pt x="573023" y="900683"/>
                </a:lnTo>
                <a:lnTo>
                  <a:pt x="371855" y="696467"/>
                </a:lnTo>
                <a:lnTo>
                  <a:pt x="321563" y="646175"/>
                </a:lnTo>
                <a:lnTo>
                  <a:pt x="408431" y="557783"/>
                </a:lnTo>
                <a:lnTo>
                  <a:pt x="295655" y="303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758952" y="8113271"/>
            <a:ext cx="512445" cy="390524"/>
          </a:xfrm>
          <a:custGeom>
            <a:avLst/>
            <a:gdLst/>
            <a:ahLst/>
            <a:cxnLst/>
            <a:rect l="l" t="t" r="r" b="b"/>
            <a:pathLst>
              <a:path w="512444" h="390525">
                <a:moveTo>
                  <a:pt x="512063" y="196595"/>
                </a:moveTo>
                <a:lnTo>
                  <a:pt x="419099" y="0"/>
                </a:lnTo>
                <a:lnTo>
                  <a:pt x="0" y="193547"/>
                </a:lnTo>
                <a:lnTo>
                  <a:pt x="92963" y="390143"/>
                </a:lnTo>
                <a:lnTo>
                  <a:pt x="51206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518162" y="5040886"/>
            <a:ext cx="86995" cy="189230"/>
          </a:xfrm>
          <a:custGeom>
            <a:avLst/>
            <a:gdLst/>
            <a:ahLst/>
            <a:cxnLst/>
            <a:rect l="l" t="t" r="r" b="b"/>
            <a:pathLst>
              <a:path w="86995" h="189229">
                <a:moveTo>
                  <a:pt x="0" y="188975"/>
                </a:moveTo>
                <a:lnTo>
                  <a:pt x="86867" y="1371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12908283" y="6569455"/>
            <a:ext cx="365760" cy="323216"/>
          </a:xfrm>
          <a:custGeom>
            <a:avLst/>
            <a:gdLst/>
            <a:ahLst/>
            <a:cxnLst/>
            <a:rect l="l" t="t" r="r" b="b"/>
            <a:pathLst>
              <a:path w="365759" h="323215">
                <a:moveTo>
                  <a:pt x="86867" y="323087"/>
                </a:moveTo>
                <a:lnTo>
                  <a:pt x="365759" y="204215"/>
                </a:lnTo>
                <a:lnTo>
                  <a:pt x="278891" y="0"/>
                </a:lnTo>
                <a:lnTo>
                  <a:pt x="0" y="118871"/>
                </a:lnTo>
                <a:lnTo>
                  <a:pt x="86867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983741" y="1517396"/>
            <a:ext cx="396239" cy="746760"/>
          </a:xfrm>
          <a:custGeom>
            <a:avLst/>
            <a:gdLst/>
            <a:ahLst/>
            <a:cxnLst/>
            <a:rect l="l" t="t" r="r" b="b"/>
            <a:pathLst>
              <a:path w="396239" h="746760">
                <a:moveTo>
                  <a:pt x="202691" y="62483"/>
                </a:moveTo>
                <a:lnTo>
                  <a:pt x="147827" y="0"/>
                </a:lnTo>
                <a:lnTo>
                  <a:pt x="0" y="149351"/>
                </a:lnTo>
                <a:lnTo>
                  <a:pt x="112775" y="403859"/>
                </a:lnTo>
                <a:lnTo>
                  <a:pt x="25907" y="492251"/>
                </a:lnTo>
                <a:lnTo>
                  <a:pt x="76199" y="542543"/>
                </a:lnTo>
                <a:lnTo>
                  <a:pt x="277367" y="746759"/>
                </a:lnTo>
                <a:lnTo>
                  <a:pt x="396239" y="630935"/>
                </a:lnTo>
                <a:lnTo>
                  <a:pt x="190499" y="428243"/>
                </a:lnTo>
                <a:lnTo>
                  <a:pt x="294131" y="316991"/>
                </a:lnTo>
                <a:lnTo>
                  <a:pt x="228599" y="236219"/>
                </a:lnTo>
                <a:lnTo>
                  <a:pt x="239267" y="227075"/>
                </a:lnTo>
                <a:lnTo>
                  <a:pt x="146303" y="118871"/>
                </a:lnTo>
                <a:lnTo>
                  <a:pt x="20269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136392" y="1896874"/>
            <a:ext cx="584200" cy="862964"/>
          </a:xfrm>
          <a:custGeom>
            <a:avLst/>
            <a:gdLst/>
            <a:ahLst/>
            <a:cxnLst/>
            <a:rect l="l" t="t" r="r" b="b"/>
            <a:pathLst>
              <a:path w="584200" h="862964">
                <a:moveTo>
                  <a:pt x="355091" y="262127"/>
                </a:moveTo>
                <a:lnTo>
                  <a:pt x="233171" y="0"/>
                </a:lnTo>
                <a:lnTo>
                  <a:pt x="0" y="121919"/>
                </a:lnTo>
                <a:lnTo>
                  <a:pt x="76199" y="283463"/>
                </a:lnTo>
                <a:lnTo>
                  <a:pt x="188975" y="216407"/>
                </a:lnTo>
                <a:lnTo>
                  <a:pt x="344423" y="504443"/>
                </a:lnTo>
                <a:lnTo>
                  <a:pt x="211835" y="571499"/>
                </a:lnTo>
                <a:lnTo>
                  <a:pt x="348995" y="862583"/>
                </a:lnTo>
                <a:lnTo>
                  <a:pt x="583691" y="745235"/>
                </a:lnTo>
                <a:lnTo>
                  <a:pt x="355091" y="262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491489" y="2094994"/>
            <a:ext cx="422275" cy="620395"/>
          </a:xfrm>
          <a:custGeom>
            <a:avLst/>
            <a:gdLst/>
            <a:ahLst/>
            <a:cxnLst/>
            <a:rect l="l" t="t" r="r" b="b"/>
            <a:pathLst>
              <a:path w="422275" h="620394">
                <a:moveTo>
                  <a:pt x="161543" y="80771"/>
                </a:moveTo>
                <a:lnTo>
                  <a:pt x="126491" y="0"/>
                </a:lnTo>
                <a:lnTo>
                  <a:pt x="0" y="64007"/>
                </a:lnTo>
                <a:lnTo>
                  <a:pt x="228599" y="547115"/>
                </a:lnTo>
                <a:lnTo>
                  <a:pt x="263651" y="620267"/>
                </a:lnTo>
                <a:lnTo>
                  <a:pt x="268223" y="617219"/>
                </a:lnTo>
                <a:lnTo>
                  <a:pt x="269747" y="618743"/>
                </a:lnTo>
                <a:lnTo>
                  <a:pt x="275843" y="614171"/>
                </a:lnTo>
                <a:lnTo>
                  <a:pt x="422147" y="496823"/>
                </a:lnTo>
                <a:lnTo>
                  <a:pt x="227075" y="294131"/>
                </a:lnTo>
                <a:lnTo>
                  <a:pt x="248411" y="271271"/>
                </a:lnTo>
                <a:lnTo>
                  <a:pt x="161543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518163" y="4670556"/>
            <a:ext cx="338455" cy="489584"/>
          </a:xfrm>
          <a:custGeom>
            <a:avLst/>
            <a:gdLst/>
            <a:ahLst/>
            <a:cxnLst/>
            <a:rect l="l" t="t" r="r" b="b"/>
            <a:pathLst>
              <a:path w="338455" h="489585">
                <a:moveTo>
                  <a:pt x="0" y="280415"/>
                </a:moveTo>
                <a:lnTo>
                  <a:pt x="117347" y="489203"/>
                </a:lnTo>
                <a:lnTo>
                  <a:pt x="335279" y="356615"/>
                </a:lnTo>
                <a:lnTo>
                  <a:pt x="338327" y="355091"/>
                </a:lnTo>
                <a:lnTo>
                  <a:pt x="333755" y="348995"/>
                </a:lnTo>
                <a:lnTo>
                  <a:pt x="137159" y="0"/>
                </a:lnTo>
                <a:lnTo>
                  <a:pt x="24383" y="65531"/>
                </a:lnTo>
                <a:lnTo>
                  <a:pt x="4571" y="27431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12332207" y="7403083"/>
            <a:ext cx="356870" cy="251460"/>
          </a:xfrm>
          <a:custGeom>
            <a:avLst/>
            <a:gdLst/>
            <a:ahLst/>
            <a:cxnLst/>
            <a:rect l="l" t="t" r="r" b="b"/>
            <a:pathLst>
              <a:path w="356870" h="251459">
                <a:moveTo>
                  <a:pt x="0" y="132587"/>
                </a:moveTo>
                <a:lnTo>
                  <a:pt x="48767" y="251459"/>
                </a:lnTo>
                <a:lnTo>
                  <a:pt x="356615" y="115823"/>
                </a:lnTo>
                <a:lnTo>
                  <a:pt x="306323" y="0"/>
                </a:lnTo>
                <a:lnTo>
                  <a:pt x="0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14223493" y="9390380"/>
            <a:ext cx="391796" cy="361315"/>
          </a:xfrm>
          <a:custGeom>
            <a:avLst/>
            <a:gdLst/>
            <a:ahLst/>
            <a:cxnLst/>
            <a:rect l="l" t="t" r="r" b="b"/>
            <a:pathLst>
              <a:path w="391794" h="361315">
                <a:moveTo>
                  <a:pt x="391667" y="103631"/>
                </a:moveTo>
                <a:lnTo>
                  <a:pt x="387095" y="115823"/>
                </a:lnTo>
                <a:lnTo>
                  <a:pt x="79247" y="0"/>
                </a:lnTo>
                <a:lnTo>
                  <a:pt x="0" y="213359"/>
                </a:lnTo>
                <a:lnTo>
                  <a:pt x="289559" y="320039"/>
                </a:lnTo>
                <a:lnTo>
                  <a:pt x="391667" y="361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4457704" y="8404356"/>
            <a:ext cx="451485" cy="396241"/>
          </a:xfrm>
          <a:custGeom>
            <a:avLst/>
            <a:gdLst/>
            <a:ahLst/>
            <a:cxnLst/>
            <a:rect l="l" t="t" r="r" b="b"/>
            <a:pathLst>
              <a:path w="451485" h="396240">
                <a:moveTo>
                  <a:pt x="451103" y="233171"/>
                </a:moveTo>
                <a:lnTo>
                  <a:pt x="338327" y="0"/>
                </a:lnTo>
                <a:lnTo>
                  <a:pt x="64007" y="134111"/>
                </a:lnTo>
                <a:lnTo>
                  <a:pt x="57911" y="135635"/>
                </a:lnTo>
                <a:lnTo>
                  <a:pt x="0" y="164591"/>
                </a:lnTo>
                <a:lnTo>
                  <a:pt x="111251" y="396239"/>
                </a:lnTo>
                <a:lnTo>
                  <a:pt x="451103" y="2331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14292072" y="1486916"/>
            <a:ext cx="323215" cy="439420"/>
          </a:xfrm>
          <a:custGeom>
            <a:avLst/>
            <a:gdLst/>
            <a:ahLst/>
            <a:cxnLst/>
            <a:rect l="l" t="t" r="r" b="b"/>
            <a:pathLst>
              <a:path w="323215" h="439419">
                <a:moveTo>
                  <a:pt x="323087" y="86867"/>
                </a:moveTo>
                <a:lnTo>
                  <a:pt x="147827" y="0"/>
                </a:lnTo>
                <a:lnTo>
                  <a:pt x="0" y="291083"/>
                </a:lnTo>
                <a:lnTo>
                  <a:pt x="266699" y="438911"/>
                </a:lnTo>
                <a:lnTo>
                  <a:pt x="272795" y="426719"/>
                </a:lnTo>
                <a:lnTo>
                  <a:pt x="323087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2828544" y="4166109"/>
            <a:ext cx="440690" cy="567054"/>
          </a:xfrm>
          <a:custGeom>
            <a:avLst/>
            <a:gdLst/>
            <a:ahLst/>
            <a:cxnLst/>
            <a:rect l="l" t="t" r="r" b="b"/>
            <a:pathLst>
              <a:path w="440689" h="567054">
                <a:moveTo>
                  <a:pt x="402335" y="399287"/>
                </a:moveTo>
                <a:lnTo>
                  <a:pt x="190499" y="0"/>
                </a:lnTo>
                <a:lnTo>
                  <a:pt x="0" y="99059"/>
                </a:lnTo>
                <a:lnTo>
                  <a:pt x="248411" y="566927"/>
                </a:lnTo>
                <a:lnTo>
                  <a:pt x="275843" y="553211"/>
                </a:lnTo>
                <a:lnTo>
                  <a:pt x="409955" y="487679"/>
                </a:lnTo>
                <a:lnTo>
                  <a:pt x="440435" y="472439"/>
                </a:lnTo>
                <a:lnTo>
                  <a:pt x="402335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518165" y="7331462"/>
            <a:ext cx="382905" cy="372109"/>
          </a:xfrm>
          <a:custGeom>
            <a:avLst/>
            <a:gdLst/>
            <a:ahLst/>
            <a:cxnLst/>
            <a:rect l="l" t="t" r="r" b="b"/>
            <a:pathLst>
              <a:path w="382905" h="372109">
                <a:moveTo>
                  <a:pt x="0" y="371855"/>
                </a:moveTo>
                <a:lnTo>
                  <a:pt x="36575" y="355091"/>
                </a:lnTo>
                <a:lnTo>
                  <a:pt x="382523" y="196595"/>
                </a:lnTo>
                <a:lnTo>
                  <a:pt x="371855" y="172211"/>
                </a:lnTo>
                <a:lnTo>
                  <a:pt x="291083" y="0"/>
                </a:ln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10919459" y="9320276"/>
            <a:ext cx="387350" cy="494029"/>
          </a:xfrm>
          <a:custGeom>
            <a:avLst/>
            <a:gdLst/>
            <a:ahLst/>
            <a:cxnLst/>
            <a:rect l="l" t="t" r="r" b="b"/>
            <a:pathLst>
              <a:path w="387350" h="494029">
                <a:moveTo>
                  <a:pt x="187451" y="493775"/>
                </a:moveTo>
                <a:lnTo>
                  <a:pt x="387095" y="97535"/>
                </a:lnTo>
                <a:lnTo>
                  <a:pt x="371855" y="89915"/>
                </a:lnTo>
                <a:lnTo>
                  <a:pt x="374903" y="85343"/>
                </a:lnTo>
                <a:lnTo>
                  <a:pt x="289559" y="42671"/>
                </a:lnTo>
                <a:lnTo>
                  <a:pt x="280415" y="44195"/>
                </a:lnTo>
                <a:lnTo>
                  <a:pt x="193547" y="0"/>
                </a:lnTo>
                <a:lnTo>
                  <a:pt x="54863" y="260603"/>
                </a:lnTo>
                <a:lnTo>
                  <a:pt x="25907" y="315467"/>
                </a:lnTo>
                <a:lnTo>
                  <a:pt x="59435" y="333755"/>
                </a:lnTo>
                <a:lnTo>
                  <a:pt x="0" y="448055"/>
                </a:lnTo>
                <a:lnTo>
                  <a:pt x="97535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12259056" y="8896605"/>
            <a:ext cx="425450" cy="615950"/>
          </a:xfrm>
          <a:custGeom>
            <a:avLst/>
            <a:gdLst/>
            <a:ahLst/>
            <a:cxnLst/>
            <a:rect l="l" t="t" r="r" b="b"/>
            <a:pathLst>
              <a:path w="425450" h="615950">
                <a:moveTo>
                  <a:pt x="425195" y="161543"/>
                </a:moveTo>
                <a:lnTo>
                  <a:pt x="347471" y="124967"/>
                </a:lnTo>
                <a:lnTo>
                  <a:pt x="379475" y="60959"/>
                </a:lnTo>
                <a:lnTo>
                  <a:pt x="245363" y="0"/>
                </a:lnTo>
                <a:lnTo>
                  <a:pt x="220979" y="51815"/>
                </a:lnTo>
                <a:lnTo>
                  <a:pt x="0" y="518159"/>
                </a:lnTo>
                <a:lnTo>
                  <a:pt x="192023" y="615695"/>
                </a:lnTo>
                <a:lnTo>
                  <a:pt x="365759" y="278891"/>
                </a:lnTo>
                <a:lnTo>
                  <a:pt x="377951" y="256031"/>
                </a:lnTo>
                <a:lnTo>
                  <a:pt x="425195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12701016" y="1974596"/>
            <a:ext cx="411481" cy="478789"/>
          </a:xfrm>
          <a:custGeom>
            <a:avLst/>
            <a:gdLst/>
            <a:ahLst/>
            <a:cxnLst/>
            <a:rect l="l" t="t" r="r" b="b"/>
            <a:pathLst>
              <a:path w="411480" h="478789">
                <a:moveTo>
                  <a:pt x="411479" y="304799"/>
                </a:moveTo>
                <a:lnTo>
                  <a:pt x="150875" y="0"/>
                </a:lnTo>
                <a:lnTo>
                  <a:pt x="32003" y="71627"/>
                </a:lnTo>
                <a:lnTo>
                  <a:pt x="65531" y="146303"/>
                </a:lnTo>
                <a:lnTo>
                  <a:pt x="10667" y="249935"/>
                </a:lnTo>
                <a:lnTo>
                  <a:pt x="9143" y="252983"/>
                </a:lnTo>
                <a:lnTo>
                  <a:pt x="0" y="268223"/>
                </a:lnTo>
                <a:lnTo>
                  <a:pt x="42671" y="330707"/>
                </a:lnTo>
                <a:lnTo>
                  <a:pt x="324611" y="478535"/>
                </a:lnTo>
                <a:lnTo>
                  <a:pt x="411479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664464" y="7915148"/>
            <a:ext cx="513716" cy="391795"/>
          </a:xfrm>
          <a:custGeom>
            <a:avLst/>
            <a:gdLst/>
            <a:ahLst/>
            <a:cxnLst/>
            <a:rect l="l" t="t" r="r" b="b"/>
            <a:pathLst>
              <a:path w="513715" h="391795">
                <a:moveTo>
                  <a:pt x="513587" y="198119"/>
                </a:moveTo>
                <a:lnTo>
                  <a:pt x="420623" y="0"/>
                </a:lnTo>
                <a:lnTo>
                  <a:pt x="51815" y="169163"/>
                </a:lnTo>
                <a:lnTo>
                  <a:pt x="0" y="193547"/>
                </a:lnTo>
                <a:lnTo>
                  <a:pt x="94487" y="391667"/>
                </a:lnTo>
                <a:lnTo>
                  <a:pt x="513587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1367028" y="9484868"/>
            <a:ext cx="556260" cy="329565"/>
          </a:xfrm>
          <a:custGeom>
            <a:avLst/>
            <a:gdLst/>
            <a:ahLst/>
            <a:cxnLst/>
            <a:rect l="l" t="t" r="r" b="b"/>
            <a:pathLst>
              <a:path w="556260" h="329565">
                <a:moveTo>
                  <a:pt x="350519" y="329183"/>
                </a:moveTo>
                <a:lnTo>
                  <a:pt x="556259" y="228599"/>
                </a:lnTo>
                <a:lnTo>
                  <a:pt x="455675" y="7619"/>
                </a:lnTo>
                <a:lnTo>
                  <a:pt x="452627" y="0"/>
                </a:lnTo>
                <a:lnTo>
                  <a:pt x="15239" y="201167"/>
                </a:lnTo>
                <a:lnTo>
                  <a:pt x="33527" y="233171"/>
                </a:lnTo>
                <a:lnTo>
                  <a:pt x="0" y="251459"/>
                </a:lnTo>
                <a:lnTo>
                  <a:pt x="4571" y="260603"/>
                </a:lnTo>
                <a:lnTo>
                  <a:pt x="38099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11710421" y="8680201"/>
            <a:ext cx="441959" cy="550545"/>
          </a:xfrm>
          <a:custGeom>
            <a:avLst/>
            <a:gdLst/>
            <a:ahLst/>
            <a:cxnLst/>
            <a:rect l="l" t="t" r="r" b="b"/>
            <a:pathLst>
              <a:path w="441959" h="550545">
                <a:moveTo>
                  <a:pt x="441959" y="39623"/>
                </a:moveTo>
                <a:lnTo>
                  <a:pt x="364235" y="0"/>
                </a:lnTo>
                <a:lnTo>
                  <a:pt x="301751" y="118871"/>
                </a:lnTo>
                <a:lnTo>
                  <a:pt x="201167" y="71627"/>
                </a:lnTo>
                <a:lnTo>
                  <a:pt x="0" y="458723"/>
                </a:lnTo>
                <a:lnTo>
                  <a:pt x="176783" y="550163"/>
                </a:lnTo>
                <a:lnTo>
                  <a:pt x="44195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7179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12822939" y="6343904"/>
            <a:ext cx="428625" cy="344805"/>
          </a:xfrm>
          <a:custGeom>
            <a:avLst/>
            <a:gdLst/>
            <a:ahLst/>
            <a:cxnLst/>
            <a:rect l="l" t="t" r="r" b="b"/>
            <a:pathLst>
              <a:path w="428625" h="344804">
                <a:moveTo>
                  <a:pt x="428243" y="196595"/>
                </a:moveTo>
                <a:lnTo>
                  <a:pt x="342899" y="0"/>
                </a:lnTo>
                <a:lnTo>
                  <a:pt x="280415" y="24383"/>
                </a:lnTo>
                <a:lnTo>
                  <a:pt x="0" y="143255"/>
                </a:lnTo>
                <a:lnTo>
                  <a:pt x="85343" y="344423"/>
                </a:lnTo>
                <a:lnTo>
                  <a:pt x="364235" y="225551"/>
                </a:lnTo>
                <a:lnTo>
                  <a:pt x="42824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895344" y="3273044"/>
            <a:ext cx="464820" cy="638810"/>
          </a:xfrm>
          <a:custGeom>
            <a:avLst/>
            <a:gdLst/>
            <a:ahLst/>
            <a:cxnLst/>
            <a:rect l="l" t="t" r="r" b="b"/>
            <a:pathLst>
              <a:path w="464820" h="638810">
                <a:moveTo>
                  <a:pt x="464819" y="544067"/>
                </a:moveTo>
                <a:lnTo>
                  <a:pt x="423671" y="466343"/>
                </a:lnTo>
                <a:lnTo>
                  <a:pt x="176783" y="0"/>
                </a:lnTo>
                <a:lnTo>
                  <a:pt x="0" y="96011"/>
                </a:lnTo>
                <a:lnTo>
                  <a:pt x="50291" y="187451"/>
                </a:lnTo>
                <a:lnTo>
                  <a:pt x="13715" y="207263"/>
                </a:lnTo>
                <a:lnTo>
                  <a:pt x="156971" y="473963"/>
                </a:lnTo>
                <a:lnTo>
                  <a:pt x="213359" y="582167"/>
                </a:lnTo>
                <a:lnTo>
                  <a:pt x="230123" y="614171"/>
                </a:lnTo>
                <a:lnTo>
                  <a:pt x="243839" y="638555"/>
                </a:lnTo>
                <a:lnTo>
                  <a:pt x="320039" y="598931"/>
                </a:lnTo>
                <a:lnTo>
                  <a:pt x="330707" y="617219"/>
                </a:lnTo>
                <a:lnTo>
                  <a:pt x="464819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989076" y="5661153"/>
            <a:ext cx="576580" cy="579120"/>
          </a:xfrm>
          <a:custGeom>
            <a:avLst/>
            <a:gdLst/>
            <a:ahLst/>
            <a:cxnLst/>
            <a:rect l="l" t="t" r="r" b="b"/>
            <a:pathLst>
              <a:path w="576580" h="579120">
                <a:moveTo>
                  <a:pt x="0" y="190499"/>
                </a:moveTo>
                <a:lnTo>
                  <a:pt x="182879" y="579119"/>
                </a:lnTo>
                <a:lnTo>
                  <a:pt x="576071" y="394715"/>
                </a:lnTo>
                <a:lnTo>
                  <a:pt x="531875" y="298703"/>
                </a:lnTo>
                <a:lnTo>
                  <a:pt x="556259" y="289559"/>
                </a:lnTo>
                <a:lnTo>
                  <a:pt x="466343" y="96011"/>
                </a:lnTo>
                <a:lnTo>
                  <a:pt x="445007" y="105155"/>
                </a:lnTo>
                <a:lnTo>
                  <a:pt x="400811" y="0"/>
                </a:lnTo>
                <a:lnTo>
                  <a:pt x="0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12451080" y="9175497"/>
            <a:ext cx="478789" cy="459105"/>
          </a:xfrm>
          <a:custGeom>
            <a:avLst/>
            <a:gdLst/>
            <a:ahLst/>
            <a:cxnLst/>
            <a:rect l="l" t="t" r="r" b="b"/>
            <a:pathLst>
              <a:path w="478790" h="459104">
                <a:moveTo>
                  <a:pt x="0" y="336803"/>
                </a:moveTo>
                <a:lnTo>
                  <a:pt x="12191" y="341375"/>
                </a:lnTo>
                <a:lnTo>
                  <a:pt x="21335" y="324611"/>
                </a:lnTo>
                <a:lnTo>
                  <a:pt x="118871" y="373379"/>
                </a:lnTo>
                <a:lnTo>
                  <a:pt x="112775" y="384047"/>
                </a:lnTo>
                <a:lnTo>
                  <a:pt x="196595" y="426719"/>
                </a:lnTo>
                <a:lnTo>
                  <a:pt x="201167" y="416051"/>
                </a:lnTo>
                <a:lnTo>
                  <a:pt x="288035" y="458723"/>
                </a:lnTo>
                <a:lnTo>
                  <a:pt x="330707" y="445007"/>
                </a:lnTo>
                <a:lnTo>
                  <a:pt x="478535" y="155447"/>
                </a:lnTo>
                <a:lnTo>
                  <a:pt x="356615" y="92963"/>
                </a:lnTo>
                <a:lnTo>
                  <a:pt x="173735" y="0"/>
                </a:ln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019049" y="4056380"/>
            <a:ext cx="421005" cy="509270"/>
          </a:xfrm>
          <a:custGeom>
            <a:avLst/>
            <a:gdLst/>
            <a:ahLst/>
            <a:cxnLst/>
            <a:rect l="l" t="t" r="r" b="b"/>
            <a:pathLst>
              <a:path w="421004" h="509270">
                <a:moveTo>
                  <a:pt x="420623" y="399287"/>
                </a:moveTo>
                <a:lnTo>
                  <a:pt x="208787" y="0"/>
                </a:lnTo>
                <a:lnTo>
                  <a:pt x="178307" y="16763"/>
                </a:lnTo>
                <a:lnTo>
                  <a:pt x="88391" y="64007"/>
                </a:lnTo>
                <a:lnTo>
                  <a:pt x="12191" y="103631"/>
                </a:lnTo>
                <a:lnTo>
                  <a:pt x="6095" y="106679"/>
                </a:lnTo>
                <a:lnTo>
                  <a:pt x="0" y="109727"/>
                </a:lnTo>
                <a:lnTo>
                  <a:pt x="211835" y="509015"/>
                </a:lnTo>
                <a:lnTo>
                  <a:pt x="230123" y="499871"/>
                </a:lnTo>
                <a:lnTo>
                  <a:pt x="420623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4501898" y="1538732"/>
            <a:ext cx="321945" cy="325120"/>
          </a:xfrm>
          <a:custGeom>
            <a:avLst/>
            <a:gdLst/>
            <a:ahLst/>
            <a:cxnLst/>
            <a:rect l="l" t="t" r="r" b="b"/>
            <a:pathLst>
              <a:path w="321945" h="325119">
                <a:moveTo>
                  <a:pt x="321563" y="163067"/>
                </a:moveTo>
                <a:lnTo>
                  <a:pt x="150875" y="0"/>
                </a:lnTo>
                <a:lnTo>
                  <a:pt x="140207" y="12191"/>
                </a:lnTo>
                <a:lnTo>
                  <a:pt x="0" y="160019"/>
                </a:lnTo>
                <a:lnTo>
                  <a:pt x="164591" y="324611"/>
                </a:lnTo>
                <a:lnTo>
                  <a:pt x="175259" y="313943"/>
                </a:lnTo>
                <a:lnTo>
                  <a:pt x="321563" y="163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2574036" y="2971293"/>
            <a:ext cx="445134" cy="475615"/>
          </a:xfrm>
          <a:custGeom>
            <a:avLst/>
            <a:gdLst/>
            <a:ahLst/>
            <a:cxnLst/>
            <a:rect l="l" t="t" r="r" b="b"/>
            <a:pathLst>
              <a:path w="445135" h="475614">
                <a:moveTo>
                  <a:pt x="214883" y="50291"/>
                </a:moveTo>
                <a:lnTo>
                  <a:pt x="175259" y="0"/>
                </a:lnTo>
                <a:lnTo>
                  <a:pt x="0" y="140207"/>
                </a:lnTo>
                <a:lnTo>
                  <a:pt x="25907" y="172211"/>
                </a:lnTo>
                <a:lnTo>
                  <a:pt x="275843" y="475487"/>
                </a:lnTo>
                <a:lnTo>
                  <a:pt x="445007" y="339851"/>
                </a:lnTo>
                <a:lnTo>
                  <a:pt x="214883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11390376" y="6971793"/>
            <a:ext cx="387350" cy="367666"/>
          </a:xfrm>
          <a:custGeom>
            <a:avLst/>
            <a:gdLst/>
            <a:ahLst/>
            <a:cxnLst/>
            <a:rect l="l" t="t" r="r" b="b"/>
            <a:pathLst>
              <a:path w="387350" h="367665">
                <a:moveTo>
                  <a:pt x="387095" y="144779"/>
                </a:moveTo>
                <a:lnTo>
                  <a:pt x="96011" y="0"/>
                </a:lnTo>
                <a:lnTo>
                  <a:pt x="0" y="195071"/>
                </a:lnTo>
                <a:lnTo>
                  <a:pt x="321563" y="367283"/>
                </a:lnTo>
                <a:lnTo>
                  <a:pt x="367283" y="274319"/>
                </a:lnTo>
                <a:lnTo>
                  <a:pt x="329183" y="257555"/>
                </a:lnTo>
                <a:lnTo>
                  <a:pt x="387095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10757920" y="8274811"/>
            <a:ext cx="586740" cy="448309"/>
          </a:xfrm>
          <a:custGeom>
            <a:avLst/>
            <a:gdLst/>
            <a:ahLst/>
            <a:cxnLst/>
            <a:rect l="l" t="t" r="r" b="b"/>
            <a:pathLst>
              <a:path w="586740" h="448309">
                <a:moveTo>
                  <a:pt x="586739" y="268223"/>
                </a:moveTo>
                <a:lnTo>
                  <a:pt x="73151" y="0"/>
                </a:lnTo>
                <a:lnTo>
                  <a:pt x="0" y="141731"/>
                </a:lnTo>
                <a:lnTo>
                  <a:pt x="233171" y="262127"/>
                </a:lnTo>
                <a:lnTo>
                  <a:pt x="382523" y="339851"/>
                </a:lnTo>
                <a:lnTo>
                  <a:pt x="355091" y="391667"/>
                </a:lnTo>
                <a:lnTo>
                  <a:pt x="463295" y="448055"/>
                </a:lnTo>
                <a:lnTo>
                  <a:pt x="490727" y="396239"/>
                </a:lnTo>
                <a:lnTo>
                  <a:pt x="513587" y="408431"/>
                </a:lnTo>
                <a:lnTo>
                  <a:pt x="586739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1630685" y="7055613"/>
            <a:ext cx="428625" cy="355600"/>
          </a:xfrm>
          <a:custGeom>
            <a:avLst/>
            <a:gdLst/>
            <a:ahLst/>
            <a:cxnLst/>
            <a:rect l="l" t="t" r="r" b="b"/>
            <a:pathLst>
              <a:path w="428625" h="355600">
                <a:moveTo>
                  <a:pt x="428243" y="196595"/>
                </a:moveTo>
                <a:lnTo>
                  <a:pt x="335279" y="0"/>
                </a:lnTo>
                <a:lnTo>
                  <a:pt x="0" y="160019"/>
                </a:lnTo>
                <a:lnTo>
                  <a:pt x="91439" y="355091"/>
                </a:lnTo>
                <a:lnTo>
                  <a:pt x="42824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885444" y="5417317"/>
            <a:ext cx="504825" cy="434339"/>
          </a:xfrm>
          <a:custGeom>
            <a:avLst/>
            <a:gdLst/>
            <a:ahLst/>
            <a:cxnLst/>
            <a:rect l="l" t="t" r="r" b="b"/>
            <a:pathLst>
              <a:path w="504825" h="434339">
                <a:moveTo>
                  <a:pt x="504443" y="243839"/>
                </a:moveTo>
                <a:lnTo>
                  <a:pt x="399287" y="0"/>
                </a:lnTo>
                <a:lnTo>
                  <a:pt x="143255" y="120395"/>
                </a:lnTo>
                <a:lnTo>
                  <a:pt x="135635" y="124967"/>
                </a:lnTo>
                <a:lnTo>
                  <a:pt x="144779" y="147827"/>
                </a:lnTo>
                <a:lnTo>
                  <a:pt x="0" y="214883"/>
                </a:lnTo>
                <a:lnTo>
                  <a:pt x="103631" y="434339"/>
                </a:lnTo>
                <a:lnTo>
                  <a:pt x="504443" y="243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1816608" y="7425944"/>
            <a:ext cx="510540" cy="378460"/>
          </a:xfrm>
          <a:custGeom>
            <a:avLst/>
            <a:gdLst/>
            <a:ahLst/>
            <a:cxnLst/>
            <a:rect l="l" t="t" r="r" b="b"/>
            <a:pathLst>
              <a:path w="510539" h="378459">
                <a:moveTo>
                  <a:pt x="510539" y="179831"/>
                </a:moveTo>
                <a:lnTo>
                  <a:pt x="478535" y="109727"/>
                </a:lnTo>
                <a:lnTo>
                  <a:pt x="408431" y="25907"/>
                </a:lnTo>
                <a:lnTo>
                  <a:pt x="391667" y="0"/>
                </a:lnTo>
                <a:lnTo>
                  <a:pt x="359663" y="16763"/>
                </a:lnTo>
                <a:lnTo>
                  <a:pt x="0" y="185927"/>
                </a:lnTo>
                <a:lnTo>
                  <a:pt x="91439" y="377951"/>
                </a:lnTo>
                <a:lnTo>
                  <a:pt x="484631" y="192023"/>
                </a:lnTo>
                <a:lnTo>
                  <a:pt x="510539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9887712" y="866647"/>
            <a:ext cx="1239520" cy="1323340"/>
          </a:xfrm>
          <a:custGeom>
            <a:avLst/>
            <a:gdLst/>
            <a:ahLst/>
            <a:cxnLst/>
            <a:rect l="l" t="t" r="r" b="b"/>
            <a:pathLst>
              <a:path w="1239520" h="1323339">
                <a:moveTo>
                  <a:pt x="784859" y="0"/>
                </a:moveTo>
                <a:lnTo>
                  <a:pt x="0" y="315467"/>
                </a:lnTo>
                <a:lnTo>
                  <a:pt x="406907" y="1322831"/>
                </a:lnTo>
                <a:lnTo>
                  <a:pt x="1239011" y="986027"/>
                </a:lnTo>
                <a:lnTo>
                  <a:pt x="8397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851916" y="8309863"/>
            <a:ext cx="510540" cy="388620"/>
          </a:xfrm>
          <a:custGeom>
            <a:avLst/>
            <a:gdLst/>
            <a:ahLst/>
            <a:cxnLst/>
            <a:rect l="l" t="t" r="r" b="b"/>
            <a:pathLst>
              <a:path w="510540" h="388620">
                <a:moveTo>
                  <a:pt x="510539" y="195071"/>
                </a:moveTo>
                <a:lnTo>
                  <a:pt x="419099" y="0"/>
                </a:lnTo>
                <a:lnTo>
                  <a:pt x="0" y="193547"/>
                </a:lnTo>
                <a:lnTo>
                  <a:pt x="91439" y="388619"/>
                </a:lnTo>
                <a:lnTo>
                  <a:pt x="51053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11996928" y="9774429"/>
            <a:ext cx="100965" cy="40004"/>
          </a:xfrm>
          <a:custGeom>
            <a:avLst/>
            <a:gdLst/>
            <a:ahLst/>
            <a:cxnLst/>
            <a:rect l="l" t="t" r="r" b="b"/>
            <a:pathLst>
              <a:path w="100965" h="40004">
                <a:moveTo>
                  <a:pt x="100583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12573004" y="2242825"/>
            <a:ext cx="452755" cy="349251"/>
          </a:xfrm>
          <a:custGeom>
            <a:avLst/>
            <a:gdLst/>
            <a:ahLst/>
            <a:cxnLst/>
            <a:rect l="l" t="t" r="r" b="b"/>
            <a:pathLst>
              <a:path w="452755" h="349250">
                <a:moveTo>
                  <a:pt x="170687" y="62483"/>
                </a:moveTo>
                <a:lnTo>
                  <a:pt x="128015" y="0"/>
                </a:lnTo>
                <a:lnTo>
                  <a:pt x="0" y="105155"/>
                </a:lnTo>
                <a:lnTo>
                  <a:pt x="70103" y="188975"/>
                </a:lnTo>
                <a:lnTo>
                  <a:pt x="92963" y="201167"/>
                </a:lnTo>
                <a:lnTo>
                  <a:pt x="379475" y="348995"/>
                </a:lnTo>
                <a:lnTo>
                  <a:pt x="452627" y="210311"/>
                </a:lnTo>
                <a:lnTo>
                  <a:pt x="170687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12995148" y="6773672"/>
            <a:ext cx="363220" cy="315596"/>
          </a:xfrm>
          <a:custGeom>
            <a:avLst/>
            <a:gdLst/>
            <a:ahLst/>
            <a:cxnLst/>
            <a:rect l="l" t="t" r="r" b="b"/>
            <a:pathLst>
              <a:path w="363219" h="315595">
                <a:moveTo>
                  <a:pt x="83819" y="315467"/>
                </a:moveTo>
                <a:lnTo>
                  <a:pt x="362711" y="195071"/>
                </a:lnTo>
                <a:lnTo>
                  <a:pt x="278891" y="0"/>
                </a:lnTo>
                <a:lnTo>
                  <a:pt x="0" y="118871"/>
                </a:lnTo>
                <a:lnTo>
                  <a:pt x="83819" y="3154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357884" y="6494780"/>
            <a:ext cx="388620" cy="335280"/>
          </a:xfrm>
          <a:custGeom>
            <a:avLst/>
            <a:gdLst/>
            <a:ahLst/>
            <a:cxnLst/>
            <a:rect l="l" t="t" r="r" b="b"/>
            <a:pathLst>
              <a:path w="388619" h="335279">
                <a:moveTo>
                  <a:pt x="388619" y="192023"/>
                </a:moveTo>
                <a:lnTo>
                  <a:pt x="295655" y="0"/>
                </a:lnTo>
                <a:lnTo>
                  <a:pt x="0" y="140207"/>
                </a:lnTo>
                <a:lnTo>
                  <a:pt x="91439" y="335279"/>
                </a:lnTo>
                <a:lnTo>
                  <a:pt x="388619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4808220" y="9390386"/>
            <a:ext cx="472440" cy="424179"/>
          </a:xfrm>
          <a:custGeom>
            <a:avLst/>
            <a:gdLst/>
            <a:ahLst/>
            <a:cxnLst/>
            <a:rect l="l" t="t" r="r" b="b"/>
            <a:pathLst>
              <a:path w="472439" h="424179">
                <a:moveTo>
                  <a:pt x="131063" y="423671"/>
                </a:moveTo>
                <a:lnTo>
                  <a:pt x="472439" y="260603"/>
                </a:lnTo>
                <a:lnTo>
                  <a:pt x="345947" y="0"/>
                </a:lnTo>
                <a:lnTo>
                  <a:pt x="0" y="166115"/>
                </a:lnTo>
                <a:lnTo>
                  <a:pt x="123443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12591289" y="2443988"/>
            <a:ext cx="361315" cy="292735"/>
          </a:xfrm>
          <a:custGeom>
            <a:avLst/>
            <a:gdLst/>
            <a:ahLst/>
            <a:cxnLst/>
            <a:rect l="l" t="t" r="r" b="b"/>
            <a:pathLst>
              <a:path w="361315" h="292735">
                <a:moveTo>
                  <a:pt x="361187" y="147827"/>
                </a:moveTo>
                <a:lnTo>
                  <a:pt x="74675" y="0"/>
                </a:lnTo>
                <a:lnTo>
                  <a:pt x="0" y="147827"/>
                </a:lnTo>
                <a:lnTo>
                  <a:pt x="193547" y="245363"/>
                </a:lnTo>
                <a:lnTo>
                  <a:pt x="288035" y="292607"/>
                </a:lnTo>
                <a:lnTo>
                  <a:pt x="361187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50291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13226796" y="866647"/>
            <a:ext cx="66040" cy="35560"/>
          </a:xfrm>
          <a:custGeom>
            <a:avLst/>
            <a:gdLst/>
            <a:ahLst/>
            <a:cxnLst/>
            <a:rect l="l" t="t" r="r" b="b"/>
            <a:pathLst>
              <a:path w="66040" h="35559">
                <a:moveTo>
                  <a:pt x="65531" y="0"/>
                </a:moveTo>
                <a:lnTo>
                  <a:pt x="32003" y="3505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3144500" y="866647"/>
            <a:ext cx="546100" cy="373380"/>
          </a:xfrm>
          <a:custGeom>
            <a:avLst/>
            <a:gdLst/>
            <a:ahLst/>
            <a:cxnLst/>
            <a:rect l="l" t="t" r="r" b="b"/>
            <a:pathLst>
              <a:path w="546100" h="373380">
                <a:moveTo>
                  <a:pt x="0" y="0"/>
                </a:moveTo>
                <a:lnTo>
                  <a:pt x="59435" y="132587"/>
                </a:lnTo>
                <a:lnTo>
                  <a:pt x="103631" y="228599"/>
                </a:lnTo>
                <a:lnTo>
                  <a:pt x="149351" y="242315"/>
                </a:lnTo>
                <a:lnTo>
                  <a:pt x="185927" y="184403"/>
                </a:lnTo>
                <a:lnTo>
                  <a:pt x="486155" y="373379"/>
                </a:lnTo>
                <a:lnTo>
                  <a:pt x="545591" y="246887"/>
                </a:lnTo>
                <a:lnTo>
                  <a:pt x="277367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053089" y="8700007"/>
            <a:ext cx="490855" cy="379730"/>
          </a:xfrm>
          <a:custGeom>
            <a:avLst/>
            <a:gdLst/>
            <a:ahLst/>
            <a:cxnLst/>
            <a:rect l="l" t="t" r="r" b="b"/>
            <a:pathLst>
              <a:path w="490855" h="379729">
                <a:moveTo>
                  <a:pt x="490727" y="195071"/>
                </a:moveTo>
                <a:lnTo>
                  <a:pt x="402335" y="4571"/>
                </a:lnTo>
                <a:lnTo>
                  <a:pt x="400811" y="0"/>
                </a:lnTo>
                <a:lnTo>
                  <a:pt x="0" y="184403"/>
                </a:lnTo>
                <a:lnTo>
                  <a:pt x="91439" y="379475"/>
                </a:lnTo>
                <a:lnTo>
                  <a:pt x="490727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3417300" y="7736840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5947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5192267" y="7477760"/>
            <a:ext cx="472440" cy="429896"/>
          </a:xfrm>
          <a:custGeom>
            <a:avLst/>
            <a:gdLst/>
            <a:ahLst/>
            <a:cxnLst/>
            <a:rect l="l" t="t" r="r" b="b"/>
            <a:pathLst>
              <a:path w="472439" h="429895">
                <a:moveTo>
                  <a:pt x="0" y="173735"/>
                </a:moveTo>
                <a:lnTo>
                  <a:pt x="124967" y="429767"/>
                </a:lnTo>
                <a:lnTo>
                  <a:pt x="472439" y="260603"/>
                </a:lnTo>
                <a:lnTo>
                  <a:pt x="355091" y="0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4680209" y="8867646"/>
            <a:ext cx="460375" cy="413385"/>
          </a:xfrm>
          <a:custGeom>
            <a:avLst/>
            <a:gdLst/>
            <a:ahLst/>
            <a:cxnLst/>
            <a:rect l="l" t="t" r="r" b="b"/>
            <a:pathLst>
              <a:path w="460375" h="413384">
                <a:moveTo>
                  <a:pt x="460247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20395" y="413003"/>
                </a:lnTo>
                <a:lnTo>
                  <a:pt x="362711" y="295655"/>
                </a:lnTo>
                <a:lnTo>
                  <a:pt x="460247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14595347" y="1012953"/>
            <a:ext cx="20320" cy="52068"/>
          </a:xfrm>
          <a:custGeom>
            <a:avLst/>
            <a:gdLst/>
            <a:ahLst/>
            <a:cxnLst/>
            <a:rect l="l" t="t" r="r" b="b"/>
            <a:pathLst>
              <a:path w="20319" h="52069">
                <a:moveTo>
                  <a:pt x="19811" y="0"/>
                </a:moveTo>
                <a:lnTo>
                  <a:pt x="0" y="41147"/>
                </a:lnTo>
                <a:lnTo>
                  <a:pt x="19811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4411982" y="5940044"/>
            <a:ext cx="927100" cy="868680"/>
          </a:xfrm>
          <a:custGeom>
            <a:avLst/>
            <a:gdLst/>
            <a:ahLst/>
            <a:cxnLst/>
            <a:rect l="l" t="t" r="r" b="b"/>
            <a:pathLst>
              <a:path w="927100" h="868679">
                <a:moveTo>
                  <a:pt x="926591" y="693419"/>
                </a:moveTo>
                <a:lnTo>
                  <a:pt x="589787" y="0"/>
                </a:lnTo>
                <a:lnTo>
                  <a:pt x="460247" y="62483"/>
                </a:lnTo>
                <a:lnTo>
                  <a:pt x="486155" y="118871"/>
                </a:lnTo>
                <a:lnTo>
                  <a:pt x="0" y="350519"/>
                </a:lnTo>
                <a:lnTo>
                  <a:pt x="64007" y="483107"/>
                </a:lnTo>
                <a:lnTo>
                  <a:pt x="187451" y="740663"/>
                </a:lnTo>
                <a:lnTo>
                  <a:pt x="297179" y="687323"/>
                </a:lnTo>
                <a:lnTo>
                  <a:pt x="435863" y="618743"/>
                </a:lnTo>
                <a:lnTo>
                  <a:pt x="553211" y="868679"/>
                </a:lnTo>
                <a:lnTo>
                  <a:pt x="926591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13488924" y="9481820"/>
            <a:ext cx="350520" cy="332740"/>
          </a:xfrm>
          <a:custGeom>
            <a:avLst/>
            <a:gdLst/>
            <a:ahLst/>
            <a:cxnLst/>
            <a:rect l="l" t="t" r="r" b="b"/>
            <a:pathLst>
              <a:path w="350519" h="332740">
                <a:moveTo>
                  <a:pt x="350519" y="332231"/>
                </a:moveTo>
                <a:lnTo>
                  <a:pt x="198119" y="0"/>
                </a:lnTo>
                <a:lnTo>
                  <a:pt x="0" y="91439"/>
                </a:lnTo>
                <a:lnTo>
                  <a:pt x="111251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14493241" y="1089157"/>
            <a:ext cx="121920" cy="254635"/>
          </a:xfrm>
          <a:custGeom>
            <a:avLst/>
            <a:gdLst/>
            <a:ahLst/>
            <a:cxnLst/>
            <a:rect l="l" t="t" r="r" b="b"/>
            <a:pathLst>
              <a:path w="121919" h="254634">
                <a:moveTo>
                  <a:pt x="121919" y="15239"/>
                </a:moveTo>
                <a:lnTo>
                  <a:pt x="94487" y="0"/>
                </a:lnTo>
                <a:lnTo>
                  <a:pt x="0" y="195071"/>
                </a:lnTo>
                <a:lnTo>
                  <a:pt x="121919" y="254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3021059" y="1308608"/>
            <a:ext cx="494031" cy="487680"/>
          </a:xfrm>
          <a:custGeom>
            <a:avLst/>
            <a:gdLst/>
            <a:ahLst/>
            <a:cxnLst/>
            <a:rect l="l" t="t" r="r" b="b"/>
            <a:pathLst>
              <a:path w="494030" h="487680">
                <a:moveTo>
                  <a:pt x="493775" y="158495"/>
                </a:moveTo>
                <a:lnTo>
                  <a:pt x="153923" y="0"/>
                </a:lnTo>
                <a:lnTo>
                  <a:pt x="135635" y="39623"/>
                </a:lnTo>
                <a:lnTo>
                  <a:pt x="0" y="321563"/>
                </a:lnTo>
                <a:lnTo>
                  <a:pt x="327659" y="487679"/>
                </a:lnTo>
                <a:lnTo>
                  <a:pt x="49377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2613660" y="4265169"/>
            <a:ext cx="485140" cy="624840"/>
          </a:xfrm>
          <a:custGeom>
            <a:avLst/>
            <a:gdLst/>
            <a:ahLst/>
            <a:cxnLst/>
            <a:rect l="l" t="t" r="r" b="b"/>
            <a:pathLst>
              <a:path w="485139" h="624839">
                <a:moveTo>
                  <a:pt x="463295" y="467867"/>
                </a:moveTo>
                <a:lnTo>
                  <a:pt x="214883" y="0"/>
                </a:lnTo>
                <a:lnTo>
                  <a:pt x="3047" y="111251"/>
                </a:lnTo>
                <a:lnTo>
                  <a:pt x="0" y="112775"/>
                </a:lnTo>
                <a:lnTo>
                  <a:pt x="269747" y="624839"/>
                </a:lnTo>
                <a:lnTo>
                  <a:pt x="484631" y="510539"/>
                </a:lnTo>
                <a:lnTo>
                  <a:pt x="463295" y="467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1167384" y="3868927"/>
            <a:ext cx="638810" cy="556260"/>
          </a:xfrm>
          <a:custGeom>
            <a:avLst/>
            <a:gdLst/>
            <a:ahLst/>
            <a:cxnLst/>
            <a:rect l="l" t="t" r="r" b="b"/>
            <a:pathLst>
              <a:path w="638810" h="556260">
                <a:moveTo>
                  <a:pt x="638555" y="417575"/>
                </a:moveTo>
                <a:lnTo>
                  <a:pt x="286511" y="0"/>
                </a:lnTo>
                <a:lnTo>
                  <a:pt x="198119" y="64007"/>
                </a:lnTo>
                <a:lnTo>
                  <a:pt x="178307" y="35051"/>
                </a:lnTo>
                <a:lnTo>
                  <a:pt x="73151" y="111251"/>
                </a:lnTo>
                <a:lnTo>
                  <a:pt x="54863" y="86867"/>
                </a:lnTo>
                <a:lnTo>
                  <a:pt x="0" y="124967"/>
                </a:lnTo>
                <a:lnTo>
                  <a:pt x="24383" y="155447"/>
                </a:lnTo>
                <a:lnTo>
                  <a:pt x="18287" y="184403"/>
                </a:lnTo>
                <a:lnTo>
                  <a:pt x="321563" y="541019"/>
                </a:lnTo>
                <a:lnTo>
                  <a:pt x="327659" y="536447"/>
                </a:lnTo>
                <a:lnTo>
                  <a:pt x="342899" y="556259"/>
                </a:lnTo>
                <a:lnTo>
                  <a:pt x="362711" y="541019"/>
                </a:lnTo>
                <a:lnTo>
                  <a:pt x="367283" y="547115"/>
                </a:lnTo>
                <a:lnTo>
                  <a:pt x="420623" y="505967"/>
                </a:lnTo>
                <a:lnTo>
                  <a:pt x="457199" y="553211"/>
                </a:lnTo>
                <a:lnTo>
                  <a:pt x="638555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4174237" y="1834389"/>
            <a:ext cx="317500" cy="314325"/>
          </a:xfrm>
          <a:custGeom>
            <a:avLst/>
            <a:gdLst/>
            <a:ahLst/>
            <a:cxnLst/>
            <a:rect l="l" t="t" r="r" b="b"/>
            <a:pathLst>
              <a:path w="317500" h="314325">
                <a:moveTo>
                  <a:pt x="103631" y="0"/>
                </a:moveTo>
                <a:lnTo>
                  <a:pt x="0" y="111251"/>
                </a:lnTo>
                <a:lnTo>
                  <a:pt x="205739" y="313943"/>
                </a:lnTo>
                <a:lnTo>
                  <a:pt x="316991" y="201167"/>
                </a:lnTo>
                <a:lnTo>
                  <a:pt x="149351" y="42671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518161" y="6744717"/>
            <a:ext cx="113030" cy="256540"/>
          </a:xfrm>
          <a:custGeom>
            <a:avLst/>
            <a:gdLst/>
            <a:ahLst/>
            <a:cxnLst/>
            <a:rect l="l" t="t" r="r" b="b"/>
            <a:pathLst>
              <a:path w="113029" h="256540">
                <a:moveTo>
                  <a:pt x="0" y="256031"/>
                </a:moveTo>
                <a:lnTo>
                  <a:pt x="112775" y="204215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14327124" y="3801872"/>
            <a:ext cx="288290" cy="631190"/>
          </a:xfrm>
          <a:custGeom>
            <a:avLst/>
            <a:gdLst/>
            <a:ahLst/>
            <a:cxnLst/>
            <a:rect l="l" t="t" r="r" b="b"/>
            <a:pathLst>
              <a:path w="288290" h="631189">
                <a:moveTo>
                  <a:pt x="288035" y="0"/>
                </a:moveTo>
                <a:lnTo>
                  <a:pt x="213359" y="33527"/>
                </a:lnTo>
                <a:lnTo>
                  <a:pt x="0" y="131063"/>
                </a:lnTo>
                <a:lnTo>
                  <a:pt x="0" y="132587"/>
                </a:lnTo>
                <a:lnTo>
                  <a:pt x="67055" y="280415"/>
                </a:lnTo>
                <a:lnTo>
                  <a:pt x="47243" y="289559"/>
                </a:lnTo>
                <a:lnTo>
                  <a:pt x="193547" y="630935"/>
                </a:lnTo>
                <a:lnTo>
                  <a:pt x="288035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8322564" y="9119114"/>
            <a:ext cx="1219199" cy="668019"/>
          </a:xfrm>
          <a:custGeom>
            <a:avLst/>
            <a:gdLst/>
            <a:ahLst/>
            <a:cxnLst/>
            <a:rect l="l" t="t" r="r" b="b"/>
            <a:pathLst>
              <a:path w="1219200" h="668020">
                <a:moveTo>
                  <a:pt x="1219199" y="181355"/>
                </a:moveTo>
                <a:lnTo>
                  <a:pt x="850391" y="0"/>
                </a:lnTo>
                <a:lnTo>
                  <a:pt x="832103" y="35051"/>
                </a:lnTo>
                <a:lnTo>
                  <a:pt x="815339" y="68579"/>
                </a:lnTo>
                <a:lnTo>
                  <a:pt x="778763" y="140207"/>
                </a:lnTo>
                <a:lnTo>
                  <a:pt x="742187" y="124967"/>
                </a:lnTo>
                <a:lnTo>
                  <a:pt x="688847" y="228599"/>
                </a:lnTo>
                <a:lnTo>
                  <a:pt x="723899" y="245363"/>
                </a:lnTo>
                <a:lnTo>
                  <a:pt x="705611" y="284987"/>
                </a:lnTo>
                <a:lnTo>
                  <a:pt x="582167" y="217931"/>
                </a:lnTo>
                <a:lnTo>
                  <a:pt x="516635" y="341375"/>
                </a:lnTo>
                <a:lnTo>
                  <a:pt x="390143" y="419099"/>
                </a:lnTo>
                <a:lnTo>
                  <a:pt x="341375" y="288035"/>
                </a:lnTo>
                <a:lnTo>
                  <a:pt x="0" y="429767"/>
                </a:lnTo>
                <a:lnTo>
                  <a:pt x="106679" y="667511"/>
                </a:lnTo>
                <a:lnTo>
                  <a:pt x="138683" y="653795"/>
                </a:lnTo>
                <a:lnTo>
                  <a:pt x="380999" y="554735"/>
                </a:lnTo>
                <a:lnTo>
                  <a:pt x="579119" y="470915"/>
                </a:lnTo>
                <a:lnTo>
                  <a:pt x="690371" y="425195"/>
                </a:lnTo>
                <a:lnTo>
                  <a:pt x="1021079" y="586739"/>
                </a:lnTo>
                <a:lnTo>
                  <a:pt x="121919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12990575" y="5568188"/>
            <a:ext cx="379731" cy="330834"/>
          </a:xfrm>
          <a:custGeom>
            <a:avLst/>
            <a:gdLst/>
            <a:ahLst/>
            <a:cxnLst/>
            <a:rect l="l" t="t" r="r" b="b"/>
            <a:pathLst>
              <a:path w="379730" h="330835">
                <a:moveTo>
                  <a:pt x="211835" y="54863"/>
                </a:moveTo>
                <a:lnTo>
                  <a:pt x="97535" y="0"/>
                </a:lnTo>
                <a:lnTo>
                  <a:pt x="0" y="198119"/>
                </a:lnTo>
                <a:lnTo>
                  <a:pt x="271271" y="330707"/>
                </a:lnTo>
                <a:lnTo>
                  <a:pt x="358139" y="158495"/>
                </a:lnTo>
                <a:lnTo>
                  <a:pt x="368807" y="163067"/>
                </a:lnTo>
                <a:lnTo>
                  <a:pt x="379475" y="137159"/>
                </a:lnTo>
                <a:lnTo>
                  <a:pt x="374903" y="134111"/>
                </a:lnTo>
                <a:lnTo>
                  <a:pt x="211835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12893040" y="5766308"/>
            <a:ext cx="368935" cy="340360"/>
          </a:xfrm>
          <a:custGeom>
            <a:avLst/>
            <a:gdLst/>
            <a:ahLst/>
            <a:cxnLst/>
            <a:rect l="l" t="t" r="r" b="b"/>
            <a:pathLst>
              <a:path w="368934" h="340360">
                <a:moveTo>
                  <a:pt x="368807" y="132587"/>
                </a:moveTo>
                <a:lnTo>
                  <a:pt x="97535" y="0"/>
                </a:lnTo>
                <a:lnTo>
                  <a:pt x="0" y="202691"/>
                </a:lnTo>
                <a:lnTo>
                  <a:pt x="281939" y="339851"/>
                </a:lnTo>
                <a:lnTo>
                  <a:pt x="291083" y="323087"/>
                </a:lnTo>
                <a:lnTo>
                  <a:pt x="275843" y="316991"/>
                </a:lnTo>
                <a:lnTo>
                  <a:pt x="36880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3078967" y="6968746"/>
            <a:ext cx="363220" cy="320040"/>
          </a:xfrm>
          <a:custGeom>
            <a:avLst/>
            <a:gdLst/>
            <a:ahLst/>
            <a:cxnLst/>
            <a:rect l="l" t="t" r="r" b="b"/>
            <a:pathLst>
              <a:path w="363219" h="320040">
                <a:moveTo>
                  <a:pt x="0" y="120395"/>
                </a:moveTo>
                <a:lnTo>
                  <a:pt x="85343" y="320039"/>
                </a:lnTo>
                <a:lnTo>
                  <a:pt x="362711" y="199643"/>
                </a:lnTo>
                <a:lnTo>
                  <a:pt x="278891" y="0"/>
                </a:ln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10186421" y="6974842"/>
            <a:ext cx="441959" cy="582294"/>
          </a:xfrm>
          <a:custGeom>
            <a:avLst/>
            <a:gdLst/>
            <a:ahLst/>
            <a:cxnLst/>
            <a:rect l="l" t="t" r="r" b="b"/>
            <a:pathLst>
              <a:path w="441959" h="582295">
                <a:moveTo>
                  <a:pt x="441959" y="182879"/>
                </a:moveTo>
                <a:lnTo>
                  <a:pt x="123443" y="25907"/>
                </a:lnTo>
                <a:lnTo>
                  <a:pt x="70103" y="0"/>
                </a:lnTo>
                <a:lnTo>
                  <a:pt x="1523" y="135635"/>
                </a:lnTo>
                <a:lnTo>
                  <a:pt x="126491" y="204215"/>
                </a:lnTo>
                <a:lnTo>
                  <a:pt x="18287" y="400811"/>
                </a:lnTo>
                <a:lnTo>
                  <a:pt x="0" y="432815"/>
                </a:lnTo>
                <a:lnTo>
                  <a:pt x="59435" y="553211"/>
                </a:lnTo>
                <a:lnTo>
                  <a:pt x="239267" y="582167"/>
                </a:lnTo>
                <a:lnTo>
                  <a:pt x="441959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3501120" y="7934960"/>
            <a:ext cx="429895" cy="350520"/>
          </a:xfrm>
          <a:custGeom>
            <a:avLst/>
            <a:gdLst/>
            <a:ahLst/>
            <a:cxnLst/>
            <a:rect l="l" t="t" r="r" b="b"/>
            <a:pathLst>
              <a:path w="429894" h="350520">
                <a:moveTo>
                  <a:pt x="429767" y="201167"/>
                </a:moveTo>
                <a:lnTo>
                  <a:pt x="344423" y="0"/>
                </a:lnTo>
                <a:lnTo>
                  <a:pt x="0" y="147827"/>
                </a:lnTo>
                <a:lnTo>
                  <a:pt x="86867" y="350519"/>
                </a:lnTo>
                <a:lnTo>
                  <a:pt x="42976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2366772" y="8547607"/>
            <a:ext cx="571500" cy="429896"/>
          </a:xfrm>
          <a:custGeom>
            <a:avLst/>
            <a:gdLst/>
            <a:ahLst/>
            <a:cxnLst/>
            <a:rect l="l" t="t" r="r" b="b"/>
            <a:pathLst>
              <a:path w="571500" h="429895">
                <a:moveTo>
                  <a:pt x="571499" y="199643"/>
                </a:moveTo>
                <a:lnTo>
                  <a:pt x="487679" y="0"/>
                </a:lnTo>
                <a:lnTo>
                  <a:pt x="422147" y="32003"/>
                </a:lnTo>
                <a:lnTo>
                  <a:pt x="0" y="233171"/>
                </a:lnTo>
                <a:lnTo>
                  <a:pt x="89915" y="429767"/>
                </a:lnTo>
                <a:lnTo>
                  <a:pt x="57149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11106911" y="9417816"/>
            <a:ext cx="535305" cy="396241"/>
          </a:xfrm>
          <a:custGeom>
            <a:avLst/>
            <a:gdLst/>
            <a:ahLst/>
            <a:cxnLst/>
            <a:rect l="l" t="t" r="r" b="b"/>
            <a:pathLst>
              <a:path w="535304" h="396240">
                <a:moveTo>
                  <a:pt x="417575" y="396239"/>
                </a:moveTo>
                <a:lnTo>
                  <a:pt x="534923" y="172211"/>
                </a:lnTo>
                <a:lnTo>
                  <a:pt x="376427" y="89915"/>
                </a:lnTo>
                <a:lnTo>
                  <a:pt x="199643" y="0"/>
                </a:ln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8703566" y="9590025"/>
            <a:ext cx="597535" cy="224154"/>
          </a:xfrm>
          <a:custGeom>
            <a:avLst/>
            <a:gdLst/>
            <a:ahLst/>
            <a:cxnLst/>
            <a:rect l="l" t="t" r="r" b="b"/>
            <a:pathLst>
              <a:path w="597534" h="224154">
                <a:moveTo>
                  <a:pt x="585215" y="224027"/>
                </a:moveTo>
                <a:lnTo>
                  <a:pt x="597407" y="201167"/>
                </a:lnTo>
                <a:lnTo>
                  <a:pt x="198119" y="0"/>
                </a:lnTo>
                <a:lnTo>
                  <a:pt x="0" y="83819"/>
                </a:lnTo>
                <a:lnTo>
                  <a:pt x="281939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996440" y="3332480"/>
            <a:ext cx="518159" cy="556260"/>
          </a:xfrm>
          <a:custGeom>
            <a:avLst/>
            <a:gdLst/>
            <a:ahLst/>
            <a:cxnLst/>
            <a:rect l="l" t="t" r="r" b="b"/>
            <a:pathLst>
              <a:path w="518160" h="556260">
                <a:moveTo>
                  <a:pt x="0" y="185927"/>
                </a:moveTo>
                <a:lnTo>
                  <a:pt x="304799" y="556259"/>
                </a:lnTo>
                <a:lnTo>
                  <a:pt x="518159" y="384047"/>
                </a:lnTo>
                <a:lnTo>
                  <a:pt x="231647" y="25907"/>
                </a:lnTo>
                <a:lnTo>
                  <a:pt x="211835" y="0"/>
                </a:lnTo>
                <a:lnTo>
                  <a:pt x="0" y="185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1722120" y="7241542"/>
            <a:ext cx="454659" cy="370840"/>
          </a:xfrm>
          <a:custGeom>
            <a:avLst/>
            <a:gdLst/>
            <a:ahLst/>
            <a:cxnLst/>
            <a:rect l="l" t="t" r="r" b="b"/>
            <a:pathLst>
              <a:path w="454660" h="370840">
                <a:moveTo>
                  <a:pt x="454151" y="201167"/>
                </a:moveTo>
                <a:lnTo>
                  <a:pt x="359663" y="0"/>
                </a:lnTo>
                <a:lnTo>
                  <a:pt x="336803" y="10667"/>
                </a:lnTo>
                <a:lnTo>
                  <a:pt x="0" y="169163"/>
                </a:lnTo>
                <a:lnTo>
                  <a:pt x="94487" y="370331"/>
                </a:lnTo>
                <a:lnTo>
                  <a:pt x="454151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554737" y="7528052"/>
            <a:ext cx="439419" cy="358140"/>
          </a:xfrm>
          <a:custGeom>
            <a:avLst/>
            <a:gdLst/>
            <a:ahLst/>
            <a:cxnLst/>
            <a:rect l="l" t="t" r="r" b="b"/>
            <a:pathLst>
              <a:path w="439419" h="358140">
                <a:moveTo>
                  <a:pt x="438911" y="195071"/>
                </a:moveTo>
                <a:lnTo>
                  <a:pt x="345947" y="0"/>
                </a:lnTo>
                <a:lnTo>
                  <a:pt x="0" y="158495"/>
                </a:lnTo>
                <a:lnTo>
                  <a:pt x="91439" y="358139"/>
                </a:lnTo>
                <a:lnTo>
                  <a:pt x="43891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14046707" y="2344933"/>
            <a:ext cx="568961" cy="515621"/>
          </a:xfrm>
          <a:custGeom>
            <a:avLst/>
            <a:gdLst/>
            <a:ahLst/>
            <a:cxnLst/>
            <a:rect l="l" t="t" r="r" b="b"/>
            <a:pathLst>
              <a:path w="568959" h="515619">
                <a:moveTo>
                  <a:pt x="568451" y="210311"/>
                </a:moveTo>
                <a:lnTo>
                  <a:pt x="123443" y="0"/>
                </a:lnTo>
                <a:lnTo>
                  <a:pt x="0" y="225551"/>
                </a:lnTo>
                <a:lnTo>
                  <a:pt x="568451" y="515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2456693" y="8715247"/>
            <a:ext cx="600709" cy="455931"/>
          </a:xfrm>
          <a:custGeom>
            <a:avLst/>
            <a:gdLst/>
            <a:ahLst/>
            <a:cxnLst/>
            <a:rect l="l" t="t" r="r" b="b"/>
            <a:pathLst>
              <a:path w="600710" h="455929">
                <a:moveTo>
                  <a:pt x="489203" y="265175"/>
                </a:moveTo>
                <a:lnTo>
                  <a:pt x="454151" y="190499"/>
                </a:lnTo>
                <a:lnTo>
                  <a:pt x="600455" y="121919"/>
                </a:lnTo>
                <a:lnTo>
                  <a:pt x="547115" y="0"/>
                </a:lnTo>
                <a:lnTo>
                  <a:pt x="481583" y="32003"/>
                </a:lnTo>
                <a:lnTo>
                  <a:pt x="0" y="262127"/>
                </a:lnTo>
                <a:lnTo>
                  <a:pt x="91439" y="455675"/>
                </a:lnTo>
                <a:lnTo>
                  <a:pt x="489203" y="265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2254000" y="4661407"/>
            <a:ext cx="429895" cy="533401"/>
          </a:xfrm>
          <a:custGeom>
            <a:avLst/>
            <a:gdLst/>
            <a:ahLst/>
            <a:cxnLst/>
            <a:rect l="l" t="t" r="r" b="b"/>
            <a:pathLst>
              <a:path w="429894" h="533400">
                <a:moveTo>
                  <a:pt x="0" y="115823"/>
                </a:moveTo>
                <a:lnTo>
                  <a:pt x="198119" y="533399"/>
                </a:lnTo>
                <a:lnTo>
                  <a:pt x="291083" y="489203"/>
                </a:lnTo>
                <a:lnTo>
                  <a:pt x="277367" y="461771"/>
                </a:lnTo>
                <a:lnTo>
                  <a:pt x="429767" y="387095"/>
                </a:lnTo>
                <a:lnTo>
                  <a:pt x="245363" y="0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10895076" y="7968489"/>
            <a:ext cx="386080" cy="326390"/>
          </a:xfrm>
          <a:custGeom>
            <a:avLst/>
            <a:gdLst/>
            <a:ahLst/>
            <a:cxnLst/>
            <a:rect l="l" t="t" r="r" b="b"/>
            <a:pathLst>
              <a:path w="386079" h="326390">
                <a:moveTo>
                  <a:pt x="385571" y="141731"/>
                </a:moveTo>
                <a:lnTo>
                  <a:pt x="94487" y="0"/>
                </a:lnTo>
                <a:lnTo>
                  <a:pt x="0" y="181355"/>
                </a:lnTo>
                <a:lnTo>
                  <a:pt x="291083" y="326135"/>
                </a:lnTo>
                <a:lnTo>
                  <a:pt x="385571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12185904" y="2568956"/>
            <a:ext cx="693420" cy="632461"/>
          </a:xfrm>
          <a:custGeom>
            <a:avLst/>
            <a:gdLst/>
            <a:ahLst/>
            <a:cxnLst/>
            <a:rect l="l" t="t" r="r" b="b"/>
            <a:pathLst>
              <a:path w="693420" h="632460">
                <a:moveTo>
                  <a:pt x="598931" y="120395"/>
                </a:moveTo>
                <a:lnTo>
                  <a:pt x="548639" y="216407"/>
                </a:lnTo>
                <a:lnTo>
                  <a:pt x="117347" y="0"/>
                </a:lnTo>
                <a:lnTo>
                  <a:pt x="10667" y="195071"/>
                </a:lnTo>
                <a:lnTo>
                  <a:pt x="88391" y="233171"/>
                </a:lnTo>
                <a:lnTo>
                  <a:pt x="0" y="406907"/>
                </a:lnTo>
                <a:lnTo>
                  <a:pt x="419099" y="615695"/>
                </a:lnTo>
                <a:lnTo>
                  <a:pt x="454151" y="632459"/>
                </a:lnTo>
                <a:lnTo>
                  <a:pt x="693419" y="167639"/>
                </a:lnTo>
                <a:lnTo>
                  <a:pt x="598931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2090929" y="7962392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5071"/>
                </a:moveTo>
                <a:lnTo>
                  <a:pt x="483107" y="0"/>
                </a:lnTo>
                <a:lnTo>
                  <a:pt x="0" y="231647"/>
                </a:lnTo>
                <a:lnTo>
                  <a:pt x="91439" y="426719"/>
                </a:lnTo>
                <a:lnTo>
                  <a:pt x="443483" y="259079"/>
                </a:lnTo>
                <a:lnTo>
                  <a:pt x="5760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908048" y="7617969"/>
            <a:ext cx="485140" cy="381000"/>
          </a:xfrm>
          <a:custGeom>
            <a:avLst/>
            <a:gdLst/>
            <a:ahLst/>
            <a:cxnLst/>
            <a:rect l="l" t="t" r="r" b="b"/>
            <a:pathLst>
              <a:path w="485139" h="381000">
                <a:moveTo>
                  <a:pt x="484631" y="193547"/>
                </a:moveTo>
                <a:lnTo>
                  <a:pt x="393191" y="0"/>
                </a:lnTo>
                <a:lnTo>
                  <a:pt x="0" y="185927"/>
                </a:lnTo>
                <a:lnTo>
                  <a:pt x="91439" y="380999"/>
                </a:lnTo>
                <a:lnTo>
                  <a:pt x="484631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8461249" y="9772909"/>
            <a:ext cx="82550" cy="41275"/>
          </a:xfrm>
          <a:custGeom>
            <a:avLst/>
            <a:gdLst/>
            <a:ahLst/>
            <a:cxnLst/>
            <a:rect l="l" t="t" r="r" b="b"/>
            <a:pathLst>
              <a:path w="82550" h="41275">
                <a:moveTo>
                  <a:pt x="0" y="0"/>
                </a:moveTo>
                <a:lnTo>
                  <a:pt x="8229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8461248" y="9673849"/>
            <a:ext cx="524510" cy="140335"/>
          </a:xfrm>
          <a:custGeom>
            <a:avLst/>
            <a:gdLst/>
            <a:ahLst/>
            <a:cxnLst/>
            <a:rect l="l" t="t" r="r" b="b"/>
            <a:pathLst>
              <a:path w="524509" h="140334">
                <a:moveTo>
                  <a:pt x="524255" y="140207"/>
                </a:moveTo>
                <a:lnTo>
                  <a:pt x="242315" y="0"/>
                </a:lnTo>
                <a:lnTo>
                  <a:pt x="0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149096" y="9288270"/>
            <a:ext cx="670560" cy="471171"/>
          </a:xfrm>
          <a:custGeom>
            <a:avLst/>
            <a:gdLst/>
            <a:ahLst/>
            <a:cxnLst/>
            <a:rect l="l" t="t" r="r" b="b"/>
            <a:pathLst>
              <a:path w="670560" h="471170">
                <a:moveTo>
                  <a:pt x="251459" y="429767"/>
                </a:moveTo>
                <a:lnTo>
                  <a:pt x="233171" y="397763"/>
                </a:lnTo>
                <a:lnTo>
                  <a:pt x="670559" y="196595"/>
                </a:lnTo>
                <a:lnTo>
                  <a:pt x="580643" y="0"/>
                </a:lnTo>
                <a:lnTo>
                  <a:pt x="169163" y="188975"/>
                </a:lnTo>
                <a:lnTo>
                  <a:pt x="0" y="266699"/>
                </a:lnTo>
                <a:lnTo>
                  <a:pt x="92963" y="461771"/>
                </a:lnTo>
                <a:lnTo>
                  <a:pt x="178307" y="435863"/>
                </a:lnTo>
                <a:lnTo>
                  <a:pt x="193547" y="470915"/>
                </a:lnTo>
                <a:lnTo>
                  <a:pt x="222503" y="457199"/>
                </a:lnTo>
                <a:lnTo>
                  <a:pt x="217931" y="448055"/>
                </a:lnTo>
                <a:lnTo>
                  <a:pt x="251459" y="429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1999488" y="7767319"/>
            <a:ext cx="574675" cy="426719"/>
          </a:xfrm>
          <a:custGeom>
            <a:avLst/>
            <a:gdLst/>
            <a:ahLst/>
            <a:cxnLst/>
            <a:rect l="l" t="t" r="r" b="b"/>
            <a:pathLst>
              <a:path w="574675" h="426720">
                <a:moveTo>
                  <a:pt x="574547" y="195071"/>
                </a:moveTo>
                <a:lnTo>
                  <a:pt x="483107" y="0"/>
                </a:lnTo>
                <a:lnTo>
                  <a:pt x="393191" y="44195"/>
                </a:lnTo>
                <a:lnTo>
                  <a:pt x="0" y="231647"/>
                </a:lnTo>
                <a:lnTo>
                  <a:pt x="91439" y="426719"/>
                </a:lnTo>
                <a:lnTo>
                  <a:pt x="574547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2421641" y="3143504"/>
            <a:ext cx="428625" cy="437516"/>
          </a:xfrm>
          <a:custGeom>
            <a:avLst/>
            <a:gdLst/>
            <a:ahLst/>
            <a:cxnLst/>
            <a:rect l="l" t="t" r="r" b="b"/>
            <a:pathLst>
              <a:path w="428625" h="437514">
                <a:moveTo>
                  <a:pt x="0" y="131063"/>
                </a:moveTo>
                <a:lnTo>
                  <a:pt x="260603" y="437387"/>
                </a:lnTo>
                <a:lnTo>
                  <a:pt x="428243" y="303275"/>
                </a:lnTo>
                <a:lnTo>
                  <a:pt x="178307" y="0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592836" y="4440428"/>
            <a:ext cx="510540" cy="579120"/>
          </a:xfrm>
          <a:custGeom>
            <a:avLst/>
            <a:gdLst/>
            <a:ahLst/>
            <a:cxnLst/>
            <a:rect l="l" t="t" r="r" b="b"/>
            <a:pathLst>
              <a:path w="510540" h="579120">
                <a:moveTo>
                  <a:pt x="190499" y="24383"/>
                </a:moveTo>
                <a:lnTo>
                  <a:pt x="178307" y="0"/>
                </a:lnTo>
                <a:lnTo>
                  <a:pt x="51815" y="73151"/>
                </a:lnTo>
                <a:lnTo>
                  <a:pt x="0" y="117347"/>
                </a:lnTo>
                <a:lnTo>
                  <a:pt x="62483" y="230123"/>
                </a:lnTo>
                <a:lnTo>
                  <a:pt x="259079" y="579119"/>
                </a:lnTo>
                <a:lnTo>
                  <a:pt x="380999" y="507491"/>
                </a:lnTo>
                <a:lnTo>
                  <a:pt x="402335" y="472439"/>
                </a:lnTo>
                <a:lnTo>
                  <a:pt x="510539" y="409955"/>
                </a:lnTo>
                <a:lnTo>
                  <a:pt x="394715" y="269747"/>
                </a:lnTo>
                <a:lnTo>
                  <a:pt x="190499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1260350" y="5179568"/>
            <a:ext cx="588646" cy="586740"/>
          </a:xfrm>
          <a:custGeom>
            <a:avLst/>
            <a:gdLst/>
            <a:ahLst/>
            <a:cxnLst/>
            <a:rect l="l" t="t" r="r" b="b"/>
            <a:pathLst>
              <a:path w="588644" h="586739">
                <a:moveTo>
                  <a:pt x="495299" y="457199"/>
                </a:moveTo>
                <a:lnTo>
                  <a:pt x="486155" y="441959"/>
                </a:lnTo>
                <a:lnTo>
                  <a:pt x="588263" y="391667"/>
                </a:lnTo>
                <a:lnTo>
                  <a:pt x="556259" y="315467"/>
                </a:lnTo>
                <a:lnTo>
                  <a:pt x="388619" y="0"/>
                </a:lnTo>
                <a:lnTo>
                  <a:pt x="71627" y="150875"/>
                </a:lnTo>
                <a:lnTo>
                  <a:pt x="0" y="185927"/>
                </a:lnTo>
                <a:lnTo>
                  <a:pt x="7619" y="201167"/>
                </a:lnTo>
                <a:lnTo>
                  <a:pt x="24383" y="237743"/>
                </a:lnTo>
                <a:lnTo>
                  <a:pt x="129539" y="481583"/>
                </a:lnTo>
                <a:lnTo>
                  <a:pt x="173735" y="586739"/>
                </a:lnTo>
                <a:lnTo>
                  <a:pt x="195071" y="577595"/>
                </a:lnTo>
                <a:lnTo>
                  <a:pt x="278891" y="539495"/>
                </a:lnTo>
                <a:lnTo>
                  <a:pt x="288035" y="556259"/>
                </a:lnTo>
                <a:lnTo>
                  <a:pt x="495299" y="457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3964417" y="2570480"/>
            <a:ext cx="650875" cy="500380"/>
          </a:xfrm>
          <a:custGeom>
            <a:avLst/>
            <a:gdLst/>
            <a:ahLst/>
            <a:cxnLst/>
            <a:rect l="l" t="t" r="r" b="b"/>
            <a:pathLst>
              <a:path w="650875" h="500380">
                <a:moveTo>
                  <a:pt x="650747" y="289559"/>
                </a:moveTo>
                <a:lnTo>
                  <a:pt x="82295" y="0"/>
                </a:lnTo>
                <a:lnTo>
                  <a:pt x="0" y="166115"/>
                </a:lnTo>
                <a:lnTo>
                  <a:pt x="650747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1431523" y="8597902"/>
            <a:ext cx="536575" cy="541019"/>
          </a:xfrm>
          <a:custGeom>
            <a:avLst/>
            <a:gdLst/>
            <a:ahLst/>
            <a:cxnLst/>
            <a:rect l="l" t="t" r="r" b="b"/>
            <a:pathLst>
              <a:path w="536575" h="541020">
                <a:moveTo>
                  <a:pt x="536447" y="47243"/>
                </a:moveTo>
                <a:lnTo>
                  <a:pt x="449579" y="0"/>
                </a:lnTo>
                <a:lnTo>
                  <a:pt x="431291" y="47243"/>
                </a:lnTo>
                <a:lnTo>
                  <a:pt x="403859" y="19811"/>
                </a:lnTo>
                <a:lnTo>
                  <a:pt x="387095" y="65531"/>
                </a:lnTo>
                <a:lnTo>
                  <a:pt x="350519" y="44195"/>
                </a:lnTo>
                <a:lnTo>
                  <a:pt x="324611" y="121919"/>
                </a:lnTo>
                <a:lnTo>
                  <a:pt x="266699" y="94487"/>
                </a:lnTo>
                <a:lnTo>
                  <a:pt x="164591" y="266699"/>
                </a:lnTo>
                <a:lnTo>
                  <a:pt x="82295" y="222503"/>
                </a:lnTo>
                <a:lnTo>
                  <a:pt x="0" y="403859"/>
                </a:lnTo>
                <a:lnTo>
                  <a:pt x="94487" y="448055"/>
                </a:lnTo>
                <a:lnTo>
                  <a:pt x="278891" y="541019"/>
                </a:lnTo>
                <a:lnTo>
                  <a:pt x="480059" y="153923"/>
                </a:lnTo>
                <a:lnTo>
                  <a:pt x="53644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3587984" y="8136128"/>
            <a:ext cx="426720" cy="358140"/>
          </a:xfrm>
          <a:custGeom>
            <a:avLst/>
            <a:gdLst/>
            <a:ahLst/>
            <a:cxnLst/>
            <a:rect l="l" t="t" r="r" b="b"/>
            <a:pathLst>
              <a:path w="426719" h="358140">
                <a:moveTo>
                  <a:pt x="88391" y="358139"/>
                </a:moveTo>
                <a:lnTo>
                  <a:pt x="374903" y="236219"/>
                </a:lnTo>
                <a:lnTo>
                  <a:pt x="370331" y="227075"/>
                </a:lnTo>
                <a:lnTo>
                  <a:pt x="426719" y="202691"/>
                </a:lnTo>
                <a:lnTo>
                  <a:pt x="342899" y="0"/>
                </a:lnTo>
                <a:lnTo>
                  <a:pt x="0" y="149351"/>
                </a:lnTo>
                <a:lnTo>
                  <a:pt x="88391" y="3581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227833" y="3943604"/>
            <a:ext cx="411481" cy="539750"/>
          </a:xfrm>
          <a:custGeom>
            <a:avLst/>
            <a:gdLst/>
            <a:ahLst/>
            <a:cxnLst/>
            <a:rect l="l" t="t" r="r" b="b"/>
            <a:pathLst>
              <a:path w="411479" h="539750">
                <a:moveTo>
                  <a:pt x="411479" y="388619"/>
                </a:moveTo>
                <a:lnTo>
                  <a:pt x="214883" y="0"/>
                </a:lnTo>
                <a:lnTo>
                  <a:pt x="0" y="112775"/>
                </a:lnTo>
                <a:lnTo>
                  <a:pt x="211835" y="512063"/>
                </a:lnTo>
                <a:lnTo>
                  <a:pt x="225551" y="539495"/>
                </a:lnTo>
                <a:lnTo>
                  <a:pt x="259079" y="522731"/>
                </a:lnTo>
                <a:lnTo>
                  <a:pt x="272795" y="515111"/>
                </a:lnTo>
                <a:lnTo>
                  <a:pt x="248411" y="473963"/>
                </a:lnTo>
                <a:lnTo>
                  <a:pt x="411479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4072128" y="3154176"/>
            <a:ext cx="497205" cy="593091"/>
          </a:xfrm>
          <a:custGeom>
            <a:avLst/>
            <a:gdLst/>
            <a:ahLst/>
            <a:cxnLst/>
            <a:rect l="l" t="t" r="r" b="b"/>
            <a:pathLst>
              <a:path w="497204" h="593089">
                <a:moveTo>
                  <a:pt x="432815" y="406907"/>
                </a:moveTo>
                <a:lnTo>
                  <a:pt x="219455" y="0"/>
                </a:lnTo>
                <a:lnTo>
                  <a:pt x="216407" y="1523"/>
                </a:lnTo>
                <a:lnTo>
                  <a:pt x="0" y="118871"/>
                </a:lnTo>
                <a:lnTo>
                  <a:pt x="246887" y="585215"/>
                </a:lnTo>
                <a:lnTo>
                  <a:pt x="348995" y="528827"/>
                </a:lnTo>
                <a:lnTo>
                  <a:pt x="382523" y="592835"/>
                </a:lnTo>
                <a:lnTo>
                  <a:pt x="496823" y="530351"/>
                </a:lnTo>
                <a:lnTo>
                  <a:pt x="432815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3251180" y="7339076"/>
            <a:ext cx="426720" cy="347980"/>
          </a:xfrm>
          <a:custGeom>
            <a:avLst/>
            <a:gdLst/>
            <a:ahLst/>
            <a:cxnLst/>
            <a:rect l="l" t="t" r="r" b="b"/>
            <a:pathLst>
              <a:path w="426719" h="347979">
                <a:moveTo>
                  <a:pt x="426719" y="199643"/>
                </a:moveTo>
                <a:lnTo>
                  <a:pt x="342899" y="0"/>
                </a:lnTo>
                <a:lnTo>
                  <a:pt x="0" y="147827"/>
                </a:lnTo>
                <a:lnTo>
                  <a:pt x="10667" y="170687"/>
                </a:lnTo>
                <a:lnTo>
                  <a:pt x="82295" y="347471"/>
                </a:lnTo>
                <a:lnTo>
                  <a:pt x="4267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518162" y="7105905"/>
            <a:ext cx="291465" cy="364489"/>
          </a:xfrm>
          <a:custGeom>
            <a:avLst/>
            <a:gdLst/>
            <a:ahLst/>
            <a:cxnLst/>
            <a:rect l="l" t="t" r="r" b="b"/>
            <a:pathLst>
              <a:path w="291465" h="364490">
                <a:moveTo>
                  <a:pt x="0" y="364235"/>
                </a:moveTo>
                <a:lnTo>
                  <a:pt x="291083" y="225551"/>
                </a:lnTo>
                <a:lnTo>
                  <a:pt x="201167" y="35051"/>
                </a:lnTo>
                <a:lnTo>
                  <a:pt x="185927" y="0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632465" y="7723123"/>
            <a:ext cx="452755" cy="361315"/>
          </a:xfrm>
          <a:custGeom>
            <a:avLst/>
            <a:gdLst/>
            <a:ahLst/>
            <a:cxnLst/>
            <a:rect l="l" t="t" r="r" b="b"/>
            <a:pathLst>
              <a:path w="452755" h="361315">
                <a:moveTo>
                  <a:pt x="452627" y="192023"/>
                </a:moveTo>
                <a:lnTo>
                  <a:pt x="361187" y="0"/>
                </a:lnTo>
                <a:lnTo>
                  <a:pt x="13715" y="163067"/>
                </a:lnTo>
                <a:lnTo>
                  <a:pt x="0" y="170687"/>
                </a:lnTo>
                <a:lnTo>
                  <a:pt x="83819" y="361187"/>
                </a:lnTo>
                <a:lnTo>
                  <a:pt x="452627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12095988" y="8788402"/>
            <a:ext cx="425450" cy="626744"/>
          </a:xfrm>
          <a:custGeom>
            <a:avLst/>
            <a:gdLst/>
            <a:ahLst/>
            <a:cxnLst/>
            <a:rect l="l" t="t" r="r" b="b"/>
            <a:pathLst>
              <a:path w="425450" h="626745">
                <a:moveTo>
                  <a:pt x="408431" y="108203"/>
                </a:moveTo>
                <a:lnTo>
                  <a:pt x="425195" y="71627"/>
                </a:lnTo>
                <a:lnTo>
                  <a:pt x="262127" y="0"/>
                </a:lnTo>
                <a:lnTo>
                  <a:pt x="219455" y="86867"/>
                </a:lnTo>
                <a:lnTo>
                  <a:pt x="0" y="547115"/>
                </a:lnTo>
                <a:lnTo>
                  <a:pt x="163067" y="626363"/>
                </a:lnTo>
                <a:lnTo>
                  <a:pt x="384047" y="160019"/>
                </a:lnTo>
                <a:lnTo>
                  <a:pt x="408431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2537947" y="7489952"/>
            <a:ext cx="497205" cy="698500"/>
          </a:xfrm>
          <a:custGeom>
            <a:avLst/>
            <a:gdLst/>
            <a:ahLst/>
            <a:cxnLst/>
            <a:rect l="l" t="t" r="r" b="b"/>
            <a:pathLst>
              <a:path w="497205" h="698500">
                <a:moveTo>
                  <a:pt x="496823" y="586739"/>
                </a:moveTo>
                <a:lnTo>
                  <a:pt x="467867" y="518159"/>
                </a:lnTo>
                <a:lnTo>
                  <a:pt x="246887" y="0"/>
                </a:lnTo>
                <a:lnTo>
                  <a:pt x="82295" y="71627"/>
                </a:lnTo>
                <a:lnTo>
                  <a:pt x="0" y="106679"/>
                </a:lnTo>
                <a:lnTo>
                  <a:pt x="105155" y="353567"/>
                </a:lnTo>
                <a:lnTo>
                  <a:pt x="251459" y="697991"/>
                </a:lnTo>
                <a:lnTo>
                  <a:pt x="274319" y="687323"/>
                </a:lnTo>
                <a:lnTo>
                  <a:pt x="333755" y="661415"/>
                </a:lnTo>
                <a:lnTo>
                  <a:pt x="496823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10218420" y="9341611"/>
            <a:ext cx="542925" cy="472440"/>
          </a:xfrm>
          <a:custGeom>
            <a:avLst/>
            <a:gdLst/>
            <a:ahLst/>
            <a:cxnLst/>
            <a:rect l="l" t="t" r="r" b="b"/>
            <a:pathLst>
              <a:path w="542925" h="472440">
                <a:moveTo>
                  <a:pt x="513587" y="472439"/>
                </a:moveTo>
                <a:lnTo>
                  <a:pt x="492251" y="440435"/>
                </a:lnTo>
                <a:lnTo>
                  <a:pt x="542543" y="406907"/>
                </a:lnTo>
                <a:lnTo>
                  <a:pt x="434339" y="265175"/>
                </a:lnTo>
                <a:lnTo>
                  <a:pt x="350519" y="158495"/>
                </a:lnTo>
                <a:lnTo>
                  <a:pt x="263651" y="97535"/>
                </a:lnTo>
                <a:lnTo>
                  <a:pt x="76199" y="0"/>
                </a:lnTo>
                <a:lnTo>
                  <a:pt x="0" y="147827"/>
                </a:lnTo>
                <a:lnTo>
                  <a:pt x="281939" y="289559"/>
                </a:lnTo>
                <a:lnTo>
                  <a:pt x="417575" y="472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11780519" y="9690613"/>
            <a:ext cx="234950" cy="123825"/>
          </a:xfrm>
          <a:custGeom>
            <a:avLst/>
            <a:gdLst/>
            <a:ahLst/>
            <a:cxnLst/>
            <a:rect l="l" t="t" r="r" b="b"/>
            <a:pathLst>
              <a:path w="234950" h="123825">
                <a:moveTo>
                  <a:pt x="216407" y="123443"/>
                </a:moveTo>
                <a:lnTo>
                  <a:pt x="234695" y="83819"/>
                </a:lnTo>
                <a:lnTo>
                  <a:pt x="64007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1144525" y="8895082"/>
            <a:ext cx="492759" cy="386080"/>
          </a:xfrm>
          <a:custGeom>
            <a:avLst/>
            <a:gdLst/>
            <a:ahLst/>
            <a:cxnLst/>
            <a:rect l="l" t="t" r="r" b="b"/>
            <a:pathLst>
              <a:path w="492760" h="386079">
                <a:moveTo>
                  <a:pt x="492251" y="196595"/>
                </a:moveTo>
                <a:lnTo>
                  <a:pt x="452627" y="112775"/>
                </a:lnTo>
                <a:lnTo>
                  <a:pt x="399287" y="0"/>
                </a:lnTo>
                <a:lnTo>
                  <a:pt x="0" y="184403"/>
                </a:lnTo>
                <a:lnTo>
                  <a:pt x="92963" y="385571"/>
                </a:lnTo>
                <a:lnTo>
                  <a:pt x="49225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2273808" y="8383018"/>
            <a:ext cx="515620" cy="398144"/>
          </a:xfrm>
          <a:custGeom>
            <a:avLst/>
            <a:gdLst/>
            <a:ahLst/>
            <a:cxnLst/>
            <a:rect l="l" t="t" r="r" b="b"/>
            <a:pathLst>
              <a:path w="515619" h="398145">
                <a:moveTo>
                  <a:pt x="515111" y="196595"/>
                </a:moveTo>
                <a:lnTo>
                  <a:pt x="422147" y="0"/>
                </a:lnTo>
                <a:lnTo>
                  <a:pt x="387095" y="18287"/>
                </a:lnTo>
                <a:lnTo>
                  <a:pt x="0" y="202691"/>
                </a:lnTo>
                <a:lnTo>
                  <a:pt x="92963" y="397763"/>
                </a:lnTo>
                <a:lnTo>
                  <a:pt x="51511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2324589" y="8076694"/>
            <a:ext cx="963294" cy="868680"/>
          </a:xfrm>
          <a:custGeom>
            <a:avLst/>
            <a:gdLst/>
            <a:ahLst/>
            <a:cxnLst/>
            <a:rect l="l" t="t" r="r" b="b"/>
            <a:pathLst>
              <a:path w="963294" h="868679">
                <a:moveTo>
                  <a:pt x="780287" y="161543"/>
                </a:moveTo>
                <a:lnTo>
                  <a:pt x="710183" y="0"/>
                </a:lnTo>
                <a:lnTo>
                  <a:pt x="547115" y="74675"/>
                </a:lnTo>
                <a:lnTo>
                  <a:pt x="487679" y="100583"/>
                </a:lnTo>
                <a:lnTo>
                  <a:pt x="464819" y="111251"/>
                </a:lnTo>
                <a:lnTo>
                  <a:pt x="431291" y="126491"/>
                </a:lnTo>
                <a:lnTo>
                  <a:pt x="97535" y="277367"/>
                </a:lnTo>
                <a:lnTo>
                  <a:pt x="0" y="475487"/>
                </a:lnTo>
                <a:lnTo>
                  <a:pt x="117347" y="533399"/>
                </a:lnTo>
                <a:lnTo>
                  <a:pt x="280415" y="611123"/>
                </a:lnTo>
                <a:lnTo>
                  <a:pt x="496823" y="717803"/>
                </a:lnTo>
                <a:lnTo>
                  <a:pt x="790955" y="861059"/>
                </a:lnTo>
                <a:lnTo>
                  <a:pt x="807719" y="868679"/>
                </a:lnTo>
                <a:lnTo>
                  <a:pt x="816863" y="850391"/>
                </a:lnTo>
                <a:lnTo>
                  <a:pt x="810767" y="847343"/>
                </a:lnTo>
                <a:lnTo>
                  <a:pt x="847343" y="775715"/>
                </a:lnTo>
                <a:lnTo>
                  <a:pt x="853439" y="778763"/>
                </a:lnTo>
                <a:lnTo>
                  <a:pt x="865631" y="752855"/>
                </a:lnTo>
                <a:lnTo>
                  <a:pt x="861059" y="751331"/>
                </a:lnTo>
                <a:lnTo>
                  <a:pt x="897635" y="678179"/>
                </a:lnTo>
                <a:lnTo>
                  <a:pt x="903731" y="681227"/>
                </a:lnTo>
                <a:lnTo>
                  <a:pt x="915923" y="656843"/>
                </a:lnTo>
                <a:lnTo>
                  <a:pt x="911351" y="653795"/>
                </a:lnTo>
                <a:lnTo>
                  <a:pt x="947927" y="582167"/>
                </a:lnTo>
                <a:lnTo>
                  <a:pt x="952499" y="585215"/>
                </a:lnTo>
                <a:lnTo>
                  <a:pt x="963167" y="565403"/>
                </a:lnTo>
                <a:lnTo>
                  <a:pt x="906779" y="437387"/>
                </a:lnTo>
                <a:lnTo>
                  <a:pt x="836675" y="403859"/>
                </a:lnTo>
                <a:lnTo>
                  <a:pt x="792479" y="304799"/>
                </a:lnTo>
                <a:lnTo>
                  <a:pt x="815339" y="294131"/>
                </a:lnTo>
                <a:lnTo>
                  <a:pt x="818387" y="288035"/>
                </a:lnTo>
                <a:lnTo>
                  <a:pt x="821435" y="281939"/>
                </a:lnTo>
                <a:lnTo>
                  <a:pt x="822959" y="274319"/>
                </a:lnTo>
                <a:lnTo>
                  <a:pt x="822959" y="266699"/>
                </a:lnTo>
                <a:lnTo>
                  <a:pt x="821435" y="259079"/>
                </a:lnTo>
                <a:lnTo>
                  <a:pt x="819911" y="251459"/>
                </a:lnTo>
                <a:lnTo>
                  <a:pt x="816863" y="245363"/>
                </a:lnTo>
                <a:lnTo>
                  <a:pt x="812291" y="239267"/>
                </a:lnTo>
                <a:lnTo>
                  <a:pt x="807719" y="233171"/>
                </a:lnTo>
                <a:lnTo>
                  <a:pt x="803147" y="228599"/>
                </a:lnTo>
                <a:lnTo>
                  <a:pt x="809243" y="225551"/>
                </a:lnTo>
                <a:lnTo>
                  <a:pt x="780287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4323591" y="1474724"/>
            <a:ext cx="342900" cy="561340"/>
          </a:xfrm>
          <a:custGeom>
            <a:avLst/>
            <a:gdLst/>
            <a:ahLst/>
            <a:cxnLst/>
            <a:rect l="l" t="t" r="r" b="b"/>
            <a:pathLst>
              <a:path w="342900" h="561339">
                <a:moveTo>
                  <a:pt x="173735" y="554735"/>
                </a:moveTo>
                <a:lnTo>
                  <a:pt x="252983" y="477011"/>
                </a:lnTo>
                <a:lnTo>
                  <a:pt x="342899" y="388619"/>
                </a:lnTo>
                <a:lnTo>
                  <a:pt x="178307" y="224027"/>
                </a:lnTo>
                <a:lnTo>
                  <a:pt x="318515" y="76199"/>
                </a:lnTo>
                <a:lnTo>
                  <a:pt x="240791" y="0"/>
                </a:lnTo>
                <a:lnTo>
                  <a:pt x="220979" y="7619"/>
                </a:lnTo>
                <a:lnTo>
                  <a:pt x="85343" y="65531"/>
                </a:lnTo>
                <a:lnTo>
                  <a:pt x="135635" y="175259"/>
                </a:lnTo>
                <a:lnTo>
                  <a:pt x="67055" y="246887"/>
                </a:lnTo>
                <a:lnTo>
                  <a:pt x="45719" y="268223"/>
                </a:lnTo>
                <a:lnTo>
                  <a:pt x="85343" y="309371"/>
                </a:lnTo>
                <a:lnTo>
                  <a:pt x="0" y="402335"/>
                </a:lnTo>
                <a:lnTo>
                  <a:pt x="167639" y="560831"/>
                </a:lnTo>
                <a:lnTo>
                  <a:pt x="173735" y="554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752088" y="1976119"/>
            <a:ext cx="388620" cy="509270"/>
          </a:xfrm>
          <a:custGeom>
            <a:avLst/>
            <a:gdLst/>
            <a:ahLst/>
            <a:cxnLst/>
            <a:rect l="l" t="t" r="r" b="b"/>
            <a:pathLst>
              <a:path w="388620" h="509269">
                <a:moveTo>
                  <a:pt x="388619" y="406907"/>
                </a:moveTo>
                <a:lnTo>
                  <a:pt x="187451" y="196595"/>
                </a:lnTo>
                <a:lnTo>
                  <a:pt x="248411" y="135635"/>
                </a:lnTo>
                <a:lnTo>
                  <a:pt x="185927" y="0"/>
                </a:lnTo>
                <a:lnTo>
                  <a:pt x="24383" y="141731"/>
                </a:lnTo>
                <a:lnTo>
                  <a:pt x="15239" y="149351"/>
                </a:lnTo>
                <a:lnTo>
                  <a:pt x="0" y="163067"/>
                </a:lnTo>
                <a:lnTo>
                  <a:pt x="80771" y="291083"/>
                </a:lnTo>
                <a:lnTo>
                  <a:pt x="278891" y="509015"/>
                </a:lnTo>
                <a:lnTo>
                  <a:pt x="388619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3333481" y="7538719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4423"/>
                </a:lnTo>
                <a:lnTo>
                  <a:pt x="83819" y="345947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1616964" y="4917444"/>
            <a:ext cx="584200" cy="577851"/>
          </a:xfrm>
          <a:custGeom>
            <a:avLst/>
            <a:gdLst/>
            <a:ahLst/>
            <a:cxnLst/>
            <a:rect l="l" t="t" r="r" b="b"/>
            <a:pathLst>
              <a:path w="584200" h="577850">
                <a:moveTo>
                  <a:pt x="574547" y="371855"/>
                </a:moveTo>
                <a:lnTo>
                  <a:pt x="399287" y="0"/>
                </a:lnTo>
                <a:lnTo>
                  <a:pt x="0" y="188975"/>
                </a:lnTo>
                <a:lnTo>
                  <a:pt x="21335" y="236219"/>
                </a:lnTo>
                <a:lnTo>
                  <a:pt x="32003" y="262127"/>
                </a:lnTo>
                <a:lnTo>
                  <a:pt x="199643" y="577595"/>
                </a:lnTo>
                <a:lnTo>
                  <a:pt x="281939" y="541019"/>
                </a:lnTo>
                <a:lnTo>
                  <a:pt x="292607" y="557783"/>
                </a:lnTo>
                <a:lnTo>
                  <a:pt x="490727" y="464819"/>
                </a:lnTo>
                <a:lnTo>
                  <a:pt x="483107" y="443483"/>
                </a:lnTo>
                <a:lnTo>
                  <a:pt x="583691" y="393191"/>
                </a:lnTo>
                <a:lnTo>
                  <a:pt x="574547" y="3718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3187171" y="9573260"/>
            <a:ext cx="413384" cy="241300"/>
          </a:xfrm>
          <a:custGeom>
            <a:avLst/>
            <a:gdLst/>
            <a:ahLst/>
            <a:cxnLst/>
            <a:rect l="l" t="t" r="r" b="b"/>
            <a:pathLst>
              <a:path w="413384" h="241300">
                <a:moveTo>
                  <a:pt x="413003" y="240791"/>
                </a:moveTo>
                <a:lnTo>
                  <a:pt x="301751" y="0"/>
                </a:lnTo>
                <a:lnTo>
                  <a:pt x="91439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2008637" y="4777234"/>
            <a:ext cx="443865" cy="512444"/>
          </a:xfrm>
          <a:custGeom>
            <a:avLst/>
            <a:gdLst/>
            <a:ahLst/>
            <a:cxnLst/>
            <a:rect l="l" t="t" r="r" b="b"/>
            <a:pathLst>
              <a:path w="443864" h="512445">
                <a:moveTo>
                  <a:pt x="443483" y="417575"/>
                </a:moveTo>
                <a:lnTo>
                  <a:pt x="245363" y="0"/>
                </a:lnTo>
                <a:lnTo>
                  <a:pt x="0" y="117347"/>
                </a:lnTo>
                <a:lnTo>
                  <a:pt x="7619" y="140207"/>
                </a:lnTo>
                <a:lnTo>
                  <a:pt x="182879" y="512063"/>
                </a:lnTo>
                <a:lnTo>
                  <a:pt x="329183" y="440435"/>
                </a:lnTo>
                <a:lnTo>
                  <a:pt x="341375" y="464819"/>
                </a:lnTo>
                <a:lnTo>
                  <a:pt x="443483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0482071" y="9187694"/>
            <a:ext cx="631190" cy="419099"/>
          </a:xfrm>
          <a:custGeom>
            <a:avLst/>
            <a:gdLst/>
            <a:ahLst/>
            <a:cxnLst/>
            <a:rect l="l" t="t" r="r" b="b"/>
            <a:pathLst>
              <a:path w="631190" h="419100">
                <a:moveTo>
                  <a:pt x="630935" y="132587"/>
                </a:moveTo>
                <a:lnTo>
                  <a:pt x="364235" y="0"/>
                </a:lnTo>
                <a:lnTo>
                  <a:pt x="291083" y="144779"/>
                </a:lnTo>
                <a:lnTo>
                  <a:pt x="99059" y="50291"/>
                </a:lnTo>
                <a:lnTo>
                  <a:pt x="0" y="251459"/>
                </a:lnTo>
                <a:lnTo>
                  <a:pt x="86867" y="312419"/>
                </a:lnTo>
                <a:lnTo>
                  <a:pt x="170687" y="419099"/>
                </a:lnTo>
                <a:lnTo>
                  <a:pt x="205739" y="399287"/>
                </a:lnTo>
                <a:lnTo>
                  <a:pt x="228599" y="377951"/>
                </a:lnTo>
                <a:lnTo>
                  <a:pt x="248411" y="353567"/>
                </a:lnTo>
                <a:lnTo>
                  <a:pt x="272795" y="326135"/>
                </a:lnTo>
                <a:lnTo>
                  <a:pt x="289559" y="289559"/>
                </a:lnTo>
                <a:lnTo>
                  <a:pt x="492251" y="393191"/>
                </a:lnTo>
                <a:lnTo>
                  <a:pt x="63093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2799588" y="9430009"/>
            <a:ext cx="670560" cy="384175"/>
          </a:xfrm>
          <a:custGeom>
            <a:avLst/>
            <a:gdLst/>
            <a:ahLst/>
            <a:cxnLst/>
            <a:rect l="l" t="t" r="r" b="b"/>
            <a:pathLst>
              <a:path w="670560" h="384175">
                <a:moveTo>
                  <a:pt x="551687" y="384047"/>
                </a:moveTo>
                <a:lnTo>
                  <a:pt x="516635" y="309371"/>
                </a:lnTo>
                <a:lnTo>
                  <a:pt x="670559" y="242315"/>
                </a:lnTo>
                <a:lnTo>
                  <a:pt x="559307" y="0"/>
                </a:lnTo>
                <a:lnTo>
                  <a:pt x="0" y="275843"/>
                </a:lnTo>
                <a:lnTo>
                  <a:pt x="50291" y="384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2749301" y="2843282"/>
            <a:ext cx="437515" cy="467995"/>
          </a:xfrm>
          <a:custGeom>
            <a:avLst/>
            <a:gdLst/>
            <a:ahLst/>
            <a:cxnLst/>
            <a:rect l="l" t="t" r="r" b="b"/>
            <a:pathLst>
              <a:path w="437514" h="467995">
                <a:moveTo>
                  <a:pt x="437387" y="332231"/>
                </a:moveTo>
                <a:lnTo>
                  <a:pt x="167639" y="0"/>
                </a:lnTo>
                <a:lnTo>
                  <a:pt x="114299" y="39623"/>
                </a:lnTo>
                <a:lnTo>
                  <a:pt x="0" y="128015"/>
                </a:lnTo>
                <a:lnTo>
                  <a:pt x="39623" y="178307"/>
                </a:lnTo>
                <a:lnTo>
                  <a:pt x="269747" y="467867"/>
                </a:lnTo>
                <a:lnTo>
                  <a:pt x="43738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0256524" y="6563361"/>
            <a:ext cx="483235" cy="594360"/>
          </a:xfrm>
          <a:custGeom>
            <a:avLst/>
            <a:gdLst/>
            <a:ahLst/>
            <a:cxnLst/>
            <a:rect l="l" t="t" r="r" b="b"/>
            <a:pathLst>
              <a:path w="483234" h="594359">
                <a:moveTo>
                  <a:pt x="371855" y="594359"/>
                </a:moveTo>
                <a:lnTo>
                  <a:pt x="483107" y="371855"/>
                </a:lnTo>
                <a:lnTo>
                  <a:pt x="256031" y="268223"/>
                </a:lnTo>
                <a:lnTo>
                  <a:pt x="316991" y="155447"/>
                </a:lnTo>
                <a:lnTo>
                  <a:pt x="220979" y="106679"/>
                </a:lnTo>
                <a:lnTo>
                  <a:pt x="169163" y="0"/>
                </a:lnTo>
                <a:lnTo>
                  <a:pt x="147827" y="6095"/>
                </a:lnTo>
                <a:lnTo>
                  <a:pt x="67055" y="176783"/>
                </a:lnTo>
                <a:lnTo>
                  <a:pt x="109727" y="195071"/>
                </a:lnTo>
                <a:lnTo>
                  <a:pt x="21335" y="370331"/>
                </a:lnTo>
                <a:lnTo>
                  <a:pt x="0" y="411479"/>
                </a:lnTo>
                <a:lnTo>
                  <a:pt x="53339" y="437387"/>
                </a:lnTo>
                <a:lnTo>
                  <a:pt x="371855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8804147" y="2738120"/>
            <a:ext cx="2105026" cy="1775460"/>
          </a:xfrm>
          <a:custGeom>
            <a:avLst/>
            <a:gdLst/>
            <a:ahLst/>
            <a:cxnLst/>
            <a:rect l="l" t="t" r="r" b="b"/>
            <a:pathLst>
              <a:path w="2105025" h="1775460">
                <a:moveTo>
                  <a:pt x="0" y="627887"/>
                </a:moveTo>
                <a:lnTo>
                  <a:pt x="333755" y="1508759"/>
                </a:lnTo>
                <a:lnTo>
                  <a:pt x="327659" y="1510283"/>
                </a:lnTo>
                <a:lnTo>
                  <a:pt x="428243" y="1775459"/>
                </a:lnTo>
                <a:lnTo>
                  <a:pt x="1545335" y="1351787"/>
                </a:lnTo>
                <a:lnTo>
                  <a:pt x="1504187" y="1245107"/>
                </a:lnTo>
                <a:lnTo>
                  <a:pt x="2104643" y="1018031"/>
                </a:lnTo>
                <a:lnTo>
                  <a:pt x="2045207" y="859535"/>
                </a:lnTo>
                <a:lnTo>
                  <a:pt x="2016251" y="870203"/>
                </a:lnTo>
                <a:lnTo>
                  <a:pt x="1694687" y="0"/>
                </a:lnTo>
                <a:lnTo>
                  <a:pt x="0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517397" y="865892"/>
            <a:ext cx="5160137" cy="89489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4439901" y="7700265"/>
            <a:ext cx="175261" cy="487680"/>
          </a:xfrm>
          <a:custGeom>
            <a:avLst/>
            <a:gdLst/>
            <a:ahLst/>
            <a:cxnLst/>
            <a:rect l="l" t="t" r="r" b="b"/>
            <a:pathLst>
              <a:path w="175259" h="487679">
                <a:moveTo>
                  <a:pt x="175259" y="0"/>
                </a:moveTo>
                <a:lnTo>
                  <a:pt x="0" y="74675"/>
                </a:lnTo>
                <a:lnTo>
                  <a:pt x="175259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8325611" y="1456435"/>
            <a:ext cx="1457325" cy="1597661"/>
          </a:xfrm>
          <a:custGeom>
            <a:avLst/>
            <a:gdLst/>
            <a:ahLst/>
            <a:cxnLst/>
            <a:rect l="l" t="t" r="r" b="b"/>
            <a:pathLst>
              <a:path w="1457325" h="1597660">
                <a:moveTo>
                  <a:pt x="333755" y="1540763"/>
                </a:moveTo>
                <a:lnTo>
                  <a:pt x="352043" y="1575815"/>
                </a:lnTo>
                <a:lnTo>
                  <a:pt x="1114043" y="1197863"/>
                </a:lnTo>
                <a:lnTo>
                  <a:pt x="1126235" y="1223771"/>
                </a:lnTo>
                <a:lnTo>
                  <a:pt x="1435607" y="1069847"/>
                </a:lnTo>
                <a:lnTo>
                  <a:pt x="1351787" y="899159"/>
                </a:lnTo>
                <a:lnTo>
                  <a:pt x="1456943" y="847343"/>
                </a:lnTo>
                <a:lnTo>
                  <a:pt x="1036319" y="0"/>
                </a:lnTo>
                <a:lnTo>
                  <a:pt x="227075" y="402335"/>
                </a:lnTo>
                <a:lnTo>
                  <a:pt x="355091" y="658367"/>
                </a:lnTo>
                <a:lnTo>
                  <a:pt x="227075" y="720851"/>
                </a:lnTo>
                <a:lnTo>
                  <a:pt x="251459" y="769619"/>
                </a:lnTo>
                <a:lnTo>
                  <a:pt x="0" y="896111"/>
                </a:lnTo>
                <a:lnTo>
                  <a:pt x="182879" y="1243583"/>
                </a:lnTo>
                <a:lnTo>
                  <a:pt x="123443" y="1275587"/>
                </a:lnTo>
                <a:lnTo>
                  <a:pt x="220979" y="1597151"/>
                </a:lnTo>
                <a:lnTo>
                  <a:pt x="333755" y="1540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3181076" y="4778761"/>
            <a:ext cx="763905" cy="824865"/>
          </a:xfrm>
          <a:custGeom>
            <a:avLst/>
            <a:gdLst/>
            <a:ahLst/>
            <a:cxnLst/>
            <a:rect l="l" t="t" r="r" b="b"/>
            <a:pathLst>
              <a:path w="763905" h="824864">
                <a:moveTo>
                  <a:pt x="763523" y="231647"/>
                </a:moveTo>
                <a:lnTo>
                  <a:pt x="289559" y="0"/>
                </a:lnTo>
                <a:lnTo>
                  <a:pt x="254507" y="71627"/>
                </a:lnTo>
                <a:lnTo>
                  <a:pt x="91439" y="406907"/>
                </a:lnTo>
                <a:lnTo>
                  <a:pt x="0" y="592835"/>
                </a:lnTo>
                <a:lnTo>
                  <a:pt x="1523" y="592835"/>
                </a:lnTo>
                <a:lnTo>
                  <a:pt x="473963" y="824483"/>
                </a:lnTo>
                <a:lnTo>
                  <a:pt x="76352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13421868" y="866650"/>
            <a:ext cx="356870" cy="247015"/>
          </a:xfrm>
          <a:custGeom>
            <a:avLst/>
            <a:gdLst/>
            <a:ahLst/>
            <a:cxnLst/>
            <a:rect l="l" t="t" r="r" b="b"/>
            <a:pathLst>
              <a:path w="356869" h="247015">
                <a:moveTo>
                  <a:pt x="1523" y="0"/>
                </a:moveTo>
                <a:lnTo>
                  <a:pt x="19811" y="28955"/>
                </a:lnTo>
                <a:lnTo>
                  <a:pt x="0" y="67055"/>
                </a:lnTo>
                <a:lnTo>
                  <a:pt x="268223" y="246887"/>
                </a:lnTo>
                <a:lnTo>
                  <a:pt x="356615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12495281" y="1747521"/>
            <a:ext cx="178435" cy="277495"/>
          </a:xfrm>
          <a:custGeom>
            <a:avLst/>
            <a:gdLst/>
            <a:ahLst/>
            <a:cxnLst/>
            <a:rect l="l" t="t" r="r" b="b"/>
            <a:pathLst>
              <a:path w="178434" h="277494">
                <a:moveTo>
                  <a:pt x="178307" y="251459"/>
                </a:moveTo>
                <a:lnTo>
                  <a:pt x="109727" y="108203"/>
                </a:lnTo>
                <a:lnTo>
                  <a:pt x="57911" y="0"/>
                </a:lnTo>
                <a:lnTo>
                  <a:pt x="9143" y="22859"/>
                </a:lnTo>
                <a:lnTo>
                  <a:pt x="0" y="27431"/>
                </a:lnTo>
                <a:lnTo>
                  <a:pt x="71627" y="160019"/>
                </a:lnTo>
                <a:lnTo>
                  <a:pt x="118871" y="263651"/>
                </a:lnTo>
                <a:lnTo>
                  <a:pt x="124967" y="277367"/>
                </a:lnTo>
                <a:lnTo>
                  <a:pt x="178307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4156440" y="7796276"/>
            <a:ext cx="167639" cy="178435"/>
          </a:xfrm>
          <a:custGeom>
            <a:avLst/>
            <a:gdLst/>
            <a:ahLst/>
            <a:cxnLst/>
            <a:rect l="l" t="t" r="r" b="b"/>
            <a:pathLst>
              <a:path w="167640" h="178434">
                <a:moveTo>
                  <a:pt x="114299" y="0"/>
                </a:moveTo>
                <a:lnTo>
                  <a:pt x="0" y="45719"/>
                </a:lnTo>
                <a:lnTo>
                  <a:pt x="53339" y="178307"/>
                </a:lnTo>
                <a:lnTo>
                  <a:pt x="167639" y="132587"/>
                </a:lnTo>
                <a:lnTo>
                  <a:pt x="1142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2345925" y="2117859"/>
            <a:ext cx="152400" cy="186055"/>
          </a:xfrm>
          <a:custGeom>
            <a:avLst/>
            <a:gdLst/>
            <a:ahLst/>
            <a:cxnLst/>
            <a:rect l="l" t="t" r="r" b="b"/>
            <a:pathLst>
              <a:path w="152400" h="186055">
                <a:moveTo>
                  <a:pt x="86867" y="0"/>
                </a:moveTo>
                <a:lnTo>
                  <a:pt x="0" y="38099"/>
                </a:lnTo>
                <a:lnTo>
                  <a:pt x="65531" y="185927"/>
                </a:lnTo>
                <a:lnTo>
                  <a:pt x="152399" y="146303"/>
                </a:ln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2992100" y="866654"/>
            <a:ext cx="212090" cy="192405"/>
          </a:xfrm>
          <a:custGeom>
            <a:avLst/>
            <a:gdLst/>
            <a:ahLst/>
            <a:cxnLst/>
            <a:rect l="l" t="t" r="r" b="b"/>
            <a:pathLst>
              <a:path w="212090" h="192405">
                <a:moveTo>
                  <a:pt x="64007" y="0"/>
                </a:moveTo>
                <a:lnTo>
                  <a:pt x="0" y="28955"/>
                </a:lnTo>
                <a:lnTo>
                  <a:pt x="121919" y="192023"/>
                </a:lnTo>
                <a:lnTo>
                  <a:pt x="211835" y="132587"/>
                </a:lnTo>
                <a:lnTo>
                  <a:pt x="1523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2438887" y="1907540"/>
            <a:ext cx="175261" cy="165101"/>
          </a:xfrm>
          <a:custGeom>
            <a:avLst/>
            <a:gdLst/>
            <a:ahLst/>
            <a:cxnLst/>
            <a:rect l="l" t="t" r="r" b="b"/>
            <a:pathLst>
              <a:path w="175259" h="165100">
                <a:moveTo>
                  <a:pt x="175259" y="103631"/>
                </a:moveTo>
                <a:lnTo>
                  <a:pt x="128015" y="0"/>
                </a:lnTo>
                <a:lnTo>
                  <a:pt x="0" y="60959"/>
                </a:lnTo>
                <a:lnTo>
                  <a:pt x="48767" y="164591"/>
                </a:lnTo>
                <a:lnTo>
                  <a:pt x="17525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1346180" y="2149860"/>
            <a:ext cx="314325" cy="396241"/>
          </a:xfrm>
          <a:custGeom>
            <a:avLst/>
            <a:gdLst/>
            <a:ahLst/>
            <a:cxnLst/>
            <a:rect l="l" t="t" r="r" b="b"/>
            <a:pathLst>
              <a:path w="314325" h="396239">
                <a:moveTo>
                  <a:pt x="163067" y="0"/>
                </a:moveTo>
                <a:lnTo>
                  <a:pt x="0" y="321563"/>
                </a:lnTo>
                <a:lnTo>
                  <a:pt x="149351" y="396239"/>
                </a:lnTo>
                <a:lnTo>
                  <a:pt x="313943" y="79247"/>
                </a:ln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8415531" y="1041910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5">
                <a:moveTo>
                  <a:pt x="137159" y="0"/>
                </a:moveTo>
                <a:lnTo>
                  <a:pt x="0" y="97535"/>
                </a:lnTo>
                <a:lnTo>
                  <a:pt x="92963" y="230123"/>
                </a:lnTo>
                <a:lnTo>
                  <a:pt x="230123" y="132587"/>
                </a:ln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4205203" y="8017262"/>
            <a:ext cx="181610" cy="186055"/>
          </a:xfrm>
          <a:custGeom>
            <a:avLst/>
            <a:gdLst/>
            <a:ahLst/>
            <a:cxnLst/>
            <a:rect l="l" t="t" r="r" b="b"/>
            <a:pathLst>
              <a:path w="181609" h="186054">
                <a:moveTo>
                  <a:pt x="126491" y="0"/>
                </a:moveTo>
                <a:lnTo>
                  <a:pt x="0" y="53339"/>
                </a:lnTo>
                <a:lnTo>
                  <a:pt x="56387" y="185927"/>
                </a:lnTo>
                <a:lnTo>
                  <a:pt x="181355" y="134111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4584679" y="1826769"/>
            <a:ext cx="30480" cy="79376"/>
          </a:xfrm>
          <a:custGeom>
            <a:avLst/>
            <a:gdLst/>
            <a:ahLst/>
            <a:cxnLst/>
            <a:rect l="l" t="t" r="r" b="b"/>
            <a:pathLst>
              <a:path w="30480" h="79375">
                <a:moveTo>
                  <a:pt x="30479" y="0"/>
                </a:moveTo>
                <a:lnTo>
                  <a:pt x="0" y="64007"/>
                </a:lnTo>
                <a:lnTo>
                  <a:pt x="3047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2256011" y="7933435"/>
            <a:ext cx="262254" cy="264160"/>
          </a:xfrm>
          <a:custGeom>
            <a:avLst/>
            <a:gdLst/>
            <a:ahLst/>
            <a:cxnLst/>
            <a:rect l="l" t="t" r="r" b="b"/>
            <a:pathLst>
              <a:path w="262254" h="264159">
                <a:moveTo>
                  <a:pt x="237743" y="137159"/>
                </a:moveTo>
                <a:lnTo>
                  <a:pt x="262127" y="74675"/>
                </a:lnTo>
                <a:lnTo>
                  <a:pt x="76199" y="0"/>
                </a:lnTo>
                <a:lnTo>
                  <a:pt x="57911" y="45719"/>
                </a:lnTo>
                <a:lnTo>
                  <a:pt x="0" y="188975"/>
                </a:lnTo>
                <a:lnTo>
                  <a:pt x="187451" y="263651"/>
                </a:lnTo>
                <a:lnTo>
                  <a:pt x="237743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1373611" y="8183371"/>
            <a:ext cx="373380" cy="375286"/>
          </a:xfrm>
          <a:custGeom>
            <a:avLst/>
            <a:gdLst/>
            <a:ahLst/>
            <a:cxnLst/>
            <a:rect l="l" t="t" r="r" b="b"/>
            <a:pathLst>
              <a:path w="373379" h="375284">
                <a:moveTo>
                  <a:pt x="373379" y="310895"/>
                </a:moveTo>
                <a:lnTo>
                  <a:pt x="224027" y="236219"/>
                </a:lnTo>
                <a:lnTo>
                  <a:pt x="284987" y="111251"/>
                </a:lnTo>
                <a:lnTo>
                  <a:pt x="292607" y="96011"/>
                </a:lnTo>
                <a:lnTo>
                  <a:pt x="102107" y="0"/>
                </a:lnTo>
                <a:lnTo>
                  <a:pt x="94487" y="16763"/>
                </a:lnTo>
                <a:lnTo>
                  <a:pt x="0" y="204215"/>
                </a:lnTo>
                <a:lnTo>
                  <a:pt x="33527" y="220979"/>
                </a:lnTo>
                <a:lnTo>
                  <a:pt x="341375" y="374903"/>
                </a:lnTo>
                <a:lnTo>
                  <a:pt x="373379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4295119" y="5182616"/>
            <a:ext cx="173990" cy="228600"/>
          </a:xfrm>
          <a:custGeom>
            <a:avLst/>
            <a:gdLst/>
            <a:ahLst/>
            <a:cxnLst/>
            <a:rect l="l" t="t" r="r" b="b"/>
            <a:pathLst>
              <a:path w="173990" h="228600">
                <a:moveTo>
                  <a:pt x="0" y="188975"/>
                </a:moveTo>
                <a:lnTo>
                  <a:pt x="83819" y="228599"/>
                </a:lnTo>
                <a:lnTo>
                  <a:pt x="173735" y="39623"/>
                </a:lnTo>
                <a:lnTo>
                  <a:pt x="89915" y="0"/>
                </a:lnTo>
                <a:lnTo>
                  <a:pt x="0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8871204" y="866654"/>
            <a:ext cx="251460" cy="177165"/>
          </a:xfrm>
          <a:custGeom>
            <a:avLst/>
            <a:gdLst/>
            <a:ahLst/>
            <a:cxnLst/>
            <a:rect l="l" t="t" r="r" b="b"/>
            <a:pathLst>
              <a:path w="251459" h="177165">
                <a:moveTo>
                  <a:pt x="62483" y="0"/>
                </a:moveTo>
                <a:lnTo>
                  <a:pt x="0" y="28955"/>
                </a:lnTo>
                <a:lnTo>
                  <a:pt x="68579" y="176783"/>
                </a:lnTo>
                <a:lnTo>
                  <a:pt x="251459" y="92963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1113007" y="8614665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0" y="51815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3488923" y="9481820"/>
            <a:ext cx="198120" cy="91440"/>
          </a:xfrm>
          <a:custGeom>
            <a:avLst/>
            <a:gdLst/>
            <a:ahLst/>
            <a:cxnLst/>
            <a:rect l="l" t="t" r="r" b="b"/>
            <a:pathLst>
              <a:path w="198119" h="91440">
                <a:moveTo>
                  <a:pt x="0" y="91439"/>
                </a:moveTo>
                <a:lnTo>
                  <a:pt x="1981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1199876" y="9362948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3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0186419" y="7407656"/>
            <a:ext cx="59690" cy="120649"/>
          </a:xfrm>
          <a:custGeom>
            <a:avLst/>
            <a:gdLst/>
            <a:ahLst/>
            <a:cxnLst/>
            <a:rect l="l" t="t" r="r" b="b"/>
            <a:pathLst>
              <a:path w="59690" h="120650">
                <a:moveTo>
                  <a:pt x="59435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4400279" y="1238504"/>
            <a:ext cx="93345" cy="45721"/>
          </a:xfrm>
          <a:custGeom>
            <a:avLst/>
            <a:gdLst/>
            <a:ahLst/>
            <a:cxnLst/>
            <a:rect l="l" t="t" r="r" b="b"/>
            <a:pathLst>
              <a:path w="93344" h="45719">
                <a:moveTo>
                  <a:pt x="0" y="0"/>
                </a:moveTo>
                <a:lnTo>
                  <a:pt x="92963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3277092" y="8642095"/>
            <a:ext cx="10795" cy="20320"/>
          </a:xfrm>
          <a:custGeom>
            <a:avLst/>
            <a:gdLst/>
            <a:ahLst/>
            <a:cxnLst/>
            <a:rect l="l" t="t" r="r" b="b"/>
            <a:pathLst>
              <a:path w="10794" h="20320">
                <a:moveTo>
                  <a:pt x="1066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0149844" y="9489440"/>
            <a:ext cx="68581" cy="134620"/>
          </a:xfrm>
          <a:custGeom>
            <a:avLst/>
            <a:gdLst/>
            <a:ahLst/>
            <a:cxnLst/>
            <a:rect l="l" t="t" r="r" b="b"/>
            <a:pathLst>
              <a:path w="68579" h="134620">
                <a:moveTo>
                  <a:pt x="0" y="134111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3135356" y="8852408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117067" y="8370829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5">
                <a:moveTo>
                  <a:pt x="22859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1431525" y="9001762"/>
            <a:ext cx="279400" cy="137160"/>
          </a:xfrm>
          <a:custGeom>
            <a:avLst/>
            <a:gdLst/>
            <a:ahLst/>
            <a:cxnLst/>
            <a:rect l="l" t="t" r="r" b="b"/>
            <a:pathLst>
              <a:path w="279400" h="137159">
                <a:moveTo>
                  <a:pt x="278891" y="137159"/>
                </a:moveTo>
                <a:lnTo>
                  <a:pt x="94487" y="441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3235941" y="8658860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2952479" y="2453133"/>
            <a:ext cx="73660" cy="139066"/>
          </a:xfrm>
          <a:custGeom>
            <a:avLst/>
            <a:gdLst/>
            <a:ahLst/>
            <a:cxnLst/>
            <a:rect l="l" t="t" r="r" b="b"/>
            <a:pathLst>
              <a:path w="73659" h="139064">
                <a:moveTo>
                  <a:pt x="73151" y="0"/>
                </a:move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3185647" y="882802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4">
                <a:moveTo>
                  <a:pt x="0" y="0"/>
                </a:moveTo>
                <a:lnTo>
                  <a:pt x="4571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4302739" y="9390380"/>
            <a:ext cx="307975" cy="116205"/>
          </a:xfrm>
          <a:custGeom>
            <a:avLst/>
            <a:gdLst/>
            <a:ahLst/>
            <a:cxnLst/>
            <a:rect l="l" t="t" r="r" b="b"/>
            <a:pathLst>
              <a:path w="307975" h="116204">
                <a:moveTo>
                  <a:pt x="0" y="0"/>
                </a:moveTo>
                <a:lnTo>
                  <a:pt x="307847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3348715" y="1467104"/>
            <a:ext cx="166370" cy="329565"/>
          </a:xfrm>
          <a:custGeom>
            <a:avLst/>
            <a:gdLst/>
            <a:ahLst/>
            <a:cxnLst/>
            <a:rect l="l" t="t" r="r" b="b"/>
            <a:pathLst>
              <a:path w="166369" h="329564">
                <a:moveTo>
                  <a:pt x="166115" y="0"/>
                </a:moveTo>
                <a:lnTo>
                  <a:pt x="0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3630657" y="1113536"/>
            <a:ext cx="59690" cy="127000"/>
          </a:xfrm>
          <a:custGeom>
            <a:avLst/>
            <a:gdLst/>
            <a:ahLst/>
            <a:cxnLst/>
            <a:rect l="l" t="t" r="r" b="b"/>
            <a:pathLst>
              <a:path w="59690" h="127000">
                <a:moveTo>
                  <a:pt x="59435" y="0"/>
                </a:moveTo>
                <a:lnTo>
                  <a:pt x="0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0757916" y="8274812"/>
            <a:ext cx="73660" cy="142240"/>
          </a:xfrm>
          <a:custGeom>
            <a:avLst/>
            <a:gdLst/>
            <a:ahLst/>
            <a:cxnLst/>
            <a:rect l="l" t="t" r="r" b="b"/>
            <a:pathLst>
              <a:path w="73659" h="142240">
                <a:moveTo>
                  <a:pt x="0" y="141731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1675369" y="9605266"/>
            <a:ext cx="169545" cy="85725"/>
          </a:xfrm>
          <a:custGeom>
            <a:avLst/>
            <a:gdLst/>
            <a:ahLst/>
            <a:cxnLst/>
            <a:rect l="l" t="t" r="r" b="b"/>
            <a:pathLst>
              <a:path w="169545" h="85725">
                <a:moveTo>
                  <a:pt x="0" y="0"/>
                </a:moveTo>
                <a:lnTo>
                  <a:pt x="169163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2990576" y="5568188"/>
            <a:ext cx="97790" cy="198119"/>
          </a:xfrm>
          <a:custGeom>
            <a:avLst/>
            <a:gdLst/>
            <a:ahLst/>
            <a:cxnLst/>
            <a:rect l="l" t="t" r="r" b="b"/>
            <a:pathLst>
              <a:path w="97790" h="198120">
                <a:moveTo>
                  <a:pt x="0" y="198119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0245852" y="7528054"/>
            <a:ext cx="180340" cy="29210"/>
          </a:xfrm>
          <a:custGeom>
            <a:avLst/>
            <a:gdLst/>
            <a:ahLst/>
            <a:cxnLst/>
            <a:rect l="l" t="t" r="r" b="b"/>
            <a:pathLst>
              <a:path w="180340" h="29209">
                <a:moveTo>
                  <a:pt x="179831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4493239" y="1089158"/>
            <a:ext cx="94615" cy="195579"/>
          </a:xfrm>
          <a:custGeom>
            <a:avLst/>
            <a:gdLst/>
            <a:ahLst/>
            <a:cxnLst/>
            <a:rect l="l" t="t" r="r" b="b"/>
            <a:pathLst>
              <a:path w="94615" h="195580">
                <a:moveTo>
                  <a:pt x="0" y="195071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0079737" y="9623554"/>
            <a:ext cx="70485" cy="137160"/>
          </a:xfrm>
          <a:custGeom>
            <a:avLst/>
            <a:gdLst/>
            <a:ahLst/>
            <a:cxnLst/>
            <a:rect l="l" t="t" r="r" b="b"/>
            <a:pathLst>
              <a:path w="70484" h="137159">
                <a:moveTo>
                  <a:pt x="0" y="137159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0895077" y="7968488"/>
            <a:ext cx="94615" cy="181610"/>
          </a:xfrm>
          <a:custGeom>
            <a:avLst/>
            <a:gdLst/>
            <a:ahLst/>
            <a:cxnLst/>
            <a:rect l="l" t="t" r="r" b="b"/>
            <a:pathLst>
              <a:path w="94615" h="181609">
                <a:moveTo>
                  <a:pt x="0" y="181355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1390381" y="6971798"/>
            <a:ext cx="96519" cy="195579"/>
          </a:xfrm>
          <a:custGeom>
            <a:avLst/>
            <a:gdLst/>
            <a:ahLst/>
            <a:cxnLst/>
            <a:rect l="l" t="t" r="r" b="b"/>
            <a:pathLst>
              <a:path w="96520" h="195579">
                <a:moveTo>
                  <a:pt x="0" y="195071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9288782" y="9791193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59">
                <a:moveTo>
                  <a:pt x="12191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1887205" y="9230363"/>
            <a:ext cx="208915" cy="105411"/>
          </a:xfrm>
          <a:custGeom>
            <a:avLst/>
            <a:gdLst/>
            <a:ahLst/>
            <a:cxnLst/>
            <a:rect l="l" t="t" r="r" b="b"/>
            <a:pathLst>
              <a:path w="208915" h="105409">
                <a:moveTo>
                  <a:pt x="208787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2893043" y="5766307"/>
            <a:ext cx="97790" cy="203200"/>
          </a:xfrm>
          <a:custGeom>
            <a:avLst/>
            <a:gdLst/>
            <a:ahLst/>
            <a:cxnLst/>
            <a:rect l="l" t="t" r="r" b="b"/>
            <a:pathLst>
              <a:path w="97790" h="203200">
                <a:moveTo>
                  <a:pt x="0" y="202691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2095991" y="9335516"/>
            <a:ext cx="163196" cy="79376"/>
          </a:xfrm>
          <a:custGeom>
            <a:avLst/>
            <a:gdLst/>
            <a:ahLst/>
            <a:cxnLst/>
            <a:rect l="l" t="t" r="r" b="b"/>
            <a:pathLst>
              <a:path w="163195" h="79375">
                <a:moveTo>
                  <a:pt x="163067" y="792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0581137" y="9237982"/>
            <a:ext cx="192405" cy="94614"/>
          </a:xfrm>
          <a:custGeom>
            <a:avLst/>
            <a:gdLst/>
            <a:ahLst/>
            <a:cxnLst/>
            <a:rect l="l" t="t" r="r" b="b"/>
            <a:pathLst>
              <a:path w="192404" h="94615">
                <a:moveTo>
                  <a:pt x="0" y="0"/>
                </a:moveTo>
                <a:lnTo>
                  <a:pt x="192023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1785092" y="6602983"/>
            <a:ext cx="158750" cy="317499"/>
          </a:xfrm>
          <a:custGeom>
            <a:avLst/>
            <a:gdLst/>
            <a:ahLst/>
            <a:cxnLst/>
            <a:rect l="l" t="t" r="r" b="b"/>
            <a:pathLst>
              <a:path w="158750" h="317500">
                <a:moveTo>
                  <a:pt x="158495" y="0"/>
                </a:moveTo>
                <a:lnTo>
                  <a:pt x="45719" y="225551"/>
                </a:ln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3164314" y="7288784"/>
            <a:ext cx="86995" cy="198119"/>
          </a:xfrm>
          <a:custGeom>
            <a:avLst/>
            <a:gdLst/>
            <a:ahLst/>
            <a:cxnLst/>
            <a:rect l="l" t="t" r="r" b="b"/>
            <a:pathLst>
              <a:path w="86994" h="198120">
                <a:moveTo>
                  <a:pt x="86867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3869925" y="2768604"/>
            <a:ext cx="106680" cy="53341"/>
          </a:xfrm>
          <a:custGeom>
            <a:avLst/>
            <a:gdLst/>
            <a:ahLst/>
            <a:cxnLst/>
            <a:rect l="l" t="t" r="r" b="b"/>
            <a:pathLst>
              <a:path w="106680" h="53339">
                <a:moveTo>
                  <a:pt x="106679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0831068" y="8149850"/>
            <a:ext cx="64135" cy="125095"/>
          </a:xfrm>
          <a:custGeom>
            <a:avLst/>
            <a:gdLst/>
            <a:ahLst/>
            <a:cxnLst/>
            <a:rect l="l" t="t" r="r" b="b"/>
            <a:pathLst>
              <a:path w="64134" h="125095">
                <a:moveTo>
                  <a:pt x="0" y="124967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2045695" y="6569456"/>
            <a:ext cx="318770" cy="158750"/>
          </a:xfrm>
          <a:custGeom>
            <a:avLst/>
            <a:gdLst/>
            <a:ahLst/>
            <a:cxnLst/>
            <a:rect l="l" t="t" r="r" b="b"/>
            <a:pathLst>
              <a:path w="318770" h="158750">
                <a:moveTo>
                  <a:pt x="0" y="0"/>
                </a:moveTo>
                <a:lnTo>
                  <a:pt x="225551" y="112775"/>
                </a:lnTo>
                <a:lnTo>
                  <a:pt x="31851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2563856" y="9559549"/>
            <a:ext cx="83820" cy="43181"/>
          </a:xfrm>
          <a:custGeom>
            <a:avLst/>
            <a:gdLst/>
            <a:ahLst/>
            <a:cxnLst/>
            <a:rect l="l" t="t" r="r" b="b"/>
            <a:pathLst>
              <a:path w="83820" h="43179">
                <a:moveTo>
                  <a:pt x="83819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3185647" y="8754871"/>
            <a:ext cx="36830" cy="73659"/>
          </a:xfrm>
          <a:custGeom>
            <a:avLst/>
            <a:gdLst/>
            <a:ahLst/>
            <a:cxnLst/>
            <a:rect l="l" t="t" r="r" b="b"/>
            <a:pathLst>
              <a:path w="36830" h="73659">
                <a:moveTo>
                  <a:pt x="36575" y="0"/>
                </a:moveTo>
                <a:lnTo>
                  <a:pt x="0" y="73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3171932" y="885240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2822936" y="6487163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85343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0186416" y="7179056"/>
            <a:ext cx="127000" cy="228600"/>
          </a:xfrm>
          <a:custGeom>
            <a:avLst/>
            <a:gdLst/>
            <a:ahLst/>
            <a:cxnLst/>
            <a:rect l="l" t="t" r="r" b="b"/>
            <a:pathLst>
              <a:path w="127000" h="228600">
                <a:moveTo>
                  <a:pt x="0" y="228599"/>
                </a:moveTo>
                <a:lnTo>
                  <a:pt x="18287" y="196595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3869923" y="2750312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4">
                <a:moveTo>
                  <a:pt x="0" y="18287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3514833" y="1240034"/>
            <a:ext cx="116204" cy="227329"/>
          </a:xfrm>
          <a:custGeom>
            <a:avLst/>
            <a:gdLst/>
            <a:ahLst/>
            <a:cxnLst/>
            <a:rect l="l" t="t" r="r" b="b"/>
            <a:pathLst>
              <a:path w="116205" h="227330">
                <a:moveTo>
                  <a:pt x="115823" y="0"/>
                </a:moveTo>
                <a:lnTo>
                  <a:pt x="0" y="227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2259060" y="9414765"/>
            <a:ext cx="192405" cy="97791"/>
          </a:xfrm>
          <a:custGeom>
            <a:avLst/>
            <a:gdLst/>
            <a:ahLst/>
            <a:cxnLst/>
            <a:rect l="l" t="t" r="r" b="b"/>
            <a:pathLst>
              <a:path w="192404" h="97790">
                <a:moveTo>
                  <a:pt x="192023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0773156" y="9187687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79">
                <a:moveTo>
                  <a:pt x="0" y="144779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1209022" y="9362952"/>
            <a:ext cx="85725" cy="43181"/>
          </a:xfrm>
          <a:custGeom>
            <a:avLst/>
            <a:gdLst/>
            <a:ahLst/>
            <a:cxnLst/>
            <a:rect l="l" t="t" r="r" b="b"/>
            <a:pathLst>
              <a:path w="85725" h="43179">
                <a:moveTo>
                  <a:pt x="0" y="0"/>
                </a:moveTo>
                <a:lnTo>
                  <a:pt x="85343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3117068" y="8381492"/>
            <a:ext cx="44450" cy="99060"/>
          </a:xfrm>
          <a:custGeom>
            <a:avLst/>
            <a:gdLst/>
            <a:ahLst/>
            <a:cxnLst/>
            <a:rect l="l" t="t" r="r" b="b"/>
            <a:pathLst>
              <a:path w="44450" h="99059">
                <a:moveTo>
                  <a:pt x="0" y="0"/>
                </a:moveTo>
                <a:lnTo>
                  <a:pt x="44195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3272517" y="8658861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0628376" y="6935221"/>
            <a:ext cx="111760" cy="222885"/>
          </a:xfrm>
          <a:custGeom>
            <a:avLst/>
            <a:gdLst/>
            <a:ahLst/>
            <a:cxnLst/>
            <a:rect l="l" t="t" r="r" b="b"/>
            <a:pathLst>
              <a:path w="111759" h="222884">
                <a:moveTo>
                  <a:pt x="111251" y="0"/>
                </a:moveTo>
                <a:lnTo>
                  <a:pt x="0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2652247" y="9591552"/>
            <a:ext cx="86995" cy="43181"/>
          </a:xfrm>
          <a:custGeom>
            <a:avLst/>
            <a:gdLst/>
            <a:ahLst/>
            <a:cxnLst/>
            <a:rect l="l" t="t" r="r" b="b"/>
            <a:pathLst>
              <a:path w="86995" h="43179">
                <a:moveTo>
                  <a:pt x="86867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0218421" y="9341611"/>
            <a:ext cx="76200" cy="147955"/>
          </a:xfrm>
          <a:custGeom>
            <a:avLst/>
            <a:gdLst/>
            <a:ahLst/>
            <a:cxnLst/>
            <a:rect l="l" t="t" r="r" b="b"/>
            <a:pathLst>
              <a:path w="76200" h="147954">
                <a:moveTo>
                  <a:pt x="0" y="147827"/>
                </a:move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2451083" y="95123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12191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12995148" y="6892544"/>
            <a:ext cx="83820" cy="196850"/>
          </a:xfrm>
          <a:custGeom>
            <a:avLst/>
            <a:gdLst/>
            <a:ahLst/>
            <a:cxnLst/>
            <a:rect l="l" t="t" r="r" b="b"/>
            <a:pathLst>
              <a:path w="83819" h="196850">
                <a:moveTo>
                  <a:pt x="83819" y="1965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1785095" y="6919983"/>
            <a:ext cx="26035" cy="13969"/>
          </a:xfrm>
          <a:custGeom>
            <a:avLst/>
            <a:gdLst/>
            <a:ahLst/>
            <a:cxnLst/>
            <a:rect l="l" t="t" r="r" b="b"/>
            <a:pathLst>
              <a:path w="26034" h="13970">
                <a:moveTo>
                  <a:pt x="25907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1113009" y="9320276"/>
            <a:ext cx="86995" cy="44450"/>
          </a:xfrm>
          <a:custGeom>
            <a:avLst/>
            <a:gdLst/>
            <a:ahLst/>
            <a:cxnLst/>
            <a:rect l="l" t="t" r="r" b="b"/>
            <a:pathLst>
              <a:path w="86995" h="44450">
                <a:moveTo>
                  <a:pt x="0" y="0"/>
                </a:moveTo>
                <a:lnTo>
                  <a:pt x="8686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3127736" y="8305299"/>
            <a:ext cx="20320" cy="66039"/>
          </a:xfrm>
          <a:custGeom>
            <a:avLst/>
            <a:gdLst/>
            <a:ahLst/>
            <a:cxnLst/>
            <a:rect l="l" t="t" r="r" b="b"/>
            <a:pathLst>
              <a:path w="20319" h="66040">
                <a:moveTo>
                  <a:pt x="0" y="0"/>
                </a:moveTo>
                <a:lnTo>
                  <a:pt x="4571" y="4571"/>
                </a:lnTo>
                <a:lnTo>
                  <a:pt x="9143" y="10667"/>
                </a:lnTo>
                <a:lnTo>
                  <a:pt x="13715" y="16763"/>
                </a:lnTo>
                <a:lnTo>
                  <a:pt x="16763" y="22859"/>
                </a:lnTo>
                <a:lnTo>
                  <a:pt x="18287" y="30479"/>
                </a:lnTo>
                <a:lnTo>
                  <a:pt x="19811" y="38099"/>
                </a:lnTo>
                <a:lnTo>
                  <a:pt x="19811" y="45719"/>
                </a:lnTo>
                <a:lnTo>
                  <a:pt x="18287" y="53339"/>
                </a:lnTo>
                <a:lnTo>
                  <a:pt x="15239" y="59435"/>
                </a:lnTo>
                <a:lnTo>
                  <a:pt x="12191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3161263" y="8480552"/>
            <a:ext cx="70485" cy="33655"/>
          </a:xfrm>
          <a:custGeom>
            <a:avLst/>
            <a:gdLst/>
            <a:ahLst/>
            <a:cxnLst/>
            <a:rect l="l" t="t" r="r" b="b"/>
            <a:pathLst>
              <a:path w="70484" h="33654">
                <a:moveTo>
                  <a:pt x="0" y="0"/>
                </a:moveTo>
                <a:lnTo>
                  <a:pt x="70103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1221213" y="8671054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27431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3690096" y="919988"/>
            <a:ext cx="88899" cy="193676"/>
          </a:xfrm>
          <a:custGeom>
            <a:avLst/>
            <a:gdLst/>
            <a:ahLst/>
            <a:cxnLst/>
            <a:rect l="l" t="t" r="r" b="b"/>
            <a:pathLst>
              <a:path w="88900" h="193675">
                <a:moveTo>
                  <a:pt x="88391" y="0"/>
                </a:moveTo>
                <a:lnTo>
                  <a:pt x="0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3222222" y="875487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14223494" y="9390380"/>
            <a:ext cx="79375" cy="213360"/>
          </a:xfrm>
          <a:custGeom>
            <a:avLst/>
            <a:gdLst/>
            <a:ahLst/>
            <a:cxnLst/>
            <a:rect l="l" t="t" r="r" b="b"/>
            <a:pathLst>
              <a:path w="79375" h="213359">
                <a:moveTo>
                  <a:pt x="0" y="213359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12647676" y="959155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4571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4129004" y="2972817"/>
            <a:ext cx="157480" cy="315596"/>
          </a:xfrm>
          <a:custGeom>
            <a:avLst/>
            <a:gdLst/>
            <a:ahLst/>
            <a:cxnLst/>
            <a:rect l="l" t="t" r="r" b="b"/>
            <a:pathLst>
              <a:path w="157480" h="315595">
                <a:moveTo>
                  <a:pt x="156971" y="0"/>
                </a:moveTo>
                <a:lnTo>
                  <a:pt x="0" y="3154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12472418" y="9500107"/>
            <a:ext cx="97790" cy="48895"/>
          </a:xfrm>
          <a:custGeom>
            <a:avLst/>
            <a:gdLst/>
            <a:ahLst/>
            <a:cxnLst/>
            <a:rect l="l" t="t" r="r" b="b"/>
            <a:pathLst>
              <a:path w="97790" h="48895">
                <a:moveTo>
                  <a:pt x="97535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10052306" y="9760716"/>
            <a:ext cx="27940" cy="53341"/>
          </a:xfrm>
          <a:custGeom>
            <a:avLst/>
            <a:gdLst/>
            <a:ahLst/>
            <a:cxnLst/>
            <a:rect l="l" t="t" r="r" b="b"/>
            <a:pathLst>
              <a:path w="27940" h="53340">
                <a:moveTo>
                  <a:pt x="0" y="53339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13278613" y="9573259"/>
            <a:ext cx="210819" cy="119380"/>
          </a:xfrm>
          <a:custGeom>
            <a:avLst/>
            <a:gdLst/>
            <a:ahLst/>
            <a:cxnLst/>
            <a:rect l="l" t="t" r="r" b="b"/>
            <a:pathLst>
              <a:path w="210819" h="119379">
                <a:moveTo>
                  <a:pt x="0" y="118871"/>
                </a:moveTo>
                <a:lnTo>
                  <a:pt x="210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13958317" y="3148078"/>
            <a:ext cx="50800" cy="27940"/>
          </a:xfrm>
          <a:custGeom>
            <a:avLst/>
            <a:gdLst/>
            <a:ahLst/>
            <a:cxnLst/>
            <a:rect l="l" t="t" r="r" b="b"/>
            <a:pathLst>
              <a:path w="50800" h="27939">
                <a:moveTo>
                  <a:pt x="50291" y="274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10482071" y="9237980"/>
            <a:ext cx="99060" cy="201296"/>
          </a:xfrm>
          <a:custGeom>
            <a:avLst/>
            <a:gdLst/>
            <a:ahLst/>
            <a:cxnLst/>
            <a:rect l="l" t="t" r="r" b="b"/>
            <a:pathLst>
              <a:path w="99059" h="201295">
                <a:moveTo>
                  <a:pt x="0" y="201167"/>
                </a:move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14327124" y="3801871"/>
            <a:ext cx="288290" cy="131446"/>
          </a:xfrm>
          <a:custGeom>
            <a:avLst/>
            <a:gdLst/>
            <a:ahLst/>
            <a:cxnLst/>
            <a:rect l="l" t="t" r="r" b="b"/>
            <a:pathLst>
              <a:path w="288290" h="131445">
                <a:moveTo>
                  <a:pt x="0" y="131063"/>
                </a:moveTo>
                <a:lnTo>
                  <a:pt x="213359" y="33527"/>
                </a:lnTo>
                <a:lnTo>
                  <a:pt x="288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13181076" y="4778759"/>
            <a:ext cx="289559" cy="593091"/>
          </a:xfrm>
          <a:custGeom>
            <a:avLst/>
            <a:gdLst/>
            <a:ahLst/>
            <a:cxnLst/>
            <a:rect l="l" t="t" r="r" b="b"/>
            <a:pathLst>
              <a:path w="289559" h="593089">
                <a:moveTo>
                  <a:pt x="0" y="592835"/>
                </a:moveTo>
                <a:lnTo>
                  <a:pt x="91439" y="406907"/>
                </a:lnTo>
                <a:lnTo>
                  <a:pt x="254507" y="71627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1113008" y="8666486"/>
            <a:ext cx="108584" cy="56515"/>
          </a:xfrm>
          <a:custGeom>
            <a:avLst/>
            <a:gdLst/>
            <a:ahLst/>
            <a:cxnLst/>
            <a:rect l="l" t="t" r="r" b="b"/>
            <a:pathLst>
              <a:path w="108584" h="56515">
                <a:moveTo>
                  <a:pt x="108203" y="563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13235941" y="87304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2739116" y="9620511"/>
            <a:ext cx="43180" cy="13969"/>
          </a:xfrm>
          <a:custGeom>
            <a:avLst/>
            <a:gdLst/>
            <a:ahLst/>
            <a:cxnLst/>
            <a:rect l="l" t="t" r="r" b="b"/>
            <a:pathLst>
              <a:path w="43179" h="13970">
                <a:moveTo>
                  <a:pt x="42671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0425683" y="7157726"/>
            <a:ext cx="203199" cy="399415"/>
          </a:xfrm>
          <a:custGeom>
            <a:avLst/>
            <a:gdLst/>
            <a:ahLst/>
            <a:cxnLst/>
            <a:rect l="l" t="t" r="r" b="b"/>
            <a:pathLst>
              <a:path w="203200" h="399415">
                <a:moveTo>
                  <a:pt x="202691" y="0"/>
                </a:move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3078970" y="7089141"/>
            <a:ext cx="85725" cy="200025"/>
          </a:xfrm>
          <a:custGeom>
            <a:avLst/>
            <a:gdLst/>
            <a:ahLst/>
            <a:cxnLst/>
            <a:rect l="l" t="t" r="r" b="b"/>
            <a:pathLst>
              <a:path w="85725" h="200025">
                <a:moveTo>
                  <a:pt x="85343" y="1996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1291316" y="9410194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20">
                <a:moveTo>
                  <a:pt x="0" y="0"/>
                </a:moveTo>
                <a:lnTo>
                  <a:pt x="15239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13892787" y="2989582"/>
            <a:ext cx="66040" cy="158750"/>
          </a:xfrm>
          <a:custGeom>
            <a:avLst/>
            <a:gdLst/>
            <a:ahLst/>
            <a:cxnLst/>
            <a:rect l="l" t="t" r="r" b="b"/>
            <a:pathLst>
              <a:path w="66040" h="158750">
                <a:moveTo>
                  <a:pt x="65531" y="1584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13132308" y="8927085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5">
                <a:moveTo>
                  <a:pt x="914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2463271" y="9500106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12640061" y="2736597"/>
            <a:ext cx="239395" cy="464820"/>
          </a:xfrm>
          <a:custGeom>
            <a:avLst/>
            <a:gdLst/>
            <a:ahLst/>
            <a:cxnLst/>
            <a:rect l="l" t="t" r="r" b="b"/>
            <a:pathLst>
              <a:path w="239395" h="464819">
                <a:moveTo>
                  <a:pt x="239267" y="0"/>
                </a:moveTo>
                <a:lnTo>
                  <a:pt x="0" y="464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11306558" y="9417816"/>
            <a:ext cx="335280" cy="172721"/>
          </a:xfrm>
          <a:custGeom>
            <a:avLst/>
            <a:gdLst/>
            <a:ahLst/>
            <a:cxnLst/>
            <a:rect l="l" t="t" r="r" b="b"/>
            <a:pathLst>
              <a:path w="335279" h="172720">
                <a:moveTo>
                  <a:pt x="0" y="0"/>
                </a:moveTo>
                <a:lnTo>
                  <a:pt x="176783" y="89915"/>
                </a:lnTo>
                <a:lnTo>
                  <a:pt x="335279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13987272" y="3218180"/>
            <a:ext cx="142240" cy="70485"/>
          </a:xfrm>
          <a:custGeom>
            <a:avLst/>
            <a:gdLst/>
            <a:ahLst/>
            <a:cxnLst/>
            <a:rect l="l" t="t" r="r" b="b"/>
            <a:pathLst>
              <a:path w="142240" h="70485">
                <a:moveTo>
                  <a:pt x="141731" y="701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13127736" y="830224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0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11248644" y="8671054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59" h="12700">
                <a:moveTo>
                  <a:pt x="2285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14610587" y="9494012"/>
            <a:ext cx="5080" cy="12700"/>
          </a:xfrm>
          <a:custGeom>
            <a:avLst/>
            <a:gdLst/>
            <a:ahLst/>
            <a:cxnLst/>
            <a:rect l="l" t="t" r="r" b="b"/>
            <a:pathLst>
              <a:path w="5080" h="12700">
                <a:moveTo>
                  <a:pt x="0" y="12191"/>
                </a:moveTo>
                <a:lnTo>
                  <a:pt x="45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13251183" y="7486905"/>
            <a:ext cx="82550" cy="200025"/>
          </a:xfrm>
          <a:custGeom>
            <a:avLst/>
            <a:gdLst/>
            <a:ahLst/>
            <a:cxnLst/>
            <a:rect l="l" t="t" r="r" b="b"/>
            <a:pathLst>
              <a:path w="82550" h="200025">
                <a:moveTo>
                  <a:pt x="82295" y="199643"/>
                </a:moveTo>
                <a:lnTo>
                  <a:pt x="10667" y="228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12352019" y="6727953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11943592" y="660298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4">
                <a:moveTo>
                  <a:pt x="0" y="0"/>
                </a:moveTo>
                <a:lnTo>
                  <a:pt x="68579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10187940" y="7110478"/>
            <a:ext cx="125095" cy="68579"/>
          </a:xfrm>
          <a:custGeom>
            <a:avLst/>
            <a:gdLst/>
            <a:ahLst/>
            <a:cxnLst/>
            <a:rect l="l" t="t" r="r" b="b"/>
            <a:pathLst>
              <a:path w="125095" h="68579">
                <a:moveTo>
                  <a:pt x="124967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14304268" y="1238504"/>
            <a:ext cx="96519" cy="181610"/>
          </a:xfrm>
          <a:custGeom>
            <a:avLst/>
            <a:gdLst/>
            <a:ahLst/>
            <a:cxnLst/>
            <a:rect l="l" t="t" r="r" b="b"/>
            <a:pathLst>
              <a:path w="96519" h="181609">
                <a:moveTo>
                  <a:pt x="0" y="181355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10498836" y="2738120"/>
            <a:ext cx="321945" cy="870584"/>
          </a:xfrm>
          <a:custGeom>
            <a:avLst/>
            <a:gdLst/>
            <a:ahLst/>
            <a:cxnLst/>
            <a:rect l="l" t="t" r="r" b="b"/>
            <a:pathLst>
              <a:path w="321945" h="870585">
                <a:moveTo>
                  <a:pt x="0" y="0"/>
                </a:moveTo>
                <a:lnTo>
                  <a:pt x="321563" y="870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12563856" y="9548883"/>
            <a:ext cx="6350" cy="10795"/>
          </a:xfrm>
          <a:custGeom>
            <a:avLst/>
            <a:gdLst/>
            <a:ahLst/>
            <a:cxnLst/>
            <a:rect l="l" t="t" r="r" b="b"/>
            <a:pathLst>
              <a:path w="6350" h="10795">
                <a:moveTo>
                  <a:pt x="0" y="10667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13228321" y="8733536"/>
            <a:ext cx="12700" cy="24766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12191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13187172" y="9692133"/>
            <a:ext cx="91440" cy="121920"/>
          </a:xfrm>
          <a:custGeom>
            <a:avLst/>
            <a:gdLst/>
            <a:ahLst/>
            <a:cxnLst/>
            <a:rect l="l" t="t" r="r" b="b"/>
            <a:pathLst>
              <a:path w="91440" h="121920">
                <a:moveTo>
                  <a:pt x="0" y="121919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13964412" y="2570479"/>
            <a:ext cx="82550" cy="166370"/>
          </a:xfrm>
          <a:custGeom>
            <a:avLst/>
            <a:gdLst/>
            <a:ahLst/>
            <a:cxnLst/>
            <a:rect l="l" t="t" r="r" b="b"/>
            <a:pathLst>
              <a:path w="82550" h="166369">
                <a:moveTo>
                  <a:pt x="0" y="16611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13879067" y="2750317"/>
            <a:ext cx="407034" cy="222885"/>
          </a:xfrm>
          <a:custGeom>
            <a:avLst/>
            <a:gdLst/>
            <a:ahLst/>
            <a:cxnLst/>
            <a:rect l="l" t="t" r="r" b="b"/>
            <a:pathLst>
              <a:path w="407034" h="222885">
                <a:moveTo>
                  <a:pt x="0" y="0"/>
                </a:moveTo>
                <a:lnTo>
                  <a:pt x="406907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13987274" y="3175513"/>
            <a:ext cx="21591" cy="43181"/>
          </a:xfrm>
          <a:custGeom>
            <a:avLst/>
            <a:gdLst/>
            <a:ahLst/>
            <a:cxnLst/>
            <a:rect l="l" t="t" r="r" b="b"/>
            <a:pathLst>
              <a:path w="21590" h="43180">
                <a:moveTo>
                  <a:pt x="0" y="42671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12015219" y="9774429"/>
            <a:ext cx="82550" cy="40004"/>
          </a:xfrm>
          <a:custGeom>
            <a:avLst/>
            <a:gdLst/>
            <a:ahLst/>
            <a:cxnLst/>
            <a:rect l="l" t="t" r="r" b="b"/>
            <a:pathLst>
              <a:path w="82550" h="40004">
                <a:moveTo>
                  <a:pt x="0" y="0"/>
                </a:moveTo>
                <a:lnTo>
                  <a:pt x="8229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10846307" y="9187690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5">
                <a:moveTo>
                  <a:pt x="0" y="0"/>
                </a:moveTo>
                <a:lnTo>
                  <a:pt x="26669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13892785" y="2821945"/>
            <a:ext cx="83820" cy="167641"/>
          </a:xfrm>
          <a:custGeom>
            <a:avLst/>
            <a:gdLst/>
            <a:ahLst/>
            <a:cxnLst/>
            <a:rect l="l" t="t" r="r" b="b"/>
            <a:pathLst>
              <a:path w="83819" h="167639">
                <a:moveTo>
                  <a:pt x="0" y="167639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12012170" y="6569463"/>
            <a:ext cx="33654" cy="66039"/>
          </a:xfrm>
          <a:custGeom>
            <a:avLst/>
            <a:gdLst/>
            <a:ahLst/>
            <a:cxnLst/>
            <a:rect l="l" t="t" r="r" b="b"/>
            <a:pathLst>
              <a:path w="33654" h="66040">
                <a:moveTo>
                  <a:pt x="0" y="65531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12908280" y="6688328"/>
            <a:ext cx="86995" cy="204470"/>
          </a:xfrm>
          <a:custGeom>
            <a:avLst/>
            <a:gdLst/>
            <a:ahLst/>
            <a:cxnLst/>
            <a:rect l="l" t="t" r="r" b="b"/>
            <a:pathLst>
              <a:path w="86995" h="204470">
                <a:moveTo>
                  <a:pt x="0" y="0"/>
                </a:moveTo>
                <a:lnTo>
                  <a:pt x="86867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10757920" y="8416545"/>
            <a:ext cx="382905" cy="198119"/>
          </a:xfrm>
          <a:custGeom>
            <a:avLst/>
            <a:gdLst/>
            <a:ahLst/>
            <a:cxnLst/>
            <a:rect l="l" t="t" r="r" b="b"/>
            <a:pathLst>
              <a:path w="382904" h="198120">
                <a:moveTo>
                  <a:pt x="382523" y="198119"/>
                </a:moveTo>
                <a:lnTo>
                  <a:pt x="233171" y="1203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12879323" y="2591817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80">
                <a:moveTo>
                  <a:pt x="73151" y="0"/>
                </a:moveTo>
                <a:lnTo>
                  <a:pt x="0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12781789" y="9330944"/>
            <a:ext cx="147954" cy="289561"/>
          </a:xfrm>
          <a:custGeom>
            <a:avLst/>
            <a:gdLst/>
            <a:ahLst/>
            <a:cxnLst/>
            <a:rect l="l" t="t" r="r" b="b"/>
            <a:pathLst>
              <a:path w="147954" h="289559">
                <a:moveTo>
                  <a:pt x="147827" y="0"/>
                </a:moveTo>
                <a:lnTo>
                  <a:pt x="0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12352024" y="6753865"/>
            <a:ext cx="154305" cy="78105"/>
          </a:xfrm>
          <a:custGeom>
            <a:avLst/>
            <a:gdLst/>
            <a:ahLst/>
            <a:cxnLst/>
            <a:rect l="l" t="t" r="r" b="b"/>
            <a:pathLst>
              <a:path w="154304" h="78104">
                <a:moveTo>
                  <a:pt x="0" y="0"/>
                </a:moveTo>
                <a:lnTo>
                  <a:pt x="138683" y="70103"/>
                </a:lnTo>
                <a:lnTo>
                  <a:pt x="153923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11291321" y="940561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7" y="0"/>
                </a:move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14046710" y="2344930"/>
            <a:ext cx="123826" cy="226060"/>
          </a:xfrm>
          <a:custGeom>
            <a:avLst/>
            <a:gdLst/>
            <a:ahLst/>
            <a:cxnLst/>
            <a:rect l="l" t="t" r="r" b="b"/>
            <a:pathLst>
              <a:path w="123825" h="226060">
                <a:moveTo>
                  <a:pt x="0" y="225551"/>
                </a:move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13178031" y="8829547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13025628" y="2279396"/>
            <a:ext cx="86995" cy="173990"/>
          </a:xfrm>
          <a:custGeom>
            <a:avLst/>
            <a:gdLst/>
            <a:ahLst/>
            <a:cxnLst/>
            <a:rect l="l" t="t" r="r" b="b"/>
            <a:pathLst>
              <a:path w="86994" h="173989">
                <a:moveTo>
                  <a:pt x="86867" y="0"/>
                </a:move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13135356" y="892403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11710421" y="9138920"/>
            <a:ext cx="177165" cy="91440"/>
          </a:xfrm>
          <a:custGeom>
            <a:avLst/>
            <a:gdLst/>
            <a:ahLst/>
            <a:cxnLst/>
            <a:rect l="l" t="t" r="r" b="b"/>
            <a:pathLst>
              <a:path w="177165" h="91440">
                <a:moveTo>
                  <a:pt x="176783" y="914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11844533" y="9690607"/>
            <a:ext cx="170815" cy="83820"/>
          </a:xfrm>
          <a:custGeom>
            <a:avLst/>
            <a:gdLst/>
            <a:ahLst/>
            <a:cxnLst/>
            <a:rect l="l" t="t" r="r" b="b"/>
            <a:pathLst>
              <a:path w="170815" h="83820">
                <a:moveTo>
                  <a:pt x="0" y="0"/>
                </a:moveTo>
                <a:lnTo>
                  <a:pt x="170687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13034771" y="8076692"/>
            <a:ext cx="99060" cy="226060"/>
          </a:xfrm>
          <a:custGeom>
            <a:avLst/>
            <a:gdLst/>
            <a:ahLst/>
            <a:cxnLst/>
            <a:rect l="l" t="t" r="r" b="b"/>
            <a:pathLst>
              <a:path w="99059" h="226059">
                <a:moveTo>
                  <a:pt x="0" y="0"/>
                </a:moveTo>
                <a:lnTo>
                  <a:pt x="70103" y="161543"/>
                </a:lnTo>
                <a:lnTo>
                  <a:pt x="99059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14374367" y="4082289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914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10294620" y="9341611"/>
            <a:ext cx="187960" cy="97791"/>
          </a:xfrm>
          <a:custGeom>
            <a:avLst/>
            <a:gdLst/>
            <a:ahLst/>
            <a:cxnLst/>
            <a:rect l="l" t="t" r="r" b="b"/>
            <a:pathLst>
              <a:path w="187959" h="97790">
                <a:moveTo>
                  <a:pt x="0" y="0"/>
                </a:moveTo>
                <a:lnTo>
                  <a:pt x="187451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14327124" y="3932935"/>
            <a:ext cx="67310" cy="149860"/>
          </a:xfrm>
          <a:custGeom>
            <a:avLst/>
            <a:gdLst/>
            <a:ahLst/>
            <a:cxnLst/>
            <a:rect l="l" t="t" r="r" b="b"/>
            <a:pathLst>
              <a:path w="67309" h="149860">
                <a:moveTo>
                  <a:pt x="67055" y="149351"/>
                </a:moveTo>
                <a:lnTo>
                  <a:pt x="0" y="15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13231370" y="8514087"/>
            <a:ext cx="56515" cy="128269"/>
          </a:xfrm>
          <a:custGeom>
            <a:avLst/>
            <a:gdLst/>
            <a:ahLst/>
            <a:cxnLst/>
            <a:rect l="l" t="t" r="r" b="b"/>
            <a:pathLst>
              <a:path w="56515" h="128270">
                <a:moveTo>
                  <a:pt x="0" y="0"/>
                </a:moveTo>
                <a:lnTo>
                  <a:pt x="56387" y="128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11734801" y="6933692"/>
            <a:ext cx="76200" cy="154304"/>
          </a:xfrm>
          <a:custGeom>
            <a:avLst/>
            <a:gdLst/>
            <a:ahLst/>
            <a:cxnLst/>
            <a:rect l="l" t="t" r="r" b="b"/>
            <a:pathLst>
              <a:path w="76200" h="154304">
                <a:moveTo>
                  <a:pt x="0" y="153923"/>
                </a:moveTo>
                <a:lnTo>
                  <a:pt x="6095" y="140207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9343645" y="9300466"/>
            <a:ext cx="198120" cy="405764"/>
          </a:xfrm>
          <a:custGeom>
            <a:avLst/>
            <a:gdLst/>
            <a:ahLst/>
            <a:cxnLst/>
            <a:rect l="l" t="t" r="r" b="b"/>
            <a:pathLst>
              <a:path w="198120" h="405765">
                <a:moveTo>
                  <a:pt x="198119" y="0"/>
                </a:moveTo>
                <a:lnTo>
                  <a:pt x="0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12784838" y="7489952"/>
            <a:ext cx="250189" cy="586740"/>
          </a:xfrm>
          <a:custGeom>
            <a:avLst/>
            <a:gdLst/>
            <a:ahLst/>
            <a:cxnLst/>
            <a:rect l="l" t="t" r="r" b="b"/>
            <a:pathLst>
              <a:path w="250190" h="586740">
                <a:moveTo>
                  <a:pt x="0" y="0"/>
                </a:moveTo>
                <a:lnTo>
                  <a:pt x="220979" y="518159"/>
                </a:lnTo>
                <a:lnTo>
                  <a:pt x="249935" y="586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9232392" y="4089915"/>
            <a:ext cx="1117600" cy="424179"/>
          </a:xfrm>
          <a:custGeom>
            <a:avLst/>
            <a:gdLst/>
            <a:ahLst/>
            <a:cxnLst/>
            <a:rect l="l" t="t" r="r" b="b"/>
            <a:pathLst>
              <a:path w="1117600" h="424179">
                <a:moveTo>
                  <a:pt x="1117091" y="0"/>
                </a:moveTo>
                <a:lnTo>
                  <a:pt x="0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8546594" y="2997206"/>
            <a:ext cx="113030" cy="56515"/>
          </a:xfrm>
          <a:custGeom>
            <a:avLst/>
            <a:gdLst/>
            <a:ahLst/>
            <a:cxnLst/>
            <a:rect l="l" t="t" r="r" b="b"/>
            <a:pathLst>
              <a:path w="113029" h="56514">
                <a:moveTo>
                  <a:pt x="112775" y="0"/>
                </a:moveTo>
                <a:lnTo>
                  <a:pt x="0" y="563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9361937" y="1456435"/>
            <a:ext cx="421005" cy="847726"/>
          </a:xfrm>
          <a:custGeom>
            <a:avLst/>
            <a:gdLst/>
            <a:ahLst/>
            <a:cxnLst/>
            <a:rect l="l" t="t" r="r" b="b"/>
            <a:pathLst>
              <a:path w="421004" h="847725">
                <a:moveTo>
                  <a:pt x="0" y="0"/>
                </a:moveTo>
                <a:lnTo>
                  <a:pt x="420623" y="847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9451847" y="2526285"/>
            <a:ext cx="309880" cy="154304"/>
          </a:xfrm>
          <a:custGeom>
            <a:avLst/>
            <a:gdLst/>
            <a:ahLst/>
            <a:cxnLst/>
            <a:rect l="l" t="t" r="r" b="b"/>
            <a:pathLst>
              <a:path w="309879" h="154305">
                <a:moveTo>
                  <a:pt x="309371" y="0"/>
                </a:moveTo>
                <a:lnTo>
                  <a:pt x="0" y="153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8659373" y="2997201"/>
            <a:ext cx="18415" cy="35560"/>
          </a:xfrm>
          <a:custGeom>
            <a:avLst/>
            <a:gdLst/>
            <a:ahLst/>
            <a:cxnLst/>
            <a:rect l="l" t="t" r="r" b="b"/>
            <a:pathLst>
              <a:path w="18415" h="35560">
                <a:moveTo>
                  <a:pt x="18287" y="350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14385040" y="5182618"/>
            <a:ext cx="83820" cy="40004"/>
          </a:xfrm>
          <a:custGeom>
            <a:avLst/>
            <a:gdLst/>
            <a:ahLst/>
            <a:cxnLst/>
            <a:rect l="l" t="t" r="r" b="b"/>
            <a:pathLst>
              <a:path w="83819" h="40004">
                <a:moveTo>
                  <a:pt x="0" y="0"/>
                </a:moveTo>
                <a:lnTo>
                  <a:pt x="8381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8449056" y="2732030"/>
            <a:ext cx="97790" cy="321945"/>
          </a:xfrm>
          <a:custGeom>
            <a:avLst/>
            <a:gdLst/>
            <a:ahLst/>
            <a:cxnLst/>
            <a:rect l="l" t="t" r="r" b="b"/>
            <a:pathLst>
              <a:path w="97790" h="321944">
                <a:moveTo>
                  <a:pt x="97535" y="3215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14295119" y="5182618"/>
            <a:ext cx="90170" cy="189230"/>
          </a:xfrm>
          <a:custGeom>
            <a:avLst/>
            <a:gdLst/>
            <a:ahLst/>
            <a:cxnLst/>
            <a:rect l="l" t="t" r="r" b="b"/>
            <a:pathLst>
              <a:path w="90169" h="189229">
                <a:moveTo>
                  <a:pt x="0" y="188975"/>
                </a:move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14295119" y="5222242"/>
            <a:ext cx="173990" cy="189230"/>
          </a:xfrm>
          <a:custGeom>
            <a:avLst/>
            <a:gdLst/>
            <a:ahLst/>
            <a:cxnLst/>
            <a:rect l="l" t="t" r="r" b="b"/>
            <a:pathLst>
              <a:path w="173990" h="189229">
                <a:moveTo>
                  <a:pt x="173735" y="0"/>
                </a:moveTo>
                <a:lnTo>
                  <a:pt x="83819" y="188975"/>
                </a:ln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8449056" y="2700020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90" h="32385">
                <a:moveTo>
                  <a:pt x="0" y="32003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8552689" y="1456436"/>
            <a:ext cx="809624" cy="402590"/>
          </a:xfrm>
          <a:custGeom>
            <a:avLst/>
            <a:gdLst/>
            <a:ahLst/>
            <a:cxnLst/>
            <a:rect l="l" t="t" r="r" b="b"/>
            <a:pathLst>
              <a:path w="809625" h="402589">
                <a:moveTo>
                  <a:pt x="0" y="402335"/>
                </a:moveTo>
                <a:lnTo>
                  <a:pt x="8092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9677400" y="2303786"/>
            <a:ext cx="105410" cy="222885"/>
          </a:xfrm>
          <a:custGeom>
            <a:avLst/>
            <a:gdLst/>
            <a:ahLst/>
            <a:cxnLst/>
            <a:rect l="l" t="t" r="r" b="b"/>
            <a:pathLst>
              <a:path w="105409" h="222885">
                <a:moveTo>
                  <a:pt x="105155" y="0"/>
                </a:moveTo>
                <a:lnTo>
                  <a:pt x="0" y="51815"/>
                </a:lnTo>
                <a:lnTo>
                  <a:pt x="83819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8677656" y="2654301"/>
            <a:ext cx="774700" cy="378460"/>
          </a:xfrm>
          <a:custGeom>
            <a:avLst/>
            <a:gdLst/>
            <a:ahLst/>
            <a:cxnLst/>
            <a:rect l="l" t="t" r="r" b="b"/>
            <a:pathLst>
              <a:path w="774700" h="378460">
                <a:moveTo>
                  <a:pt x="774191" y="25907"/>
                </a:moveTo>
                <a:lnTo>
                  <a:pt x="761999" y="0"/>
                </a:lnTo>
                <a:lnTo>
                  <a:pt x="0" y="3779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14331698" y="8017256"/>
            <a:ext cx="55244" cy="134620"/>
          </a:xfrm>
          <a:custGeom>
            <a:avLst/>
            <a:gdLst/>
            <a:ahLst/>
            <a:cxnLst/>
            <a:rect l="l" t="t" r="r" b="b"/>
            <a:pathLst>
              <a:path w="55244" h="134620">
                <a:moveTo>
                  <a:pt x="0" y="0"/>
                </a:moveTo>
                <a:lnTo>
                  <a:pt x="54863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12432792" y="2117851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0" y="0"/>
                </a:moveTo>
                <a:lnTo>
                  <a:pt x="65531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8839204" y="9337047"/>
            <a:ext cx="66040" cy="123825"/>
          </a:xfrm>
          <a:custGeom>
            <a:avLst/>
            <a:gdLst/>
            <a:ahLst/>
            <a:cxnLst/>
            <a:rect l="l" t="t" r="r" b="b"/>
            <a:pathLst>
              <a:path w="66040" h="123825">
                <a:moveTo>
                  <a:pt x="0" y="123443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12256007" y="7933437"/>
            <a:ext cx="76200" cy="189230"/>
          </a:xfrm>
          <a:custGeom>
            <a:avLst/>
            <a:gdLst/>
            <a:ahLst/>
            <a:cxnLst/>
            <a:rect l="l" t="t" r="r" b="b"/>
            <a:pathLst>
              <a:path w="76200" h="189229">
                <a:moveTo>
                  <a:pt x="0" y="188975"/>
                </a:moveTo>
                <a:lnTo>
                  <a:pt x="57911" y="45719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10308340" y="3756158"/>
            <a:ext cx="600709" cy="227329"/>
          </a:xfrm>
          <a:custGeom>
            <a:avLst/>
            <a:gdLst/>
            <a:ahLst/>
            <a:cxnLst/>
            <a:rect l="l" t="t" r="r" b="b"/>
            <a:pathLst>
              <a:path w="600709" h="227329">
                <a:moveTo>
                  <a:pt x="600455" y="0"/>
                </a:moveTo>
                <a:lnTo>
                  <a:pt x="0" y="227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11597640" y="8419592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29">
                <a:moveTo>
                  <a:pt x="0" y="0"/>
                </a:moveTo>
                <a:lnTo>
                  <a:pt x="149351" y="746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13348720" y="5726684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4" h="5079">
                <a:moveTo>
                  <a:pt x="10667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9028181" y="9364472"/>
            <a:ext cx="18415" cy="40004"/>
          </a:xfrm>
          <a:custGeom>
            <a:avLst/>
            <a:gdLst/>
            <a:ahLst/>
            <a:cxnLst/>
            <a:rect l="l" t="t" r="r" b="b"/>
            <a:pathLst>
              <a:path w="18415" h="40004">
                <a:moveTo>
                  <a:pt x="0" y="3962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10754868" y="9477246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16763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11698225" y="8692391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40">
                <a:moveTo>
                  <a:pt x="0" y="0"/>
                </a:moveTo>
                <a:lnTo>
                  <a:pt x="57911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3168884" y="6083300"/>
            <a:ext cx="15240" cy="6349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0" y="0"/>
                </a:moveTo>
                <a:lnTo>
                  <a:pt x="15239" y="6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12411457" y="2264157"/>
            <a:ext cx="86995" cy="40004"/>
          </a:xfrm>
          <a:custGeom>
            <a:avLst/>
            <a:gdLst/>
            <a:ahLst/>
            <a:cxnLst/>
            <a:rect l="l" t="t" r="r" b="b"/>
            <a:pathLst>
              <a:path w="86995" h="40005">
                <a:moveTo>
                  <a:pt x="8686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14205206" y="8070595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5">
                <a:moveTo>
                  <a:pt x="5638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9011413" y="9347708"/>
            <a:ext cx="35560" cy="17146"/>
          </a:xfrm>
          <a:custGeom>
            <a:avLst/>
            <a:gdLst/>
            <a:ahLst/>
            <a:cxnLst/>
            <a:rect l="l" t="t" r="r" b="b"/>
            <a:pathLst>
              <a:path w="35559" h="17145">
                <a:moveTo>
                  <a:pt x="35051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11873486" y="7412227"/>
            <a:ext cx="268605" cy="134620"/>
          </a:xfrm>
          <a:custGeom>
            <a:avLst/>
            <a:gdLst/>
            <a:ahLst/>
            <a:cxnLst/>
            <a:rect l="l" t="t" r="r" b="b"/>
            <a:pathLst>
              <a:path w="268604" h="134620">
                <a:moveTo>
                  <a:pt x="268223" y="134111"/>
                </a:moveTo>
                <a:lnTo>
                  <a:pt x="16763" y="76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9887711" y="866649"/>
            <a:ext cx="784860" cy="315596"/>
          </a:xfrm>
          <a:custGeom>
            <a:avLst/>
            <a:gdLst/>
            <a:ahLst/>
            <a:cxnLst/>
            <a:rect l="l" t="t" r="r" b="b"/>
            <a:pathLst>
              <a:path w="784859" h="315594">
                <a:moveTo>
                  <a:pt x="0" y="315467"/>
                </a:moveTo>
                <a:lnTo>
                  <a:pt x="7848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10294625" y="1852682"/>
            <a:ext cx="832485" cy="337185"/>
          </a:xfrm>
          <a:custGeom>
            <a:avLst/>
            <a:gdLst/>
            <a:ahLst/>
            <a:cxnLst/>
            <a:rect l="l" t="t" r="r" b="b"/>
            <a:pathLst>
              <a:path w="832484" h="337185">
                <a:moveTo>
                  <a:pt x="832103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10308336" y="3983228"/>
            <a:ext cx="41276" cy="106680"/>
          </a:xfrm>
          <a:custGeom>
            <a:avLst/>
            <a:gdLst/>
            <a:ahLst/>
            <a:cxnLst/>
            <a:rect l="l" t="t" r="r" b="b"/>
            <a:pathLst>
              <a:path w="41275" h="106679">
                <a:moveTo>
                  <a:pt x="0" y="0"/>
                </a:moveTo>
                <a:lnTo>
                  <a:pt x="41147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8415529" y="1139444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92963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10919462" y="9654030"/>
            <a:ext cx="59690" cy="114300"/>
          </a:xfrm>
          <a:custGeom>
            <a:avLst/>
            <a:gdLst/>
            <a:ahLst/>
            <a:cxnLst/>
            <a:rect l="l" t="t" r="r" b="b"/>
            <a:pathLst>
              <a:path w="59690" h="114300">
                <a:moveTo>
                  <a:pt x="0" y="114299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13258802" y="866647"/>
            <a:ext cx="33654" cy="35560"/>
          </a:xfrm>
          <a:custGeom>
            <a:avLst/>
            <a:gdLst/>
            <a:ahLst/>
            <a:cxnLst/>
            <a:rect l="l" t="t" r="r" b="b"/>
            <a:pathLst>
              <a:path w="33655" h="35559">
                <a:moveTo>
                  <a:pt x="0" y="35051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8904735" y="9337039"/>
            <a:ext cx="123826" cy="67310"/>
          </a:xfrm>
          <a:custGeom>
            <a:avLst/>
            <a:gdLst/>
            <a:ahLst/>
            <a:cxnLst/>
            <a:rect l="l" t="t" r="r" b="b"/>
            <a:pathLst>
              <a:path w="123825" h="67309">
                <a:moveTo>
                  <a:pt x="0" y="0"/>
                </a:moveTo>
                <a:lnTo>
                  <a:pt x="1234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12303252" y="2568958"/>
            <a:ext cx="431800" cy="216534"/>
          </a:xfrm>
          <a:custGeom>
            <a:avLst/>
            <a:gdLst/>
            <a:ahLst/>
            <a:cxnLst/>
            <a:rect l="l" t="t" r="r" b="b"/>
            <a:pathLst>
              <a:path w="431800" h="216535">
                <a:moveTo>
                  <a:pt x="0" y="0"/>
                </a:moveTo>
                <a:lnTo>
                  <a:pt x="431291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10710672" y="9748520"/>
            <a:ext cx="50800" cy="33655"/>
          </a:xfrm>
          <a:custGeom>
            <a:avLst/>
            <a:gdLst/>
            <a:ahLst/>
            <a:cxnLst/>
            <a:rect l="l" t="t" r="r" b="b"/>
            <a:pathLst>
              <a:path w="50800" h="33654">
                <a:moveTo>
                  <a:pt x="50291" y="0"/>
                </a:moveTo>
                <a:lnTo>
                  <a:pt x="0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12345923" y="2117857"/>
            <a:ext cx="86995" cy="38101"/>
          </a:xfrm>
          <a:custGeom>
            <a:avLst/>
            <a:gdLst/>
            <a:ahLst/>
            <a:cxnLst/>
            <a:rect l="l" t="t" r="r" b="b"/>
            <a:pathLst>
              <a:path w="86995" h="38100">
                <a:moveTo>
                  <a:pt x="0" y="38099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12196573" y="2764032"/>
            <a:ext cx="78105" cy="38101"/>
          </a:xfrm>
          <a:custGeom>
            <a:avLst/>
            <a:gdLst/>
            <a:ahLst/>
            <a:cxnLst/>
            <a:rect l="l" t="t" r="r" b="b"/>
            <a:pathLst>
              <a:path w="78104" h="38100">
                <a:moveTo>
                  <a:pt x="77723" y="380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8712709" y="9460490"/>
            <a:ext cx="127000" cy="78105"/>
          </a:xfrm>
          <a:custGeom>
            <a:avLst/>
            <a:gdLst/>
            <a:ahLst/>
            <a:cxnLst/>
            <a:rect l="l" t="t" r="r" b="b"/>
            <a:pathLst>
              <a:path w="127000" h="78104">
                <a:moveTo>
                  <a:pt x="0" y="77723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14261591" y="8151370"/>
            <a:ext cx="125095" cy="52068"/>
          </a:xfrm>
          <a:custGeom>
            <a:avLst/>
            <a:gdLst/>
            <a:ahLst/>
            <a:cxnLst/>
            <a:rect l="l" t="t" r="r" b="b"/>
            <a:pathLst>
              <a:path w="125094" h="52070">
                <a:moveTo>
                  <a:pt x="124967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11509247" y="2149857"/>
            <a:ext cx="151130" cy="79376"/>
          </a:xfrm>
          <a:custGeom>
            <a:avLst/>
            <a:gdLst/>
            <a:ahLst/>
            <a:cxnLst/>
            <a:rect l="l" t="t" r="r" b="b"/>
            <a:pathLst>
              <a:path w="151129" h="79375">
                <a:moveTo>
                  <a:pt x="0" y="0"/>
                </a:moveTo>
                <a:lnTo>
                  <a:pt x="150875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14209778" y="7928863"/>
            <a:ext cx="114300" cy="45721"/>
          </a:xfrm>
          <a:custGeom>
            <a:avLst/>
            <a:gdLst/>
            <a:ahLst/>
            <a:cxnLst/>
            <a:rect l="l" t="t" r="r" b="b"/>
            <a:pathLst>
              <a:path w="114300" h="45720">
                <a:moveTo>
                  <a:pt x="114299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9064755" y="9244076"/>
            <a:ext cx="36830" cy="15240"/>
          </a:xfrm>
          <a:custGeom>
            <a:avLst/>
            <a:gdLst/>
            <a:ahLst/>
            <a:cxnLst/>
            <a:rect l="l" t="t" r="r" b="b"/>
            <a:pathLst>
              <a:path w="36829" h="15240">
                <a:moveTo>
                  <a:pt x="0" y="0"/>
                </a:moveTo>
                <a:lnTo>
                  <a:pt x="36575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11495532" y="2229105"/>
            <a:ext cx="165100" cy="317499"/>
          </a:xfrm>
          <a:custGeom>
            <a:avLst/>
            <a:gdLst/>
            <a:ahLst/>
            <a:cxnLst/>
            <a:rect l="l" t="t" r="r" b="b"/>
            <a:pathLst>
              <a:path w="165100" h="317500">
                <a:moveTo>
                  <a:pt x="164591" y="0"/>
                </a:move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13226795" y="866647"/>
            <a:ext cx="32384" cy="35560"/>
          </a:xfrm>
          <a:custGeom>
            <a:avLst/>
            <a:gdLst/>
            <a:ahLst/>
            <a:cxnLst/>
            <a:rect l="l" t="t" r="r" b="b"/>
            <a:pathLst>
              <a:path w="32384" h="35559">
                <a:moveTo>
                  <a:pt x="0" y="0"/>
                </a:moveTo>
                <a:lnTo>
                  <a:pt x="32003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10727440" y="866654"/>
            <a:ext cx="399415" cy="986155"/>
          </a:xfrm>
          <a:custGeom>
            <a:avLst/>
            <a:gdLst/>
            <a:ahLst/>
            <a:cxnLst/>
            <a:rect l="l" t="t" r="r" b="b"/>
            <a:pathLst>
              <a:path w="399415" h="986155">
                <a:moveTo>
                  <a:pt x="0" y="0"/>
                </a:moveTo>
                <a:lnTo>
                  <a:pt x="399287" y="986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9887711" y="1182120"/>
            <a:ext cx="407034" cy="1007745"/>
          </a:xfrm>
          <a:custGeom>
            <a:avLst/>
            <a:gdLst/>
            <a:ahLst/>
            <a:cxnLst/>
            <a:rect l="l" t="t" r="r" b="b"/>
            <a:pathLst>
              <a:path w="407034" h="1007744">
                <a:moveTo>
                  <a:pt x="406907" y="10073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12256006" y="8122413"/>
            <a:ext cx="187960" cy="74930"/>
          </a:xfrm>
          <a:custGeom>
            <a:avLst/>
            <a:gdLst/>
            <a:ahLst/>
            <a:cxnLst/>
            <a:rect l="l" t="t" r="r" b="b"/>
            <a:pathLst>
              <a:path w="187959" h="74929">
                <a:moveTo>
                  <a:pt x="1874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11475719" y="8183372"/>
            <a:ext cx="190500" cy="96520"/>
          </a:xfrm>
          <a:custGeom>
            <a:avLst/>
            <a:gdLst/>
            <a:ahLst/>
            <a:cxnLst/>
            <a:rect l="l" t="t" r="r" b="b"/>
            <a:pathLst>
              <a:path w="190500" h="96520">
                <a:moveTo>
                  <a:pt x="0" y="0"/>
                </a:moveTo>
                <a:lnTo>
                  <a:pt x="190499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2332207" y="7535671"/>
            <a:ext cx="48896" cy="119380"/>
          </a:xfrm>
          <a:custGeom>
            <a:avLst/>
            <a:gdLst/>
            <a:ahLst/>
            <a:cxnLst/>
            <a:rect l="l" t="t" r="r" b="b"/>
            <a:pathLst>
              <a:path w="48895" h="119379">
                <a:moveTo>
                  <a:pt x="48767" y="1188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2553190" y="1747520"/>
            <a:ext cx="120650" cy="251460"/>
          </a:xfrm>
          <a:custGeom>
            <a:avLst/>
            <a:gdLst/>
            <a:ahLst/>
            <a:cxnLst/>
            <a:rect l="l" t="t" r="r" b="b"/>
            <a:pathLst>
              <a:path w="120650" h="251460">
                <a:moveTo>
                  <a:pt x="0" y="0"/>
                </a:moveTo>
                <a:lnTo>
                  <a:pt x="51815" y="108203"/>
                </a:lnTo>
                <a:lnTo>
                  <a:pt x="120395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8325612" y="2352548"/>
            <a:ext cx="182881" cy="347980"/>
          </a:xfrm>
          <a:custGeom>
            <a:avLst/>
            <a:gdLst/>
            <a:ahLst/>
            <a:cxnLst/>
            <a:rect l="l" t="t" r="r" b="b"/>
            <a:pathLst>
              <a:path w="182879" h="347980">
                <a:moveTo>
                  <a:pt x="182879" y="3474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11346179" y="2471422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30">
                <a:moveTo>
                  <a:pt x="1493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14270736" y="7796276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0" y="0"/>
                </a:moveTo>
                <a:lnTo>
                  <a:pt x="5333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14205204" y="8017261"/>
            <a:ext cx="127000" cy="53341"/>
          </a:xfrm>
          <a:custGeom>
            <a:avLst/>
            <a:gdLst/>
            <a:ahLst/>
            <a:cxnLst/>
            <a:rect l="l" t="t" r="r" b="b"/>
            <a:pathLst>
              <a:path w="127000" h="53340">
                <a:moveTo>
                  <a:pt x="0" y="53339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4156436" y="7796276"/>
            <a:ext cx="114300" cy="45721"/>
          </a:xfrm>
          <a:custGeom>
            <a:avLst/>
            <a:gdLst/>
            <a:ahLst/>
            <a:cxnLst/>
            <a:rect l="l" t="t" r="r" b="b"/>
            <a:pathLst>
              <a:path w="114300" h="45720">
                <a:moveTo>
                  <a:pt x="0" y="45719"/>
                </a:moveTo>
                <a:lnTo>
                  <a:pt x="1142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4584679" y="1890777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80" h="15239">
                <a:moveTo>
                  <a:pt x="30479" y="152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8552693" y="2114810"/>
            <a:ext cx="128269" cy="62865"/>
          </a:xfrm>
          <a:custGeom>
            <a:avLst/>
            <a:gdLst/>
            <a:ahLst/>
            <a:cxnLst/>
            <a:rect l="l" t="t" r="r" b="b"/>
            <a:pathLst>
              <a:path w="128270" h="62864">
                <a:moveTo>
                  <a:pt x="0" y="62483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1719559" y="7229346"/>
            <a:ext cx="38100" cy="17146"/>
          </a:xfrm>
          <a:custGeom>
            <a:avLst/>
            <a:gdLst/>
            <a:ahLst/>
            <a:cxnLst/>
            <a:rect l="l" t="t" r="r" b="b"/>
            <a:pathLst>
              <a:path w="38100" h="17145">
                <a:moveTo>
                  <a:pt x="0" y="0"/>
                </a:moveTo>
                <a:lnTo>
                  <a:pt x="38099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8508492" y="1174496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137159" y="0"/>
                </a:moveTo>
                <a:lnTo>
                  <a:pt x="0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12196571" y="2568962"/>
            <a:ext cx="106680" cy="195579"/>
          </a:xfrm>
          <a:custGeom>
            <a:avLst/>
            <a:gdLst/>
            <a:ahLst/>
            <a:cxnLst/>
            <a:rect l="l" t="t" r="r" b="b"/>
            <a:pathLst>
              <a:path w="106679" h="195580">
                <a:moveTo>
                  <a:pt x="0" y="195071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8325611" y="2226057"/>
            <a:ext cx="251460" cy="127000"/>
          </a:xfrm>
          <a:custGeom>
            <a:avLst/>
            <a:gdLst/>
            <a:ahLst/>
            <a:cxnLst/>
            <a:rect l="l" t="t" r="r" b="b"/>
            <a:pathLst>
              <a:path w="251459" h="127000">
                <a:moveTo>
                  <a:pt x="0" y="126491"/>
                </a:moveTo>
                <a:lnTo>
                  <a:pt x="2514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12089892" y="7259834"/>
            <a:ext cx="155576" cy="78105"/>
          </a:xfrm>
          <a:custGeom>
            <a:avLst/>
            <a:gdLst/>
            <a:ahLst/>
            <a:cxnLst/>
            <a:rect l="l" t="t" r="r" b="b"/>
            <a:pathLst>
              <a:path w="155575" h="78104">
                <a:moveTo>
                  <a:pt x="0" y="0"/>
                </a:moveTo>
                <a:lnTo>
                  <a:pt x="155447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13114022" y="999236"/>
            <a:ext cx="90170" cy="59690"/>
          </a:xfrm>
          <a:custGeom>
            <a:avLst/>
            <a:gdLst/>
            <a:ahLst/>
            <a:cxnLst/>
            <a:rect l="l" t="t" r="r" b="b"/>
            <a:pathLst>
              <a:path w="90169" h="59690">
                <a:moveTo>
                  <a:pt x="89915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11597643" y="8279388"/>
            <a:ext cx="68581" cy="140335"/>
          </a:xfrm>
          <a:custGeom>
            <a:avLst/>
            <a:gdLst/>
            <a:ahLst/>
            <a:cxnLst/>
            <a:rect l="l" t="t" r="r" b="b"/>
            <a:pathLst>
              <a:path w="68579" h="140334">
                <a:moveTo>
                  <a:pt x="68579" y="0"/>
                </a:moveTo>
                <a:lnTo>
                  <a:pt x="60959" y="15239"/>
                </a:ln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12380976" y="7518907"/>
            <a:ext cx="307975" cy="135889"/>
          </a:xfrm>
          <a:custGeom>
            <a:avLst/>
            <a:gdLst/>
            <a:ahLst/>
            <a:cxnLst/>
            <a:rect l="l" t="t" r="r" b="b"/>
            <a:pathLst>
              <a:path w="307975" h="135890">
                <a:moveTo>
                  <a:pt x="307847" y="0"/>
                </a:moveTo>
                <a:lnTo>
                  <a:pt x="0" y="1356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8871204" y="866649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09">
                <a:moveTo>
                  <a:pt x="0" y="28955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8871204" y="895604"/>
            <a:ext cx="251460" cy="147955"/>
          </a:xfrm>
          <a:custGeom>
            <a:avLst/>
            <a:gdLst/>
            <a:ahLst/>
            <a:cxnLst/>
            <a:rect l="l" t="t" r="r" b="b"/>
            <a:pathLst>
              <a:path w="251459" h="147955">
                <a:moveTo>
                  <a:pt x="251459" y="64007"/>
                </a:moveTo>
                <a:lnTo>
                  <a:pt x="68579" y="14782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12495277" y="1747522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1"/>
                </a:moveTo>
                <a:lnTo>
                  <a:pt x="9143" y="22859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8552689" y="2177289"/>
            <a:ext cx="24765" cy="48895"/>
          </a:xfrm>
          <a:custGeom>
            <a:avLst/>
            <a:gdLst/>
            <a:ahLst/>
            <a:cxnLst/>
            <a:rect l="l" t="t" r="r" b="b"/>
            <a:pathLst>
              <a:path w="24765" h="48894">
                <a:moveTo>
                  <a:pt x="24383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4156436" y="7841995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53339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2345925" y="2155952"/>
            <a:ext cx="66040" cy="147955"/>
          </a:xfrm>
          <a:custGeom>
            <a:avLst/>
            <a:gdLst/>
            <a:ahLst/>
            <a:cxnLst/>
            <a:rect l="l" t="t" r="r" b="b"/>
            <a:pathLst>
              <a:path w="66040" h="147955">
                <a:moveTo>
                  <a:pt x="65531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8663940" y="9407143"/>
            <a:ext cx="48896" cy="131446"/>
          </a:xfrm>
          <a:custGeom>
            <a:avLst/>
            <a:gdLst/>
            <a:ahLst/>
            <a:cxnLst/>
            <a:rect l="l" t="t" r="r" b="b"/>
            <a:pathLst>
              <a:path w="48895" h="131445">
                <a:moveTo>
                  <a:pt x="0" y="0"/>
                </a:moveTo>
                <a:lnTo>
                  <a:pt x="48767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2701018" y="2120902"/>
            <a:ext cx="66040" cy="121920"/>
          </a:xfrm>
          <a:custGeom>
            <a:avLst/>
            <a:gdLst/>
            <a:ahLst/>
            <a:cxnLst/>
            <a:rect l="l" t="t" r="r" b="b"/>
            <a:pathLst>
              <a:path w="66040" h="121919">
                <a:moveTo>
                  <a:pt x="0" y="121919"/>
                </a:moveTo>
                <a:lnTo>
                  <a:pt x="9143" y="106679"/>
                </a:lnTo>
                <a:lnTo>
                  <a:pt x="10667" y="103631"/>
                </a:ln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9011411" y="9244077"/>
            <a:ext cx="53339" cy="104138"/>
          </a:xfrm>
          <a:custGeom>
            <a:avLst/>
            <a:gdLst/>
            <a:ahLst/>
            <a:cxnLst/>
            <a:rect l="l" t="t" r="r" b="b"/>
            <a:pathLst>
              <a:path w="53340" h="104140">
                <a:moveTo>
                  <a:pt x="0" y="103631"/>
                </a:moveTo>
                <a:lnTo>
                  <a:pt x="533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8552690" y="1041908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0" y="0"/>
                </a:moveTo>
                <a:lnTo>
                  <a:pt x="9296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8415528" y="1041909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0" y="97535"/>
                </a:move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2606528" y="8957564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13958318" y="8338819"/>
            <a:ext cx="56515" cy="24766"/>
          </a:xfrm>
          <a:custGeom>
            <a:avLst/>
            <a:gdLst/>
            <a:ahLst/>
            <a:cxnLst/>
            <a:rect l="l" t="t" r="r" b="b"/>
            <a:pathLst>
              <a:path w="56515" h="24765">
                <a:moveTo>
                  <a:pt x="56387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1596117" y="8692392"/>
            <a:ext cx="102235" cy="172721"/>
          </a:xfrm>
          <a:custGeom>
            <a:avLst/>
            <a:gdLst/>
            <a:ahLst/>
            <a:cxnLst/>
            <a:rect l="l" t="t" r="r" b="b"/>
            <a:pathLst>
              <a:path w="102234" h="172720">
                <a:moveTo>
                  <a:pt x="0" y="172211"/>
                </a:move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13254228" y="1142498"/>
            <a:ext cx="30480" cy="10795"/>
          </a:xfrm>
          <a:custGeom>
            <a:avLst/>
            <a:gdLst/>
            <a:ahLst/>
            <a:cxnLst/>
            <a:rect l="l" t="t" r="r" b="b"/>
            <a:pathLst>
              <a:path w="30480" h="10794">
                <a:moveTo>
                  <a:pt x="0" y="0"/>
                </a:moveTo>
                <a:lnTo>
                  <a:pt x="30479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11346182" y="2149862"/>
            <a:ext cx="163196" cy="321945"/>
          </a:xfrm>
          <a:custGeom>
            <a:avLst/>
            <a:gdLst/>
            <a:ahLst/>
            <a:cxnLst/>
            <a:rect l="l" t="t" r="r" b="b"/>
            <a:pathLst>
              <a:path w="163195" h="321944">
                <a:moveTo>
                  <a:pt x="0" y="321563"/>
                </a:move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0710675" y="9782048"/>
            <a:ext cx="21591" cy="32384"/>
          </a:xfrm>
          <a:custGeom>
            <a:avLst/>
            <a:gdLst/>
            <a:ahLst/>
            <a:cxnLst/>
            <a:rect l="l" t="t" r="r" b="b"/>
            <a:pathLst>
              <a:path w="21590" h="32384">
                <a:moveTo>
                  <a:pt x="0" y="0"/>
                </a:moveTo>
                <a:lnTo>
                  <a:pt x="21335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2733020" y="2046226"/>
            <a:ext cx="33654" cy="74930"/>
          </a:xfrm>
          <a:custGeom>
            <a:avLst/>
            <a:gdLst/>
            <a:ahLst/>
            <a:cxnLst/>
            <a:rect l="l" t="t" r="r" b="b"/>
            <a:pathLst>
              <a:path w="33654" h="74930">
                <a:moveTo>
                  <a:pt x="33527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12012168" y="8680195"/>
            <a:ext cx="62865" cy="119380"/>
          </a:xfrm>
          <a:custGeom>
            <a:avLst/>
            <a:gdLst/>
            <a:ahLst/>
            <a:cxnLst/>
            <a:rect l="l" t="t" r="r" b="b"/>
            <a:pathLst>
              <a:path w="62865" h="119379">
                <a:moveTo>
                  <a:pt x="0" y="118871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12217907" y="8770117"/>
            <a:ext cx="29209" cy="62865"/>
          </a:xfrm>
          <a:custGeom>
            <a:avLst/>
            <a:gdLst/>
            <a:ahLst/>
            <a:cxnLst/>
            <a:rect l="l" t="t" r="r" b="b"/>
            <a:pathLst>
              <a:path w="29209" h="62865">
                <a:moveTo>
                  <a:pt x="28955" y="0"/>
                </a:moveTo>
                <a:lnTo>
                  <a:pt x="0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4584679" y="1826769"/>
            <a:ext cx="30480" cy="64135"/>
          </a:xfrm>
          <a:custGeom>
            <a:avLst/>
            <a:gdLst/>
            <a:ahLst/>
            <a:cxnLst/>
            <a:rect l="l" t="t" r="r" b="b"/>
            <a:pathLst>
              <a:path w="30480" h="64135">
                <a:moveTo>
                  <a:pt x="0" y="64007"/>
                </a:moveTo>
                <a:lnTo>
                  <a:pt x="304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8322567" y="9407146"/>
            <a:ext cx="341630" cy="142240"/>
          </a:xfrm>
          <a:custGeom>
            <a:avLst/>
            <a:gdLst/>
            <a:ahLst/>
            <a:cxnLst/>
            <a:rect l="l" t="t" r="r" b="b"/>
            <a:pathLst>
              <a:path w="341629" h="142240">
                <a:moveTo>
                  <a:pt x="0" y="141731"/>
                </a:moveTo>
                <a:lnTo>
                  <a:pt x="3413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1381235" y="8459215"/>
            <a:ext cx="318770" cy="166370"/>
          </a:xfrm>
          <a:custGeom>
            <a:avLst/>
            <a:gdLst/>
            <a:ahLst/>
            <a:cxnLst/>
            <a:rect l="l" t="t" r="r" b="b"/>
            <a:pathLst>
              <a:path w="318770" h="166370">
                <a:moveTo>
                  <a:pt x="0" y="0"/>
                </a:moveTo>
                <a:lnTo>
                  <a:pt x="318515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14456667" y="9804908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90" h="9525">
                <a:moveTo>
                  <a:pt x="0" y="914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12089892" y="7102861"/>
            <a:ext cx="79375" cy="157481"/>
          </a:xfrm>
          <a:custGeom>
            <a:avLst/>
            <a:gdLst/>
            <a:ahLst/>
            <a:cxnLst/>
            <a:rect l="l" t="t" r="r" b="b"/>
            <a:pathLst>
              <a:path w="79375" h="157479">
                <a:moveTo>
                  <a:pt x="79247" y="0"/>
                </a:move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2332212" y="7933435"/>
            <a:ext cx="186055" cy="264160"/>
          </a:xfrm>
          <a:custGeom>
            <a:avLst/>
            <a:gdLst/>
            <a:ahLst/>
            <a:cxnLst/>
            <a:rect l="l" t="t" r="r" b="b"/>
            <a:pathLst>
              <a:path w="186054" h="264159">
                <a:moveTo>
                  <a:pt x="0" y="0"/>
                </a:moveTo>
                <a:lnTo>
                  <a:pt x="185927" y="74675"/>
                </a:lnTo>
                <a:lnTo>
                  <a:pt x="161543" y="137159"/>
                </a:lnTo>
                <a:lnTo>
                  <a:pt x="111251" y="2636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12141712" y="7337555"/>
            <a:ext cx="104139" cy="208914"/>
          </a:xfrm>
          <a:custGeom>
            <a:avLst/>
            <a:gdLst/>
            <a:ahLst/>
            <a:cxnLst/>
            <a:rect l="l" t="t" r="r" b="b"/>
            <a:pathLst>
              <a:path w="104140" h="208915">
                <a:moveTo>
                  <a:pt x="103631" y="0"/>
                </a:move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2992101" y="895604"/>
            <a:ext cx="121920" cy="163195"/>
          </a:xfrm>
          <a:custGeom>
            <a:avLst/>
            <a:gdLst/>
            <a:ahLst/>
            <a:cxnLst/>
            <a:rect l="l" t="t" r="r" b="b"/>
            <a:pathLst>
              <a:path w="121919" h="163194">
                <a:moveTo>
                  <a:pt x="121919" y="1630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2638534" y="7403084"/>
            <a:ext cx="50800" cy="116205"/>
          </a:xfrm>
          <a:custGeom>
            <a:avLst/>
            <a:gdLst/>
            <a:ahLst/>
            <a:cxnLst/>
            <a:rect l="l" t="t" r="r" b="b"/>
            <a:pathLst>
              <a:path w="50800" h="116204">
                <a:moveTo>
                  <a:pt x="0" y="0"/>
                </a:moveTo>
                <a:lnTo>
                  <a:pt x="50291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0323577" y="6569463"/>
            <a:ext cx="81280" cy="170815"/>
          </a:xfrm>
          <a:custGeom>
            <a:avLst/>
            <a:gdLst/>
            <a:ahLst/>
            <a:cxnLst/>
            <a:rect l="l" t="t" r="r" b="b"/>
            <a:pathLst>
              <a:path w="81279" h="170815">
                <a:moveTo>
                  <a:pt x="0" y="170687"/>
                </a:moveTo>
                <a:lnTo>
                  <a:pt x="807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2332207" y="7403084"/>
            <a:ext cx="306705" cy="132715"/>
          </a:xfrm>
          <a:custGeom>
            <a:avLst/>
            <a:gdLst/>
            <a:ahLst/>
            <a:cxnLst/>
            <a:rect l="l" t="t" r="r" b="b"/>
            <a:pathLst>
              <a:path w="306704" h="132715">
                <a:moveTo>
                  <a:pt x="0" y="132587"/>
                </a:moveTo>
                <a:lnTo>
                  <a:pt x="3063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9079992" y="866654"/>
            <a:ext cx="43180" cy="93345"/>
          </a:xfrm>
          <a:custGeom>
            <a:avLst/>
            <a:gdLst/>
            <a:ahLst/>
            <a:cxnLst/>
            <a:rect l="l" t="t" r="r" b="b"/>
            <a:pathLst>
              <a:path w="43179" h="93344">
                <a:moveTo>
                  <a:pt x="0" y="0"/>
                </a:moveTo>
                <a:lnTo>
                  <a:pt x="4267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2438888" y="1968503"/>
            <a:ext cx="48896" cy="104138"/>
          </a:xfrm>
          <a:custGeom>
            <a:avLst/>
            <a:gdLst/>
            <a:ahLst/>
            <a:cxnLst/>
            <a:rect l="l" t="t" r="r" b="b"/>
            <a:pathLst>
              <a:path w="48895" h="104139">
                <a:moveTo>
                  <a:pt x="48767" y="1036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8552693" y="1858772"/>
            <a:ext cx="128269" cy="256540"/>
          </a:xfrm>
          <a:custGeom>
            <a:avLst/>
            <a:gdLst/>
            <a:ahLst/>
            <a:cxnLst/>
            <a:rect l="l" t="t" r="r" b="b"/>
            <a:pathLst>
              <a:path w="128270" h="256539">
                <a:moveTo>
                  <a:pt x="128015" y="2560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2074652" y="8680195"/>
            <a:ext cx="78105" cy="40004"/>
          </a:xfrm>
          <a:custGeom>
            <a:avLst/>
            <a:gdLst/>
            <a:ahLst/>
            <a:cxnLst/>
            <a:rect l="l" t="t" r="r" b="b"/>
            <a:pathLst>
              <a:path w="78104" h="40004">
                <a:moveTo>
                  <a:pt x="0" y="0"/>
                </a:moveTo>
                <a:lnTo>
                  <a:pt x="77723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1381236" y="8404351"/>
            <a:ext cx="26035" cy="55245"/>
          </a:xfrm>
          <a:custGeom>
            <a:avLst/>
            <a:gdLst/>
            <a:ahLst/>
            <a:cxnLst/>
            <a:rect l="l" t="t" r="r" b="b"/>
            <a:pathLst>
              <a:path w="26034" h="55245">
                <a:moveTo>
                  <a:pt x="25907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1565636" y="9605267"/>
            <a:ext cx="109855" cy="208914"/>
          </a:xfrm>
          <a:custGeom>
            <a:avLst/>
            <a:gdLst/>
            <a:ahLst/>
            <a:cxnLst/>
            <a:rect l="l" t="t" r="r" b="b"/>
            <a:pathLst>
              <a:path w="109854" h="208915">
                <a:moveTo>
                  <a:pt x="0" y="208787"/>
                </a:moveTo>
                <a:lnTo>
                  <a:pt x="1097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1711940" y="7246117"/>
            <a:ext cx="45720" cy="93345"/>
          </a:xfrm>
          <a:custGeom>
            <a:avLst/>
            <a:gdLst/>
            <a:ahLst/>
            <a:cxnLst/>
            <a:rect l="l" t="t" r="r" b="b"/>
            <a:pathLst>
              <a:path w="45720" h="93345">
                <a:moveTo>
                  <a:pt x="45719" y="0"/>
                </a:move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10482073" y="9439153"/>
            <a:ext cx="86995" cy="60959"/>
          </a:xfrm>
          <a:custGeom>
            <a:avLst/>
            <a:gdLst/>
            <a:ahLst/>
            <a:cxnLst/>
            <a:rect l="l" t="t" r="r" b="b"/>
            <a:pathLst>
              <a:path w="86995" h="60959">
                <a:moveTo>
                  <a:pt x="0" y="0"/>
                </a:moveTo>
                <a:lnTo>
                  <a:pt x="86867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3470637" y="4778755"/>
            <a:ext cx="474346" cy="231775"/>
          </a:xfrm>
          <a:custGeom>
            <a:avLst/>
            <a:gdLst/>
            <a:ahLst/>
            <a:cxnLst/>
            <a:rect l="l" t="t" r="r" b="b"/>
            <a:pathLst>
              <a:path w="474344" h="231775">
                <a:moveTo>
                  <a:pt x="0" y="0"/>
                </a:moveTo>
                <a:lnTo>
                  <a:pt x="47396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8901683" y="9544305"/>
            <a:ext cx="111760" cy="45721"/>
          </a:xfrm>
          <a:custGeom>
            <a:avLst/>
            <a:gdLst/>
            <a:ahLst/>
            <a:cxnLst/>
            <a:rect l="l" t="t" r="r" b="b"/>
            <a:pathLst>
              <a:path w="111759" h="45720">
                <a:moveTo>
                  <a:pt x="111251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4170152" y="2344930"/>
            <a:ext cx="445134" cy="210820"/>
          </a:xfrm>
          <a:custGeom>
            <a:avLst/>
            <a:gdLst/>
            <a:ahLst/>
            <a:cxnLst/>
            <a:rect l="l" t="t" r="r" b="b"/>
            <a:pathLst>
              <a:path w="445134" h="210819">
                <a:moveTo>
                  <a:pt x="0" y="0"/>
                </a:moveTo>
                <a:lnTo>
                  <a:pt x="445007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2990576" y="5766309"/>
            <a:ext cx="271780" cy="132715"/>
          </a:xfrm>
          <a:custGeom>
            <a:avLst/>
            <a:gdLst/>
            <a:ahLst/>
            <a:cxnLst/>
            <a:rect l="l" t="t" r="r" b="b"/>
            <a:pathLst>
              <a:path w="271780" h="132714">
                <a:moveTo>
                  <a:pt x="0" y="0"/>
                </a:moveTo>
                <a:lnTo>
                  <a:pt x="271271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4223493" y="9603740"/>
            <a:ext cx="289559" cy="106680"/>
          </a:xfrm>
          <a:custGeom>
            <a:avLst/>
            <a:gdLst/>
            <a:ahLst/>
            <a:cxnLst/>
            <a:rect l="l" t="t" r="r" b="b"/>
            <a:pathLst>
              <a:path w="289559" h="106679">
                <a:moveTo>
                  <a:pt x="289559" y="10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0945370" y="9635745"/>
            <a:ext cx="33654" cy="18415"/>
          </a:xfrm>
          <a:custGeom>
            <a:avLst/>
            <a:gdLst/>
            <a:ahLst/>
            <a:cxnLst/>
            <a:rect l="l" t="t" r="r" b="b"/>
            <a:pathLst>
              <a:path w="33654" h="18415">
                <a:moveTo>
                  <a:pt x="33527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8322567" y="9548881"/>
            <a:ext cx="106680" cy="238125"/>
          </a:xfrm>
          <a:custGeom>
            <a:avLst/>
            <a:gdLst/>
            <a:ahLst/>
            <a:cxnLst/>
            <a:rect l="l" t="t" r="r" b="b"/>
            <a:pathLst>
              <a:path w="106679" h="238125">
                <a:moveTo>
                  <a:pt x="106679" y="2377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2095988" y="8875270"/>
            <a:ext cx="219710" cy="460374"/>
          </a:xfrm>
          <a:custGeom>
            <a:avLst/>
            <a:gdLst/>
            <a:ahLst/>
            <a:cxnLst/>
            <a:rect l="l" t="t" r="r" b="b"/>
            <a:pathLst>
              <a:path w="219709" h="460375">
                <a:moveTo>
                  <a:pt x="219455" y="0"/>
                </a:moveTo>
                <a:lnTo>
                  <a:pt x="0" y="460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12734547" y="2689353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19">
                <a:moveTo>
                  <a:pt x="0" y="96011"/>
                </a:moveTo>
                <a:lnTo>
                  <a:pt x="502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11862821" y="8597903"/>
            <a:ext cx="18415" cy="47624"/>
          </a:xfrm>
          <a:custGeom>
            <a:avLst/>
            <a:gdLst/>
            <a:ahLst/>
            <a:cxnLst/>
            <a:rect l="l" t="t" r="r" b="b"/>
            <a:pathLst>
              <a:path w="18415" h="47625">
                <a:moveTo>
                  <a:pt x="0" y="4724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2324590" y="8552180"/>
            <a:ext cx="807720" cy="393700"/>
          </a:xfrm>
          <a:custGeom>
            <a:avLst/>
            <a:gdLst/>
            <a:ahLst/>
            <a:cxnLst/>
            <a:rect l="l" t="t" r="r" b="b"/>
            <a:pathLst>
              <a:path w="807719" h="393700">
                <a:moveTo>
                  <a:pt x="807719" y="393191"/>
                </a:moveTo>
                <a:lnTo>
                  <a:pt x="790955" y="385571"/>
                </a:lnTo>
                <a:lnTo>
                  <a:pt x="496823" y="242315"/>
                </a:lnTo>
                <a:lnTo>
                  <a:pt x="280415" y="135635"/>
                </a:lnTo>
                <a:lnTo>
                  <a:pt x="117347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11524488" y="9590025"/>
            <a:ext cx="117475" cy="224154"/>
          </a:xfrm>
          <a:custGeom>
            <a:avLst/>
            <a:gdLst/>
            <a:ahLst/>
            <a:cxnLst/>
            <a:rect l="l" t="t" r="r" b="b"/>
            <a:pathLst>
              <a:path w="117475" h="224154">
                <a:moveTo>
                  <a:pt x="117347" y="0"/>
                </a:moveTo>
                <a:lnTo>
                  <a:pt x="0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0831068" y="8274811"/>
            <a:ext cx="513716" cy="268604"/>
          </a:xfrm>
          <a:custGeom>
            <a:avLst/>
            <a:gdLst/>
            <a:ahLst/>
            <a:cxnLst/>
            <a:rect l="l" t="t" r="r" b="b"/>
            <a:pathLst>
              <a:path w="513715" h="268604">
                <a:moveTo>
                  <a:pt x="0" y="0"/>
                </a:moveTo>
                <a:lnTo>
                  <a:pt x="513587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1710421" y="8751823"/>
            <a:ext cx="201295" cy="387350"/>
          </a:xfrm>
          <a:custGeom>
            <a:avLst/>
            <a:gdLst/>
            <a:ahLst/>
            <a:cxnLst/>
            <a:rect l="l" t="t" r="r" b="b"/>
            <a:pathLst>
              <a:path w="201295" h="387350">
                <a:moveTo>
                  <a:pt x="201167" y="0"/>
                </a:moveTo>
                <a:lnTo>
                  <a:pt x="0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3251182" y="7339076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3958316" y="8363206"/>
            <a:ext cx="5080" cy="9526"/>
          </a:xfrm>
          <a:custGeom>
            <a:avLst/>
            <a:gdLst/>
            <a:ahLst/>
            <a:cxnLst/>
            <a:rect l="l" t="t" r="r" b="b"/>
            <a:pathLst>
              <a:path w="5080" h="9525">
                <a:moveTo>
                  <a:pt x="0" y="0"/>
                </a:moveTo>
                <a:lnTo>
                  <a:pt x="4571" y="9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2822938" y="6343906"/>
            <a:ext cx="342900" cy="143510"/>
          </a:xfrm>
          <a:custGeom>
            <a:avLst/>
            <a:gdLst/>
            <a:ahLst/>
            <a:cxnLst/>
            <a:rect l="l" t="t" r="r" b="b"/>
            <a:pathLst>
              <a:path w="342900" h="143510">
                <a:moveTo>
                  <a:pt x="0" y="143255"/>
                </a:moveTo>
                <a:lnTo>
                  <a:pt x="280415" y="24383"/>
                </a:lnTo>
                <a:lnTo>
                  <a:pt x="3428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1818622" y="8617711"/>
            <a:ext cx="17145" cy="45721"/>
          </a:xfrm>
          <a:custGeom>
            <a:avLst/>
            <a:gdLst/>
            <a:ahLst/>
            <a:cxnLst/>
            <a:rect l="l" t="t" r="r" b="b"/>
            <a:pathLst>
              <a:path w="17145" h="45720">
                <a:moveTo>
                  <a:pt x="0" y="45719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0989564" y="7968489"/>
            <a:ext cx="291465" cy="142240"/>
          </a:xfrm>
          <a:custGeom>
            <a:avLst/>
            <a:gdLst/>
            <a:ahLst/>
            <a:cxnLst/>
            <a:rect l="l" t="t" r="r" b="b"/>
            <a:pathLst>
              <a:path w="291465" h="142240">
                <a:moveTo>
                  <a:pt x="0" y="0"/>
                </a:moveTo>
                <a:lnTo>
                  <a:pt x="291083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13333477" y="7538719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1873483" y="7208012"/>
            <a:ext cx="102235" cy="204470"/>
          </a:xfrm>
          <a:custGeom>
            <a:avLst/>
            <a:gdLst/>
            <a:ahLst/>
            <a:cxnLst/>
            <a:rect l="l" t="t" r="r" b="b"/>
            <a:pathLst>
              <a:path w="102234" h="204470">
                <a:moveTo>
                  <a:pt x="0" y="204215"/>
                </a:moveTo>
                <a:lnTo>
                  <a:pt x="99059" y="6095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4513052" y="9710425"/>
            <a:ext cx="102235" cy="41275"/>
          </a:xfrm>
          <a:custGeom>
            <a:avLst/>
            <a:gdLst/>
            <a:ahLst/>
            <a:cxnLst/>
            <a:rect l="l" t="t" r="r" b="b"/>
            <a:pathLst>
              <a:path w="102234" h="41275">
                <a:moveTo>
                  <a:pt x="0" y="0"/>
                </a:moveTo>
                <a:lnTo>
                  <a:pt x="102107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0652759" y="9513829"/>
            <a:ext cx="102235" cy="93345"/>
          </a:xfrm>
          <a:custGeom>
            <a:avLst/>
            <a:gdLst/>
            <a:ahLst/>
            <a:cxnLst/>
            <a:rect l="l" t="t" r="r" b="b"/>
            <a:pathLst>
              <a:path w="102234" h="93345">
                <a:moveTo>
                  <a:pt x="102107" y="0"/>
                </a:moveTo>
                <a:lnTo>
                  <a:pt x="77723" y="27431"/>
                </a:lnTo>
                <a:lnTo>
                  <a:pt x="57911" y="51815"/>
                </a:lnTo>
                <a:lnTo>
                  <a:pt x="35051" y="7315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2665964" y="2443989"/>
            <a:ext cx="287020" cy="147955"/>
          </a:xfrm>
          <a:custGeom>
            <a:avLst/>
            <a:gdLst/>
            <a:ahLst/>
            <a:cxnLst/>
            <a:rect l="l" t="t" r="r" b="b"/>
            <a:pathLst>
              <a:path w="287020" h="147955">
                <a:moveTo>
                  <a:pt x="286511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4520672" y="4394714"/>
            <a:ext cx="94615" cy="38101"/>
          </a:xfrm>
          <a:custGeom>
            <a:avLst/>
            <a:gdLst/>
            <a:ahLst/>
            <a:cxnLst/>
            <a:rect l="l" t="t" r="r" b="b"/>
            <a:pathLst>
              <a:path w="94615" h="38100">
                <a:moveTo>
                  <a:pt x="94487" y="0"/>
                </a:move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9101328" y="9119113"/>
            <a:ext cx="71755" cy="140335"/>
          </a:xfrm>
          <a:custGeom>
            <a:avLst/>
            <a:gdLst/>
            <a:ahLst/>
            <a:cxnLst/>
            <a:rect l="l" t="t" r="r" b="b"/>
            <a:pathLst>
              <a:path w="71754" h="140334">
                <a:moveTo>
                  <a:pt x="0" y="140207"/>
                </a:moveTo>
                <a:lnTo>
                  <a:pt x="36575" y="68579"/>
                </a:lnTo>
                <a:lnTo>
                  <a:pt x="53339" y="35051"/>
                </a:ln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9172956" y="9119106"/>
            <a:ext cx="368935" cy="181610"/>
          </a:xfrm>
          <a:custGeom>
            <a:avLst/>
            <a:gdLst/>
            <a:ahLst/>
            <a:cxnLst/>
            <a:rect l="l" t="t" r="r" b="b"/>
            <a:pathLst>
              <a:path w="368934" h="181609">
                <a:moveTo>
                  <a:pt x="0" y="0"/>
                </a:moveTo>
                <a:lnTo>
                  <a:pt x="368807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1513823" y="8820404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0" y="0"/>
                </a:moveTo>
                <a:lnTo>
                  <a:pt x="82295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2185908" y="2802128"/>
            <a:ext cx="88899" cy="173990"/>
          </a:xfrm>
          <a:custGeom>
            <a:avLst/>
            <a:gdLst/>
            <a:ahLst/>
            <a:cxnLst/>
            <a:rect l="l" t="t" r="r" b="b"/>
            <a:pathLst>
              <a:path w="88900" h="173989">
                <a:moveTo>
                  <a:pt x="0" y="173735"/>
                </a:moveTo>
                <a:lnTo>
                  <a:pt x="883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3687043" y="9481820"/>
            <a:ext cx="152400" cy="332740"/>
          </a:xfrm>
          <a:custGeom>
            <a:avLst/>
            <a:gdLst/>
            <a:ahLst/>
            <a:cxnLst/>
            <a:rect l="l" t="t" r="r" b="b"/>
            <a:pathLst>
              <a:path w="152400" h="332740">
                <a:moveTo>
                  <a:pt x="0" y="0"/>
                </a:moveTo>
                <a:lnTo>
                  <a:pt x="152399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1756139" y="8642102"/>
            <a:ext cx="26035" cy="78105"/>
          </a:xfrm>
          <a:custGeom>
            <a:avLst/>
            <a:gdLst/>
            <a:ahLst/>
            <a:cxnLst/>
            <a:rect l="l" t="t" r="r" b="b"/>
            <a:pathLst>
              <a:path w="26034" h="78104">
                <a:moveTo>
                  <a:pt x="0" y="77723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3174979" y="6089395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1835383" y="8617713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0" y="0"/>
                </a:moveTo>
                <a:lnTo>
                  <a:pt x="27431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1911583" y="8645145"/>
            <a:ext cx="56515" cy="106680"/>
          </a:xfrm>
          <a:custGeom>
            <a:avLst/>
            <a:gdLst/>
            <a:ahLst/>
            <a:cxnLst/>
            <a:rect l="l" t="t" r="r" b="b"/>
            <a:pathLst>
              <a:path w="56515" h="106679">
                <a:moveTo>
                  <a:pt x="56387" y="0"/>
                </a:move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1719560" y="7116570"/>
            <a:ext cx="58419" cy="113031"/>
          </a:xfrm>
          <a:custGeom>
            <a:avLst/>
            <a:gdLst/>
            <a:ahLst/>
            <a:cxnLst/>
            <a:rect l="l" t="t" r="r" b="b"/>
            <a:pathLst>
              <a:path w="58420" h="113029">
                <a:moveTo>
                  <a:pt x="57911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0218420" y="9489442"/>
            <a:ext cx="281939" cy="142240"/>
          </a:xfrm>
          <a:custGeom>
            <a:avLst/>
            <a:gdLst/>
            <a:ahLst/>
            <a:cxnLst/>
            <a:rect l="l" t="t" r="r" b="b"/>
            <a:pathLst>
              <a:path w="281940" h="142240">
                <a:moveTo>
                  <a:pt x="0" y="0"/>
                </a:moveTo>
                <a:lnTo>
                  <a:pt x="281939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2851895" y="1974602"/>
            <a:ext cx="260985" cy="304799"/>
          </a:xfrm>
          <a:custGeom>
            <a:avLst/>
            <a:gdLst/>
            <a:ahLst/>
            <a:cxnLst/>
            <a:rect l="l" t="t" r="r" b="b"/>
            <a:pathLst>
              <a:path w="260984" h="304800">
                <a:moveTo>
                  <a:pt x="0" y="0"/>
                </a:moveTo>
                <a:lnTo>
                  <a:pt x="260603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0" y="0"/>
                </a:moveTo>
                <a:lnTo>
                  <a:pt x="50291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3501115" y="8082788"/>
            <a:ext cx="86995" cy="203200"/>
          </a:xfrm>
          <a:custGeom>
            <a:avLst/>
            <a:gdLst/>
            <a:ahLst/>
            <a:cxnLst/>
            <a:rect l="l" t="t" r="r" b="b"/>
            <a:pathLst>
              <a:path w="86994" h="203200">
                <a:moveTo>
                  <a:pt x="86867" y="2026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1782044" y="8642094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90">
                <a:moveTo>
                  <a:pt x="0" y="0"/>
                </a:moveTo>
                <a:lnTo>
                  <a:pt x="36575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2893040" y="5969001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281939" y="13715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1780521" y="9690613"/>
            <a:ext cx="64135" cy="123825"/>
          </a:xfrm>
          <a:custGeom>
            <a:avLst/>
            <a:gdLst/>
            <a:ahLst/>
            <a:cxnLst/>
            <a:rect l="l" t="t" r="r" b="b"/>
            <a:pathLst>
              <a:path w="64134" h="123825">
                <a:moveTo>
                  <a:pt x="64007" y="0"/>
                </a:move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0500358" y="9631172"/>
            <a:ext cx="135891" cy="182879"/>
          </a:xfrm>
          <a:custGeom>
            <a:avLst/>
            <a:gdLst/>
            <a:ahLst/>
            <a:cxnLst/>
            <a:rect l="l" t="t" r="r" b="b"/>
            <a:pathLst>
              <a:path w="135890" h="182879">
                <a:moveTo>
                  <a:pt x="0" y="0"/>
                </a:moveTo>
                <a:lnTo>
                  <a:pt x="13563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2573004" y="2242825"/>
            <a:ext cx="128269" cy="105411"/>
          </a:xfrm>
          <a:custGeom>
            <a:avLst/>
            <a:gdLst/>
            <a:ahLst/>
            <a:cxnLst/>
            <a:rect l="l" t="t" r="r" b="b"/>
            <a:pathLst>
              <a:path w="128270" h="105410">
                <a:moveTo>
                  <a:pt x="0" y="105155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9012936" y="9544306"/>
            <a:ext cx="330835" cy="161924"/>
          </a:xfrm>
          <a:custGeom>
            <a:avLst/>
            <a:gdLst/>
            <a:ahLst/>
            <a:cxnLst/>
            <a:rect l="l" t="t" r="r" b="b"/>
            <a:pathLst>
              <a:path w="330834" h="161925">
                <a:moveTo>
                  <a:pt x="330707" y="1615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0256521" y="6758433"/>
            <a:ext cx="109855" cy="216534"/>
          </a:xfrm>
          <a:custGeom>
            <a:avLst/>
            <a:gdLst/>
            <a:ahLst/>
            <a:cxnLst/>
            <a:rect l="l" t="t" r="r" b="b"/>
            <a:pathLst>
              <a:path w="109854" h="216534">
                <a:moveTo>
                  <a:pt x="109727" y="0"/>
                </a:moveTo>
                <a:lnTo>
                  <a:pt x="21335" y="175259"/>
                </a:lnTo>
                <a:lnTo>
                  <a:pt x="0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1431525" y="8820404"/>
            <a:ext cx="82550" cy="181610"/>
          </a:xfrm>
          <a:custGeom>
            <a:avLst/>
            <a:gdLst/>
            <a:ahLst/>
            <a:cxnLst/>
            <a:rect l="l" t="t" r="r" b="b"/>
            <a:pathLst>
              <a:path w="82550" h="181609">
                <a:moveTo>
                  <a:pt x="0" y="18135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0187943" y="6974840"/>
            <a:ext cx="68581" cy="135889"/>
          </a:xfrm>
          <a:custGeom>
            <a:avLst/>
            <a:gdLst/>
            <a:ahLst/>
            <a:cxnLst/>
            <a:rect l="l" t="t" r="r" b="b"/>
            <a:pathLst>
              <a:path w="68579" h="135890">
                <a:moveTo>
                  <a:pt x="0" y="135635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3284708" y="1108966"/>
            <a:ext cx="9526" cy="44450"/>
          </a:xfrm>
          <a:custGeom>
            <a:avLst/>
            <a:gdLst/>
            <a:ahLst/>
            <a:cxnLst/>
            <a:rect l="l" t="t" r="r" b="b"/>
            <a:pathLst>
              <a:path w="9525" h="44450">
                <a:moveTo>
                  <a:pt x="0" y="44195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1486391" y="6971791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3293852" y="1051053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30" h="58419">
                <a:moveTo>
                  <a:pt x="36575" y="0"/>
                </a:moveTo>
                <a:lnTo>
                  <a:pt x="0" y="579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2358119" y="8788402"/>
            <a:ext cx="163196" cy="71756"/>
          </a:xfrm>
          <a:custGeom>
            <a:avLst/>
            <a:gdLst/>
            <a:ahLst/>
            <a:cxnLst/>
            <a:rect l="l" t="t" r="r" b="b"/>
            <a:pathLst>
              <a:path w="163195" h="71754">
                <a:moveTo>
                  <a:pt x="0" y="0"/>
                </a:moveTo>
                <a:lnTo>
                  <a:pt x="163067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2537947" y="7596632"/>
            <a:ext cx="251460" cy="591820"/>
          </a:xfrm>
          <a:custGeom>
            <a:avLst/>
            <a:gdLst/>
            <a:ahLst/>
            <a:cxnLst/>
            <a:rect l="l" t="t" r="r" b="b"/>
            <a:pathLst>
              <a:path w="251459" h="591820">
                <a:moveTo>
                  <a:pt x="251459" y="591311"/>
                </a:moveTo>
                <a:lnTo>
                  <a:pt x="105155" y="2468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0568942" y="9500107"/>
            <a:ext cx="83820" cy="106680"/>
          </a:xfrm>
          <a:custGeom>
            <a:avLst/>
            <a:gdLst/>
            <a:ahLst/>
            <a:cxnLst/>
            <a:rect l="l" t="t" r="r" b="b"/>
            <a:pathLst>
              <a:path w="83820" h="106679">
                <a:moveTo>
                  <a:pt x="0" y="0"/>
                </a:moveTo>
                <a:lnTo>
                  <a:pt x="83819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3021061" y="1308614"/>
            <a:ext cx="154305" cy="321945"/>
          </a:xfrm>
          <a:custGeom>
            <a:avLst/>
            <a:gdLst/>
            <a:ahLst/>
            <a:cxnLst/>
            <a:rect l="l" t="t" r="r" b="b"/>
            <a:pathLst>
              <a:path w="154305" h="321944">
                <a:moveTo>
                  <a:pt x="0" y="321563"/>
                </a:moveTo>
                <a:lnTo>
                  <a:pt x="135635" y="39623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3181076" y="5371592"/>
            <a:ext cx="474346" cy="231775"/>
          </a:xfrm>
          <a:custGeom>
            <a:avLst/>
            <a:gdLst/>
            <a:ahLst/>
            <a:cxnLst/>
            <a:rect l="l" t="t" r="r" b="b"/>
            <a:pathLst>
              <a:path w="474344" h="231775">
                <a:moveTo>
                  <a:pt x="473963" y="231647"/>
                </a:move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2495276" y="1774953"/>
            <a:ext cx="71755" cy="132715"/>
          </a:xfrm>
          <a:custGeom>
            <a:avLst/>
            <a:gdLst/>
            <a:ahLst/>
            <a:cxnLst/>
            <a:rect l="l" t="t" r="r" b="b"/>
            <a:pathLst>
              <a:path w="71754" h="132714">
                <a:moveTo>
                  <a:pt x="7162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2451080" y="9175501"/>
            <a:ext cx="173990" cy="337185"/>
          </a:xfrm>
          <a:custGeom>
            <a:avLst/>
            <a:gdLst/>
            <a:ahLst/>
            <a:cxnLst/>
            <a:rect l="l" t="t" r="r" b="b"/>
            <a:pathLst>
              <a:path w="173990" h="337184">
                <a:moveTo>
                  <a:pt x="173735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3930887" y="8136127"/>
            <a:ext cx="83820" cy="203200"/>
          </a:xfrm>
          <a:custGeom>
            <a:avLst/>
            <a:gdLst/>
            <a:ahLst/>
            <a:cxnLst/>
            <a:rect l="l" t="t" r="r" b="b"/>
            <a:pathLst>
              <a:path w="83819" h="203200">
                <a:moveTo>
                  <a:pt x="0" y="0"/>
                </a:moveTo>
                <a:lnTo>
                  <a:pt x="83819" y="202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2217911" y="8832599"/>
            <a:ext cx="97790" cy="43181"/>
          </a:xfrm>
          <a:custGeom>
            <a:avLst/>
            <a:gdLst/>
            <a:ahLst/>
            <a:cxnLst/>
            <a:rect l="l" t="t" r="r" b="b"/>
            <a:pathLst>
              <a:path w="97790" h="43179">
                <a:moveTo>
                  <a:pt x="0" y="0"/>
                </a:moveTo>
                <a:lnTo>
                  <a:pt x="97535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0323576" y="6740144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4478000" y="9710422"/>
            <a:ext cx="35560" cy="94614"/>
          </a:xfrm>
          <a:custGeom>
            <a:avLst/>
            <a:gdLst/>
            <a:ahLst/>
            <a:cxnLst/>
            <a:rect l="l" t="t" r="r" b="b"/>
            <a:pathLst>
              <a:path w="35559" h="94615">
                <a:moveTo>
                  <a:pt x="0" y="94487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3676376" y="8372348"/>
            <a:ext cx="287020" cy="121920"/>
          </a:xfrm>
          <a:custGeom>
            <a:avLst/>
            <a:gdLst/>
            <a:ahLst/>
            <a:cxnLst/>
            <a:rect l="l" t="t" r="r" b="b"/>
            <a:pathLst>
              <a:path w="287019" h="121920">
                <a:moveTo>
                  <a:pt x="286511" y="0"/>
                </a:moveTo>
                <a:lnTo>
                  <a:pt x="0" y="121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3165836" y="6343904"/>
            <a:ext cx="85725" cy="196850"/>
          </a:xfrm>
          <a:custGeom>
            <a:avLst/>
            <a:gdLst/>
            <a:ahLst/>
            <a:cxnLst/>
            <a:rect l="l" t="t" r="r" b="b"/>
            <a:pathLst>
              <a:path w="85725" h="196850">
                <a:moveTo>
                  <a:pt x="0" y="0"/>
                </a:moveTo>
                <a:lnTo>
                  <a:pt x="8534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0512555" y="6718806"/>
            <a:ext cx="60961" cy="113031"/>
          </a:xfrm>
          <a:custGeom>
            <a:avLst/>
            <a:gdLst/>
            <a:ahLst/>
            <a:cxnLst/>
            <a:rect l="l" t="t" r="r" b="b"/>
            <a:pathLst>
              <a:path w="60959" h="113029">
                <a:moveTo>
                  <a:pt x="60959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11629646" y="8625337"/>
            <a:ext cx="70485" cy="66039"/>
          </a:xfrm>
          <a:custGeom>
            <a:avLst/>
            <a:gdLst/>
            <a:ahLst/>
            <a:cxnLst/>
            <a:rect l="l" t="t" r="r" b="b"/>
            <a:pathLst>
              <a:path w="70484" h="66040">
                <a:moveTo>
                  <a:pt x="70103" y="0"/>
                </a:moveTo>
                <a:lnTo>
                  <a:pt x="0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3078967" y="6968746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3417298" y="788466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3964417" y="2736596"/>
            <a:ext cx="650875" cy="334010"/>
          </a:xfrm>
          <a:custGeom>
            <a:avLst/>
            <a:gdLst/>
            <a:ahLst/>
            <a:cxnLst/>
            <a:rect l="l" t="t" r="r" b="b"/>
            <a:pathLst>
              <a:path w="650875" h="334010">
                <a:moveTo>
                  <a:pt x="650747" y="3337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3488923" y="9573260"/>
            <a:ext cx="111760" cy="241300"/>
          </a:xfrm>
          <a:custGeom>
            <a:avLst/>
            <a:gdLst/>
            <a:ahLst/>
            <a:cxnLst/>
            <a:rect l="l" t="t" r="r" b="b"/>
            <a:pathLst>
              <a:path w="111759" h="241300">
                <a:moveTo>
                  <a:pt x="0" y="0"/>
                </a:moveTo>
                <a:lnTo>
                  <a:pt x="111251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3333479" y="7686548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83819" y="1965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4595347" y="101295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8901687" y="9590025"/>
            <a:ext cx="399415" cy="201296"/>
          </a:xfrm>
          <a:custGeom>
            <a:avLst/>
            <a:gdLst/>
            <a:ahLst/>
            <a:cxnLst/>
            <a:rect l="l" t="t" r="r" b="b"/>
            <a:pathLst>
              <a:path w="399415" h="201295">
                <a:moveTo>
                  <a:pt x="0" y="0"/>
                </a:moveTo>
                <a:lnTo>
                  <a:pt x="39928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10895077" y="8149844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3021056" y="1630173"/>
            <a:ext cx="327660" cy="166370"/>
          </a:xfrm>
          <a:custGeom>
            <a:avLst/>
            <a:gdLst/>
            <a:ahLst/>
            <a:cxnLst/>
            <a:rect l="l" t="t" r="r" b="b"/>
            <a:pathLst>
              <a:path w="327659" h="166369">
                <a:moveTo>
                  <a:pt x="327659" y="1661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0771635" y="9477250"/>
            <a:ext cx="203199" cy="104138"/>
          </a:xfrm>
          <a:custGeom>
            <a:avLst/>
            <a:gdLst/>
            <a:ahLst/>
            <a:cxnLst/>
            <a:rect l="l" t="t" r="r" b="b"/>
            <a:pathLst>
              <a:path w="203200" h="104140">
                <a:moveTo>
                  <a:pt x="202691" y="1036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1887203" y="8719820"/>
            <a:ext cx="265430" cy="510540"/>
          </a:xfrm>
          <a:custGeom>
            <a:avLst/>
            <a:gdLst/>
            <a:ahLst/>
            <a:cxnLst/>
            <a:rect l="l" t="t" r="r" b="b"/>
            <a:pathLst>
              <a:path w="265429" h="510540">
                <a:moveTo>
                  <a:pt x="265175" y="0"/>
                </a:moveTo>
                <a:lnTo>
                  <a:pt x="0" y="5105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0" y="0"/>
                </a:moveTo>
                <a:lnTo>
                  <a:pt x="94487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4292071" y="1778000"/>
            <a:ext cx="266700" cy="147955"/>
          </a:xfrm>
          <a:custGeom>
            <a:avLst/>
            <a:gdLst/>
            <a:ahLst/>
            <a:cxnLst/>
            <a:rect l="l" t="t" r="r" b="b"/>
            <a:pathLst>
              <a:path w="266700" h="147955">
                <a:moveTo>
                  <a:pt x="266699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8703564" y="9673849"/>
            <a:ext cx="281939" cy="140335"/>
          </a:xfrm>
          <a:custGeom>
            <a:avLst/>
            <a:gdLst/>
            <a:ahLst/>
            <a:cxnLst/>
            <a:rect l="l" t="t" r="r" b="b"/>
            <a:pathLst>
              <a:path w="281940" h="140334">
                <a:moveTo>
                  <a:pt x="0" y="0"/>
                </a:moveTo>
                <a:lnTo>
                  <a:pt x="281939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4558773" y="1810004"/>
            <a:ext cx="56515" cy="116205"/>
          </a:xfrm>
          <a:custGeom>
            <a:avLst/>
            <a:gdLst/>
            <a:ahLst/>
            <a:cxnLst/>
            <a:rect l="l" t="t" r="r" b="b"/>
            <a:pathLst>
              <a:path w="56515" h="116205">
                <a:moveTo>
                  <a:pt x="56387" y="0"/>
                </a:moveTo>
                <a:lnTo>
                  <a:pt x="6095" y="103631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3164313" y="7168389"/>
            <a:ext cx="277496" cy="120649"/>
          </a:xfrm>
          <a:custGeom>
            <a:avLst/>
            <a:gdLst/>
            <a:ahLst/>
            <a:cxnLst/>
            <a:rect l="l" t="t" r="r" b="b"/>
            <a:pathLst>
              <a:path w="277494" h="120650">
                <a:moveTo>
                  <a:pt x="277367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3587988" y="8285482"/>
            <a:ext cx="88899" cy="208914"/>
          </a:xfrm>
          <a:custGeom>
            <a:avLst/>
            <a:gdLst/>
            <a:ahLst/>
            <a:cxnLst/>
            <a:rect l="l" t="t" r="r" b="b"/>
            <a:pathLst>
              <a:path w="88900" h="208915">
                <a:moveTo>
                  <a:pt x="88391" y="2087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1714988" y="8494268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4046707" y="2570479"/>
            <a:ext cx="568961" cy="289561"/>
          </a:xfrm>
          <a:custGeom>
            <a:avLst/>
            <a:gdLst/>
            <a:ahLst/>
            <a:cxnLst/>
            <a:rect l="l" t="t" r="r" b="b"/>
            <a:pathLst>
              <a:path w="568959" h="289560">
                <a:moveTo>
                  <a:pt x="0" y="0"/>
                </a:moveTo>
                <a:lnTo>
                  <a:pt x="568451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1271504" y="8543040"/>
            <a:ext cx="73660" cy="140335"/>
          </a:xfrm>
          <a:custGeom>
            <a:avLst/>
            <a:gdLst/>
            <a:ahLst/>
            <a:cxnLst/>
            <a:rect l="l" t="t" r="r" b="b"/>
            <a:pathLst>
              <a:path w="73659" h="140334">
                <a:moveTo>
                  <a:pt x="73151" y="0"/>
                </a:move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14587728" y="1089152"/>
            <a:ext cx="27940" cy="15240"/>
          </a:xfrm>
          <a:custGeom>
            <a:avLst/>
            <a:gdLst/>
            <a:ahLst/>
            <a:cxnLst/>
            <a:rect l="l" t="t" r="r" b="b"/>
            <a:pathLst>
              <a:path w="27940" h="15240">
                <a:moveTo>
                  <a:pt x="0" y="0"/>
                </a:moveTo>
                <a:lnTo>
                  <a:pt x="27431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2733018" y="1974598"/>
            <a:ext cx="119380" cy="71756"/>
          </a:xfrm>
          <a:custGeom>
            <a:avLst/>
            <a:gdLst/>
            <a:ahLst/>
            <a:cxnLst/>
            <a:rect l="l" t="t" r="r" b="b"/>
            <a:pathLst>
              <a:path w="119379" h="71755">
                <a:moveTo>
                  <a:pt x="0" y="71627"/>
                </a:moveTo>
                <a:lnTo>
                  <a:pt x="118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0149844" y="9623553"/>
            <a:ext cx="297181" cy="147955"/>
          </a:xfrm>
          <a:custGeom>
            <a:avLst/>
            <a:gdLst/>
            <a:ahLst/>
            <a:cxnLst/>
            <a:rect l="l" t="t" r="r" b="b"/>
            <a:pathLst>
              <a:path w="297179" h="147954">
                <a:moveTo>
                  <a:pt x="0" y="0"/>
                </a:moveTo>
                <a:lnTo>
                  <a:pt x="29717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3203939" y="999236"/>
            <a:ext cx="44450" cy="96520"/>
          </a:xfrm>
          <a:custGeom>
            <a:avLst/>
            <a:gdLst/>
            <a:ahLst/>
            <a:cxnLst/>
            <a:rect l="l" t="t" r="r" b="b"/>
            <a:pathLst>
              <a:path w="44450" h="96519">
                <a:moveTo>
                  <a:pt x="44195" y="960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2789407" y="8076692"/>
            <a:ext cx="245745" cy="111760"/>
          </a:xfrm>
          <a:custGeom>
            <a:avLst/>
            <a:gdLst/>
            <a:ahLst/>
            <a:cxnLst/>
            <a:rect l="l" t="t" r="r" b="b"/>
            <a:pathLst>
              <a:path w="245744" h="111759">
                <a:moveTo>
                  <a:pt x="0" y="111251"/>
                </a:moveTo>
                <a:lnTo>
                  <a:pt x="22859" y="100583"/>
                </a:lnTo>
                <a:lnTo>
                  <a:pt x="82295" y="74675"/>
                </a:lnTo>
                <a:lnTo>
                  <a:pt x="2453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3174979" y="1308612"/>
            <a:ext cx="340361" cy="158750"/>
          </a:xfrm>
          <a:custGeom>
            <a:avLst/>
            <a:gdLst/>
            <a:ahLst/>
            <a:cxnLst/>
            <a:rect l="l" t="t" r="r" b="b"/>
            <a:pathLst>
              <a:path w="340359" h="158750">
                <a:moveTo>
                  <a:pt x="0" y="0"/>
                </a:moveTo>
                <a:lnTo>
                  <a:pt x="339851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1734802" y="7087616"/>
            <a:ext cx="241300" cy="120649"/>
          </a:xfrm>
          <a:custGeom>
            <a:avLst/>
            <a:gdLst/>
            <a:ahLst/>
            <a:cxnLst/>
            <a:rect l="l" t="t" r="r" b="b"/>
            <a:pathLst>
              <a:path w="241300" h="120650">
                <a:moveTo>
                  <a:pt x="240791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2537951" y="7489952"/>
            <a:ext cx="247015" cy="106680"/>
          </a:xfrm>
          <a:custGeom>
            <a:avLst/>
            <a:gdLst/>
            <a:ahLst/>
            <a:cxnLst/>
            <a:rect l="l" t="t" r="r" b="b"/>
            <a:pathLst>
              <a:path w="247015" h="106679">
                <a:moveTo>
                  <a:pt x="0" y="106679"/>
                </a:moveTo>
                <a:lnTo>
                  <a:pt x="82295" y="71627"/>
                </a:lnTo>
                <a:lnTo>
                  <a:pt x="2468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0652760" y="9606789"/>
            <a:ext cx="108584" cy="142240"/>
          </a:xfrm>
          <a:custGeom>
            <a:avLst/>
            <a:gdLst/>
            <a:ahLst/>
            <a:cxnLst/>
            <a:rect l="l" t="t" r="r" b="b"/>
            <a:pathLst>
              <a:path w="108584" h="142240">
                <a:moveTo>
                  <a:pt x="0" y="0"/>
                </a:moveTo>
                <a:lnTo>
                  <a:pt x="108203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4493241" y="1284225"/>
            <a:ext cx="121920" cy="59690"/>
          </a:xfrm>
          <a:custGeom>
            <a:avLst/>
            <a:gdLst/>
            <a:ahLst/>
            <a:cxnLst/>
            <a:rect l="l" t="t" r="r" b="b"/>
            <a:pathLst>
              <a:path w="121919" h="59690">
                <a:moveTo>
                  <a:pt x="0" y="0"/>
                </a:moveTo>
                <a:lnTo>
                  <a:pt x="121919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0849358" y="3597656"/>
            <a:ext cx="59690" cy="158750"/>
          </a:xfrm>
          <a:custGeom>
            <a:avLst/>
            <a:gdLst/>
            <a:ahLst/>
            <a:cxnLst/>
            <a:rect l="l" t="t" r="r" b="b"/>
            <a:pathLst>
              <a:path w="59690" h="158750">
                <a:moveTo>
                  <a:pt x="0" y="0"/>
                </a:moveTo>
                <a:lnTo>
                  <a:pt x="5943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0404351" y="6563359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6095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1373612" y="8183372"/>
            <a:ext cx="102235" cy="204470"/>
          </a:xfrm>
          <a:custGeom>
            <a:avLst/>
            <a:gdLst/>
            <a:ahLst/>
            <a:cxnLst/>
            <a:rect l="l" t="t" r="r" b="b"/>
            <a:pathLst>
              <a:path w="102234" h="204470">
                <a:moveTo>
                  <a:pt x="0" y="204215"/>
                </a:moveTo>
                <a:lnTo>
                  <a:pt x="94487" y="16763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2620244" y="1998980"/>
            <a:ext cx="53339" cy="26033"/>
          </a:xfrm>
          <a:custGeom>
            <a:avLst/>
            <a:gdLst/>
            <a:ahLst/>
            <a:cxnLst/>
            <a:rect l="l" t="t" r="r" b="b"/>
            <a:pathLst>
              <a:path w="53340" h="26035">
                <a:moveTo>
                  <a:pt x="53339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2487656" y="2011179"/>
            <a:ext cx="127000" cy="60959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126491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2438893" y="1907546"/>
            <a:ext cx="128269" cy="60959"/>
          </a:xfrm>
          <a:custGeom>
            <a:avLst/>
            <a:gdLst/>
            <a:ahLst/>
            <a:cxnLst/>
            <a:rect l="l" t="t" r="r" b="b"/>
            <a:pathLst>
              <a:path w="128270" h="60960">
                <a:moveTo>
                  <a:pt x="0" y="60959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3423395" y="866649"/>
            <a:ext cx="18415" cy="29210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287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2701018" y="2242827"/>
            <a:ext cx="43180" cy="62865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0" y="0"/>
                </a:moveTo>
                <a:lnTo>
                  <a:pt x="4267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2504420" y="8896610"/>
            <a:ext cx="134620" cy="60959"/>
          </a:xfrm>
          <a:custGeom>
            <a:avLst/>
            <a:gdLst/>
            <a:ahLst/>
            <a:cxnLst/>
            <a:rect l="l" t="t" r="r" b="b"/>
            <a:pathLst>
              <a:path w="134620" h="60959">
                <a:moveTo>
                  <a:pt x="0" y="0"/>
                </a:moveTo>
                <a:lnTo>
                  <a:pt x="134111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0079736" y="9760716"/>
            <a:ext cx="108584" cy="53341"/>
          </a:xfrm>
          <a:custGeom>
            <a:avLst/>
            <a:gdLst/>
            <a:ahLst/>
            <a:cxnLst/>
            <a:rect l="l" t="t" r="r" b="b"/>
            <a:pathLst>
              <a:path w="108584" h="53340">
                <a:moveTo>
                  <a:pt x="0" y="0"/>
                </a:moveTo>
                <a:lnTo>
                  <a:pt x="10820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10256522" y="6974841"/>
            <a:ext cx="372111" cy="182879"/>
          </a:xfrm>
          <a:custGeom>
            <a:avLst/>
            <a:gdLst/>
            <a:ahLst/>
            <a:cxnLst/>
            <a:rect l="l" t="t" r="r" b="b"/>
            <a:pathLst>
              <a:path w="372109" h="182879">
                <a:moveTo>
                  <a:pt x="0" y="0"/>
                </a:moveTo>
                <a:lnTo>
                  <a:pt x="53339" y="25907"/>
                </a:lnTo>
                <a:lnTo>
                  <a:pt x="37185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4304262" y="1419860"/>
            <a:ext cx="135891" cy="67310"/>
          </a:xfrm>
          <a:custGeom>
            <a:avLst/>
            <a:gdLst/>
            <a:ahLst/>
            <a:cxnLst/>
            <a:rect l="l" t="t" r="r" b="b"/>
            <a:pathLst>
              <a:path w="135890" h="67309">
                <a:moveTo>
                  <a:pt x="135635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13359389" y="5705350"/>
            <a:ext cx="10795" cy="26033"/>
          </a:xfrm>
          <a:custGeom>
            <a:avLst/>
            <a:gdLst/>
            <a:ahLst/>
            <a:cxnLst/>
            <a:rect l="l" t="t" r="r" b="b"/>
            <a:pathLst>
              <a:path w="10794" h="26035">
                <a:moveTo>
                  <a:pt x="10667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0974328" y="9320276"/>
            <a:ext cx="139065" cy="260986"/>
          </a:xfrm>
          <a:custGeom>
            <a:avLst/>
            <a:gdLst/>
            <a:ahLst/>
            <a:cxnLst/>
            <a:rect l="l" t="t" r="r" b="b"/>
            <a:pathLst>
              <a:path w="139065" h="260984">
                <a:moveTo>
                  <a:pt x="138683" y="0"/>
                </a:moveTo>
                <a:lnTo>
                  <a:pt x="0" y="260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11390376" y="7166869"/>
            <a:ext cx="321945" cy="172721"/>
          </a:xfrm>
          <a:custGeom>
            <a:avLst/>
            <a:gdLst/>
            <a:ahLst/>
            <a:cxnLst/>
            <a:rect l="l" t="t" r="r" b="b"/>
            <a:pathLst>
              <a:path w="321945" h="172720">
                <a:moveTo>
                  <a:pt x="321563" y="17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2743689" y="2305304"/>
            <a:ext cx="281939" cy="147955"/>
          </a:xfrm>
          <a:custGeom>
            <a:avLst/>
            <a:gdLst/>
            <a:ahLst/>
            <a:cxnLst/>
            <a:rect l="l" t="t" r="r" b="b"/>
            <a:pathLst>
              <a:path w="281940" h="147955">
                <a:moveTo>
                  <a:pt x="0" y="0"/>
                </a:moveTo>
                <a:lnTo>
                  <a:pt x="28193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2152376" y="8719819"/>
            <a:ext cx="94615" cy="50801"/>
          </a:xfrm>
          <a:custGeom>
            <a:avLst/>
            <a:gdLst/>
            <a:ahLst/>
            <a:cxnLst/>
            <a:rect l="l" t="t" r="r" b="b"/>
            <a:pathLst>
              <a:path w="94615" h="50800">
                <a:moveTo>
                  <a:pt x="0" y="0"/>
                </a:moveTo>
                <a:lnTo>
                  <a:pt x="94487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2624819" y="9175501"/>
            <a:ext cx="304800" cy="155575"/>
          </a:xfrm>
          <a:custGeom>
            <a:avLst/>
            <a:gdLst/>
            <a:ahLst/>
            <a:cxnLst/>
            <a:rect l="l" t="t" r="r" b="b"/>
            <a:pathLst>
              <a:path w="304800" h="155575">
                <a:moveTo>
                  <a:pt x="0" y="0"/>
                </a:moveTo>
                <a:lnTo>
                  <a:pt x="182879" y="92963"/>
                </a:lnTo>
                <a:lnTo>
                  <a:pt x="304799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1106915" y="9417816"/>
            <a:ext cx="200025" cy="396241"/>
          </a:xfrm>
          <a:custGeom>
            <a:avLst/>
            <a:gdLst/>
            <a:ahLst/>
            <a:cxnLst/>
            <a:rect l="l" t="t" r="r" b="b"/>
            <a:pathLst>
              <a:path w="200025" h="396240">
                <a:moveTo>
                  <a:pt x="199643" y="0"/>
                </a:move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0512553" y="6831585"/>
            <a:ext cx="227328" cy="104138"/>
          </a:xfrm>
          <a:custGeom>
            <a:avLst/>
            <a:gdLst/>
            <a:ahLst/>
            <a:cxnLst/>
            <a:rect l="l" t="t" r="r" b="b"/>
            <a:pathLst>
              <a:path w="227329" h="104140">
                <a:moveTo>
                  <a:pt x="0" y="0"/>
                </a:moveTo>
                <a:lnTo>
                  <a:pt x="227075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11911584" y="8751825"/>
            <a:ext cx="100965" cy="47624"/>
          </a:xfrm>
          <a:custGeom>
            <a:avLst/>
            <a:gdLst/>
            <a:ahLst/>
            <a:cxnLst/>
            <a:rect l="l" t="t" r="r" b="b"/>
            <a:pathLst>
              <a:path w="100965" h="47625">
                <a:moveTo>
                  <a:pt x="0" y="0"/>
                </a:moveTo>
                <a:lnTo>
                  <a:pt x="100583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13168884" y="5898896"/>
            <a:ext cx="93345" cy="184785"/>
          </a:xfrm>
          <a:custGeom>
            <a:avLst/>
            <a:gdLst/>
            <a:ahLst/>
            <a:cxnLst/>
            <a:rect l="l" t="t" r="r" b="b"/>
            <a:pathLst>
              <a:path w="93344" h="184785">
                <a:moveTo>
                  <a:pt x="92963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12185904" y="2975864"/>
            <a:ext cx="454659" cy="226060"/>
          </a:xfrm>
          <a:custGeom>
            <a:avLst/>
            <a:gdLst/>
            <a:ahLst/>
            <a:cxnLst/>
            <a:rect l="l" t="t" r="r" b="b"/>
            <a:pathLst>
              <a:path w="454659" h="226060">
                <a:moveTo>
                  <a:pt x="454151" y="225551"/>
                </a:moveTo>
                <a:lnTo>
                  <a:pt x="419099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13330429" y="1051052"/>
            <a:ext cx="300355" cy="189230"/>
          </a:xfrm>
          <a:custGeom>
            <a:avLst/>
            <a:gdLst/>
            <a:ahLst/>
            <a:cxnLst/>
            <a:rect l="l" t="t" r="r" b="b"/>
            <a:pathLst>
              <a:path w="300355" h="189230">
                <a:moveTo>
                  <a:pt x="300227" y="1889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12606529" y="9021571"/>
            <a:ext cx="78105" cy="36830"/>
          </a:xfrm>
          <a:custGeom>
            <a:avLst/>
            <a:gdLst/>
            <a:ahLst/>
            <a:cxnLst/>
            <a:rect l="l" t="t" r="r" b="b"/>
            <a:pathLst>
              <a:path w="78104" h="36829">
                <a:moveTo>
                  <a:pt x="0" y="0"/>
                </a:moveTo>
                <a:lnTo>
                  <a:pt x="77723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10919459" y="9768330"/>
            <a:ext cx="97790" cy="45721"/>
          </a:xfrm>
          <a:custGeom>
            <a:avLst/>
            <a:gdLst/>
            <a:ahLst/>
            <a:cxnLst/>
            <a:rect l="l" t="t" r="r" b="b"/>
            <a:pathLst>
              <a:path w="97790" h="45720">
                <a:moveTo>
                  <a:pt x="97535" y="45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13501115" y="7934961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12784835" y="2689355"/>
            <a:ext cx="94615" cy="47624"/>
          </a:xfrm>
          <a:custGeom>
            <a:avLst/>
            <a:gdLst/>
            <a:ahLst/>
            <a:cxnLst/>
            <a:rect l="l" t="t" r="r" b="b"/>
            <a:pathLst>
              <a:path w="94615" h="47625">
                <a:moveTo>
                  <a:pt x="0" y="0"/>
                </a:moveTo>
                <a:lnTo>
                  <a:pt x="9448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12908283" y="6569456"/>
            <a:ext cx="279400" cy="119380"/>
          </a:xfrm>
          <a:custGeom>
            <a:avLst/>
            <a:gdLst/>
            <a:ahLst/>
            <a:cxnLst/>
            <a:rect l="l" t="t" r="r" b="b"/>
            <a:pathLst>
              <a:path w="279400" h="119379">
                <a:moveTo>
                  <a:pt x="278891" y="0"/>
                </a:moveTo>
                <a:lnTo>
                  <a:pt x="0" y="118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13421868" y="933710"/>
            <a:ext cx="268605" cy="180339"/>
          </a:xfrm>
          <a:custGeom>
            <a:avLst/>
            <a:gdLst/>
            <a:ahLst/>
            <a:cxnLst/>
            <a:rect l="l" t="t" r="r" b="b"/>
            <a:pathLst>
              <a:path w="268605" h="180340">
                <a:moveTo>
                  <a:pt x="0" y="0"/>
                </a:moveTo>
                <a:lnTo>
                  <a:pt x="268223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13261847" y="5726689"/>
            <a:ext cx="86995" cy="172721"/>
          </a:xfrm>
          <a:custGeom>
            <a:avLst/>
            <a:gdLst/>
            <a:ahLst/>
            <a:cxnLst/>
            <a:rect l="l" t="t" r="r" b="b"/>
            <a:pathLst>
              <a:path w="86994" h="172720">
                <a:moveTo>
                  <a:pt x="86867" y="0"/>
                </a:moveTo>
                <a:lnTo>
                  <a:pt x="0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8804148" y="2738122"/>
            <a:ext cx="1694814" cy="1508760"/>
          </a:xfrm>
          <a:custGeom>
            <a:avLst/>
            <a:gdLst/>
            <a:ahLst/>
            <a:cxnLst/>
            <a:rect l="l" t="t" r="r" b="b"/>
            <a:pathLst>
              <a:path w="1694815" h="1508760">
                <a:moveTo>
                  <a:pt x="333755" y="1508759"/>
                </a:moveTo>
                <a:lnTo>
                  <a:pt x="0" y="627887"/>
                </a:lnTo>
                <a:lnTo>
                  <a:pt x="1694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13174981" y="1142493"/>
            <a:ext cx="79375" cy="166370"/>
          </a:xfrm>
          <a:custGeom>
            <a:avLst/>
            <a:gdLst/>
            <a:ahLst/>
            <a:cxnLst/>
            <a:rect l="l" t="t" r="r" b="b"/>
            <a:pathLst>
              <a:path w="79375" h="166369">
                <a:moveTo>
                  <a:pt x="0" y="166115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13144503" y="866650"/>
            <a:ext cx="59690" cy="132715"/>
          </a:xfrm>
          <a:custGeom>
            <a:avLst/>
            <a:gdLst/>
            <a:ahLst/>
            <a:cxnLst/>
            <a:rect l="l" t="t" r="r" b="b"/>
            <a:pathLst>
              <a:path w="59690" h="132715">
                <a:moveTo>
                  <a:pt x="59435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12329164" y="6831588"/>
            <a:ext cx="177165" cy="352425"/>
          </a:xfrm>
          <a:custGeom>
            <a:avLst/>
            <a:gdLst/>
            <a:ahLst/>
            <a:cxnLst/>
            <a:rect l="l" t="t" r="r" b="b"/>
            <a:pathLst>
              <a:path w="177165" h="352425">
                <a:moveTo>
                  <a:pt x="176783" y="0"/>
                </a:moveTo>
                <a:lnTo>
                  <a:pt x="0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12992103" y="866649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4" h="29209">
                <a:moveTo>
                  <a:pt x="0" y="28955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12259058" y="8860028"/>
            <a:ext cx="262254" cy="554990"/>
          </a:xfrm>
          <a:custGeom>
            <a:avLst/>
            <a:gdLst/>
            <a:ahLst/>
            <a:cxnLst/>
            <a:rect l="l" t="t" r="r" b="b"/>
            <a:pathLst>
              <a:path w="262254" h="554990">
                <a:moveTo>
                  <a:pt x="0" y="554735"/>
                </a:moveTo>
                <a:lnTo>
                  <a:pt x="220979" y="88391"/>
                </a:lnTo>
                <a:lnTo>
                  <a:pt x="245363" y="3657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12169142" y="7102858"/>
            <a:ext cx="160020" cy="81280"/>
          </a:xfrm>
          <a:custGeom>
            <a:avLst/>
            <a:gdLst/>
            <a:ahLst/>
            <a:cxnLst/>
            <a:rect l="l" t="t" r="r" b="b"/>
            <a:pathLst>
              <a:path w="160020" h="81279">
                <a:moveTo>
                  <a:pt x="160019" y="807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2995149" y="6773672"/>
            <a:ext cx="279400" cy="119380"/>
          </a:xfrm>
          <a:custGeom>
            <a:avLst/>
            <a:gdLst/>
            <a:ahLst/>
            <a:cxnLst/>
            <a:rect l="l" t="t" r="r" b="b"/>
            <a:pathLst>
              <a:path w="279400" h="119379">
                <a:moveTo>
                  <a:pt x="278891" y="0"/>
                </a:moveTo>
                <a:lnTo>
                  <a:pt x="0" y="118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11996932" y="9774429"/>
            <a:ext cx="18415" cy="40004"/>
          </a:xfrm>
          <a:custGeom>
            <a:avLst/>
            <a:gdLst/>
            <a:ahLst/>
            <a:cxnLst/>
            <a:rect l="l" t="t" r="r" b="b"/>
            <a:pathLst>
              <a:path w="18415" h="40004">
                <a:moveTo>
                  <a:pt x="1828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9131807" y="424688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10820400" y="3597661"/>
            <a:ext cx="29209" cy="10795"/>
          </a:xfrm>
          <a:custGeom>
            <a:avLst/>
            <a:gdLst/>
            <a:ahLst/>
            <a:cxnLst/>
            <a:rect l="l" t="t" r="r" b="b"/>
            <a:pathLst>
              <a:path w="29209" h="10795">
                <a:moveTo>
                  <a:pt x="0" y="10667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9131810" y="4248404"/>
            <a:ext cx="100965" cy="265430"/>
          </a:xfrm>
          <a:custGeom>
            <a:avLst/>
            <a:gdLst/>
            <a:ahLst/>
            <a:cxnLst/>
            <a:rect l="l" t="t" r="r" b="b"/>
            <a:pathLst>
              <a:path w="100965" h="265429">
                <a:moveTo>
                  <a:pt x="100583" y="2651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3655041" y="5010409"/>
            <a:ext cx="289559" cy="593091"/>
          </a:xfrm>
          <a:custGeom>
            <a:avLst/>
            <a:gdLst/>
            <a:ahLst/>
            <a:cxnLst/>
            <a:rect l="l" t="t" r="r" b="b"/>
            <a:pathLst>
              <a:path w="289559" h="593089">
                <a:moveTo>
                  <a:pt x="289559" y="0"/>
                </a:moveTo>
                <a:lnTo>
                  <a:pt x="0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14439901" y="7700267"/>
            <a:ext cx="175261" cy="74930"/>
          </a:xfrm>
          <a:custGeom>
            <a:avLst/>
            <a:gdLst/>
            <a:ahLst/>
            <a:cxnLst/>
            <a:rect l="l" t="t" r="r" b="b"/>
            <a:pathLst>
              <a:path w="175259" h="74929">
                <a:moveTo>
                  <a:pt x="0" y="74675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4374372" y="4091432"/>
            <a:ext cx="146685" cy="341631"/>
          </a:xfrm>
          <a:custGeom>
            <a:avLst/>
            <a:gdLst/>
            <a:ahLst/>
            <a:cxnLst/>
            <a:rect l="l" t="t" r="r" b="b"/>
            <a:pathLst>
              <a:path w="146684" h="341629">
                <a:moveTo>
                  <a:pt x="146303" y="3413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4439901" y="7774939"/>
            <a:ext cx="175261" cy="413385"/>
          </a:xfrm>
          <a:custGeom>
            <a:avLst/>
            <a:gdLst/>
            <a:ahLst/>
            <a:cxnLst/>
            <a:rect l="l" t="t" r="r" b="b"/>
            <a:pathLst>
              <a:path w="175259" h="413384">
                <a:moveTo>
                  <a:pt x="175259" y="4130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13088115" y="5568192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0" y="0"/>
                </a:moveTo>
                <a:lnTo>
                  <a:pt x="114299" y="54863"/>
                </a:lnTo>
                <a:lnTo>
                  <a:pt x="277367" y="134111"/>
                </a:lnTo>
                <a:lnTo>
                  <a:pt x="281939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13845541" y="7934960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0" y="0"/>
                </a:moveTo>
                <a:lnTo>
                  <a:pt x="853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13421867" y="895609"/>
            <a:ext cx="20320" cy="38101"/>
          </a:xfrm>
          <a:custGeom>
            <a:avLst/>
            <a:gdLst/>
            <a:ahLst/>
            <a:cxnLst/>
            <a:rect l="l" t="t" r="r" b="b"/>
            <a:pathLst>
              <a:path w="20319" h="38100">
                <a:moveTo>
                  <a:pt x="0" y="38099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3761719" y="7736840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2324590" y="8354059"/>
            <a:ext cx="97790" cy="198119"/>
          </a:xfrm>
          <a:custGeom>
            <a:avLst/>
            <a:gdLst/>
            <a:ahLst/>
            <a:cxnLst/>
            <a:rect l="l" t="t" r="r" b="b"/>
            <a:pathLst>
              <a:path w="97790" h="198120">
                <a:moveTo>
                  <a:pt x="0" y="198119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11186161" y="8110220"/>
            <a:ext cx="94615" cy="184785"/>
          </a:xfrm>
          <a:custGeom>
            <a:avLst/>
            <a:gdLst/>
            <a:ahLst/>
            <a:cxnLst/>
            <a:rect l="l" t="t" r="r" b="b"/>
            <a:pathLst>
              <a:path w="94615" h="184784">
                <a:moveTo>
                  <a:pt x="94487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4439901" y="1486918"/>
            <a:ext cx="175261" cy="86996"/>
          </a:xfrm>
          <a:custGeom>
            <a:avLst/>
            <a:gdLst/>
            <a:ahLst/>
            <a:cxnLst/>
            <a:rect l="l" t="t" r="r" b="b"/>
            <a:pathLst>
              <a:path w="175259" h="86994">
                <a:moveTo>
                  <a:pt x="0" y="0"/>
                </a:moveTo>
                <a:lnTo>
                  <a:pt x="175259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3441683" y="7139432"/>
            <a:ext cx="68581" cy="29210"/>
          </a:xfrm>
          <a:custGeom>
            <a:avLst/>
            <a:gdLst/>
            <a:ahLst/>
            <a:cxnLst/>
            <a:rect l="l" t="t" r="r" b="b"/>
            <a:pathLst>
              <a:path w="68580" h="29209">
                <a:moveTo>
                  <a:pt x="0" y="28955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3510263" y="7139432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0945368" y="9580879"/>
            <a:ext cx="29209" cy="55245"/>
          </a:xfrm>
          <a:custGeom>
            <a:avLst/>
            <a:gdLst/>
            <a:ahLst/>
            <a:cxnLst/>
            <a:rect l="l" t="t" r="r" b="b"/>
            <a:pathLst>
              <a:path w="29209" h="55245">
                <a:moveTo>
                  <a:pt x="0" y="54863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4595347" y="1054107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4">
                <a:moveTo>
                  <a:pt x="19811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3677900" y="753871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3274039" y="6773677"/>
            <a:ext cx="83820" cy="195579"/>
          </a:xfrm>
          <a:custGeom>
            <a:avLst/>
            <a:gdLst/>
            <a:ahLst/>
            <a:cxnLst/>
            <a:rect l="l" t="t" r="r" b="b"/>
            <a:pathLst>
              <a:path w="83819" h="195579">
                <a:moveTo>
                  <a:pt x="0" y="0"/>
                </a:moveTo>
                <a:lnTo>
                  <a:pt x="8381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1407140" y="8404353"/>
            <a:ext cx="307975" cy="154304"/>
          </a:xfrm>
          <a:custGeom>
            <a:avLst/>
            <a:gdLst/>
            <a:ahLst/>
            <a:cxnLst/>
            <a:rect l="l" t="t" r="r" b="b"/>
            <a:pathLst>
              <a:path w="307975" h="154304">
                <a:moveTo>
                  <a:pt x="307847" y="1539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2591292" y="2591816"/>
            <a:ext cx="193675" cy="97791"/>
          </a:xfrm>
          <a:custGeom>
            <a:avLst/>
            <a:gdLst/>
            <a:ahLst/>
            <a:cxnLst/>
            <a:rect l="l" t="t" r="r" b="b"/>
            <a:pathLst>
              <a:path w="193675" h="97789">
                <a:moveTo>
                  <a:pt x="193547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1373614" y="8387587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4" h="17145">
                <a:moveTo>
                  <a:pt x="0" y="0"/>
                </a:moveTo>
                <a:lnTo>
                  <a:pt x="33527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3248132" y="1095254"/>
            <a:ext cx="45720" cy="13969"/>
          </a:xfrm>
          <a:custGeom>
            <a:avLst/>
            <a:gdLst/>
            <a:ahLst/>
            <a:cxnLst/>
            <a:rect l="l" t="t" r="r" b="b"/>
            <a:pathLst>
              <a:path w="45719" h="13969">
                <a:moveTo>
                  <a:pt x="45719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0447020" y="9771386"/>
            <a:ext cx="30480" cy="43181"/>
          </a:xfrm>
          <a:custGeom>
            <a:avLst/>
            <a:gdLst/>
            <a:ahLst/>
            <a:cxnLst/>
            <a:rect l="l" t="t" r="r" b="b"/>
            <a:pathLst>
              <a:path w="30479" h="43179">
                <a:moveTo>
                  <a:pt x="0" y="0"/>
                </a:moveTo>
                <a:lnTo>
                  <a:pt x="3047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3357861" y="6968744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8703564" y="9590023"/>
            <a:ext cx="198120" cy="83820"/>
          </a:xfrm>
          <a:custGeom>
            <a:avLst/>
            <a:gdLst/>
            <a:ahLst/>
            <a:cxnLst/>
            <a:rect l="l" t="t" r="r" b="b"/>
            <a:pathLst>
              <a:path w="198120" h="83820">
                <a:moveTo>
                  <a:pt x="198119" y="0"/>
                </a:move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3187174" y="6540502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4" h="29209">
                <a:moveTo>
                  <a:pt x="64007" y="0"/>
                </a:moveTo>
                <a:lnTo>
                  <a:pt x="0" y="289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3594082" y="7339076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2624819" y="9058147"/>
            <a:ext cx="59690" cy="117475"/>
          </a:xfrm>
          <a:custGeom>
            <a:avLst/>
            <a:gdLst/>
            <a:ahLst/>
            <a:cxnLst/>
            <a:rect l="l" t="t" r="r" b="b"/>
            <a:pathLst>
              <a:path w="59690" h="117475">
                <a:moveTo>
                  <a:pt x="59435" y="0"/>
                </a:moveTo>
                <a:lnTo>
                  <a:pt x="12191" y="94487"/>
                </a:lnTo>
                <a:lnTo>
                  <a:pt x="0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8461250" y="9673844"/>
            <a:ext cx="242569" cy="99060"/>
          </a:xfrm>
          <a:custGeom>
            <a:avLst/>
            <a:gdLst/>
            <a:ahLst/>
            <a:cxnLst/>
            <a:rect l="l" t="t" r="r" b="b"/>
            <a:pathLst>
              <a:path w="242570" h="99059">
                <a:moveTo>
                  <a:pt x="242315" y="0"/>
                </a:moveTo>
                <a:lnTo>
                  <a:pt x="0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1881106" y="8597903"/>
            <a:ext cx="86995" cy="47624"/>
          </a:xfrm>
          <a:custGeom>
            <a:avLst/>
            <a:gdLst/>
            <a:ahLst/>
            <a:cxnLst/>
            <a:rect l="l" t="t" r="r" b="b"/>
            <a:pathLst>
              <a:path w="86995" h="47625">
                <a:moveTo>
                  <a:pt x="0" y="0"/>
                </a:moveTo>
                <a:lnTo>
                  <a:pt x="8686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14292072" y="1486923"/>
            <a:ext cx="147954" cy="291465"/>
          </a:xfrm>
          <a:custGeom>
            <a:avLst/>
            <a:gdLst/>
            <a:ahLst/>
            <a:cxnLst/>
            <a:rect l="l" t="t" r="r" b="b"/>
            <a:pathLst>
              <a:path w="147955" h="291464">
                <a:moveTo>
                  <a:pt x="0" y="291083"/>
                </a:moveTo>
                <a:lnTo>
                  <a:pt x="1478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13187171" y="6569456"/>
            <a:ext cx="86995" cy="204470"/>
          </a:xfrm>
          <a:custGeom>
            <a:avLst/>
            <a:gdLst/>
            <a:ahLst/>
            <a:cxnLst/>
            <a:rect l="l" t="t" r="r" b="b"/>
            <a:pathLst>
              <a:path w="86994" h="204470">
                <a:moveTo>
                  <a:pt x="0" y="0"/>
                </a:moveTo>
                <a:lnTo>
                  <a:pt x="86867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2643104" y="2431798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59" h="12700">
                <a:moveTo>
                  <a:pt x="2285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2573001" y="2347976"/>
            <a:ext cx="70485" cy="83820"/>
          </a:xfrm>
          <a:custGeom>
            <a:avLst/>
            <a:gdLst/>
            <a:ahLst/>
            <a:cxnLst/>
            <a:rect l="l" t="t" r="r" b="b"/>
            <a:pathLst>
              <a:path w="70484" h="83819">
                <a:moveTo>
                  <a:pt x="70103" y="838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13417296" y="7736840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10425684" y="6563364"/>
            <a:ext cx="147954" cy="155575"/>
          </a:xfrm>
          <a:custGeom>
            <a:avLst/>
            <a:gdLst/>
            <a:ahLst/>
            <a:cxnLst/>
            <a:rect l="l" t="t" r="r" b="b"/>
            <a:pathLst>
              <a:path w="147954" h="155575">
                <a:moveTo>
                  <a:pt x="0" y="0"/>
                </a:moveTo>
                <a:lnTo>
                  <a:pt x="51815" y="106679"/>
                </a:lnTo>
                <a:lnTo>
                  <a:pt x="147827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2566905" y="1907540"/>
            <a:ext cx="53339" cy="117475"/>
          </a:xfrm>
          <a:custGeom>
            <a:avLst/>
            <a:gdLst/>
            <a:ahLst/>
            <a:cxnLst/>
            <a:rect l="l" t="t" r="r" b="b"/>
            <a:pathLst>
              <a:path w="53340" h="117475">
                <a:moveTo>
                  <a:pt x="53339" y="117347"/>
                </a:moveTo>
                <a:lnTo>
                  <a:pt x="47243" y="10363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8429246" y="9772909"/>
            <a:ext cx="32384" cy="13969"/>
          </a:xfrm>
          <a:custGeom>
            <a:avLst/>
            <a:gdLst/>
            <a:ahLst/>
            <a:cxnLst/>
            <a:rect l="l" t="t" r="r" b="b"/>
            <a:pathLst>
              <a:path w="32384" h="13970">
                <a:moveTo>
                  <a:pt x="32003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13587984" y="8136128"/>
            <a:ext cx="342900" cy="149860"/>
          </a:xfrm>
          <a:custGeom>
            <a:avLst/>
            <a:gdLst/>
            <a:ahLst/>
            <a:cxnLst/>
            <a:rect l="l" t="t" r="r" b="b"/>
            <a:pathLst>
              <a:path w="342900" h="149859">
                <a:moveTo>
                  <a:pt x="342899" y="0"/>
                </a:move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11344656" y="8543035"/>
            <a:ext cx="285115" cy="147955"/>
          </a:xfrm>
          <a:custGeom>
            <a:avLst/>
            <a:gdLst/>
            <a:ahLst/>
            <a:cxnLst/>
            <a:rect l="l" t="t" r="r" b="b"/>
            <a:pathLst>
              <a:path w="285115" h="147954">
                <a:moveTo>
                  <a:pt x="284987" y="147827"/>
                </a:moveTo>
                <a:lnTo>
                  <a:pt x="96011" y="502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1186158" y="8294629"/>
            <a:ext cx="187960" cy="93345"/>
          </a:xfrm>
          <a:custGeom>
            <a:avLst/>
            <a:gdLst/>
            <a:ahLst/>
            <a:cxnLst/>
            <a:rect l="l" t="t" r="r" b="b"/>
            <a:pathLst>
              <a:path w="187959" h="93345">
                <a:moveTo>
                  <a:pt x="0" y="0"/>
                </a:moveTo>
                <a:lnTo>
                  <a:pt x="18745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8461249" y="9772909"/>
            <a:ext cx="82550" cy="41275"/>
          </a:xfrm>
          <a:custGeom>
            <a:avLst/>
            <a:gdLst/>
            <a:ahLst/>
            <a:cxnLst/>
            <a:rect l="l" t="t" r="r" b="b"/>
            <a:pathLst>
              <a:path w="82550" h="41275">
                <a:moveTo>
                  <a:pt x="82295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2315444" y="8788402"/>
            <a:ext cx="43180" cy="86996"/>
          </a:xfrm>
          <a:custGeom>
            <a:avLst/>
            <a:gdLst/>
            <a:ahLst/>
            <a:cxnLst/>
            <a:rect l="l" t="t" r="r" b="b"/>
            <a:pathLst>
              <a:path w="43179" h="86995">
                <a:moveTo>
                  <a:pt x="0" y="8686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2591291" y="2443989"/>
            <a:ext cx="74930" cy="147955"/>
          </a:xfrm>
          <a:custGeom>
            <a:avLst/>
            <a:gdLst/>
            <a:ahLst/>
            <a:cxnLst/>
            <a:rect l="l" t="t" r="r" b="b"/>
            <a:pathLst>
              <a:path w="74929" h="147955">
                <a:moveTo>
                  <a:pt x="0" y="147827"/>
                </a:moveTo>
                <a:lnTo>
                  <a:pt x="746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2422128" y="8187945"/>
            <a:ext cx="367665" cy="166370"/>
          </a:xfrm>
          <a:custGeom>
            <a:avLst/>
            <a:gdLst/>
            <a:ahLst/>
            <a:cxnLst/>
            <a:rect l="l" t="t" r="r" b="b"/>
            <a:pathLst>
              <a:path w="367665" h="166370">
                <a:moveTo>
                  <a:pt x="0" y="166115"/>
                </a:moveTo>
                <a:lnTo>
                  <a:pt x="333755" y="15239"/>
                </a:lnTo>
                <a:lnTo>
                  <a:pt x="3672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2775697" y="9614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3135361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2006076" y="6628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2923524" y="9324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2563861" y="95443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1265411" y="86771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3229848" y="87243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3107928" y="2273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0824976" y="8270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4606016" y="9501637"/>
            <a:ext cx="9526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9143" y="0"/>
                </a:moveTo>
                <a:lnTo>
                  <a:pt x="0" y="0"/>
                </a:lnTo>
                <a:lnTo>
                  <a:pt x="0" y="10667"/>
                </a:lnTo>
                <a:lnTo>
                  <a:pt x="9143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0306813" y="71744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3670285" y="84881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4581637" y="108305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1705849" y="91343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3496548" y="8078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4040616" y="25659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1779000" y="69154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3130789" y="89194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3272519" y="96860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3171932" y="884936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3464543" y="47741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1288272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4281409" y="2968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4299696" y="1413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2466324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13272519" y="86558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1939021" y="65968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1244076" y="866495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11134349" y="86085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13959844" y="27305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12990581" y="6887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3082020" y="55620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12252959" y="940867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3126217" y="89408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12010649" y="97683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11425433" y="89971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12345928" y="67492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1385809" y="7160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10183373" y="71059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9337552" y="96997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1882632" y="92242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0421115" y="755091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3222228" y="875182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3185652" y="88249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3981177" y="321208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0212323" y="948487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13888217" y="2983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0073640" y="975614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2446511" y="9514584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771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13217656" y="8750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9133337" y="42407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0983473" y="7962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0475981" y="94345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1728709" y="7081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13135361" y="89209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2641585" y="959612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4002517" y="3170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1637269" y="95839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0840216" y="91815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2358118" y="672338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3155172" y="8475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0735060" y="69306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3484357" y="95671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0622285" y="71531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3179557" y="8821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3863830" y="276403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2734548" y="96296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0288526" y="933704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2557762" y="955497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2818369" y="6482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1806433" y="6929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1216645" y="87183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1108440" y="9315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4218924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13680952" y="9477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3266424" y="8652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3508741" y="1462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0815832" y="36022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12633963" y="31968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3872976" y="27457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2647681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0753348" y="8411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12091421" y="9329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2041128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3112500" y="83754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0768588" y="93279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4296643" y="938581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1481821" y="6965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2499852" y="6827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1108440" y="86603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3019537" y="2448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3281665" y="8637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3342623" y="17901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14388089" y="4077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13246613" y="748233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3072872" y="708304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13121644" y="83007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2947909" y="2587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10492745" y="27335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13972037" y="28173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9537197" y="92958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3235943" y="872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2873233" y="27305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0180325" y="74030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1195309" y="93583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13167365" y="88463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10576564" y="92318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14122913" y="32821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3030205" y="807060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1285222" y="94040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12886949" y="5964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3225276" y="85079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11669273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3952224" y="31435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14394185" y="1232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13327385" y="7680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10145273" y="96174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3684000" y="11089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11301988" y="9413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13127741" y="82976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11202927" y="93568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9296404" y="978662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3773917" y="913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4488672" y="127813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4164061" y="23403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10890509" y="8143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11838436" y="96845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0241285" y="75234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13624565" y="12339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12780269" y="74853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14321032" y="39268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13176509" y="536549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14369800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9777988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14462765" y="5216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9447280" y="267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9433559" y="264821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9756651" y="252019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8442963" y="2725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9227825" y="4509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8654801" y="29911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9355840" y="145034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14372848" y="5405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14378943" y="5176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0344916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14289028" y="5365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8502401" y="269545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9671309" y="2351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8673088" y="30276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8548121" y="18526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8540501" y="30474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12211816" y="8826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8708140" y="953211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3164317" y="60772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2728452" y="27807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14319509" y="79227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8316473" y="9542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1750045" y="8713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1751569" y="72400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12632440" y="73969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8657848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2242297" y="87640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2426700" y="2111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10317485" y="6735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13109452" y="1052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9883144" y="11775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8321045" y="2346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12240773" y="7332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11120633" y="18481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10704581" y="9777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8900164" y="9332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12696449" y="2238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1856724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13278617" y="1148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1375140" y="84546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8572505" y="2221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4381992" y="81452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3342619" y="572820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6187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12406888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0914893" y="97637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11591549" y="841349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14257024" y="81986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0754868" y="97424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0974327" y="9647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9041896" y="93599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14473433" y="98003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12339832" y="2151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1740900" y="8489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8641085" y="11699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3178033" y="60848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2163046" y="709828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2251440" y="81163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2326116" y="79288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2682732" y="75128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2326111" y="753110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9118097" y="9535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8674613" y="210871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1590025" y="8858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0767064" y="94711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8503925" y="1265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2298685" y="25643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1655557" y="2224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4266168" y="77901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4010137" y="8332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9022085" y="93995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4151868" y="783590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9058656" y="923951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1812528" y="8658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1692133" y="86878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8409437" y="11333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1714993" y="7223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2007600" y="879450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0748775" y="950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1695181" y="86192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1489440" y="25415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8546597" y="2172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3953748" y="83586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2190481" y="2757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3248135" y="113792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4325605" y="8012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2760456" y="211480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0288528" y="21833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2085324" y="725373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2986009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2513568" y="80035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1661652" y="82732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1471152" y="81772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2376408" y="76484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0398257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0303768" y="3977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0904225" y="37500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2489185" y="176885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2483087" y="20660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8865113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8933693" y="10388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4552681" y="191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2493757" y="22580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4205209" y="7968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4578585" y="188621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9005321" y="93431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2726928" y="204012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2632435" y="895147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3252709" y="8956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8548121" y="1037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2268205" y="27960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2601960" y="9015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8833109" y="94543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9096760" y="9254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1233408" y="981405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1504681" y="21452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2070085" y="86756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1340088" y="2465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4200637" y="80660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3199368" y="993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2516616" y="88554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2437369" y="81909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2135616" y="75402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1868916" y="7406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2432797" y="1962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2669016" y="19928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2548621" y="17414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0361681" y="6752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0564373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3956796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3168889" y="61000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1507728" y="881431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0506460" y="6825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8799581" y="33614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2531854" y="759054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4508485" y="9705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1907016" y="8747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3161268" y="6337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3016489" y="16256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0251952" y="6968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9008368" y="953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4516104" y="44282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4435332" y="77703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3650472" y="5597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9127240" y="42438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3324337" y="10449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2845799" y="196850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3365484" y="569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9166864" y="91145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1971024" y="7203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2323069" y="7177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3938509" y="50058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0843264" y="3591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3158219" y="72826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2986009" y="57617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2902188" y="6683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2560811" y="19014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3245089" y="6535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2416028" y="834797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2618724" y="91694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1401049" y="839826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0969757" y="95763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1961881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2659873" y="2437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3267948" y="6767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2499852" y="88920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3255755" y="589433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1180069" y="8288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1777476" y="8637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3412727" y="78801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3242036" y="109068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3417300" y="929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1705849" y="7334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3839448" y="79303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2310876" y="8870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0567421" y="67127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3581893" y="82793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4589257" y="1049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2614152" y="20187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2679685" y="9053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0495793" y="96250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1708896" y="85521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3437113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3671806" y="75326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0940799" y="96311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2179812" y="29712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2585197" y="258572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1771380" y="7110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8897115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2146285" y="8715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1274557" y="81041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3504168" y="71333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4433804" y="148082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2318497" y="85460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4287504" y="1773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1338564" y="853694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3181080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2739121" y="23007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3437113" y="71622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1369045" y="83830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1875012" y="85933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3287760" y="11028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8697473" y="9667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3587989" y="7334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3351768" y="69641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0440928" y="97652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1829293" y="8613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2568432" y="2343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2778744" y="2683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1623551" y="8684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8455156" y="97683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2784840" y="8181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2352024" y="87823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3168889" y="13040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2637012" y="24272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3755627" y="7730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0472932" y="66639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0421115" y="65587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2608057" y="20066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3924792" y="813156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8424675" y="97820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0646668" y="9602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 txBox="1"/>
          <p:nvPr/>
        </p:nvSpPr>
        <p:spPr>
          <a:xfrm>
            <a:off x="12314935" y="5168938"/>
            <a:ext cx="932180" cy="7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30.82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6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8" name="object 2348"/>
          <p:cNvSpPr txBox="1"/>
          <p:nvPr/>
        </p:nvSpPr>
        <p:spPr>
          <a:xfrm>
            <a:off x="5117084" y="1901474"/>
            <a:ext cx="820928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9"/>
              </a:spcBef>
            </a:pPr>
            <a:endParaRPr sz="3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9" name="object 2349"/>
          <p:cNvSpPr txBox="1"/>
          <p:nvPr/>
        </p:nvSpPr>
        <p:spPr>
          <a:xfrm>
            <a:off x="8395207" y="7837456"/>
            <a:ext cx="198374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31.61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22"/>
              </a:spcBef>
            </a:pPr>
            <a:endParaRPr sz="100">
              <a:latin typeface="Times New Roman"/>
              <a:cs typeface="Times New Roman"/>
            </a:endParaRPr>
          </a:p>
          <a:p>
            <a:pPr marL="48884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0" name="object 2350"/>
          <p:cNvSpPr txBox="1"/>
          <p:nvPr/>
        </p:nvSpPr>
        <p:spPr>
          <a:xfrm>
            <a:off x="4382516" y="7032786"/>
            <a:ext cx="147320" cy="174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spc="5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spc="-41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spc="-98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.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1</a:t>
            </a:r>
            <a:r>
              <a:rPr sz="300" spc="-30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baseline="13888" dirty="0">
                <a:solidFill>
                  <a:srgbClr val="525252"/>
                </a:solidFill>
                <a:latin typeface="Myriad Web Pro"/>
                <a:cs typeface="Myriad Web Pro"/>
              </a:rPr>
              <a:t>.16</a:t>
            </a:r>
            <a:endParaRPr sz="300" baseline="13888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00">
              <a:latin typeface="Times New Roman"/>
              <a:cs typeface="Times New Roman"/>
            </a:endParaRPr>
          </a:p>
          <a:p>
            <a:pPr marL="58404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32.18</a:t>
            </a:r>
            <a:endParaRPr sz="100">
              <a:latin typeface="Myriad Web Pro"/>
              <a:cs typeface="Myriad Web Pro"/>
            </a:endParaRPr>
          </a:p>
          <a:p>
            <a:pPr marL="71739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1" name="object 2351"/>
          <p:cNvSpPr txBox="1"/>
          <p:nvPr/>
        </p:nvSpPr>
        <p:spPr>
          <a:xfrm>
            <a:off x="12837668" y="756314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2" name="object 2352"/>
          <p:cNvSpPr txBox="1"/>
          <p:nvPr/>
        </p:nvSpPr>
        <p:spPr>
          <a:xfrm>
            <a:off x="9486394" y="8971314"/>
            <a:ext cx="147320" cy="79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39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32.36</a:t>
            </a:r>
            <a:endParaRPr sz="100">
              <a:latin typeface="Myriad Web Pro"/>
              <a:cs typeface="Myriad Web Pro"/>
            </a:endParaRPr>
          </a:p>
          <a:p>
            <a:pPr marL="12698">
              <a:lnSpc>
                <a:spcPts val="229"/>
              </a:lnSpc>
              <a:spcBef>
                <a:spcPts val="121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32.34</a:t>
            </a:r>
            <a:endParaRPr sz="100">
              <a:latin typeface="Myriad Web Pro"/>
              <a:cs typeface="Myriad Web Pro"/>
            </a:endParaRPr>
          </a:p>
          <a:p>
            <a:pPr marL="44439">
              <a:lnSpc>
                <a:spcPts val="229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3" name="object 2353"/>
          <p:cNvSpPr txBox="1"/>
          <p:nvPr/>
        </p:nvSpPr>
        <p:spPr>
          <a:xfrm>
            <a:off x="4638547" y="69245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4" name="object 2354"/>
          <p:cNvSpPr txBox="1"/>
          <p:nvPr/>
        </p:nvSpPr>
        <p:spPr>
          <a:xfrm>
            <a:off x="4813808" y="245774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5" name="object 2355"/>
          <p:cNvSpPr txBox="1"/>
          <p:nvPr/>
        </p:nvSpPr>
        <p:spPr>
          <a:xfrm>
            <a:off x="11014968" y="6185440"/>
            <a:ext cx="1735454" cy="14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217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31.02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7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6" name="object 2356"/>
          <p:cNvSpPr txBox="1"/>
          <p:nvPr/>
        </p:nvSpPr>
        <p:spPr>
          <a:xfrm>
            <a:off x="1220216" y="769115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7" name="object 2357"/>
          <p:cNvSpPr txBox="1"/>
          <p:nvPr/>
        </p:nvSpPr>
        <p:spPr>
          <a:xfrm>
            <a:off x="11589512" y="47376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8" name="object 2358"/>
          <p:cNvSpPr txBox="1"/>
          <p:nvPr/>
        </p:nvSpPr>
        <p:spPr>
          <a:xfrm>
            <a:off x="4774184" y="74442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9" name="object 2359"/>
          <p:cNvSpPr txBox="1"/>
          <p:nvPr/>
        </p:nvSpPr>
        <p:spPr>
          <a:xfrm>
            <a:off x="2169667" y="9483376"/>
            <a:ext cx="11302999" cy="13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00">
              <a:latin typeface="Times New Roman"/>
              <a:cs typeface="Times New Roman"/>
            </a:endParaRPr>
          </a:p>
          <a:p>
            <a:pPr marR="334184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32.53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6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32.97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0" name="object 2360"/>
          <p:cNvSpPr txBox="1"/>
          <p:nvPr/>
        </p:nvSpPr>
        <p:spPr>
          <a:xfrm>
            <a:off x="4601970" y="69428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1" name="object 2361"/>
          <p:cNvSpPr txBox="1"/>
          <p:nvPr/>
        </p:nvSpPr>
        <p:spPr>
          <a:xfrm>
            <a:off x="5642863" y="935689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2" name="object 2362"/>
          <p:cNvSpPr txBox="1"/>
          <p:nvPr/>
        </p:nvSpPr>
        <p:spPr>
          <a:xfrm>
            <a:off x="8698484" y="8543068"/>
            <a:ext cx="130810" cy="43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31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32.10</a:t>
            </a:r>
            <a:endParaRPr sz="100">
              <a:latin typeface="Myriad Web Pro"/>
              <a:cs typeface="Myriad Web Pro"/>
            </a:endParaRPr>
          </a:p>
          <a:p>
            <a:pPr marL="12698">
              <a:spcBef>
                <a:spcPts val="140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3" name="object 2363"/>
          <p:cNvSpPr txBox="1"/>
          <p:nvPr/>
        </p:nvSpPr>
        <p:spPr>
          <a:xfrm>
            <a:off x="5014976" y="8078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4" name="object 2364"/>
          <p:cNvSpPr txBox="1"/>
          <p:nvPr/>
        </p:nvSpPr>
        <p:spPr>
          <a:xfrm>
            <a:off x="621283" y="5470683"/>
            <a:ext cx="11630660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31.45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46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5" name="object 2365"/>
          <p:cNvSpPr txBox="1"/>
          <p:nvPr/>
        </p:nvSpPr>
        <p:spPr>
          <a:xfrm>
            <a:off x="12080243" y="3905541"/>
            <a:ext cx="17386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964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30.37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30.54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6" name="object 2366"/>
          <p:cNvSpPr txBox="1"/>
          <p:nvPr/>
        </p:nvSpPr>
        <p:spPr>
          <a:xfrm>
            <a:off x="11780011" y="4851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7" name="object 2367"/>
          <p:cNvSpPr txBox="1"/>
          <p:nvPr/>
        </p:nvSpPr>
        <p:spPr>
          <a:xfrm>
            <a:off x="1938020" y="9221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8" name="object 2368"/>
          <p:cNvSpPr txBox="1"/>
          <p:nvPr/>
        </p:nvSpPr>
        <p:spPr>
          <a:xfrm>
            <a:off x="13137895" y="743207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9" name="object 2369"/>
          <p:cNvSpPr txBox="1"/>
          <p:nvPr/>
        </p:nvSpPr>
        <p:spPr>
          <a:xfrm>
            <a:off x="3855211" y="303686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0" name="object 2370"/>
          <p:cNvSpPr txBox="1"/>
          <p:nvPr/>
        </p:nvSpPr>
        <p:spPr>
          <a:xfrm>
            <a:off x="1474724" y="75311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1" name="object 2371"/>
          <p:cNvSpPr txBox="1"/>
          <p:nvPr/>
        </p:nvSpPr>
        <p:spPr>
          <a:xfrm>
            <a:off x="13468604" y="9042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2" name="object 2372"/>
          <p:cNvSpPr txBox="1"/>
          <p:nvPr/>
        </p:nvSpPr>
        <p:spPr>
          <a:xfrm>
            <a:off x="14248891" y="87640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3" name="object 2373"/>
          <p:cNvSpPr txBox="1"/>
          <p:nvPr/>
        </p:nvSpPr>
        <p:spPr>
          <a:xfrm>
            <a:off x="13625576" y="856898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4" name="object 2374"/>
          <p:cNvSpPr txBox="1"/>
          <p:nvPr/>
        </p:nvSpPr>
        <p:spPr>
          <a:xfrm>
            <a:off x="2218435" y="91130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5" name="object 2375"/>
          <p:cNvSpPr txBox="1"/>
          <p:nvPr/>
        </p:nvSpPr>
        <p:spPr>
          <a:xfrm>
            <a:off x="10473943" y="875948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6" name="object 2376"/>
          <p:cNvSpPr txBox="1"/>
          <p:nvPr/>
        </p:nvSpPr>
        <p:spPr>
          <a:xfrm>
            <a:off x="686816" y="584559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7" name="object 2377"/>
          <p:cNvSpPr txBox="1"/>
          <p:nvPr/>
        </p:nvSpPr>
        <p:spPr>
          <a:xfrm>
            <a:off x="9652506" y="910390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8" name="object 2378"/>
          <p:cNvSpPr txBox="1"/>
          <p:nvPr/>
        </p:nvSpPr>
        <p:spPr>
          <a:xfrm>
            <a:off x="11549888" y="66365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31.18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9" name="object 2379"/>
          <p:cNvSpPr txBox="1"/>
          <p:nvPr/>
        </p:nvSpPr>
        <p:spPr>
          <a:xfrm>
            <a:off x="5583428" y="97820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0" name="object 2380"/>
          <p:cNvSpPr txBox="1"/>
          <p:nvPr/>
        </p:nvSpPr>
        <p:spPr>
          <a:xfrm>
            <a:off x="4807711" y="75143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1" name="object 2381"/>
          <p:cNvSpPr txBox="1"/>
          <p:nvPr/>
        </p:nvSpPr>
        <p:spPr>
          <a:xfrm>
            <a:off x="5717540" y="93843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2" name="object 2382"/>
          <p:cNvSpPr txBox="1"/>
          <p:nvPr/>
        </p:nvSpPr>
        <p:spPr>
          <a:xfrm>
            <a:off x="4682744" y="69047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3" name="object 2383"/>
          <p:cNvSpPr txBox="1"/>
          <p:nvPr/>
        </p:nvSpPr>
        <p:spPr>
          <a:xfrm>
            <a:off x="11728195" y="660759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31.30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4" name="object 2384"/>
          <p:cNvSpPr txBox="1"/>
          <p:nvPr/>
        </p:nvSpPr>
        <p:spPr>
          <a:xfrm>
            <a:off x="5091176" y="809806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5" name="object 2385"/>
          <p:cNvSpPr txBox="1"/>
          <p:nvPr/>
        </p:nvSpPr>
        <p:spPr>
          <a:xfrm>
            <a:off x="5498084" y="975465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6" name="object 2386"/>
          <p:cNvSpPr txBox="1"/>
          <p:nvPr/>
        </p:nvSpPr>
        <p:spPr>
          <a:xfrm>
            <a:off x="6493255" y="883873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7" name="object 2387"/>
          <p:cNvSpPr txBox="1"/>
          <p:nvPr/>
        </p:nvSpPr>
        <p:spPr>
          <a:xfrm>
            <a:off x="8576564" y="757381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8" name="object 2388"/>
          <p:cNvSpPr txBox="1"/>
          <p:nvPr/>
        </p:nvSpPr>
        <p:spPr>
          <a:xfrm>
            <a:off x="6185407" y="90414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32.63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89" name="object 2389"/>
          <p:cNvSpPr/>
          <p:nvPr/>
        </p:nvSpPr>
        <p:spPr>
          <a:xfrm>
            <a:off x="12295634" y="3151124"/>
            <a:ext cx="248920" cy="184785"/>
          </a:xfrm>
          <a:custGeom>
            <a:avLst/>
            <a:gdLst/>
            <a:ahLst/>
            <a:cxnLst/>
            <a:rect l="l" t="t" r="r" b="b"/>
            <a:pathLst>
              <a:path w="248920" h="184785">
                <a:moveTo>
                  <a:pt x="41147" y="0"/>
                </a:moveTo>
                <a:lnTo>
                  <a:pt x="0" y="79247"/>
                </a:lnTo>
                <a:lnTo>
                  <a:pt x="210311" y="184403"/>
                </a:lnTo>
                <a:lnTo>
                  <a:pt x="248411" y="103631"/>
                </a:lnTo>
                <a:lnTo>
                  <a:pt x="411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 txBox="1"/>
          <p:nvPr/>
        </p:nvSpPr>
        <p:spPr>
          <a:xfrm rot="19020000">
            <a:off x="12796525" y="9376271"/>
            <a:ext cx="76439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Generaal Lemanstraat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1" name="object 2391"/>
          <p:cNvSpPr txBox="1"/>
          <p:nvPr/>
        </p:nvSpPr>
        <p:spPr>
          <a:xfrm rot="1500000">
            <a:off x="11424078" y="9329400"/>
            <a:ext cx="60819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Verminktenstraat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2" name="object 2392"/>
          <p:cNvSpPr txBox="1"/>
          <p:nvPr/>
        </p:nvSpPr>
        <p:spPr>
          <a:xfrm rot="1680000">
            <a:off x="11842661" y="5924274"/>
            <a:ext cx="42712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3" name="object 2393"/>
          <p:cNvSpPr txBox="1"/>
          <p:nvPr/>
        </p:nvSpPr>
        <p:spPr>
          <a:xfrm rot="19200000">
            <a:off x="2629449" y="3626454"/>
            <a:ext cx="86746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5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Jan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Vanderstraetenstraat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4" name="object 2394"/>
          <p:cNvSpPr txBox="1"/>
          <p:nvPr/>
        </p:nvSpPr>
        <p:spPr>
          <a:xfrm rot="1980000">
            <a:off x="13116166" y="3788851"/>
            <a:ext cx="13290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5" name="object 2395"/>
          <p:cNvSpPr txBox="1"/>
          <p:nvPr/>
        </p:nvSpPr>
        <p:spPr>
          <a:xfrm rot="3840000">
            <a:off x="1271943" y="8253041"/>
            <a:ext cx="86147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Frans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Timmermansstraat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6" name="object 2396"/>
          <p:cNvSpPr txBox="1"/>
          <p:nvPr/>
        </p:nvSpPr>
        <p:spPr>
          <a:xfrm rot="4020000">
            <a:off x="12823727" y="7551046"/>
            <a:ext cx="41741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Palmenlaan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7" name="object 2397"/>
          <p:cNvSpPr txBox="1"/>
          <p:nvPr/>
        </p:nvSpPr>
        <p:spPr>
          <a:xfrm rot="17820000">
            <a:off x="13640641" y="1191089"/>
            <a:ext cx="66804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8" name="object 2398"/>
          <p:cNvSpPr txBox="1"/>
          <p:nvPr/>
        </p:nvSpPr>
        <p:spPr>
          <a:xfrm rot="17940000">
            <a:off x="12788777" y="5085567"/>
            <a:ext cx="42585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6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9" name="object 2399"/>
          <p:cNvSpPr txBox="1"/>
          <p:nvPr/>
        </p:nvSpPr>
        <p:spPr>
          <a:xfrm rot="17880000">
            <a:off x="11898709" y="4619964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400" name="object 2400"/>
          <p:cNvSpPr txBox="1"/>
          <p:nvPr/>
        </p:nvSpPr>
        <p:spPr>
          <a:xfrm rot="17820000">
            <a:off x="10476032" y="7434045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401" name="object 2401"/>
          <p:cNvSpPr txBox="1"/>
          <p:nvPr/>
        </p:nvSpPr>
        <p:spPr>
          <a:xfrm rot="3840000">
            <a:off x="4911121" y="8109922"/>
            <a:ext cx="42236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Zuunkouter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402" name="object 2402"/>
          <p:cNvSpPr txBox="1"/>
          <p:nvPr/>
        </p:nvSpPr>
        <p:spPr>
          <a:xfrm rot="20040000">
            <a:off x="7919062" y="8133554"/>
            <a:ext cx="1324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403" name="object 2403"/>
          <p:cNvSpPr/>
          <p:nvPr/>
        </p:nvSpPr>
        <p:spPr>
          <a:xfrm>
            <a:off x="12117323" y="3940561"/>
            <a:ext cx="1173480" cy="1946275"/>
          </a:xfrm>
          <a:custGeom>
            <a:avLst/>
            <a:gdLst/>
            <a:ahLst/>
            <a:cxnLst/>
            <a:rect l="l" t="t" r="r" b="b"/>
            <a:pathLst>
              <a:path w="1173480" h="1946275">
                <a:moveTo>
                  <a:pt x="1173479" y="181355"/>
                </a:moveTo>
                <a:lnTo>
                  <a:pt x="1150619" y="121919"/>
                </a:lnTo>
                <a:lnTo>
                  <a:pt x="1114043" y="71627"/>
                </a:lnTo>
                <a:lnTo>
                  <a:pt x="1050035" y="25907"/>
                </a:lnTo>
                <a:lnTo>
                  <a:pt x="990599" y="3047"/>
                </a:lnTo>
                <a:lnTo>
                  <a:pt x="938783" y="0"/>
                </a:lnTo>
                <a:lnTo>
                  <a:pt x="891539" y="10667"/>
                </a:lnTo>
                <a:lnTo>
                  <a:pt x="832103" y="50291"/>
                </a:lnTo>
                <a:lnTo>
                  <a:pt x="800099" y="91439"/>
                </a:lnTo>
                <a:lnTo>
                  <a:pt x="716279" y="259079"/>
                </a:lnTo>
                <a:lnTo>
                  <a:pt x="41147" y="1626107"/>
                </a:lnTo>
                <a:lnTo>
                  <a:pt x="25907" y="1656587"/>
                </a:lnTo>
                <a:lnTo>
                  <a:pt x="6095" y="1705355"/>
                </a:lnTo>
                <a:lnTo>
                  <a:pt x="0" y="1752599"/>
                </a:lnTo>
                <a:lnTo>
                  <a:pt x="3047" y="1807463"/>
                </a:lnTo>
                <a:lnTo>
                  <a:pt x="19811" y="1862327"/>
                </a:lnTo>
                <a:lnTo>
                  <a:pt x="76199" y="1911095"/>
                </a:lnTo>
                <a:lnTo>
                  <a:pt x="143255" y="1938527"/>
                </a:lnTo>
                <a:lnTo>
                  <a:pt x="220979" y="1946147"/>
                </a:lnTo>
                <a:lnTo>
                  <a:pt x="292607" y="1930907"/>
                </a:lnTo>
                <a:lnTo>
                  <a:pt x="304799" y="1920239"/>
                </a:lnTo>
                <a:lnTo>
                  <a:pt x="327659" y="1898903"/>
                </a:lnTo>
                <a:lnTo>
                  <a:pt x="370331" y="1816607"/>
                </a:lnTo>
                <a:lnTo>
                  <a:pt x="452627" y="1659635"/>
                </a:lnTo>
                <a:lnTo>
                  <a:pt x="894587" y="739139"/>
                </a:lnTo>
                <a:lnTo>
                  <a:pt x="1069847" y="387095"/>
                </a:lnTo>
                <a:lnTo>
                  <a:pt x="1156715" y="214883"/>
                </a:lnTo>
                <a:lnTo>
                  <a:pt x="117347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2434317" y="6487160"/>
            <a:ext cx="1066800" cy="1751330"/>
          </a:xfrm>
          <a:custGeom>
            <a:avLst/>
            <a:gdLst/>
            <a:ahLst/>
            <a:cxnLst/>
            <a:rect l="l" t="t" r="r" b="b"/>
            <a:pathLst>
              <a:path w="1066800" h="1751329">
                <a:moveTo>
                  <a:pt x="670559" y="1751075"/>
                </a:moveTo>
                <a:lnTo>
                  <a:pt x="766571" y="1712975"/>
                </a:lnTo>
                <a:lnTo>
                  <a:pt x="838199" y="1685543"/>
                </a:lnTo>
                <a:lnTo>
                  <a:pt x="967739" y="1635251"/>
                </a:lnTo>
                <a:lnTo>
                  <a:pt x="1066799" y="1595627"/>
                </a:lnTo>
                <a:lnTo>
                  <a:pt x="982979" y="1397507"/>
                </a:lnTo>
                <a:lnTo>
                  <a:pt x="982979" y="1395983"/>
                </a:lnTo>
                <a:lnTo>
                  <a:pt x="899159" y="1199387"/>
                </a:lnTo>
                <a:lnTo>
                  <a:pt x="827531" y="1022603"/>
                </a:lnTo>
                <a:lnTo>
                  <a:pt x="816863" y="999743"/>
                </a:lnTo>
                <a:lnTo>
                  <a:pt x="729995" y="801623"/>
                </a:lnTo>
                <a:lnTo>
                  <a:pt x="644651" y="601979"/>
                </a:lnTo>
                <a:lnTo>
                  <a:pt x="560831" y="405383"/>
                </a:lnTo>
                <a:lnTo>
                  <a:pt x="473963" y="201167"/>
                </a:lnTo>
                <a:lnTo>
                  <a:pt x="388619" y="0"/>
                </a:lnTo>
                <a:lnTo>
                  <a:pt x="289559" y="38099"/>
                </a:lnTo>
                <a:lnTo>
                  <a:pt x="167639" y="83819"/>
                </a:lnTo>
                <a:lnTo>
                  <a:pt x="85343" y="115823"/>
                </a:lnTo>
                <a:lnTo>
                  <a:pt x="24383" y="138683"/>
                </a:lnTo>
                <a:lnTo>
                  <a:pt x="0" y="147827"/>
                </a:lnTo>
                <a:lnTo>
                  <a:pt x="39623" y="263651"/>
                </a:lnTo>
                <a:lnTo>
                  <a:pt x="64007" y="321563"/>
                </a:lnTo>
                <a:lnTo>
                  <a:pt x="71627" y="344423"/>
                </a:lnTo>
                <a:lnTo>
                  <a:pt x="126491" y="472439"/>
                </a:lnTo>
                <a:lnTo>
                  <a:pt x="140207" y="504443"/>
                </a:lnTo>
                <a:lnTo>
                  <a:pt x="149351" y="525779"/>
                </a:lnTo>
                <a:lnTo>
                  <a:pt x="208787" y="669035"/>
                </a:lnTo>
                <a:lnTo>
                  <a:pt x="265175" y="797051"/>
                </a:lnTo>
                <a:lnTo>
                  <a:pt x="348995" y="996695"/>
                </a:lnTo>
                <a:lnTo>
                  <a:pt x="350519" y="1002791"/>
                </a:lnTo>
                <a:lnTo>
                  <a:pt x="571499" y="1520951"/>
                </a:lnTo>
                <a:lnTo>
                  <a:pt x="600455" y="1589531"/>
                </a:lnTo>
                <a:lnTo>
                  <a:pt x="670559" y="1751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1565636" y="3905505"/>
            <a:ext cx="1268095" cy="1661160"/>
          </a:xfrm>
          <a:custGeom>
            <a:avLst/>
            <a:gdLst/>
            <a:ahLst/>
            <a:cxnLst/>
            <a:rect l="l" t="t" r="r" b="b"/>
            <a:pathLst>
              <a:path w="1268095" h="1661160">
                <a:moveTo>
                  <a:pt x="1267967" y="294131"/>
                </a:moveTo>
                <a:lnTo>
                  <a:pt x="1237487" y="280415"/>
                </a:lnTo>
                <a:lnTo>
                  <a:pt x="981455" y="153923"/>
                </a:lnTo>
                <a:lnTo>
                  <a:pt x="771143" y="50291"/>
                </a:lnTo>
                <a:lnTo>
                  <a:pt x="707135" y="18287"/>
                </a:lnTo>
                <a:lnTo>
                  <a:pt x="678179" y="3047"/>
                </a:lnTo>
                <a:lnTo>
                  <a:pt x="672083" y="0"/>
                </a:lnTo>
                <a:lnTo>
                  <a:pt x="486155" y="368807"/>
                </a:lnTo>
                <a:lnTo>
                  <a:pt x="446531" y="446531"/>
                </a:lnTo>
                <a:lnTo>
                  <a:pt x="422147" y="470915"/>
                </a:lnTo>
                <a:lnTo>
                  <a:pt x="277367" y="761999"/>
                </a:lnTo>
                <a:lnTo>
                  <a:pt x="277367" y="783335"/>
                </a:lnTo>
                <a:lnTo>
                  <a:pt x="184403" y="966215"/>
                </a:lnTo>
                <a:lnTo>
                  <a:pt x="192023" y="967739"/>
                </a:lnTo>
                <a:lnTo>
                  <a:pt x="193547" y="969263"/>
                </a:lnTo>
                <a:lnTo>
                  <a:pt x="210311" y="975359"/>
                </a:lnTo>
                <a:lnTo>
                  <a:pt x="0" y="1392935"/>
                </a:lnTo>
                <a:lnTo>
                  <a:pt x="6095" y="1395983"/>
                </a:lnTo>
                <a:lnTo>
                  <a:pt x="9143" y="1397507"/>
                </a:lnTo>
                <a:lnTo>
                  <a:pt x="10667" y="1397507"/>
                </a:lnTo>
                <a:lnTo>
                  <a:pt x="77723" y="1427987"/>
                </a:lnTo>
                <a:lnTo>
                  <a:pt x="274319" y="1517903"/>
                </a:lnTo>
                <a:lnTo>
                  <a:pt x="551687" y="1642871"/>
                </a:lnTo>
                <a:lnTo>
                  <a:pt x="592835" y="1661159"/>
                </a:lnTo>
                <a:lnTo>
                  <a:pt x="1267967" y="2941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0468361" y="8607044"/>
            <a:ext cx="1995169" cy="1207135"/>
          </a:xfrm>
          <a:custGeom>
            <a:avLst/>
            <a:gdLst/>
            <a:ahLst/>
            <a:cxnLst/>
            <a:rect l="l" t="t" r="r" b="b"/>
            <a:pathLst>
              <a:path w="1995170" h="1207134">
                <a:moveTo>
                  <a:pt x="1865375" y="1207007"/>
                </a:moveTo>
                <a:lnTo>
                  <a:pt x="1917191" y="1086611"/>
                </a:lnTo>
                <a:lnTo>
                  <a:pt x="1950719" y="1010411"/>
                </a:lnTo>
                <a:lnTo>
                  <a:pt x="1972055" y="963167"/>
                </a:lnTo>
                <a:lnTo>
                  <a:pt x="1994915" y="909827"/>
                </a:lnTo>
                <a:lnTo>
                  <a:pt x="1982723" y="905255"/>
                </a:lnTo>
                <a:lnTo>
                  <a:pt x="1790699" y="807719"/>
                </a:lnTo>
                <a:lnTo>
                  <a:pt x="1627631" y="728471"/>
                </a:lnTo>
                <a:lnTo>
                  <a:pt x="1418843" y="623315"/>
                </a:lnTo>
                <a:lnTo>
                  <a:pt x="1242059" y="531875"/>
                </a:lnTo>
                <a:lnTo>
                  <a:pt x="1057655" y="438911"/>
                </a:lnTo>
                <a:lnTo>
                  <a:pt x="963167" y="394715"/>
                </a:lnTo>
                <a:lnTo>
                  <a:pt x="806195" y="316991"/>
                </a:lnTo>
                <a:lnTo>
                  <a:pt x="754379" y="288035"/>
                </a:lnTo>
                <a:lnTo>
                  <a:pt x="717803" y="269747"/>
                </a:lnTo>
                <a:lnTo>
                  <a:pt x="190499" y="0"/>
                </a:lnTo>
                <a:lnTo>
                  <a:pt x="0" y="394715"/>
                </a:lnTo>
                <a:lnTo>
                  <a:pt x="377951" y="580643"/>
                </a:lnTo>
                <a:lnTo>
                  <a:pt x="644651" y="713231"/>
                </a:lnTo>
                <a:lnTo>
                  <a:pt x="731519" y="757427"/>
                </a:lnTo>
                <a:lnTo>
                  <a:pt x="740663" y="755903"/>
                </a:lnTo>
                <a:lnTo>
                  <a:pt x="826007" y="798575"/>
                </a:lnTo>
                <a:lnTo>
                  <a:pt x="822959" y="803147"/>
                </a:lnTo>
                <a:lnTo>
                  <a:pt x="838199" y="810767"/>
                </a:lnTo>
                <a:lnTo>
                  <a:pt x="1014983" y="900683"/>
                </a:lnTo>
                <a:lnTo>
                  <a:pt x="1173479" y="982979"/>
                </a:lnTo>
                <a:lnTo>
                  <a:pt x="1207007" y="998219"/>
                </a:lnTo>
                <a:lnTo>
                  <a:pt x="1376171" y="1083563"/>
                </a:lnTo>
                <a:lnTo>
                  <a:pt x="1546859" y="1167383"/>
                </a:lnTo>
                <a:lnTo>
                  <a:pt x="1629155" y="1207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518159" y="5025646"/>
            <a:ext cx="568961" cy="1325880"/>
          </a:xfrm>
          <a:custGeom>
            <a:avLst/>
            <a:gdLst/>
            <a:ahLst/>
            <a:cxnLst/>
            <a:rect l="l" t="t" r="r" b="b"/>
            <a:pathLst>
              <a:path w="568960" h="1325879">
                <a:moveTo>
                  <a:pt x="0" y="1257299"/>
                </a:moveTo>
                <a:lnTo>
                  <a:pt x="30479" y="1325879"/>
                </a:lnTo>
                <a:lnTo>
                  <a:pt x="123443" y="1275587"/>
                </a:lnTo>
                <a:lnTo>
                  <a:pt x="216407" y="1226819"/>
                </a:lnTo>
                <a:lnTo>
                  <a:pt x="315467" y="1173479"/>
                </a:lnTo>
                <a:lnTo>
                  <a:pt x="316991" y="1171955"/>
                </a:lnTo>
                <a:lnTo>
                  <a:pt x="370331" y="1144523"/>
                </a:lnTo>
                <a:lnTo>
                  <a:pt x="391667" y="1132331"/>
                </a:lnTo>
                <a:lnTo>
                  <a:pt x="364235" y="1075943"/>
                </a:lnTo>
                <a:lnTo>
                  <a:pt x="348995" y="1045463"/>
                </a:lnTo>
                <a:lnTo>
                  <a:pt x="272795" y="886967"/>
                </a:lnTo>
                <a:lnTo>
                  <a:pt x="263651" y="806195"/>
                </a:lnTo>
                <a:lnTo>
                  <a:pt x="259079" y="772667"/>
                </a:lnTo>
                <a:lnTo>
                  <a:pt x="278891" y="653795"/>
                </a:lnTo>
                <a:lnTo>
                  <a:pt x="286511" y="606551"/>
                </a:lnTo>
                <a:lnTo>
                  <a:pt x="288035" y="594359"/>
                </a:lnTo>
                <a:lnTo>
                  <a:pt x="303275" y="573023"/>
                </a:lnTo>
                <a:lnTo>
                  <a:pt x="338327" y="524255"/>
                </a:lnTo>
                <a:lnTo>
                  <a:pt x="374903" y="472439"/>
                </a:lnTo>
                <a:lnTo>
                  <a:pt x="466343" y="409955"/>
                </a:lnTo>
                <a:lnTo>
                  <a:pt x="467867" y="409955"/>
                </a:lnTo>
                <a:lnTo>
                  <a:pt x="493775" y="391667"/>
                </a:lnTo>
                <a:lnTo>
                  <a:pt x="495299" y="390143"/>
                </a:lnTo>
                <a:lnTo>
                  <a:pt x="504443" y="384047"/>
                </a:lnTo>
                <a:lnTo>
                  <a:pt x="568451" y="342899"/>
                </a:lnTo>
                <a:lnTo>
                  <a:pt x="559307" y="329183"/>
                </a:lnTo>
                <a:lnTo>
                  <a:pt x="556259" y="324611"/>
                </a:lnTo>
                <a:lnTo>
                  <a:pt x="533399" y="289559"/>
                </a:lnTo>
                <a:lnTo>
                  <a:pt x="530351" y="286511"/>
                </a:lnTo>
                <a:lnTo>
                  <a:pt x="464819" y="188975"/>
                </a:lnTo>
                <a:lnTo>
                  <a:pt x="411479" y="109727"/>
                </a:lnTo>
                <a:lnTo>
                  <a:pt x="411479" y="108203"/>
                </a:lnTo>
                <a:lnTo>
                  <a:pt x="373379" y="53339"/>
                </a:lnTo>
                <a:lnTo>
                  <a:pt x="371855" y="48767"/>
                </a:lnTo>
                <a:lnTo>
                  <a:pt x="338327" y="0"/>
                </a:lnTo>
                <a:lnTo>
                  <a:pt x="335279" y="1523"/>
                </a:lnTo>
                <a:lnTo>
                  <a:pt x="117347" y="134111"/>
                </a:lnTo>
                <a:lnTo>
                  <a:pt x="86867" y="152399"/>
                </a:lnTo>
                <a:lnTo>
                  <a:pt x="0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4440936" y="866647"/>
            <a:ext cx="1691639" cy="1323340"/>
          </a:xfrm>
          <a:custGeom>
            <a:avLst/>
            <a:gdLst/>
            <a:ahLst/>
            <a:cxnLst/>
            <a:rect l="l" t="t" r="r" b="b"/>
            <a:pathLst>
              <a:path w="1691639" h="1323339">
                <a:moveTo>
                  <a:pt x="0" y="0"/>
                </a:moveTo>
                <a:lnTo>
                  <a:pt x="16763" y="21335"/>
                </a:lnTo>
                <a:lnTo>
                  <a:pt x="41147" y="39623"/>
                </a:lnTo>
                <a:lnTo>
                  <a:pt x="60959" y="44195"/>
                </a:lnTo>
                <a:lnTo>
                  <a:pt x="65531" y="45719"/>
                </a:lnTo>
                <a:lnTo>
                  <a:pt x="79247" y="44195"/>
                </a:lnTo>
                <a:lnTo>
                  <a:pt x="80771" y="44195"/>
                </a:lnTo>
                <a:lnTo>
                  <a:pt x="79247" y="83819"/>
                </a:lnTo>
                <a:lnTo>
                  <a:pt x="80771" y="128015"/>
                </a:lnTo>
                <a:lnTo>
                  <a:pt x="105155" y="169163"/>
                </a:lnTo>
                <a:lnTo>
                  <a:pt x="169163" y="272795"/>
                </a:lnTo>
                <a:lnTo>
                  <a:pt x="172211" y="275843"/>
                </a:lnTo>
                <a:lnTo>
                  <a:pt x="396239" y="568451"/>
                </a:lnTo>
                <a:lnTo>
                  <a:pt x="445007" y="649223"/>
                </a:lnTo>
                <a:lnTo>
                  <a:pt x="438911" y="729995"/>
                </a:lnTo>
                <a:lnTo>
                  <a:pt x="413003" y="780287"/>
                </a:lnTo>
                <a:lnTo>
                  <a:pt x="411479" y="780287"/>
                </a:lnTo>
                <a:lnTo>
                  <a:pt x="399287" y="804671"/>
                </a:lnTo>
                <a:lnTo>
                  <a:pt x="382523" y="835151"/>
                </a:lnTo>
                <a:lnTo>
                  <a:pt x="236219" y="986027"/>
                </a:lnTo>
                <a:lnTo>
                  <a:pt x="275843" y="1021079"/>
                </a:lnTo>
                <a:lnTo>
                  <a:pt x="316991" y="1060703"/>
                </a:lnTo>
                <a:lnTo>
                  <a:pt x="367283" y="1106423"/>
                </a:lnTo>
                <a:lnTo>
                  <a:pt x="443483" y="1176527"/>
                </a:lnTo>
                <a:lnTo>
                  <a:pt x="551687" y="1275587"/>
                </a:lnTo>
                <a:lnTo>
                  <a:pt x="553211" y="1277111"/>
                </a:lnTo>
                <a:lnTo>
                  <a:pt x="601979" y="1322831"/>
                </a:lnTo>
                <a:lnTo>
                  <a:pt x="1338071" y="675131"/>
                </a:lnTo>
                <a:lnTo>
                  <a:pt x="1691639" y="486155"/>
                </a:lnTo>
                <a:lnTo>
                  <a:pt x="1588007" y="274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6028944" y="11409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5896358" y="866647"/>
            <a:ext cx="132715" cy="274320"/>
          </a:xfrm>
          <a:custGeom>
            <a:avLst/>
            <a:gdLst/>
            <a:ahLst/>
            <a:cxnLst/>
            <a:rect l="l" t="t" r="r" b="b"/>
            <a:pathLst>
              <a:path w="132714" h="274319">
                <a:moveTo>
                  <a:pt x="132587" y="274319"/>
                </a:moveTo>
                <a:lnTo>
                  <a:pt x="132587" y="271271"/>
                </a:lnTo>
                <a:lnTo>
                  <a:pt x="914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3587988" y="8285480"/>
            <a:ext cx="104139" cy="251460"/>
          </a:xfrm>
          <a:custGeom>
            <a:avLst/>
            <a:gdLst/>
            <a:ahLst/>
            <a:cxnLst/>
            <a:rect l="l" t="t" r="r" b="b"/>
            <a:pathLst>
              <a:path w="104140" h="251459">
                <a:moveTo>
                  <a:pt x="103631" y="251459"/>
                </a:moveTo>
                <a:lnTo>
                  <a:pt x="88391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3587984" y="82854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2333736" y="8082788"/>
            <a:ext cx="1254759" cy="1731645"/>
          </a:xfrm>
          <a:custGeom>
            <a:avLst/>
            <a:gdLst/>
            <a:ahLst/>
            <a:cxnLst/>
            <a:rect l="l" t="t" r="r" b="b"/>
            <a:pathLst>
              <a:path w="1254759" h="1731645">
                <a:moveTo>
                  <a:pt x="1254251" y="202691"/>
                </a:moveTo>
                <a:lnTo>
                  <a:pt x="1167383" y="0"/>
                </a:lnTo>
                <a:lnTo>
                  <a:pt x="1068323" y="39623"/>
                </a:lnTo>
                <a:lnTo>
                  <a:pt x="938783" y="89915"/>
                </a:lnTo>
                <a:lnTo>
                  <a:pt x="867155" y="117347"/>
                </a:lnTo>
                <a:lnTo>
                  <a:pt x="771143" y="155447"/>
                </a:lnTo>
                <a:lnTo>
                  <a:pt x="800099" y="219455"/>
                </a:lnTo>
                <a:lnTo>
                  <a:pt x="794003" y="222503"/>
                </a:lnTo>
                <a:lnTo>
                  <a:pt x="798575" y="227075"/>
                </a:lnTo>
                <a:lnTo>
                  <a:pt x="803147" y="233171"/>
                </a:lnTo>
                <a:lnTo>
                  <a:pt x="807719" y="239267"/>
                </a:lnTo>
                <a:lnTo>
                  <a:pt x="810767" y="245363"/>
                </a:lnTo>
                <a:lnTo>
                  <a:pt x="812291" y="252983"/>
                </a:lnTo>
                <a:lnTo>
                  <a:pt x="813815" y="260603"/>
                </a:lnTo>
                <a:lnTo>
                  <a:pt x="813815" y="268223"/>
                </a:lnTo>
                <a:lnTo>
                  <a:pt x="812291" y="275843"/>
                </a:lnTo>
                <a:lnTo>
                  <a:pt x="809243" y="281939"/>
                </a:lnTo>
                <a:lnTo>
                  <a:pt x="806195" y="288035"/>
                </a:lnTo>
                <a:lnTo>
                  <a:pt x="783335" y="298703"/>
                </a:lnTo>
                <a:lnTo>
                  <a:pt x="827531" y="397763"/>
                </a:lnTo>
                <a:lnTo>
                  <a:pt x="897635" y="431291"/>
                </a:lnTo>
                <a:lnTo>
                  <a:pt x="954023" y="559307"/>
                </a:lnTo>
                <a:lnTo>
                  <a:pt x="943355" y="579119"/>
                </a:lnTo>
                <a:lnTo>
                  <a:pt x="938783" y="576071"/>
                </a:lnTo>
                <a:lnTo>
                  <a:pt x="902207" y="647699"/>
                </a:lnTo>
                <a:lnTo>
                  <a:pt x="906779" y="650747"/>
                </a:lnTo>
                <a:lnTo>
                  <a:pt x="894587" y="675131"/>
                </a:lnTo>
                <a:lnTo>
                  <a:pt x="888491" y="672083"/>
                </a:lnTo>
                <a:lnTo>
                  <a:pt x="851915" y="745235"/>
                </a:lnTo>
                <a:lnTo>
                  <a:pt x="856487" y="746759"/>
                </a:lnTo>
                <a:lnTo>
                  <a:pt x="844295" y="772667"/>
                </a:lnTo>
                <a:lnTo>
                  <a:pt x="838199" y="769619"/>
                </a:lnTo>
                <a:lnTo>
                  <a:pt x="801623" y="841247"/>
                </a:lnTo>
                <a:lnTo>
                  <a:pt x="807719" y="844295"/>
                </a:lnTo>
                <a:lnTo>
                  <a:pt x="798575" y="862583"/>
                </a:lnTo>
                <a:lnTo>
                  <a:pt x="781811" y="854963"/>
                </a:lnTo>
                <a:lnTo>
                  <a:pt x="713231" y="995171"/>
                </a:lnTo>
                <a:lnTo>
                  <a:pt x="595883" y="1248155"/>
                </a:lnTo>
                <a:lnTo>
                  <a:pt x="448055" y="1537715"/>
                </a:lnTo>
                <a:lnTo>
                  <a:pt x="405383" y="1551431"/>
                </a:lnTo>
                <a:lnTo>
                  <a:pt x="318515" y="1508759"/>
                </a:lnTo>
                <a:lnTo>
                  <a:pt x="313943" y="1519427"/>
                </a:lnTo>
                <a:lnTo>
                  <a:pt x="230123" y="1476755"/>
                </a:lnTo>
                <a:lnTo>
                  <a:pt x="236219" y="1466087"/>
                </a:lnTo>
                <a:lnTo>
                  <a:pt x="138683" y="1417319"/>
                </a:lnTo>
                <a:lnTo>
                  <a:pt x="129539" y="1434083"/>
                </a:lnTo>
                <a:lnTo>
                  <a:pt x="106679" y="1487423"/>
                </a:lnTo>
                <a:lnTo>
                  <a:pt x="85343" y="1534667"/>
                </a:lnTo>
                <a:lnTo>
                  <a:pt x="51815" y="1610867"/>
                </a:lnTo>
                <a:lnTo>
                  <a:pt x="0" y="17312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2333732" y="9814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3187174" y="8536940"/>
            <a:ext cx="1369059" cy="1277620"/>
          </a:xfrm>
          <a:custGeom>
            <a:avLst/>
            <a:gdLst/>
            <a:ahLst/>
            <a:cxnLst/>
            <a:rect l="l" t="t" r="r" b="b"/>
            <a:pathLst>
              <a:path w="1369059" h="1277620">
                <a:moveTo>
                  <a:pt x="0" y="1277111"/>
                </a:moveTo>
                <a:lnTo>
                  <a:pt x="91439" y="1155191"/>
                </a:lnTo>
                <a:lnTo>
                  <a:pt x="301751" y="1036319"/>
                </a:lnTo>
                <a:lnTo>
                  <a:pt x="499871" y="944879"/>
                </a:lnTo>
                <a:lnTo>
                  <a:pt x="601979" y="894587"/>
                </a:lnTo>
                <a:lnTo>
                  <a:pt x="606551" y="893063"/>
                </a:lnTo>
                <a:lnTo>
                  <a:pt x="737615" y="832103"/>
                </a:lnTo>
                <a:lnTo>
                  <a:pt x="1368551" y="548639"/>
                </a:lnTo>
                <a:lnTo>
                  <a:pt x="1365503" y="542543"/>
                </a:lnTo>
                <a:lnTo>
                  <a:pt x="1324355" y="448055"/>
                </a:lnTo>
                <a:lnTo>
                  <a:pt x="1286255" y="362711"/>
                </a:lnTo>
                <a:lnTo>
                  <a:pt x="1235963" y="249935"/>
                </a:lnTo>
                <a:lnTo>
                  <a:pt x="1194815" y="153923"/>
                </a:lnTo>
                <a:lnTo>
                  <a:pt x="1193291" y="152399"/>
                </a:lnTo>
                <a:lnTo>
                  <a:pt x="970787" y="256031"/>
                </a:lnTo>
                <a:lnTo>
                  <a:pt x="504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2879323" y="866651"/>
            <a:ext cx="1701164" cy="2181224"/>
          </a:xfrm>
          <a:custGeom>
            <a:avLst/>
            <a:gdLst/>
            <a:ahLst/>
            <a:cxnLst/>
            <a:rect l="l" t="t" r="r" b="b"/>
            <a:pathLst>
              <a:path w="1701165" h="2181225">
                <a:moveTo>
                  <a:pt x="922019" y="0"/>
                </a:moveTo>
                <a:lnTo>
                  <a:pt x="909827" y="16763"/>
                </a:lnTo>
                <a:lnTo>
                  <a:pt x="899159" y="53339"/>
                </a:lnTo>
                <a:lnTo>
                  <a:pt x="810767" y="246887"/>
                </a:lnTo>
                <a:lnTo>
                  <a:pt x="751331" y="373379"/>
                </a:lnTo>
                <a:lnTo>
                  <a:pt x="635507" y="600455"/>
                </a:lnTo>
                <a:lnTo>
                  <a:pt x="469391" y="929639"/>
                </a:lnTo>
                <a:lnTo>
                  <a:pt x="233171" y="1412747"/>
                </a:lnTo>
                <a:lnTo>
                  <a:pt x="146303" y="1586483"/>
                </a:lnTo>
                <a:lnTo>
                  <a:pt x="73151" y="1725167"/>
                </a:lnTo>
                <a:lnTo>
                  <a:pt x="0" y="1869947"/>
                </a:lnTo>
                <a:lnTo>
                  <a:pt x="57911" y="1898903"/>
                </a:lnTo>
                <a:lnTo>
                  <a:pt x="269747" y="2007107"/>
                </a:lnTo>
                <a:lnTo>
                  <a:pt x="521207" y="2135123"/>
                </a:lnTo>
                <a:lnTo>
                  <a:pt x="609599" y="2179319"/>
                </a:lnTo>
                <a:lnTo>
                  <a:pt x="614171" y="2180843"/>
                </a:lnTo>
                <a:lnTo>
                  <a:pt x="765047" y="1871471"/>
                </a:lnTo>
                <a:lnTo>
                  <a:pt x="798575" y="1802891"/>
                </a:lnTo>
                <a:lnTo>
                  <a:pt x="914399" y="1568195"/>
                </a:lnTo>
                <a:lnTo>
                  <a:pt x="1424939" y="553211"/>
                </a:lnTo>
                <a:lnTo>
                  <a:pt x="1520951" y="371855"/>
                </a:lnTo>
                <a:lnTo>
                  <a:pt x="1629155" y="144779"/>
                </a:lnTo>
                <a:lnTo>
                  <a:pt x="1700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077468" y="6517640"/>
            <a:ext cx="1583690" cy="3296920"/>
          </a:xfrm>
          <a:custGeom>
            <a:avLst/>
            <a:gdLst/>
            <a:ahLst/>
            <a:cxnLst/>
            <a:rect l="l" t="t" r="r" b="b"/>
            <a:pathLst>
              <a:path w="1583689" h="3296920">
                <a:moveTo>
                  <a:pt x="1583435" y="3296411"/>
                </a:moveTo>
                <a:lnTo>
                  <a:pt x="1513331" y="3148583"/>
                </a:lnTo>
                <a:lnTo>
                  <a:pt x="1487423" y="3092195"/>
                </a:lnTo>
                <a:lnTo>
                  <a:pt x="1455419" y="3025139"/>
                </a:lnTo>
                <a:lnTo>
                  <a:pt x="1316735" y="2732531"/>
                </a:lnTo>
                <a:lnTo>
                  <a:pt x="1316735" y="2731007"/>
                </a:lnTo>
                <a:lnTo>
                  <a:pt x="1315211" y="2727959"/>
                </a:lnTo>
                <a:lnTo>
                  <a:pt x="1222247" y="2535935"/>
                </a:lnTo>
                <a:lnTo>
                  <a:pt x="1126235" y="2339339"/>
                </a:lnTo>
                <a:lnTo>
                  <a:pt x="1036319" y="2144267"/>
                </a:lnTo>
                <a:lnTo>
                  <a:pt x="940307" y="1947671"/>
                </a:lnTo>
                <a:lnTo>
                  <a:pt x="848867" y="1751075"/>
                </a:lnTo>
                <a:lnTo>
                  <a:pt x="760475" y="1563623"/>
                </a:lnTo>
                <a:lnTo>
                  <a:pt x="670559" y="1367027"/>
                </a:lnTo>
                <a:lnTo>
                  <a:pt x="574547" y="1165859"/>
                </a:lnTo>
                <a:lnTo>
                  <a:pt x="477011" y="972311"/>
                </a:lnTo>
                <a:lnTo>
                  <a:pt x="390143" y="772667"/>
                </a:lnTo>
                <a:lnTo>
                  <a:pt x="207263" y="385571"/>
                </a:lnTo>
                <a:lnTo>
                  <a:pt x="108203" y="187451"/>
                </a:lnTo>
                <a:lnTo>
                  <a:pt x="83819" y="1935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077468" y="65176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062228" y="6482588"/>
            <a:ext cx="15240" cy="35560"/>
          </a:xfrm>
          <a:custGeom>
            <a:avLst/>
            <a:gdLst/>
            <a:ahLst/>
            <a:cxnLst/>
            <a:rect l="l" t="t" r="r" b="b"/>
            <a:pathLst>
              <a:path w="15240" h="35559">
                <a:moveTo>
                  <a:pt x="15239" y="350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062228" y="64825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888492" y="6157978"/>
            <a:ext cx="173990" cy="325120"/>
          </a:xfrm>
          <a:custGeom>
            <a:avLst/>
            <a:gdLst/>
            <a:ahLst/>
            <a:cxnLst/>
            <a:rect l="l" t="t" r="r" b="b"/>
            <a:pathLst>
              <a:path w="173990" h="325120">
                <a:moveTo>
                  <a:pt x="173735" y="324611"/>
                </a:moveTo>
                <a:lnTo>
                  <a:pt x="117347" y="198119"/>
                </a:lnTo>
                <a:lnTo>
                  <a:pt x="21335" y="0"/>
                </a:lnTo>
                <a:lnTo>
                  <a:pt x="0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888492" y="61701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641608" y="6170166"/>
            <a:ext cx="247015" cy="131446"/>
          </a:xfrm>
          <a:custGeom>
            <a:avLst/>
            <a:gdLst/>
            <a:ahLst/>
            <a:cxnLst/>
            <a:rect l="l" t="t" r="r" b="b"/>
            <a:pathLst>
              <a:path w="247015" h="131445">
                <a:moveTo>
                  <a:pt x="246887" y="0"/>
                </a:moveTo>
                <a:lnTo>
                  <a:pt x="193547" y="27431"/>
                </a:lnTo>
                <a:lnTo>
                  <a:pt x="192023" y="28955"/>
                </a:lnTo>
                <a:lnTo>
                  <a:pt x="92963" y="82295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641604" y="63012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548645" y="6301232"/>
            <a:ext cx="789939" cy="1739263"/>
          </a:xfrm>
          <a:custGeom>
            <a:avLst/>
            <a:gdLst/>
            <a:ahLst/>
            <a:cxnLst/>
            <a:rect l="l" t="t" r="r" b="b"/>
            <a:pathLst>
              <a:path w="789940" h="1739265">
                <a:moveTo>
                  <a:pt x="92963" y="0"/>
                </a:moveTo>
                <a:lnTo>
                  <a:pt x="0" y="50291"/>
                </a:lnTo>
                <a:lnTo>
                  <a:pt x="54863" y="167639"/>
                </a:lnTo>
                <a:lnTo>
                  <a:pt x="56387" y="170687"/>
                </a:lnTo>
                <a:lnTo>
                  <a:pt x="149351" y="367283"/>
                </a:lnTo>
                <a:lnTo>
                  <a:pt x="173735" y="420623"/>
                </a:lnTo>
                <a:lnTo>
                  <a:pt x="237743" y="563879"/>
                </a:lnTo>
                <a:lnTo>
                  <a:pt x="242315" y="573023"/>
                </a:lnTo>
                <a:lnTo>
                  <a:pt x="316991" y="728471"/>
                </a:lnTo>
                <a:lnTo>
                  <a:pt x="335279" y="765047"/>
                </a:lnTo>
                <a:lnTo>
                  <a:pt x="353567" y="804671"/>
                </a:lnTo>
                <a:lnTo>
                  <a:pt x="518159" y="1147571"/>
                </a:lnTo>
                <a:lnTo>
                  <a:pt x="609599" y="1344167"/>
                </a:lnTo>
                <a:lnTo>
                  <a:pt x="704087" y="1534667"/>
                </a:lnTo>
                <a:lnTo>
                  <a:pt x="769619" y="1691639"/>
                </a:lnTo>
                <a:lnTo>
                  <a:pt x="789431" y="1738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338072" y="80401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338073" y="8040116"/>
            <a:ext cx="91440" cy="196850"/>
          </a:xfrm>
          <a:custGeom>
            <a:avLst/>
            <a:gdLst/>
            <a:ahLst/>
            <a:cxnLst/>
            <a:rect l="l" t="t" r="r" b="b"/>
            <a:pathLst>
              <a:path w="91440" h="196850">
                <a:moveTo>
                  <a:pt x="0" y="0"/>
                </a:moveTo>
                <a:lnTo>
                  <a:pt x="9143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429511" y="8236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429511" y="8236712"/>
            <a:ext cx="181610" cy="391795"/>
          </a:xfrm>
          <a:custGeom>
            <a:avLst/>
            <a:gdLst/>
            <a:ahLst/>
            <a:cxnLst/>
            <a:rect l="l" t="t" r="r" b="b"/>
            <a:pathLst>
              <a:path w="181609" h="391795">
                <a:moveTo>
                  <a:pt x="0" y="0"/>
                </a:moveTo>
                <a:lnTo>
                  <a:pt x="77723" y="160019"/>
                </a:lnTo>
                <a:lnTo>
                  <a:pt x="94487" y="193547"/>
                </a:lnTo>
                <a:lnTo>
                  <a:pt x="96011" y="195071"/>
                </a:lnTo>
                <a:lnTo>
                  <a:pt x="102107" y="210311"/>
                </a:lnTo>
                <a:lnTo>
                  <a:pt x="179831" y="390143"/>
                </a:lnTo>
                <a:lnTo>
                  <a:pt x="181355" y="391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610868" y="8628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610873" y="8628380"/>
            <a:ext cx="561339" cy="1186180"/>
          </a:xfrm>
          <a:custGeom>
            <a:avLst/>
            <a:gdLst/>
            <a:ahLst/>
            <a:cxnLst/>
            <a:rect l="l" t="t" r="r" b="b"/>
            <a:pathLst>
              <a:path w="561339" h="1186179">
                <a:moveTo>
                  <a:pt x="0" y="0"/>
                </a:moveTo>
                <a:lnTo>
                  <a:pt x="92963" y="192023"/>
                </a:lnTo>
                <a:lnTo>
                  <a:pt x="97535" y="202691"/>
                </a:lnTo>
                <a:lnTo>
                  <a:pt x="185927" y="387095"/>
                </a:lnTo>
                <a:lnTo>
                  <a:pt x="278891" y="586739"/>
                </a:lnTo>
                <a:lnTo>
                  <a:pt x="371855" y="781811"/>
                </a:lnTo>
                <a:lnTo>
                  <a:pt x="518159" y="1092707"/>
                </a:lnTo>
                <a:lnTo>
                  <a:pt x="524255" y="1104899"/>
                </a:lnTo>
                <a:lnTo>
                  <a:pt x="560831" y="1185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2487661" y="4327653"/>
            <a:ext cx="1097279" cy="1641474"/>
          </a:xfrm>
          <a:custGeom>
            <a:avLst/>
            <a:gdLst/>
            <a:ahLst/>
            <a:cxnLst/>
            <a:rect l="l" t="t" r="r" b="b"/>
            <a:pathLst>
              <a:path w="1097280" h="1641475">
                <a:moveTo>
                  <a:pt x="1018031" y="140207"/>
                </a:moveTo>
                <a:lnTo>
                  <a:pt x="899159" y="86867"/>
                </a:lnTo>
                <a:lnTo>
                  <a:pt x="699515" y="0"/>
                </a:lnTo>
                <a:lnTo>
                  <a:pt x="524255" y="352043"/>
                </a:lnTo>
                <a:lnTo>
                  <a:pt x="82295" y="1272539"/>
                </a:lnTo>
                <a:lnTo>
                  <a:pt x="0" y="1429511"/>
                </a:lnTo>
                <a:lnTo>
                  <a:pt x="138683" y="1502663"/>
                </a:lnTo>
                <a:lnTo>
                  <a:pt x="310895" y="1592579"/>
                </a:lnTo>
                <a:lnTo>
                  <a:pt x="405383" y="1641347"/>
                </a:lnTo>
                <a:lnTo>
                  <a:pt x="502919" y="1438655"/>
                </a:lnTo>
                <a:lnTo>
                  <a:pt x="600455" y="1240535"/>
                </a:lnTo>
                <a:lnTo>
                  <a:pt x="646175" y="1136903"/>
                </a:lnTo>
                <a:lnTo>
                  <a:pt x="693419" y="1043939"/>
                </a:lnTo>
                <a:lnTo>
                  <a:pt x="784859" y="858011"/>
                </a:lnTo>
                <a:lnTo>
                  <a:pt x="768095" y="850391"/>
                </a:lnTo>
                <a:lnTo>
                  <a:pt x="1097279" y="173735"/>
                </a:lnTo>
                <a:lnTo>
                  <a:pt x="1018031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2237721" y="2736597"/>
            <a:ext cx="1914525" cy="1765300"/>
          </a:xfrm>
          <a:custGeom>
            <a:avLst/>
            <a:gdLst/>
            <a:ahLst/>
            <a:cxnLst/>
            <a:rect l="l" t="t" r="r" b="b"/>
            <a:pathLst>
              <a:path w="1914525" h="1765300">
                <a:moveTo>
                  <a:pt x="1255775" y="310895"/>
                </a:moveTo>
                <a:lnTo>
                  <a:pt x="1251203" y="309371"/>
                </a:lnTo>
                <a:lnTo>
                  <a:pt x="1162811" y="265175"/>
                </a:lnTo>
                <a:lnTo>
                  <a:pt x="911351" y="137159"/>
                </a:lnTo>
                <a:lnTo>
                  <a:pt x="699515" y="28955"/>
                </a:lnTo>
                <a:lnTo>
                  <a:pt x="641603" y="0"/>
                </a:lnTo>
                <a:lnTo>
                  <a:pt x="402335" y="464819"/>
                </a:lnTo>
                <a:lnTo>
                  <a:pt x="367283" y="448055"/>
                </a:lnTo>
                <a:lnTo>
                  <a:pt x="365759" y="451103"/>
                </a:lnTo>
                <a:lnTo>
                  <a:pt x="326135" y="528827"/>
                </a:lnTo>
                <a:lnTo>
                  <a:pt x="283463" y="608075"/>
                </a:lnTo>
                <a:lnTo>
                  <a:pt x="251459" y="670559"/>
                </a:lnTo>
                <a:lnTo>
                  <a:pt x="0" y="1168907"/>
                </a:lnTo>
                <a:lnTo>
                  <a:pt x="6095" y="1171955"/>
                </a:lnTo>
                <a:lnTo>
                  <a:pt x="35051" y="1187195"/>
                </a:lnTo>
                <a:lnTo>
                  <a:pt x="99059" y="1219199"/>
                </a:lnTo>
                <a:lnTo>
                  <a:pt x="309371" y="1322831"/>
                </a:lnTo>
                <a:lnTo>
                  <a:pt x="565403" y="1449323"/>
                </a:lnTo>
                <a:lnTo>
                  <a:pt x="595883" y="1463039"/>
                </a:lnTo>
                <a:lnTo>
                  <a:pt x="679703" y="1295399"/>
                </a:lnTo>
                <a:lnTo>
                  <a:pt x="711707" y="1254251"/>
                </a:lnTo>
                <a:lnTo>
                  <a:pt x="771143" y="1214627"/>
                </a:lnTo>
                <a:lnTo>
                  <a:pt x="818387" y="1203959"/>
                </a:lnTo>
                <a:lnTo>
                  <a:pt x="870203" y="1207007"/>
                </a:lnTo>
                <a:lnTo>
                  <a:pt x="929639" y="1229867"/>
                </a:lnTo>
                <a:lnTo>
                  <a:pt x="993647" y="1275587"/>
                </a:lnTo>
                <a:lnTo>
                  <a:pt x="1030223" y="1325879"/>
                </a:lnTo>
                <a:lnTo>
                  <a:pt x="1053083" y="1385315"/>
                </a:lnTo>
                <a:lnTo>
                  <a:pt x="1036319" y="1418843"/>
                </a:lnTo>
                <a:lnTo>
                  <a:pt x="949451" y="1591055"/>
                </a:lnTo>
                <a:lnTo>
                  <a:pt x="1149095" y="1677923"/>
                </a:lnTo>
                <a:lnTo>
                  <a:pt x="1267967" y="1731263"/>
                </a:lnTo>
                <a:lnTo>
                  <a:pt x="1347215" y="1764791"/>
                </a:lnTo>
                <a:lnTo>
                  <a:pt x="1431035" y="1595627"/>
                </a:lnTo>
                <a:lnTo>
                  <a:pt x="1472183" y="1546859"/>
                </a:lnTo>
                <a:lnTo>
                  <a:pt x="1572767" y="1431035"/>
                </a:lnTo>
                <a:lnTo>
                  <a:pt x="1606295" y="1392935"/>
                </a:lnTo>
                <a:lnTo>
                  <a:pt x="1914143" y="1254251"/>
                </a:lnTo>
                <a:lnTo>
                  <a:pt x="1877567" y="1173479"/>
                </a:lnTo>
                <a:lnTo>
                  <a:pt x="1828799" y="1062227"/>
                </a:lnTo>
                <a:lnTo>
                  <a:pt x="1790699" y="973835"/>
                </a:lnTo>
                <a:lnTo>
                  <a:pt x="1760219" y="902207"/>
                </a:lnTo>
                <a:lnTo>
                  <a:pt x="1746503" y="873251"/>
                </a:lnTo>
                <a:lnTo>
                  <a:pt x="1527047" y="970787"/>
                </a:lnTo>
                <a:lnTo>
                  <a:pt x="1147571" y="563879"/>
                </a:lnTo>
                <a:lnTo>
                  <a:pt x="1136903" y="551687"/>
                </a:lnTo>
                <a:lnTo>
                  <a:pt x="1167383" y="492251"/>
                </a:lnTo>
                <a:lnTo>
                  <a:pt x="1255775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4380463" y="8582659"/>
            <a:ext cx="234950" cy="502920"/>
          </a:xfrm>
          <a:custGeom>
            <a:avLst/>
            <a:gdLst/>
            <a:ahLst/>
            <a:cxnLst/>
            <a:rect l="l" t="t" r="r" b="b"/>
            <a:pathLst>
              <a:path w="234950" h="502920">
                <a:moveTo>
                  <a:pt x="234695" y="0"/>
                </a:moveTo>
                <a:lnTo>
                  <a:pt x="0" y="106679"/>
                </a:lnTo>
                <a:lnTo>
                  <a:pt x="1523" y="108203"/>
                </a:lnTo>
                <a:lnTo>
                  <a:pt x="42671" y="204215"/>
                </a:lnTo>
                <a:lnTo>
                  <a:pt x="92963" y="316991"/>
                </a:lnTo>
                <a:lnTo>
                  <a:pt x="131063" y="402335"/>
                </a:lnTo>
                <a:lnTo>
                  <a:pt x="172211" y="496823"/>
                </a:lnTo>
                <a:lnTo>
                  <a:pt x="175259" y="502919"/>
                </a:lnTo>
                <a:lnTo>
                  <a:pt x="234695" y="475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3984223" y="3327914"/>
            <a:ext cx="631190" cy="662939"/>
          </a:xfrm>
          <a:custGeom>
            <a:avLst/>
            <a:gdLst/>
            <a:ahLst/>
            <a:cxnLst/>
            <a:rect l="l" t="t" r="r" b="b"/>
            <a:pathLst>
              <a:path w="631190" h="662939">
                <a:moveTo>
                  <a:pt x="630935" y="0"/>
                </a:moveTo>
                <a:lnTo>
                  <a:pt x="240791" y="175259"/>
                </a:lnTo>
                <a:lnTo>
                  <a:pt x="0" y="281939"/>
                </a:lnTo>
                <a:lnTo>
                  <a:pt x="13715" y="310895"/>
                </a:lnTo>
                <a:lnTo>
                  <a:pt x="44195" y="382523"/>
                </a:lnTo>
                <a:lnTo>
                  <a:pt x="82295" y="470915"/>
                </a:lnTo>
                <a:lnTo>
                  <a:pt x="131063" y="582167"/>
                </a:lnTo>
                <a:lnTo>
                  <a:pt x="167639" y="662939"/>
                </a:lnTo>
                <a:lnTo>
                  <a:pt x="548639" y="490727"/>
                </a:lnTo>
                <a:lnTo>
                  <a:pt x="556259" y="507491"/>
                </a:lnTo>
                <a:lnTo>
                  <a:pt x="630935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9541763" y="8767070"/>
            <a:ext cx="905510" cy="856615"/>
          </a:xfrm>
          <a:custGeom>
            <a:avLst/>
            <a:gdLst/>
            <a:ahLst/>
            <a:cxnLst/>
            <a:rect l="l" t="t" r="r" b="b"/>
            <a:pathLst>
              <a:path w="905509" h="856615">
                <a:moveTo>
                  <a:pt x="563879" y="134111"/>
                </a:moveTo>
                <a:lnTo>
                  <a:pt x="350519" y="44195"/>
                </a:lnTo>
                <a:lnTo>
                  <a:pt x="266699" y="9143"/>
                </a:lnTo>
                <a:lnTo>
                  <a:pt x="260603" y="6095"/>
                </a:lnTo>
                <a:lnTo>
                  <a:pt x="245363" y="0"/>
                </a:lnTo>
                <a:lnTo>
                  <a:pt x="170687" y="196595"/>
                </a:lnTo>
                <a:lnTo>
                  <a:pt x="112775" y="169163"/>
                </a:lnTo>
                <a:lnTo>
                  <a:pt x="102107" y="187451"/>
                </a:lnTo>
                <a:lnTo>
                  <a:pt x="59435" y="265175"/>
                </a:lnTo>
                <a:lnTo>
                  <a:pt x="22859" y="333755"/>
                </a:lnTo>
                <a:lnTo>
                  <a:pt x="13715" y="350519"/>
                </a:lnTo>
                <a:lnTo>
                  <a:pt x="77723" y="382523"/>
                </a:lnTo>
                <a:lnTo>
                  <a:pt x="79247" y="384047"/>
                </a:lnTo>
                <a:lnTo>
                  <a:pt x="0" y="533399"/>
                </a:lnTo>
                <a:lnTo>
                  <a:pt x="80771" y="576071"/>
                </a:lnTo>
                <a:lnTo>
                  <a:pt x="283463" y="684275"/>
                </a:lnTo>
                <a:lnTo>
                  <a:pt x="536447" y="818387"/>
                </a:lnTo>
                <a:lnTo>
                  <a:pt x="608075" y="856487"/>
                </a:lnTo>
                <a:lnTo>
                  <a:pt x="676655" y="722375"/>
                </a:lnTo>
                <a:lnTo>
                  <a:pt x="752855" y="574547"/>
                </a:lnTo>
                <a:lnTo>
                  <a:pt x="765047" y="551687"/>
                </a:lnTo>
                <a:lnTo>
                  <a:pt x="905255" y="278891"/>
                </a:lnTo>
                <a:lnTo>
                  <a:pt x="903731" y="278891"/>
                </a:lnTo>
                <a:lnTo>
                  <a:pt x="826007" y="245363"/>
                </a:lnTo>
                <a:lnTo>
                  <a:pt x="563879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6018281" y="7345172"/>
            <a:ext cx="3636645" cy="1865630"/>
          </a:xfrm>
          <a:custGeom>
            <a:avLst/>
            <a:gdLst/>
            <a:ahLst/>
            <a:cxnLst/>
            <a:rect l="l" t="t" r="r" b="b"/>
            <a:pathLst>
              <a:path w="3636645" h="1865629">
                <a:moveTo>
                  <a:pt x="3066287" y="583691"/>
                </a:moveTo>
                <a:lnTo>
                  <a:pt x="2787395" y="0"/>
                </a:lnTo>
                <a:lnTo>
                  <a:pt x="2308859" y="231647"/>
                </a:lnTo>
                <a:lnTo>
                  <a:pt x="2147315" y="309371"/>
                </a:lnTo>
                <a:lnTo>
                  <a:pt x="2223515" y="466343"/>
                </a:lnTo>
                <a:lnTo>
                  <a:pt x="1344167" y="890015"/>
                </a:lnTo>
                <a:lnTo>
                  <a:pt x="1205483" y="957071"/>
                </a:lnTo>
                <a:lnTo>
                  <a:pt x="850391" y="1127759"/>
                </a:lnTo>
                <a:lnTo>
                  <a:pt x="0" y="1539239"/>
                </a:lnTo>
                <a:lnTo>
                  <a:pt x="15239" y="1577339"/>
                </a:lnTo>
                <a:lnTo>
                  <a:pt x="71627" y="1709927"/>
                </a:lnTo>
                <a:lnTo>
                  <a:pt x="97535" y="1770887"/>
                </a:lnTo>
                <a:lnTo>
                  <a:pt x="123443" y="1833371"/>
                </a:lnTo>
                <a:lnTo>
                  <a:pt x="137159" y="1865375"/>
                </a:lnTo>
                <a:lnTo>
                  <a:pt x="2258567" y="835151"/>
                </a:lnTo>
                <a:lnTo>
                  <a:pt x="2368295" y="781811"/>
                </a:lnTo>
                <a:lnTo>
                  <a:pt x="2645663" y="1328927"/>
                </a:lnTo>
                <a:lnTo>
                  <a:pt x="3218687" y="1613915"/>
                </a:lnTo>
                <a:lnTo>
                  <a:pt x="3537203" y="1772411"/>
                </a:lnTo>
                <a:lnTo>
                  <a:pt x="3546347" y="1755647"/>
                </a:lnTo>
                <a:lnTo>
                  <a:pt x="3582923" y="1687067"/>
                </a:lnTo>
                <a:lnTo>
                  <a:pt x="3625595" y="1609343"/>
                </a:lnTo>
                <a:lnTo>
                  <a:pt x="3636263" y="1591055"/>
                </a:lnTo>
                <a:lnTo>
                  <a:pt x="2796539" y="1170431"/>
                </a:lnTo>
                <a:lnTo>
                  <a:pt x="2634995" y="795527"/>
                </a:lnTo>
                <a:lnTo>
                  <a:pt x="3066287" y="583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9288783" y="9300469"/>
            <a:ext cx="861060" cy="513715"/>
          </a:xfrm>
          <a:custGeom>
            <a:avLst/>
            <a:gdLst/>
            <a:ahLst/>
            <a:cxnLst/>
            <a:rect l="l" t="t" r="r" b="b"/>
            <a:pathLst>
              <a:path w="861059" h="513715">
                <a:moveTo>
                  <a:pt x="861059" y="323087"/>
                </a:moveTo>
                <a:lnTo>
                  <a:pt x="789431" y="284987"/>
                </a:lnTo>
                <a:lnTo>
                  <a:pt x="536447" y="150875"/>
                </a:lnTo>
                <a:lnTo>
                  <a:pt x="333755" y="42671"/>
                </a:lnTo>
                <a:lnTo>
                  <a:pt x="252983" y="0"/>
                </a:lnTo>
                <a:lnTo>
                  <a:pt x="54863" y="405383"/>
                </a:lnTo>
                <a:lnTo>
                  <a:pt x="12191" y="490727"/>
                </a:lnTo>
                <a:lnTo>
                  <a:pt x="0" y="513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0052306" y="9623557"/>
            <a:ext cx="97790" cy="190499"/>
          </a:xfrm>
          <a:custGeom>
            <a:avLst/>
            <a:gdLst/>
            <a:ahLst/>
            <a:cxnLst/>
            <a:rect l="l" t="t" r="r" b="b"/>
            <a:pathLst>
              <a:path w="97790" h="190500">
                <a:moveTo>
                  <a:pt x="0" y="190499"/>
                </a:moveTo>
                <a:lnTo>
                  <a:pt x="27431" y="137159"/>
                </a:ln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9787132" y="6075679"/>
            <a:ext cx="1983106" cy="2970529"/>
          </a:xfrm>
          <a:custGeom>
            <a:avLst/>
            <a:gdLst/>
            <a:ahLst/>
            <a:cxnLst/>
            <a:rect l="l" t="t" r="r" b="b"/>
            <a:pathLst>
              <a:path w="1983104" h="2970529">
                <a:moveTo>
                  <a:pt x="659891" y="2970275"/>
                </a:moveTo>
                <a:lnTo>
                  <a:pt x="681227" y="2926079"/>
                </a:lnTo>
                <a:lnTo>
                  <a:pt x="871727" y="2531363"/>
                </a:lnTo>
                <a:lnTo>
                  <a:pt x="970787" y="2340863"/>
                </a:lnTo>
                <a:lnTo>
                  <a:pt x="1043939" y="2199131"/>
                </a:lnTo>
                <a:lnTo>
                  <a:pt x="1107947" y="2074163"/>
                </a:lnTo>
                <a:lnTo>
                  <a:pt x="1202435" y="1892807"/>
                </a:lnTo>
                <a:lnTo>
                  <a:pt x="1214627" y="1868423"/>
                </a:lnTo>
                <a:lnTo>
                  <a:pt x="1263395" y="1773935"/>
                </a:lnTo>
                <a:lnTo>
                  <a:pt x="1327403" y="1645919"/>
                </a:lnTo>
                <a:lnTo>
                  <a:pt x="1333499" y="1633727"/>
                </a:lnTo>
                <a:lnTo>
                  <a:pt x="1354835" y="1589531"/>
                </a:lnTo>
                <a:lnTo>
                  <a:pt x="1420367" y="1461515"/>
                </a:lnTo>
                <a:lnTo>
                  <a:pt x="1453895" y="1394459"/>
                </a:lnTo>
                <a:lnTo>
                  <a:pt x="1467611" y="1367027"/>
                </a:lnTo>
                <a:lnTo>
                  <a:pt x="1598675" y="1100327"/>
                </a:lnTo>
                <a:lnTo>
                  <a:pt x="1603247" y="1091183"/>
                </a:lnTo>
                <a:lnTo>
                  <a:pt x="1699259" y="896111"/>
                </a:lnTo>
                <a:lnTo>
                  <a:pt x="1700783" y="893063"/>
                </a:lnTo>
                <a:lnTo>
                  <a:pt x="1688591" y="886967"/>
                </a:lnTo>
                <a:lnTo>
                  <a:pt x="1790699" y="682751"/>
                </a:lnTo>
                <a:lnTo>
                  <a:pt x="1895855" y="475487"/>
                </a:lnTo>
                <a:lnTo>
                  <a:pt x="1982723" y="304799"/>
                </a:lnTo>
                <a:lnTo>
                  <a:pt x="1924811" y="275843"/>
                </a:lnTo>
                <a:lnTo>
                  <a:pt x="1650491" y="134111"/>
                </a:lnTo>
                <a:lnTo>
                  <a:pt x="1463039" y="38099"/>
                </a:lnTo>
                <a:lnTo>
                  <a:pt x="1389887" y="1523"/>
                </a:lnTo>
                <a:lnTo>
                  <a:pt x="1386839" y="0"/>
                </a:lnTo>
                <a:lnTo>
                  <a:pt x="1114043" y="542543"/>
                </a:lnTo>
                <a:lnTo>
                  <a:pt x="1040891" y="685799"/>
                </a:lnTo>
                <a:lnTo>
                  <a:pt x="1011935" y="745235"/>
                </a:lnTo>
                <a:lnTo>
                  <a:pt x="1007363" y="754379"/>
                </a:lnTo>
                <a:lnTo>
                  <a:pt x="952499" y="859535"/>
                </a:lnTo>
                <a:lnTo>
                  <a:pt x="841247" y="1082039"/>
                </a:lnTo>
                <a:lnTo>
                  <a:pt x="638555" y="1481327"/>
                </a:lnTo>
                <a:lnTo>
                  <a:pt x="490727" y="1751075"/>
                </a:lnTo>
                <a:lnTo>
                  <a:pt x="458723" y="1808987"/>
                </a:lnTo>
                <a:lnTo>
                  <a:pt x="425195" y="1871471"/>
                </a:lnTo>
                <a:lnTo>
                  <a:pt x="295655" y="2106167"/>
                </a:lnTo>
                <a:lnTo>
                  <a:pt x="245363" y="2205227"/>
                </a:lnTo>
                <a:lnTo>
                  <a:pt x="0" y="2691383"/>
                </a:lnTo>
                <a:lnTo>
                  <a:pt x="15239" y="2697479"/>
                </a:lnTo>
                <a:lnTo>
                  <a:pt x="21335" y="2700527"/>
                </a:lnTo>
                <a:lnTo>
                  <a:pt x="105155" y="2735579"/>
                </a:lnTo>
                <a:lnTo>
                  <a:pt x="318515" y="2825495"/>
                </a:lnTo>
                <a:lnTo>
                  <a:pt x="580643" y="2936747"/>
                </a:lnTo>
                <a:lnTo>
                  <a:pt x="658367" y="2970275"/>
                </a:lnTo>
                <a:lnTo>
                  <a:pt x="659891" y="2970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4291583" y="6814823"/>
            <a:ext cx="1341121" cy="2181224"/>
          </a:xfrm>
          <a:custGeom>
            <a:avLst/>
            <a:gdLst/>
            <a:ahLst/>
            <a:cxnLst/>
            <a:rect l="l" t="t" r="r" b="b"/>
            <a:pathLst>
              <a:path w="1341120" h="2181225">
                <a:moveTo>
                  <a:pt x="1071371" y="2180843"/>
                </a:moveTo>
                <a:lnTo>
                  <a:pt x="1112519" y="2161031"/>
                </a:lnTo>
                <a:lnTo>
                  <a:pt x="1203959" y="2118359"/>
                </a:lnTo>
                <a:lnTo>
                  <a:pt x="1290827" y="2078735"/>
                </a:lnTo>
                <a:lnTo>
                  <a:pt x="1333499" y="2058923"/>
                </a:lnTo>
                <a:lnTo>
                  <a:pt x="1341119" y="2055875"/>
                </a:lnTo>
                <a:lnTo>
                  <a:pt x="912875" y="1149095"/>
                </a:lnTo>
                <a:lnTo>
                  <a:pt x="740663" y="795527"/>
                </a:lnTo>
                <a:lnTo>
                  <a:pt x="774191" y="658367"/>
                </a:lnTo>
                <a:lnTo>
                  <a:pt x="605027" y="310895"/>
                </a:lnTo>
                <a:lnTo>
                  <a:pt x="582167" y="263651"/>
                </a:lnTo>
                <a:lnTo>
                  <a:pt x="559307" y="214883"/>
                </a:lnTo>
                <a:lnTo>
                  <a:pt x="455675" y="0"/>
                </a:lnTo>
                <a:lnTo>
                  <a:pt x="390143" y="28955"/>
                </a:lnTo>
                <a:lnTo>
                  <a:pt x="277367" y="83819"/>
                </a:lnTo>
                <a:lnTo>
                  <a:pt x="173735" y="131063"/>
                </a:lnTo>
                <a:lnTo>
                  <a:pt x="166115" y="135635"/>
                </a:lnTo>
                <a:lnTo>
                  <a:pt x="100583" y="169163"/>
                </a:lnTo>
                <a:lnTo>
                  <a:pt x="60959" y="184403"/>
                </a:lnTo>
                <a:lnTo>
                  <a:pt x="0" y="213359"/>
                </a:lnTo>
                <a:lnTo>
                  <a:pt x="22859" y="263651"/>
                </a:lnTo>
                <a:lnTo>
                  <a:pt x="36575" y="291083"/>
                </a:lnTo>
                <a:lnTo>
                  <a:pt x="47243" y="312419"/>
                </a:lnTo>
                <a:lnTo>
                  <a:pt x="185927" y="600455"/>
                </a:lnTo>
                <a:lnTo>
                  <a:pt x="292607" y="832103"/>
                </a:lnTo>
                <a:lnTo>
                  <a:pt x="394715" y="784859"/>
                </a:lnTo>
                <a:lnTo>
                  <a:pt x="443483" y="883919"/>
                </a:lnTo>
                <a:lnTo>
                  <a:pt x="547115" y="1097279"/>
                </a:lnTo>
                <a:lnTo>
                  <a:pt x="612647" y="1232915"/>
                </a:lnTo>
                <a:lnTo>
                  <a:pt x="733043" y="1478279"/>
                </a:lnTo>
                <a:lnTo>
                  <a:pt x="757427" y="1530095"/>
                </a:lnTo>
                <a:lnTo>
                  <a:pt x="797051" y="1613915"/>
                </a:lnTo>
                <a:lnTo>
                  <a:pt x="845819" y="1711451"/>
                </a:lnTo>
                <a:lnTo>
                  <a:pt x="886967" y="1795271"/>
                </a:lnTo>
                <a:lnTo>
                  <a:pt x="949451" y="1927859"/>
                </a:lnTo>
                <a:lnTo>
                  <a:pt x="955547" y="1943099"/>
                </a:lnTo>
                <a:lnTo>
                  <a:pt x="1071371" y="21808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4939289" y="8870694"/>
            <a:ext cx="1344295" cy="943611"/>
          </a:xfrm>
          <a:custGeom>
            <a:avLst/>
            <a:gdLst/>
            <a:ahLst/>
            <a:cxnLst/>
            <a:rect l="l" t="t" r="r" b="b"/>
            <a:pathLst>
              <a:path w="1344295" h="943609">
                <a:moveTo>
                  <a:pt x="876299" y="943355"/>
                </a:moveTo>
                <a:lnTo>
                  <a:pt x="1322831" y="752855"/>
                </a:lnTo>
                <a:lnTo>
                  <a:pt x="1344167" y="743711"/>
                </a:lnTo>
                <a:lnTo>
                  <a:pt x="1222247" y="396239"/>
                </a:lnTo>
                <a:lnTo>
                  <a:pt x="1216151" y="339851"/>
                </a:lnTo>
                <a:lnTo>
                  <a:pt x="1202435" y="307847"/>
                </a:lnTo>
                <a:lnTo>
                  <a:pt x="1176527" y="245363"/>
                </a:lnTo>
                <a:lnTo>
                  <a:pt x="1150619" y="184403"/>
                </a:lnTo>
                <a:lnTo>
                  <a:pt x="1094231" y="51815"/>
                </a:lnTo>
                <a:lnTo>
                  <a:pt x="1078991" y="13715"/>
                </a:lnTo>
                <a:lnTo>
                  <a:pt x="1048511" y="24383"/>
                </a:lnTo>
                <a:lnTo>
                  <a:pt x="801623" y="108203"/>
                </a:lnTo>
                <a:lnTo>
                  <a:pt x="760475" y="121919"/>
                </a:lnTo>
                <a:lnTo>
                  <a:pt x="758951" y="121919"/>
                </a:lnTo>
                <a:lnTo>
                  <a:pt x="746759" y="111251"/>
                </a:lnTo>
                <a:lnTo>
                  <a:pt x="734567" y="85343"/>
                </a:lnTo>
                <a:lnTo>
                  <a:pt x="693419" y="0"/>
                </a:lnTo>
                <a:lnTo>
                  <a:pt x="685799" y="3047"/>
                </a:lnTo>
                <a:lnTo>
                  <a:pt x="643127" y="22859"/>
                </a:lnTo>
                <a:lnTo>
                  <a:pt x="556259" y="62483"/>
                </a:lnTo>
                <a:lnTo>
                  <a:pt x="464819" y="105155"/>
                </a:lnTo>
                <a:lnTo>
                  <a:pt x="423671" y="124967"/>
                </a:lnTo>
                <a:lnTo>
                  <a:pt x="274319" y="196595"/>
                </a:lnTo>
                <a:lnTo>
                  <a:pt x="263651" y="201167"/>
                </a:lnTo>
                <a:lnTo>
                  <a:pt x="269747" y="211835"/>
                </a:lnTo>
                <a:lnTo>
                  <a:pt x="272795" y="217931"/>
                </a:lnTo>
                <a:lnTo>
                  <a:pt x="332231" y="339851"/>
                </a:lnTo>
                <a:lnTo>
                  <a:pt x="387095" y="454151"/>
                </a:lnTo>
                <a:lnTo>
                  <a:pt x="443483" y="574547"/>
                </a:lnTo>
                <a:lnTo>
                  <a:pt x="452627" y="592835"/>
                </a:lnTo>
                <a:lnTo>
                  <a:pt x="473963" y="633983"/>
                </a:lnTo>
                <a:lnTo>
                  <a:pt x="504443" y="697991"/>
                </a:lnTo>
                <a:lnTo>
                  <a:pt x="341375" y="780287"/>
                </a:lnTo>
                <a:lnTo>
                  <a:pt x="388619" y="882395"/>
                </a:lnTo>
                <a:lnTo>
                  <a:pt x="406907" y="922019"/>
                </a:lnTo>
                <a:lnTo>
                  <a:pt x="416051" y="943355"/>
                </a:lnTo>
                <a:lnTo>
                  <a:pt x="406907" y="922019"/>
                </a:lnTo>
                <a:lnTo>
                  <a:pt x="388619" y="882395"/>
                </a:lnTo>
                <a:lnTo>
                  <a:pt x="341375" y="780287"/>
                </a:lnTo>
                <a:lnTo>
                  <a:pt x="0" y="943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1173973" y="5298441"/>
            <a:ext cx="1719579" cy="1336675"/>
          </a:xfrm>
          <a:custGeom>
            <a:avLst/>
            <a:gdLst/>
            <a:ahLst/>
            <a:cxnLst/>
            <a:rect l="l" t="t" r="r" b="b"/>
            <a:pathLst>
              <a:path w="1719579" h="1336675">
                <a:moveTo>
                  <a:pt x="1086611" y="580643"/>
                </a:moveTo>
                <a:lnTo>
                  <a:pt x="1019555" y="553211"/>
                </a:lnTo>
                <a:lnTo>
                  <a:pt x="963167" y="504443"/>
                </a:lnTo>
                <a:lnTo>
                  <a:pt x="946403" y="449579"/>
                </a:lnTo>
                <a:lnTo>
                  <a:pt x="943355" y="394715"/>
                </a:lnTo>
                <a:lnTo>
                  <a:pt x="949451" y="347471"/>
                </a:lnTo>
                <a:lnTo>
                  <a:pt x="969263" y="298703"/>
                </a:lnTo>
                <a:lnTo>
                  <a:pt x="984503" y="268223"/>
                </a:lnTo>
                <a:lnTo>
                  <a:pt x="943355" y="249935"/>
                </a:lnTo>
                <a:lnTo>
                  <a:pt x="665987" y="124967"/>
                </a:lnTo>
                <a:lnTo>
                  <a:pt x="469391" y="35051"/>
                </a:lnTo>
                <a:lnTo>
                  <a:pt x="402335" y="4571"/>
                </a:lnTo>
                <a:lnTo>
                  <a:pt x="400811" y="4571"/>
                </a:lnTo>
                <a:lnTo>
                  <a:pt x="397763" y="3047"/>
                </a:lnTo>
                <a:lnTo>
                  <a:pt x="391667" y="0"/>
                </a:lnTo>
                <a:lnTo>
                  <a:pt x="109727" y="557783"/>
                </a:lnTo>
                <a:lnTo>
                  <a:pt x="76199" y="623315"/>
                </a:lnTo>
                <a:lnTo>
                  <a:pt x="41147" y="697991"/>
                </a:lnTo>
                <a:lnTo>
                  <a:pt x="0" y="777239"/>
                </a:lnTo>
                <a:lnTo>
                  <a:pt x="3047" y="778763"/>
                </a:lnTo>
                <a:lnTo>
                  <a:pt x="76199" y="815339"/>
                </a:lnTo>
                <a:lnTo>
                  <a:pt x="263651" y="911351"/>
                </a:lnTo>
                <a:lnTo>
                  <a:pt x="537971" y="1053083"/>
                </a:lnTo>
                <a:lnTo>
                  <a:pt x="595883" y="1082039"/>
                </a:lnTo>
                <a:lnTo>
                  <a:pt x="640079" y="995171"/>
                </a:lnTo>
                <a:lnTo>
                  <a:pt x="649223" y="979931"/>
                </a:lnTo>
                <a:lnTo>
                  <a:pt x="658367" y="966215"/>
                </a:lnTo>
                <a:lnTo>
                  <a:pt x="670559" y="952499"/>
                </a:lnTo>
                <a:lnTo>
                  <a:pt x="682751" y="938783"/>
                </a:lnTo>
                <a:lnTo>
                  <a:pt x="696467" y="928115"/>
                </a:lnTo>
                <a:lnTo>
                  <a:pt x="710183" y="917447"/>
                </a:lnTo>
                <a:lnTo>
                  <a:pt x="725423" y="908303"/>
                </a:lnTo>
                <a:lnTo>
                  <a:pt x="772667" y="883919"/>
                </a:lnTo>
                <a:lnTo>
                  <a:pt x="806195" y="873251"/>
                </a:lnTo>
                <a:lnTo>
                  <a:pt x="822959" y="868679"/>
                </a:lnTo>
                <a:lnTo>
                  <a:pt x="841247" y="865631"/>
                </a:lnTo>
                <a:lnTo>
                  <a:pt x="859535" y="862583"/>
                </a:lnTo>
                <a:lnTo>
                  <a:pt x="876299" y="862583"/>
                </a:lnTo>
                <a:lnTo>
                  <a:pt x="894587" y="862583"/>
                </a:lnTo>
                <a:lnTo>
                  <a:pt x="912875" y="865631"/>
                </a:lnTo>
                <a:lnTo>
                  <a:pt x="975359" y="885443"/>
                </a:lnTo>
                <a:lnTo>
                  <a:pt x="1021079" y="903731"/>
                </a:lnTo>
                <a:lnTo>
                  <a:pt x="1060703" y="922019"/>
                </a:lnTo>
                <a:lnTo>
                  <a:pt x="1072895" y="938783"/>
                </a:lnTo>
                <a:lnTo>
                  <a:pt x="1120139" y="1028699"/>
                </a:lnTo>
                <a:lnTo>
                  <a:pt x="1184147" y="1150619"/>
                </a:lnTo>
                <a:lnTo>
                  <a:pt x="1239011" y="1278635"/>
                </a:lnTo>
                <a:lnTo>
                  <a:pt x="1260347" y="1336547"/>
                </a:lnTo>
                <a:lnTo>
                  <a:pt x="1284731" y="1327403"/>
                </a:lnTo>
                <a:lnTo>
                  <a:pt x="1345691" y="1304543"/>
                </a:lnTo>
                <a:lnTo>
                  <a:pt x="1427987" y="1272539"/>
                </a:lnTo>
                <a:lnTo>
                  <a:pt x="1549907" y="1226819"/>
                </a:lnTo>
                <a:lnTo>
                  <a:pt x="1648967" y="1188719"/>
                </a:lnTo>
                <a:lnTo>
                  <a:pt x="1609343" y="1097279"/>
                </a:lnTo>
                <a:lnTo>
                  <a:pt x="1562099" y="992123"/>
                </a:lnTo>
                <a:lnTo>
                  <a:pt x="1719071" y="670559"/>
                </a:lnTo>
                <a:lnTo>
                  <a:pt x="1624583" y="621791"/>
                </a:lnTo>
                <a:lnTo>
                  <a:pt x="1452371" y="531875"/>
                </a:lnTo>
                <a:lnTo>
                  <a:pt x="1313687" y="458723"/>
                </a:lnTo>
                <a:lnTo>
                  <a:pt x="1271015" y="541019"/>
                </a:lnTo>
                <a:lnTo>
                  <a:pt x="1248155" y="562355"/>
                </a:lnTo>
                <a:lnTo>
                  <a:pt x="1235963" y="573023"/>
                </a:lnTo>
                <a:lnTo>
                  <a:pt x="1164335" y="588263"/>
                </a:lnTo>
                <a:lnTo>
                  <a:pt x="1086611" y="580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851916" y="1852676"/>
            <a:ext cx="4191000" cy="3515996"/>
          </a:xfrm>
          <a:custGeom>
            <a:avLst/>
            <a:gdLst/>
            <a:ahLst/>
            <a:cxnLst/>
            <a:rect l="l" t="t" r="r" b="b"/>
            <a:pathLst>
              <a:path w="4191000" h="3515995">
                <a:moveTo>
                  <a:pt x="2185415" y="2135123"/>
                </a:moveTo>
                <a:lnTo>
                  <a:pt x="2266187" y="2071115"/>
                </a:lnTo>
                <a:lnTo>
                  <a:pt x="2293619" y="2048255"/>
                </a:lnTo>
                <a:lnTo>
                  <a:pt x="2295143" y="2046731"/>
                </a:lnTo>
                <a:lnTo>
                  <a:pt x="2485643" y="1894331"/>
                </a:lnTo>
                <a:lnTo>
                  <a:pt x="2561843" y="1831847"/>
                </a:lnTo>
                <a:lnTo>
                  <a:pt x="2567939" y="1825751"/>
                </a:lnTo>
                <a:lnTo>
                  <a:pt x="2542031" y="1793747"/>
                </a:lnTo>
                <a:lnTo>
                  <a:pt x="2685287" y="1673351"/>
                </a:lnTo>
                <a:lnTo>
                  <a:pt x="2694431" y="1664207"/>
                </a:lnTo>
                <a:lnTo>
                  <a:pt x="2808731" y="1566671"/>
                </a:lnTo>
                <a:lnTo>
                  <a:pt x="2813303" y="1563623"/>
                </a:lnTo>
                <a:lnTo>
                  <a:pt x="2822447" y="1556003"/>
                </a:lnTo>
                <a:lnTo>
                  <a:pt x="2909315" y="1482851"/>
                </a:lnTo>
                <a:lnTo>
                  <a:pt x="2916935" y="1475231"/>
                </a:lnTo>
                <a:lnTo>
                  <a:pt x="2951987" y="1444751"/>
                </a:lnTo>
                <a:lnTo>
                  <a:pt x="2958083" y="1440179"/>
                </a:lnTo>
                <a:lnTo>
                  <a:pt x="3142487" y="1274063"/>
                </a:lnTo>
                <a:lnTo>
                  <a:pt x="3334511" y="1101851"/>
                </a:lnTo>
                <a:lnTo>
                  <a:pt x="3878579" y="611123"/>
                </a:lnTo>
                <a:lnTo>
                  <a:pt x="4180331" y="345947"/>
                </a:lnTo>
                <a:lnTo>
                  <a:pt x="4190999" y="336803"/>
                </a:lnTo>
                <a:lnTo>
                  <a:pt x="4142231" y="291083"/>
                </a:lnTo>
                <a:lnTo>
                  <a:pt x="4140707" y="289559"/>
                </a:lnTo>
                <a:lnTo>
                  <a:pt x="4032503" y="190499"/>
                </a:lnTo>
                <a:lnTo>
                  <a:pt x="3956303" y="120395"/>
                </a:lnTo>
                <a:lnTo>
                  <a:pt x="3906011" y="74675"/>
                </a:lnTo>
                <a:lnTo>
                  <a:pt x="3864863" y="35051"/>
                </a:lnTo>
                <a:lnTo>
                  <a:pt x="3825239" y="0"/>
                </a:lnTo>
                <a:lnTo>
                  <a:pt x="3814571" y="10667"/>
                </a:lnTo>
                <a:lnTo>
                  <a:pt x="3724655" y="99059"/>
                </a:lnTo>
                <a:lnTo>
                  <a:pt x="3645407" y="176783"/>
                </a:lnTo>
                <a:lnTo>
                  <a:pt x="3639311" y="182879"/>
                </a:lnTo>
                <a:lnTo>
                  <a:pt x="3528059" y="295655"/>
                </a:lnTo>
                <a:lnTo>
                  <a:pt x="3409187" y="411479"/>
                </a:lnTo>
                <a:lnTo>
                  <a:pt x="3288791" y="530351"/>
                </a:lnTo>
                <a:lnTo>
                  <a:pt x="3179063" y="632459"/>
                </a:lnTo>
                <a:lnTo>
                  <a:pt x="3061715" y="739139"/>
                </a:lnTo>
                <a:lnTo>
                  <a:pt x="2915411" y="856487"/>
                </a:lnTo>
                <a:lnTo>
                  <a:pt x="2909315" y="861059"/>
                </a:lnTo>
                <a:lnTo>
                  <a:pt x="2904743" y="865631"/>
                </a:lnTo>
                <a:lnTo>
                  <a:pt x="2903219" y="865631"/>
                </a:lnTo>
                <a:lnTo>
                  <a:pt x="2883407" y="882395"/>
                </a:lnTo>
                <a:lnTo>
                  <a:pt x="2720339" y="1013459"/>
                </a:lnTo>
                <a:lnTo>
                  <a:pt x="2709671" y="1021079"/>
                </a:lnTo>
                <a:lnTo>
                  <a:pt x="2694431" y="1033271"/>
                </a:lnTo>
                <a:lnTo>
                  <a:pt x="2694431" y="1034795"/>
                </a:lnTo>
                <a:lnTo>
                  <a:pt x="2456687" y="1225295"/>
                </a:lnTo>
                <a:lnTo>
                  <a:pt x="2420111" y="1254251"/>
                </a:lnTo>
                <a:lnTo>
                  <a:pt x="2334767" y="1322831"/>
                </a:lnTo>
                <a:lnTo>
                  <a:pt x="2383535" y="1389887"/>
                </a:lnTo>
                <a:lnTo>
                  <a:pt x="2406395" y="1421891"/>
                </a:lnTo>
                <a:lnTo>
                  <a:pt x="1533143" y="2164079"/>
                </a:lnTo>
                <a:lnTo>
                  <a:pt x="1510283" y="2179319"/>
                </a:lnTo>
                <a:lnTo>
                  <a:pt x="1443227" y="2229611"/>
                </a:lnTo>
                <a:lnTo>
                  <a:pt x="1316735" y="2328671"/>
                </a:lnTo>
                <a:lnTo>
                  <a:pt x="1243583" y="2383535"/>
                </a:lnTo>
                <a:lnTo>
                  <a:pt x="1164335" y="2447543"/>
                </a:lnTo>
                <a:lnTo>
                  <a:pt x="1162811" y="2447543"/>
                </a:lnTo>
                <a:lnTo>
                  <a:pt x="1152143" y="2427731"/>
                </a:lnTo>
                <a:lnTo>
                  <a:pt x="1141475" y="2409443"/>
                </a:lnTo>
                <a:lnTo>
                  <a:pt x="1057655" y="2464307"/>
                </a:lnTo>
                <a:lnTo>
                  <a:pt x="1007363" y="2497835"/>
                </a:lnTo>
                <a:lnTo>
                  <a:pt x="637031" y="2743199"/>
                </a:lnTo>
                <a:lnTo>
                  <a:pt x="623315" y="2752343"/>
                </a:lnTo>
                <a:lnTo>
                  <a:pt x="388619" y="2907791"/>
                </a:lnTo>
                <a:lnTo>
                  <a:pt x="251459" y="2997707"/>
                </a:lnTo>
                <a:lnTo>
                  <a:pt x="143255" y="3060191"/>
                </a:lnTo>
                <a:lnTo>
                  <a:pt x="121919" y="3095243"/>
                </a:lnTo>
                <a:lnTo>
                  <a:pt x="0" y="3166871"/>
                </a:lnTo>
                <a:lnTo>
                  <a:pt x="4571" y="3172967"/>
                </a:lnTo>
                <a:lnTo>
                  <a:pt x="38099" y="3221735"/>
                </a:lnTo>
                <a:lnTo>
                  <a:pt x="39623" y="3226307"/>
                </a:lnTo>
                <a:lnTo>
                  <a:pt x="77723" y="3281171"/>
                </a:lnTo>
                <a:lnTo>
                  <a:pt x="77723" y="3282695"/>
                </a:lnTo>
                <a:lnTo>
                  <a:pt x="131063" y="3361943"/>
                </a:lnTo>
                <a:lnTo>
                  <a:pt x="196595" y="3459479"/>
                </a:lnTo>
                <a:lnTo>
                  <a:pt x="199643" y="3462527"/>
                </a:lnTo>
                <a:lnTo>
                  <a:pt x="222503" y="3497579"/>
                </a:lnTo>
                <a:lnTo>
                  <a:pt x="225551" y="3502151"/>
                </a:lnTo>
                <a:lnTo>
                  <a:pt x="234695" y="3515867"/>
                </a:lnTo>
                <a:lnTo>
                  <a:pt x="505967" y="3343655"/>
                </a:lnTo>
                <a:lnTo>
                  <a:pt x="509015" y="3342131"/>
                </a:lnTo>
                <a:lnTo>
                  <a:pt x="536447" y="3323843"/>
                </a:lnTo>
                <a:lnTo>
                  <a:pt x="537971" y="3322319"/>
                </a:lnTo>
                <a:lnTo>
                  <a:pt x="551687" y="3313175"/>
                </a:lnTo>
                <a:lnTo>
                  <a:pt x="665987" y="3243071"/>
                </a:lnTo>
                <a:lnTo>
                  <a:pt x="864107" y="3116579"/>
                </a:lnTo>
                <a:lnTo>
                  <a:pt x="932687" y="3073907"/>
                </a:lnTo>
                <a:lnTo>
                  <a:pt x="960119" y="3051047"/>
                </a:lnTo>
                <a:lnTo>
                  <a:pt x="1106423" y="2939795"/>
                </a:lnTo>
                <a:lnTo>
                  <a:pt x="1123187" y="2926079"/>
                </a:lnTo>
                <a:lnTo>
                  <a:pt x="1141475" y="2916935"/>
                </a:lnTo>
                <a:lnTo>
                  <a:pt x="1158239" y="2907791"/>
                </a:lnTo>
                <a:lnTo>
                  <a:pt x="1159763" y="2906267"/>
                </a:lnTo>
                <a:lnTo>
                  <a:pt x="1284731" y="2822447"/>
                </a:lnTo>
                <a:lnTo>
                  <a:pt x="1295399" y="2814827"/>
                </a:lnTo>
                <a:lnTo>
                  <a:pt x="1386839" y="2753867"/>
                </a:lnTo>
                <a:lnTo>
                  <a:pt x="1379219" y="2740151"/>
                </a:lnTo>
                <a:lnTo>
                  <a:pt x="1371599" y="2727959"/>
                </a:lnTo>
                <a:lnTo>
                  <a:pt x="1528571" y="2609087"/>
                </a:lnTo>
                <a:lnTo>
                  <a:pt x="1530095" y="2607563"/>
                </a:lnTo>
                <a:lnTo>
                  <a:pt x="1603247" y="2551175"/>
                </a:lnTo>
                <a:lnTo>
                  <a:pt x="1607819" y="2549651"/>
                </a:lnTo>
                <a:lnTo>
                  <a:pt x="1639823" y="2523743"/>
                </a:lnTo>
                <a:lnTo>
                  <a:pt x="1644395" y="2520695"/>
                </a:lnTo>
                <a:lnTo>
                  <a:pt x="1659635" y="2508503"/>
                </a:lnTo>
                <a:lnTo>
                  <a:pt x="1677923" y="2493263"/>
                </a:lnTo>
                <a:lnTo>
                  <a:pt x="1680971" y="2491739"/>
                </a:lnTo>
                <a:lnTo>
                  <a:pt x="1699259" y="2478023"/>
                </a:lnTo>
                <a:lnTo>
                  <a:pt x="1716023" y="2462783"/>
                </a:lnTo>
                <a:lnTo>
                  <a:pt x="1917191" y="2301239"/>
                </a:lnTo>
                <a:lnTo>
                  <a:pt x="1927859" y="2292095"/>
                </a:lnTo>
                <a:lnTo>
                  <a:pt x="1929383" y="2290571"/>
                </a:lnTo>
                <a:lnTo>
                  <a:pt x="2084831" y="2157983"/>
                </a:lnTo>
                <a:lnTo>
                  <a:pt x="2086355" y="2156459"/>
                </a:lnTo>
                <a:lnTo>
                  <a:pt x="2107691" y="2197607"/>
                </a:lnTo>
                <a:lnTo>
                  <a:pt x="2119883" y="2186939"/>
                </a:lnTo>
                <a:lnTo>
                  <a:pt x="2185415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5896361" y="866654"/>
            <a:ext cx="1137285" cy="486409"/>
          </a:xfrm>
          <a:custGeom>
            <a:avLst/>
            <a:gdLst/>
            <a:ahLst/>
            <a:cxnLst/>
            <a:rect l="l" t="t" r="r" b="b"/>
            <a:pathLst>
              <a:path w="1137284" h="486409">
                <a:moveTo>
                  <a:pt x="0" y="0"/>
                </a:moveTo>
                <a:lnTo>
                  <a:pt x="9143" y="19811"/>
                </a:lnTo>
                <a:lnTo>
                  <a:pt x="132587" y="271271"/>
                </a:lnTo>
                <a:lnTo>
                  <a:pt x="132587" y="274319"/>
                </a:lnTo>
                <a:lnTo>
                  <a:pt x="236219" y="486155"/>
                </a:lnTo>
                <a:lnTo>
                  <a:pt x="11369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1250169" y="5333492"/>
            <a:ext cx="393700" cy="780415"/>
          </a:xfrm>
          <a:custGeom>
            <a:avLst/>
            <a:gdLst/>
            <a:ahLst/>
            <a:cxnLst/>
            <a:rect l="l" t="t" r="r" b="b"/>
            <a:pathLst>
              <a:path w="393700" h="780414">
                <a:moveTo>
                  <a:pt x="393191" y="0"/>
                </a:moveTo>
                <a:lnTo>
                  <a:pt x="0" y="780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2440415" y="6602984"/>
            <a:ext cx="923924" cy="3133724"/>
          </a:xfrm>
          <a:custGeom>
            <a:avLst/>
            <a:gdLst/>
            <a:ahLst/>
            <a:cxnLst/>
            <a:rect l="l" t="t" r="r" b="b"/>
            <a:pathLst>
              <a:path w="923925" h="3133725">
                <a:moveTo>
                  <a:pt x="79247" y="0"/>
                </a:moveTo>
                <a:lnTo>
                  <a:pt x="376427" y="697991"/>
                </a:lnTo>
                <a:lnTo>
                  <a:pt x="688847" y="1427987"/>
                </a:lnTo>
                <a:lnTo>
                  <a:pt x="760475" y="1597151"/>
                </a:lnTo>
                <a:lnTo>
                  <a:pt x="844295" y="1792223"/>
                </a:lnTo>
                <a:lnTo>
                  <a:pt x="886967" y="1892807"/>
                </a:lnTo>
                <a:lnTo>
                  <a:pt x="899159" y="1926335"/>
                </a:lnTo>
                <a:lnTo>
                  <a:pt x="902207" y="1933955"/>
                </a:lnTo>
                <a:lnTo>
                  <a:pt x="905255" y="1941575"/>
                </a:lnTo>
                <a:lnTo>
                  <a:pt x="908303" y="1947671"/>
                </a:lnTo>
                <a:lnTo>
                  <a:pt x="909827" y="1955291"/>
                </a:lnTo>
                <a:lnTo>
                  <a:pt x="912875" y="1962911"/>
                </a:lnTo>
                <a:lnTo>
                  <a:pt x="914399" y="1970531"/>
                </a:lnTo>
                <a:lnTo>
                  <a:pt x="917447" y="1978151"/>
                </a:lnTo>
                <a:lnTo>
                  <a:pt x="918971" y="1985771"/>
                </a:lnTo>
                <a:lnTo>
                  <a:pt x="920495" y="1993391"/>
                </a:lnTo>
                <a:lnTo>
                  <a:pt x="922019" y="2001011"/>
                </a:lnTo>
                <a:lnTo>
                  <a:pt x="922019" y="2008631"/>
                </a:lnTo>
                <a:lnTo>
                  <a:pt x="923543" y="2016251"/>
                </a:lnTo>
                <a:lnTo>
                  <a:pt x="923543" y="2025395"/>
                </a:lnTo>
                <a:lnTo>
                  <a:pt x="923543" y="2034539"/>
                </a:lnTo>
                <a:lnTo>
                  <a:pt x="923543" y="2042159"/>
                </a:lnTo>
                <a:lnTo>
                  <a:pt x="923543" y="2051303"/>
                </a:lnTo>
                <a:lnTo>
                  <a:pt x="922019" y="2058923"/>
                </a:lnTo>
                <a:lnTo>
                  <a:pt x="922019" y="2068067"/>
                </a:lnTo>
                <a:lnTo>
                  <a:pt x="920495" y="2075687"/>
                </a:lnTo>
                <a:lnTo>
                  <a:pt x="918971" y="2084831"/>
                </a:lnTo>
                <a:lnTo>
                  <a:pt x="917447" y="2092451"/>
                </a:lnTo>
                <a:lnTo>
                  <a:pt x="915923" y="2101595"/>
                </a:lnTo>
                <a:lnTo>
                  <a:pt x="914399" y="2107691"/>
                </a:lnTo>
                <a:lnTo>
                  <a:pt x="912875" y="2115311"/>
                </a:lnTo>
                <a:lnTo>
                  <a:pt x="911351" y="2122931"/>
                </a:lnTo>
                <a:lnTo>
                  <a:pt x="909827" y="2129027"/>
                </a:lnTo>
                <a:lnTo>
                  <a:pt x="906779" y="2136647"/>
                </a:lnTo>
                <a:lnTo>
                  <a:pt x="905255" y="2142743"/>
                </a:lnTo>
                <a:lnTo>
                  <a:pt x="902207" y="2150363"/>
                </a:lnTo>
                <a:lnTo>
                  <a:pt x="899159" y="2156459"/>
                </a:lnTo>
                <a:lnTo>
                  <a:pt x="883919" y="2189987"/>
                </a:lnTo>
                <a:lnTo>
                  <a:pt x="850391" y="2253995"/>
                </a:lnTo>
                <a:lnTo>
                  <a:pt x="685799" y="2574035"/>
                </a:lnTo>
                <a:lnTo>
                  <a:pt x="597407" y="2747771"/>
                </a:lnTo>
                <a:lnTo>
                  <a:pt x="457199" y="3025139"/>
                </a:lnTo>
                <a:lnTo>
                  <a:pt x="452627" y="3032759"/>
                </a:lnTo>
                <a:lnTo>
                  <a:pt x="446531" y="3040379"/>
                </a:lnTo>
                <a:lnTo>
                  <a:pt x="441959" y="3047999"/>
                </a:lnTo>
                <a:lnTo>
                  <a:pt x="435863" y="3055619"/>
                </a:lnTo>
                <a:lnTo>
                  <a:pt x="429767" y="3063239"/>
                </a:lnTo>
                <a:lnTo>
                  <a:pt x="423671" y="3069335"/>
                </a:lnTo>
                <a:lnTo>
                  <a:pt x="416051" y="3076955"/>
                </a:lnTo>
                <a:lnTo>
                  <a:pt x="409955" y="3083051"/>
                </a:lnTo>
                <a:lnTo>
                  <a:pt x="402335" y="3089147"/>
                </a:lnTo>
                <a:lnTo>
                  <a:pt x="396239" y="3095243"/>
                </a:lnTo>
                <a:lnTo>
                  <a:pt x="388619" y="3099815"/>
                </a:lnTo>
                <a:lnTo>
                  <a:pt x="380999" y="3105911"/>
                </a:lnTo>
                <a:lnTo>
                  <a:pt x="373379" y="3108959"/>
                </a:lnTo>
                <a:lnTo>
                  <a:pt x="367283" y="3113531"/>
                </a:lnTo>
                <a:lnTo>
                  <a:pt x="361187" y="3116579"/>
                </a:lnTo>
                <a:lnTo>
                  <a:pt x="353567" y="3119627"/>
                </a:lnTo>
                <a:lnTo>
                  <a:pt x="347471" y="3122675"/>
                </a:lnTo>
                <a:lnTo>
                  <a:pt x="339851" y="3125723"/>
                </a:lnTo>
                <a:lnTo>
                  <a:pt x="333755" y="3127247"/>
                </a:lnTo>
                <a:lnTo>
                  <a:pt x="326135" y="3130295"/>
                </a:lnTo>
                <a:lnTo>
                  <a:pt x="318515" y="3131819"/>
                </a:lnTo>
                <a:lnTo>
                  <a:pt x="310895" y="3131819"/>
                </a:lnTo>
                <a:lnTo>
                  <a:pt x="303275" y="3133343"/>
                </a:lnTo>
                <a:lnTo>
                  <a:pt x="266699" y="3133343"/>
                </a:lnTo>
                <a:lnTo>
                  <a:pt x="259079" y="3131819"/>
                </a:lnTo>
                <a:lnTo>
                  <a:pt x="251459" y="3130295"/>
                </a:lnTo>
                <a:lnTo>
                  <a:pt x="243839" y="3130295"/>
                </a:lnTo>
                <a:lnTo>
                  <a:pt x="236219" y="3128771"/>
                </a:lnTo>
                <a:lnTo>
                  <a:pt x="228599" y="3127247"/>
                </a:lnTo>
                <a:lnTo>
                  <a:pt x="220979" y="3124199"/>
                </a:lnTo>
                <a:lnTo>
                  <a:pt x="213359" y="3122675"/>
                </a:lnTo>
                <a:lnTo>
                  <a:pt x="205739" y="3121151"/>
                </a:lnTo>
                <a:lnTo>
                  <a:pt x="198119" y="3118103"/>
                </a:lnTo>
                <a:lnTo>
                  <a:pt x="190499" y="3116579"/>
                </a:lnTo>
                <a:lnTo>
                  <a:pt x="182879" y="3113531"/>
                </a:lnTo>
                <a:lnTo>
                  <a:pt x="175259" y="3112007"/>
                </a:lnTo>
                <a:lnTo>
                  <a:pt x="167639" y="3108959"/>
                </a:lnTo>
                <a:lnTo>
                  <a:pt x="160019" y="3105911"/>
                </a:lnTo>
                <a:lnTo>
                  <a:pt x="184403" y="3060191"/>
                </a:lnTo>
                <a:lnTo>
                  <a:pt x="0" y="2967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051565" y="2142237"/>
            <a:ext cx="3941445" cy="3173096"/>
          </a:xfrm>
          <a:custGeom>
            <a:avLst/>
            <a:gdLst/>
            <a:ahLst/>
            <a:cxnLst/>
            <a:rect l="l" t="t" r="r" b="b"/>
            <a:pathLst>
              <a:path w="3941445" h="3173095">
                <a:moveTo>
                  <a:pt x="3941063" y="0"/>
                </a:moveTo>
                <a:lnTo>
                  <a:pt x="3611879" y="289559"/>
                </a:lnTo>
                <a:lnTo>
                  <a:pt x="3485387" y="400811"/>
                </a:lnTo>
                <a:lnTo>
                  <a:pt x="3339083" y="527303"/>
                </a:lnTo>
                <a:lnTo>
                  <a:pt x="3096767" y="740663"/>
                </a:lnTo>
                <a:lnTo>
                  <a:pt x="2930651" y="886967"/>
                </a:lnTo>
                <a:lnTo>
                  <a:pt x="2823971" y="979931"/>
                </a:lnTo>
                <a:lnTo>
                  <a:pt x="2638043" y="1142999"/>
                </a:lnTo>
                <a:lnTo>
                  <a:pt x="2607563" y="1170431"/>
                </a:lnTo>
                <a:lnTo>
                  <a:pt x="2362199" y="1386839"/>
                </a:lnTo>
                <a:lnTo>
                  <a:pt x="2305811" y="1435607"/>
                </a:lnTo>
                <a:lnTo>
                  <a:pt x="2202179" y="1525523"/>
                </a:lnTo>
                <a:lnTo>
                  <a:pt x="2089403" y="1623059"/>
                </a:lnTo>
                <a:lnTo>
                  <a:pt x="2043683" y="1662683"/>
                </a:lnTo>
                <a:lnTo>
                  <a:pt x="1952243" y="1740407"/>
                </a:lnTo>
                <a:lnTo>
                  <a:pt x="1869947" y="1812035"/>
                </a:lnTo>
                <a:lnTo>
                  <a:pt x="1859279" y="1821179"/>
                </a:lnTo>
                <a:lnTo>
                  <a:pt x="1808987" y="1862327"/>
                </a:lnTo>
                <a:lnTo>
                  <a:pt x="1787651" y="1880615"/>
                </a:lnTo>
                <a:lnTo>
                  <a:pt x="1706879" y="1944623"/>
                </a:lnTo>
                <a:lnTo>
                  <a:pt x="1690115" y="1959863"/>
                </a:lnTo>
                <a:lnTo>
                  <a:pt x="1620011" y="2017775"/>
                </a:lnTo>
                <a:lnTo>
                  <a:pt x="1475231" y="2127503"/>
                </a:lnTo>
                <a:lnTo>
                  <a:pt x="1389887" y="2194559"/>
                </a:lnTo>
                <a:lnTo>
                  <a:pt x="1377695" y="2203703"/>
                </a:lnTo>
                <a:lnTo>
                  <a:pt x="1368551" y="2211323"/>
                </a:lnTo>
                <a:lnTo>
                  <a:pt x="1175003" y="2359151"/>
                </a:lnTo>
                <a:lnTo>
                  <a:pt x="1059179" y="2446019"/>
                </a:lnTo>
                <a:lnTo>
                  <a:pt x="912875" y="2551175"/>
                </a:lnTo>
                <a:lnTo>
                  <a:pt x="800099" y="2636519"/>
                </a:lnTo>
                <a:lnTo>
                  <a:pt x="661415" y="2734055"/>
                </a:lnTo>
                <a:lnTo>
                  <a:pt x="600455" y="2778251"/>
                </a:lnTo>
                <a:lnTo>
                  <a:pt x="469391" y="2868167"/>
                </a:lnTo>
                <a:lnTo>
                  <a:pt x="391667" y="2921507"/>
                </a:lnTo>
                <a:lnTo>
                  <a:pt x="269747" y="3000755"/>
                </a:lnTo>
                <a:lnTo>
                  <a:pt x="231647" y="3026663"/>
                </a:lnTo>
                <a:lnTo>
                  <a:pt x="112775" y="3102863"/>
                </a:lnTo>
                <a:lnTo>
                  <a:pt x="60959" y="3134867"/>
                </a:lnTo>
                <a:lnTo>
                  <a:pt x="0" y="3172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5582412" y="8893556"/>
            <a:ext cx="508000" cy="175261"/>
          </a:xfrm>
          <a:custGeom>
            <a:avLst/>
            <a:gdLst/>
            <a:ahLst/>
            <a:cxnLst/>
            <a:rect l="l" t="t" r="r" b="b"/>
            <a:pathLst>
              <a:path w="508000" h="175259">
                <a:moveTo>
                  <a:pt x="507491" y="161543"/>
                </a:moveTo>
                <a:lnTo>
                  <a:pt x="484631" y="172211"/>
                </a:lnTo>
                <a:lnTo>
                  <a:pt x="448055" y="82295"/>
                </a:lnTo>
                <a:lnTo>
                  <a:pt x="437387" y="86867"/>
                </a:lnTo>
                <a:lnTo>
                  <a:pt x="291083" y="156971"/>
                </a:lnTo>
                <a:lnTo>
                  <a:pt x="242315" y="172211"/>
                </a:lnTo>
                <a:lnTo>
                  <a:pt x="210311" y="175259"/>
                </a:lnTo>
                <a:lnTo>
                  <a:pt x="198119" y="173735"/>
                </a:lnTo>
                <a:lnTo>
                  <a:pt x="185927" y="173735"/>
                </a:lnTo>
                <a:lnTo>
                  <a:pt x="173735" y="172211"/>
                </a:lnTo>
                <a:lnTo>
                  <a:pt x="161543" y="169163"/>
                </a:lnTo>
                <a:lnTo>
                  <a:pt x="152399" y="167639"/>
                </a:lnTo>
                <a:lnTo>
                  <a:pt x="144779" y="164591"/>
                </a:lnTo>
                <a:lnTo>
                  <a:pt x="135635" y="161543"/>
                </a:lnTo>
                <a:lnTo>
                  <a:pt x="126491" y="158495"/>
                </a:lnTo>
                <a:lnTo>
                  <a:pt x="117347" y="153923"/>
                </a:lnTo>
                <a:lnTo>
                  <a:pt x="106679" y="147827"/>
                </a:lnTo>
                <a:lnTo>
                  <a:pt x="97535" y="141731"/>
                </a:lnTo>
                <a:lnTo>
                  <a:pt x="88391" y="134111"/>
                </a:lnTo>
                <a:lnTo>
                  <a:pt x="82295" y="129539"/>
                </a:lnTo>
                <a:lnTo>
                  <a:pt x="77723" y="123443"/>
                </a:lnTo>
                <a:lnTo>
                  <a:pt x="71627" y="118871"/>
                </a:lnTo>
                <a:lnTo>
                  <a:pt x="65531" y="114299"/>
                </a:lnTo>
                <a:lnTo>
                  <a:pt x="59435" y="106679"/>
                </a:lnTo>
                <a:lnTo>
                  <a:pt x="53339" y="99059"/>
                </a:lnTo>
                <a:lnTo>
                  <a:pt x="47243" y="91439"/>
                </a:lnTo>
                <a:lnTo>
                  <a:pt x="41147" y="82295"/>
                </a:lnTo>
                <a:lnTo>
                  <a:pt x="25907" y="47243"/>
                </a:lnTo>
                <a:lnTo>
                  <a:pt x="6095" y="106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2723876" y="6525258"/>
            <a:ext cx="678180" cy="1597661"/>
          </a:xfrm>
          <a:custGeom>
            <a:avLst/>
            <a:gdLst/>
            <a:ahLst/>
            <a:cxnLst/>
            <a:rect l="l" t="t" r="r" b="b"/>
            <a:pathLst>
              <a:path w="678180" h="1597659">
                <a:moveTo>
                  <a:pt x="0" y="0"/>
                </a:moveTo>
                <a:lnTo>
                  <a:pt x="678179" y="1597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0367776" y="6351524"/>
            <a:ext cx="1344295" cy="2661284"/>
          </a:xfrm>
          <a:custGeom>
            <a:avLst/>
            <a:gdLst/>
            <a:ahLst/>
            <a:cxnLst/>
            <a:rect l="l" t="t" r="r" b="b"/>
            <a:pathLst>
              <a:path w="1344295" h="2661284">
                <a:moveTo>
                  <a:pt x="1344167" y="0"/>
                </a:moveTo>
                <a:lnTo>
                  <a:pt x="826007" y="1025651"/>
                </a:lnTo>
                <a:lnTo>
                  <a:pt x="117347" y="2429255"/>
                </a:lnTo>
                <a:lnTo>
                  <a:pt x="36575" y="2590799"/>
                </a:lnTo>
                <a:lnTo>
                  <a:pt x="0" y="2660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5300472" y="9792715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20" h="21590">
                <a:moveTo>
                  <a:pt x="0" y="21335"/>
                </a:moveTo>
                <a:lnTo>
                  <a:pt x="45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2675107" y="5920233"/>
            <a:ext cx="123826" cy="605155"/>
          </a:xfrm>
          <a:custGeom>
            <a:avLst/>
            <a:gdLst/>
            <a:ahLst/>
            <a:cxnLst/>
            <a:rect l="l" t="t" r="r" b="b"/>
            <a:pathLst>
              <a:path w="123825" h="605154">
                <a:moveTo>
                  <a:pt x="48767" y="605027"/>
                </a:moveTo>
                <a:lnTo>
                  <a:pt x="35051" y="574547"/>
                </a:lnTo>
                <a:lnTo>
                  <a:pt x="32003" y="568451"/>
                </a:lnTo>
                <a:lnTo>
                  <a:pt x="28955" y="560831"/>
                </a:lnTo>
                <a:lnTo>
                  <a:pt x="27431" y="553211"/>
                </a:lnTo>
                <a:lnTo>
                  <a:pt x="24383" y="545591"/>
                </a:lnTo>
                <a:lnTo>
                  <a:pt x="21335" y="536447"/>
                </a:lnTo>
                <a:lnTo>
                  <a:pt x="19811" y="528827"/>
                </a:lnTo>
                <a:lnTo>
                  <a:pt x="18287" y="521207"/>
                </a:lnTo>
                <a:lnTo>
                  <a:pt x="15239" y="513587"/>
                </a:lnTo>
                <a:lnTo>
                  <a:pt x="13715" y="505967"/>
                </a:lnTo>
                <a:lnTo>
                  <a:pt x="12191" y="498347"/>
                </a:lnTo>
                <a:lnTo>
                  <a:pt x="10667" y="489203"/>
                </a:lnTo>
                <a:lnTo>
                  <a:pt x="9143" y="481583"/>
                </a:lnTo>
                <a:lnTo>
                  <a:pt x="7619" y="473963"/>
                </a:lnTo>
                <a:lnTo>
                  <a:pt x="6095" y="467867"/>
                </a:lnTo>
                <a:lnTo>
                  <a:pt x="6095" y="460247"/>
                </a:lnTo>
                <a:lnTo>
                  <a:pt x="4571" y="452627"/>
                </a:lnTo>
                <a:lnTo>
                  <a:pt x="3047" y="445007"/>
                </a:lnTo>
                <a:lnTo>
                  <a:pt x="3047" y="437387"/>
                </a:lnTo>
                <a:lnTo>
                  <a:pt x="1523" y="429767"/>
                </a:lnTo>
                <a:lnTo>
                  <a:pt x="1523" y="422147"/>
                </a:lnTo>
                <a:lnTo>
                  <a:pt x="1523" y="416051"/>
                </a:lnTo>
                <a:lnTo>
                  <a:pt x="0" y="408431"/>
                </a:lnTo>
                <a:lnTo>
                  <a:pt x="0" y="400811"/>
                </a:lnTo>
                <a:lnTo>
                  <a:pt x="1523" y="393191"/>
                </a:lnTo>
                <a:lnTo>
                  <a:pt x="4571" y="217931"/>
                </a:lnTo>
                <a:lnTo>
                  <a:pt x="6095" y="86867"/>
                </a:lnTo>
                <a:lnTo>
                  <a:pt x="9143" y="82295"/>
                </a:lnTo>
                <a:lnTo>
                  <a:pt x="68579" y="111251"/>
                </a:ln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14423141" y="8700009"/>
            <a:ext cx="192405" cy="86996"/>
          </a:xfrm>
          <a:custGeom>
            <a:avLst/>
            <a:gdLst/>
            <a:ahLst/>
            <a:cxnLst/>
            <a:rect l="l" t="t" r="r" b="b"/>
            <a:pathLst>
              <a:path w="192405" h="86995">
                <a:moveTo>
                  <a:pt x="192023" y="0"/>
                </a:moveTo>
                <a:lnTo>
                  <a:pt x="13715" y="80771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891540" y="1927352"/>
            <a:ext cx="3866515" cy="3152139"/>
          </a:xfrm>
          <a:custGeom>
            <a:avLst/>
            <a:gdLst/>
            <a:ahLst/>
            <a:cxnLst/>
            <a:rect l="l" t="t" r="r" b="b"/>
            <a:pathLst>
              <a:path w="3866515" h="3152140">
                <a:moveTo>
                  <a:pt x="0" y="3151631"/>
                </a:moveTo>
                <a:lnTo>
                  <a:pt x="132587" y="3064763"/>
                </a:lnTo>
                <a:lnTo>
                  <a:pt x="182879" y="3032759"/>
                </a:lnTo>
                <a:lnTo>
                  <a:pt x="219455" y="3087623"/>
                </a:lnTo>
                <a:lnTo>
                  <a:pt x="323087" y="3020567"/>
                </a:lnTo>
                <a:lnTo>
                  <a:pt x="414527" y="2961131"/>
                </a:lnTo>
                <a:lnTo>
                  <a:pt x="563879" y="2859023"/>
                </a:lnTo>
                <a:lnTo>
                  <a:pt x="681227" y="2776727"/>
                </a:lnTo>
                <a:lnTo>
                  <a:pt x="769619" y="2714243"/>
                </a:lnTo>
                <a:lnTo>
                  <a:pt x="917447" y="2607563"/>
                </a:lnTo>
                <a:lnTo>
                  <a:pt x="1033271" y="2520695"/>
                </a:lnTo>
                <a:lnTo>
                  <a:pt x="1120139" y="2455163"/>
                </a:lnTo>
                <a:lnTo>
                  <a:pt x="1234439" y="2369819"/>
                </a:lnTo>
                <a:lnTo>
                  <a:pt x="1351787" y="2281427"/>
                </a:lnTo>
                <a:lnTo>
                  <a:pt x="1463039" y="2193035"/>
                </a:lnTo>
                <a:lnTo>
                  <a:pt x="1522475" y="2148839"/>
                </a:lnTo>
                <a:lnTo>
                  <a:pt x="1638299" y="2058923"/>
                </a:lnTo>
                <a:lnTo>
                  <a:pt x="1778507" y="1944623"/>
                </a:lnTo>
                <a:lnTo>
                  <a:pt x="1917191" y="1831847"/>
                </a:lnTo>
                <a:lnTo>
                  <a:pt x="2028443" y="1738883"/>
                </a:lnTo>
                <a:lnTo>
                  <a:pt x="2110739" y="1667255"/>
                </a:lnTo>
                <a:lnTo>
                  <a:pt x="2218943" y="1574291"/>
                </a:lnTo>
                <a:lnTo>
                  <a:pt x="2356103" y="1453895"/>
                </a:lnTo>
                <a:lnTo>
                  <a:pt x="2817875" y="1048511"/>
                </a:lnTo>
                <a:lnTo>
                  <a:pt x="2839211" y="1030223"/>
                </a:lnTo>
                <a:lnTo>
                  <a:pt x="2935223" y="944879"/>
                </a:lnTo>
                <a:lnTo>
                  <a:pt x="3017519" y="870203"/>
                </a:lnTo>
                <a:lnTo>
                  <a:pt x="2973323" y="821435"/>
                </a:lnTo>
                <a:lnTo>
                  <a:pt x="3130295" y="682751"/>
                </a:lnTo>
                <a:lnTo>
                  <a:pt x="3294887" y="539495"/>
                </a:lnTo>
                <a:lnTo>
                  <a:pt x="3304031" y="530351"/>
                </a:lnTo>
                <a:lnTo>
                  <a:pt x="3723131" y="160019"/>
                </a:lnTo>
                <a:lnTo>
                  <a:pt x="3726179" y="158495"/>
                </a:lnTo>
                <a:lnTo>
                  <a:pt x="3750563" y="137159"/>
                </a:lnTo>
                <a:lnTo>
                  <a:pt x="3752087" y="135635"/>
                </a:lnTo>
                <a:lnTo>
                  <a:pt x="3776471" y="111251"/>
                </a:lnTo>
                <a:lnTo>
                  <a:pt x="3800855" y="83819"/>
                </a:lnTo>
                <a:lnTo>
                  <a:pt x="3823715" y="53339"/>
                </a:lnTo>
                <a:lnTo>
                  <a:pt x="3846575" y="27431"/>
                </a:lnTo>
                <a:lnTo>
                  <a:pt x="38663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14511533" y="8936229"/>
            <a:ext cx="104139" cy="48895"/>
          </a:xfrm>
          <a:custGeom>
            <a:avLst/>
            <a:gdLst/>
            <a:ahLst/>
            <a:cxnLst/>
            <a:rect l="l" t="t" r="r" b="b"/>
            <a:pathLst>
              <a:path w="104140" h="48895">
                <a:moveTo>
                  <a:pt x="0" y="48767"/>
                </a:moveTo>
                <a:lnTo>
                  <a:pt x="91439" y="6095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1643359" y="3955796"/>
            <a:ext cx="693420" cy="1377950"/>
          </a:xfrm>
          <a:custGeom>
            <a:avLst/>
            <a:gdLst/>
            <a:ahLst/>
            <a:cxnLst/>
            <a:rect l="l" t="t" r="r" b="b"/>
            <a:pathLst>
              <a:path w="693420" h="1377950">
                <a:moveTo>
                  <a:pt x="693419" y="0"/>
                </a:moveTo>
                <a:lnTo>
                  <a:pt x="0" y="13776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518161" y="6065014"/>
            <a:ext cx="123826" cy="236220"/>
          </a:xfrm>
          <a:custGeom>
            <a:avLst/>
            <a:gdLst/>
            <a:ahLst/>
            <a:cxnLst/>
            <a:rect l="l" t="t" r="r" b="b"/>
            <a:pathLst>
              <a:path w="123825" h="236220">
                <a:moveTo>
                  <a:pt x="123443" y="236219"/>
                </a:moveTo>
                <a:lnTo>
                  <a:pt x="70103" y="121919"/>
                </a:lnTo>
                <a:lnTo>
                  <a:pt x="56387" y="92963"/>
                </a:lnTo>
                <a:lnTo>
                  <a:pt x="53339" y="88391"/>
                </a:lnTo>
                <a:lnTo>
                  <a:pt x="36575" y="57911"/>
                </a:lnTo>
                <a:lnTo>
                  <a:pt x="18287" y="2743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13505691" y="3910076"/>
            <a:ext cx="609600" cy="558165"/>
          </a:xfrm>
          <a:custGeom>
            <a:avLst/>
            <a:gdLst/>
            <a:ahLst/>
            <a:cxnLst/>
            <a:rect l="l" t="t" r="r" b="b"/>
            <a:pathLst>
              <a:path w="609600" h="558164">
                <a:moveTo>
                  <a:pt x="0" y="557783"/>
                </a:moveTo>
                <a:lnTo>
                  <a:pt x="41147" y="473963"/>
                </a:lnTo>
                <a:lnTo>
                  <a:pt x="44195" y="466343"/>
                </a:lnTo>
                <a:lnTo>
                  <a:pt x="48767" y="460247"/>
                </a:lnTo>
                <a:lnTo>
                  <a:pt x="51815" y="454151"/>
                </a:lnTo>
                <a:lnTo>
                  <a:pt x="54863" y="448055"/>
                </a:lnTo>
                <a:lnTo>
                  <a:pt x="57911" y="440435"/>
                </a:lnTo>
                <a:lnTo>
                  <a:pt x="60959" y="434339"/>
                </a:lnTo>
                <a:lnTo>
                  <a:pt x="65531" y="428243"/>
                </a:lnTo>
                <a:lnTo>
                  <a:pt x="68579" y="422147"/>
                </a:lnTo>
                <a:lnTo>
                  <a:pt x="71627" y="416051"/>
                </a:lnTo>
                <a:lnTo>
                  <a:pt x="76199" y="409955"/>
                </a:lnTo>
                <a:lnTo>
                  <a:pt x="80771" y="402335"/>
                </a:lnTo>
                <a:lnTo>
                  <a:pt x="85343" y="394715"/>
                </a:lnTo>
                <a:lnTo>
                  <a:pt x="89915" y="387095"/>
                </a:lnTo>
                <a:lnTo>
                  <a:pt x="94487" y="379475"/>
                </a:lnTo>
                <a:lnTo>
                  <a:pt x="99059" y="371855"/>
                </a:lnTo>
                <a:lnTo>
                  <a:pt x="105155" y="364235"/>
                </a:lnTo>
                <a:lnTo>
                  <a:pt x="109727" y="358139"/>
                </a:lnTo>
                <a:lnTo>
                  <a:pt x="114299" y="350519"/>
                </a:lnTo>
                <a:lnTo>
                  <a:pt x="59435" y="313943"/>
                </a:lnTo>
                <a:lnTo>
                  <a:pt x="62483" y="307847"/>
                </a:lnTo>
                <a:lnTo>
                  <a:pt x="268223" y="175259"/>
                </a:lnTo>
                <a:lnTo>
                  <a:pt x="368807" y="109727"/>
                </a:lnTo>
                <a:lnTo>
                  <a:pt x="400811" y="94487"/>
                </a:lnTo>
                <a:lnTo>
                  <a:pt x="434339" y="79247"/>
                </a:lnTo>
                <a:lnTo>
                  <a:pt x="6095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13400537" y="866649"/>
            <a:ext cx="1076325" cy="2135505"/>
          </a:xfrm>
          <a:custGeom>
            <a:avLst/>
            <a:gdLst/>
            <a:ahLst/>
            <a:cxnLst/>
            <a:rect l="l" t="t" r="r" b="b"/>
            <a:pathLst>
              <a:path w="1076325" h="2135505">
                <a:moveTo>
                  <a:pt x="1075943" y="0"/>
                </a:moveTo>
                <a:lnTo>
                  <a:pt x="1014983" y="118871"/>
                </a:lnTo>
                <a:lnTo>
                  <a:pt x="399287" y="1341119"/>
                </a:lnTo>
                <a:lnTo>
                  <a:pt x="164591" y="1810511"/>
                </a:lnTo>
                <a:lnTo>
                  <a:pt x="0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13402057" y="8122411"/>
            <a:ext cx="1021080" cy="741046"/>
          </a:xfrm>
          <a:custGeom>
            <a:avLst/>
            <a:gdLst/>
            <a:ahLst/>
            <a:cxnLst/>
            <a:rect l="l" t="t" r="r" b="b"/>
            <a:pathLst>
              <a:path w="1021080" h="741045">
                <a:moveTo>
                  <a:pt x="1021079" y="664463"/>
                </a:moveTo>
                <a:lnTo>
                  <a:pt x="903731" y="717803"/>
                </a:lnTo>
                <a:lnTo>
                  <a:pt x="867155" y="729995"/>
                </a:lnTo>
                <a:lnTo>
                  <a:pt x="832103" y="737615"/>
                </a:lnTo>
                <a:lnTo>
                  <a:pt x="794003" y="740663"/>
                </a:lnTo>
                <a:lnTo>
                  <a:pt x="758951" y="740663"/>
                </a:lnTo>
                <a:lnTo>
                  <a:pt x="722375" y="737615"/>
                </a:lnTo>
                <a:lnTo>
                  <a:pt x="685799" y="728471"/>
                </a:lnTo>
                <a:lnTo>
                  <a:pt x="650747" y="717803"/>
                </a:lnTo>
                <a:lnTo>
                  <a:pt x="359663" y="573023"/>
                </a:lnTo>
                <a:lnTo>
                  <a:pt x="327659" y="557783"/>
                </a:lnTo>
                <a:lnTo>
                  <a:pt x="265175" y="521207"/>
                </a:lnTo>
                <a:lnTo>
                  <a:pt x="207263" y="478535"/>
                </a:lnTo>
                <a:lnTo>
                  <a:pt x="99059" y="397763"/>
                </a:lnTo>
                <a:lnTo>
                  <a:pt x="97535" y="391667"/>
                </a:lnTo>
                <a:lnTo>
                  <a:pt x="156971" y="364235"/>
                </a:lnTo>
                <a:lnTo>
                  <a:pt x="85343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12798552" y="4467860"/>
            <a:ext cx="707389" cy="1452880"/>
          </a:xfrm>
          <a:custGeom>
            <a:avLst/>
            <a:gdLst/>
            <a:ahLst/>
            <a:cxnLst/>
            <a:rect l="l" t="t" r="r" b="b"/>
            <a:pathLst>
              <a:path w="707390" h="1452879">
                <a:moveTo>
                  <a:pt x="0" y="1452371"/>
                </a:moveTo>
                <a:lnTo>
                  <a:pt x="403859" y="623315"/>
                </a:lnTo>
                <a:lnTo>
                  <a:pt x="707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14115287" y="3684524"/>
            <a:ext cx="500380" cy="226060"/>
          </a:xfrm>
          <a:custGeom>
            <a:avLst/>
            <a:gdLst/>
            <a:ahLst/>
            <a:cxnLst/>
            <a:rect l="l" t="t" r="r" b="b"/>
            <a:pathLst>
              <a:path w="500380" h="226060">
                <a:moveTo>
                  <a:pt x="0" y="225551"/>
                </a:moveTo>
                <a:lnTo>
                  <a:pt x="91439" y="184403"/>
                </a:lnTo>
                <a:lnTo>
                  <a:pt x="499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13045440" y="8984994"/>
            <a:ext cx="1466215" cy="829311"/>
          </a:xfrm>
          <a:custGeom>
            <a:avLst/>
            <a:gdLst/>
            <a:ahLst/>
            <a:cxnLst/>
            <a:rect l="l" t="t" r="r" b="b"/>
            <a:pathLst>
              <a:path w="1466215" h="829309">
                <a:moveTo>
                  <a:pt x="0" y="829055"/>
                </a:moveTo>
                <a:lnTo>
                  <a:pt x="39623" y="761999"/>
                </a:lnTo>
                <a:lnTo>
                  <a:pt x="42671" y="754379"/>
                </a:lnTo>
                <a:lnTo>
                  <a:pt x="47243" y="748283"/>
                </a:lnTo>
                <a:lnTo>
                  <a:pt x="51815" y="742187"/>
                </a:lnTo>
                <a:lnTo>
                  <a:pt x="54863" y="734567"/>
                </a:lnTo>
                <a:lnTo>
                  <a:pt x="59435" y="728471"/>
                </a:lnTo>
                <a:lnTo>
                  <a:pt x="64007" y="722375"/>
                </a:lnTo>
                <a:lnTo>
                  <a:pt x="68579" y="716279"/>
                </a:lnTo>
                <a:lnTo>
                  <a:pt x="73151" y="710183"/>
                </a:lnTo>
                <a:lnTo>
                  <a:pt x="79247" y="704087"/>
                </a:lnTo>
                <a:lnTo>
                  <a:pt x="83819" y="697991"/>
                </a:lnTo>
                <a:lnTo>
                  <a:pt x="88391" y="691895"/>
                </a:lnTo>
                <a:lnTo>
                  <a:pt x="94487" y="685799"/>
                </a:lnTo>
                <a:lnTo>
                  <a:pt x="99059" y="679703"/>
                </a:lnTo>
                <a:lnTo>
                  <a:pt x="103631" y="675131"/>
                </a:lnTo>
                <a:lnTo>
                  <a:pt x="143255" y="635507"/>
                </a:lnTo>
                <a:lnTo>
                  <a:pt x="149351" y="630935"/>
                </a:lnTo>
                <a:lnTo>
                  <a:pt x="155447" y="626363"/>
                </a:lnTo>
                <a:lnTo>
                  <a:pt x="161543" y="620267"/>
                </a:lnTo>
                <a:lnTo>
                  <a:pt x="167639" y="615695"/>
                </a:lnTo>
                <a:lnTo>
                  <a:pt x="204215" y="588263"/>
                </a:lnTo>
                <a:lnTo>
                  <a:pt x="211835" y="583691"/>
                </a:lnTo>
                <a:lnTo>
                  <a:pt x="217931" y="579119"/>
                </a:lnTo>
                <a:lnTo>
                  <a:pt x="224027" y="574547"/>
                </a:lnTo>
                <a:lnTo>
                  <a:pt x="230123" y="569975"/>
                </a:lnTo>
                <a:lnTo>
                  <a:pt x="236219" y="566927"/>
                </a:lnTo>
                <a:lnTo>
                  <a:pt x="243839" y="562355"/>
                </a:lnTo>
                <a:lnTo>
                  <a:pt x="249935" y="557783"/>
                </a:lnTo>
                <a:lnTo>
                  <a:pt x="256031" y="554735"/>
                </a:lnTo>
                <a:lnTo>
                  <a:pt x="263651" y="550163"/>
                </a:lnTo>
                <a:lnTo>
                  <a:pt x="269747" y="545591"/>
                </a:lnTo>
                <a:lnTo>
                  <a:pt x="275843" y="542543"/>
                </a:lnTo>
                <a:lnTo>
                  <a:pt x="281939" y="539495"/>
                </a:lnTo>
                <a:lnTo>
                  <a:pt x="289559" y="534923"/>
                </a:lnTo>
                <a:lnTo>
                  <a:pt x="295655" y="531875"/>
                </a:lnTo>
                <a:lnTo>
                  <a:pt x="301751" y="528827"/>
                </a:lnTo>
                <a:lnTo>
                  <a:pt x="307847" y="525779"/>
                </a:lnTo>
                <a:lnTo>
                  <a:pt x="313943" y="521207"/>
                </a:lnTo>
                <a:lnTo>
                  <a:pt x="320039" y="518159"/>
                </a:lnTo>
                <a:lnTo>
                  <a:pt x="327659" y="515111"/>
                </a:lnTo>
                <a:lnTo>
                  <a:pt x="333755" y="512063"/>
                </a:lnTo>
                <a:lnTo>
                  <a:pt x="339851" y="509015"/>
                </a:lnTo>
                <a:lnTo>
                  <a:pt x="347471" y="505967"/>
                </a:lnTo>
                <a:lnTo>
                  <a:pt x="353567" y="502919"/>
                </a:lnTo>
                <a:lnTo>
                  <a:pt x="359663" y="499871"/>
                </a:lnTo>
                <a:lnTo>
                  <a:pt x="365759" y="496823"/>
                </a:lnTo>
                <a:lnTo>
                  <a:pt x="373379" y="493775"/>
                </a:lnTo>
                <a:lnTo>
                  <a:pt x="379475" y="490727"/>
                </a:lnTo>
                <a:lnTo>
                  <a:pt x="385571" y="487679"/>
                </a:lnTo>
                <a:lnTo>
                  <a:pt x="393191" y="484631"/>
                </a:lnTo>
                <a:lnTo>
                  <a:pt x="431291" y="467867"/>
                </a:lnTo>
                <a:lnTo>
                  <a:pt x="583691" y="399287"/>
                </a:lnTo>
                <a:lnTo>
                  <a:pt x="1117091" y="158495"/>
                </a:lnTo>
                <a:lnTo>
                  <a:pt x="14660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10517126" y="8709152"/>
            <a:ext cx="1923414" cy="1104900"/>
          </a:xfrm>
          <a:custGeom>
            <a:avLst/>
            <a:gdLst/>
            <a:ahLst/>
            <a:cxnLst/>
            <a:rect l="l" t="t" r="r" b="b"/>
            <a:pathLst>
              <a:path w="1923415" h="1104900">
                <a:moveTo>
                  <a:pt x="1923287" y="861059"/>
                </a:moveTo>
                <a:lnTo>
                  <a:pt x="601979" y="195071"/>
                </a:lnTo>
                <a:lnTo>
                  <a:pt x="313943" y="48767"/>
                </a:lnTo>
                <a:lnTo>
                  <a:pt x="289559" y="96011"/>
                </a:lnTo>
                <a:lnTo>
                  <a:pt x="196595" y="50291"/>
                </a:lnTo>
                <a:lnTo>
                  <a:pt x="97535" y="0"/>
                </a:lnTo>
                <a:lnTo>
                  <a:pt x="48767" y="96011"/>
                </a:lnTo>
                <a:lnTo>
                  <a:pt x="0" y="193547"/>
                </a:lnTo>
                <a:lnTo>
                  <a:pt x="190499" y="288035"/>
                </a:lnTo>
                <a:lnTo>
                  <a:pt x="169163" y="333755"/>
                </a:lnTo>
                <a:lnTo>
                  <a:pt x="1130807" y="821435"/>
                </a:lnTo>
                <a:lnTo>
                  <a:pt x="1178051" y="790955"/>
                </a:lnTo>
                <a:lnTo>
                  <a:pt x="1181099" y="786383"/>
                </a:lnTo>
                <a:lnTo>
                  <a:pt x="1234439" y="813815"/>
                </a:lnTo>
                <a:lnTo>
                  <a:pt x="1232915" y="818387"/>
                </a:lnTo>
                <a:lnTo>
                  <a:pt x="1235963" y="873251"/>
                </a:lnTo>
                <a:lnTo>
                  <a:pt x="1700783" y="11048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12336780" y="866654"/>
            <a:ext cx="1559560" cy="3089275"/>
          </a:xfrm>
          <a:custGeom>
            <a:avLst/>
            <a:gdLst/>
            <a:ahLst/>
            <a:cxnLst/>
            <a:rect l="l" t="t" r="r" b="b"/>
            <a:pathLst>
              <a:path w="1559559" h="3089275">
                <a:moveTo>
                  <a:pt x="1559051" y="0"/>
                </a:moveTo>
                <a:lnTo>
                  <a:pt x="1086611" y="937259"/>
                </a:lnTo>
                <a:lnTo>
                  <a:pt x="758951" y="1586483"/>
                </a:lnTo>
                <a:lnTo>
                  <a:pt x="600455" y="1898903"/>
                </a:lnTo>
                <a:lnTo>
                  <a:pt x="156971" y="2776727"/>
                </a:lnTo>
                <a:lnTo>
                  <a:pt x="0" y="3089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14028421" y="3445255"/>
            <a:ext cx="586740" cy="265430"/>
          </a:xfrm>
          <a:custGeom>
            <a:avLst/>
            <a:gdLst/>
            <a:ahLst/>
            <a:cxnLst/>
            <a:rect l="l" t="t" r="r" b="b"/>
            <a:pathLst>
              <a:path w="586740" h="265429">
                <a:moveTo>
                  <a:pt x="0" y="265175"/>
                </a:moveTo>
                <a:lnTo>
                  <a:pt x="179831" y="184403"/>
                </a:lnTo>
                <a:lnTo>
                  <a:pt x="5867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4992626" y="1087631"/>
            <a:ext cx="1036319" cy="1054734"/>
          </a:xfrm>
          <a:custGeom>
            <a:avLst/>
            <a:gdLst/>
            <a:ahLst/>
            <a:cxnLst/>
            <a:rect l="l" t="t" r="r" b="b"/>
            <a:pathLst>
              <a:path w="1036320" h="1054735">
                <a:moveTo>
                  <a:pt x="0" y="1054607"/>
                </a:moveTo>
                <a:lnTo>
                  <a:pt x="213359" y="867155"/>
                </a:lnTo>
                <a:lnTo>
                  <a:pt x="350519" y="542543"/>
                </a:lnTo>
                <a:lnTo>
                  <a:pt x="449579" y="306323"/>
                </a:lnTo>
                <a:lnTo>
                  <a:pt x="448055" y="289559"/>
                </a:lnTo>
                <a:lnTo>
                  <a:pt x="443483" y="196595"/>
                </a:lnTo>
                <a:lnTo>
                  <a:pt x="475487" y="176783"/>
                </a:lnTo>
                <a:lnTo>
                  <a:pt x="502919" y="161543"/>
                </a:lnTo>
                <a:lnTo>
                  <a:pt x="521207" y="150875"/>
                </a:lnTo>
                <a:lnTo>
                  <a:pt x="626363" y="88391"/>
                </a:lnTo>
                <a:lnTo>
                  <a:pt x="640079" y="80771"/>
                </a:lnTo>
                <a:lnTo>
                  <a:pt x="778763" y="0"/>
                </a:lnTo>
                <a:lnTo>
                  <a:pt x="780287" y="3047"/>
                </a:lnTo>
                <a:lnTo>
                  <a:pt x="787907" y="15239"/>
                </a:lnTo>
                <a:lnTo>
                  <a:pt x="819911" y="51815"/>
                </a:lnTo>
                <a:lnTo>
                  <a:pt x="694943" y="160019"/>
                </a:lnTo>
                <a:lnTo>
                  <a:pt x="694943" y="161543"/>
                </a:lnTo>
                <a:lnTo>
                  <a:pt x="766571" y="242315"/>
                </a:lnTo>
                <a:lnTo>
                  <a:pt x="789431" y="269747"/>
                </a:lnTo>
                <a:lnTo>
                  <a:pt x="902207" y="172211"/>
                </a:lnTo>
                <a:lnTo>
                  <a:pt x="1027175" y="60959"/>
                </a:lnTo>
                <a:lnTo>
                  <a:pt x="103631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518161" y="5078985"/>
            <a:ext cx="373380" cy="230504"/>
          </a:xfrm>
          <a:custGeom>
            <a:avLst/>
            <a:gdLst/>
            <a:ahLst/>
            <a:cxnLst/>
            <a:rect l="l" t="t" r="r" b="b"/>
            <a:pathLst>
              <a:path w="373380" h="230504">
                <a:moveTo>
                  <a:pt x="0" y="230123"/>
                </a:moveTo>
                <a:lnTo>
                  <a:pt x="108203" y="163067"/>
                </a:lnTo>
                <a:lnTo>
                  <a:pt x="260603" y="70103"/>
                </a:lnTo>
                <a:lnTo>
                  <a:pt x="3733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6028944" y="866649"/>
            <a:ext cx="692150" cy="295910"/>
          </a:xfrm>
          <a:custGeom>
            <a:avLst/>
            <a:gdLst/>
            <a:ahLst/>
            <a:cxnLst/>
            <a:rect l="l" t="t" r="r" b="b"/>
            <a:pathLst>
              <a:path w="692150" h="295909">
                <a:moveTo>
                  <a:pt x="691895" y="0"/>
                </a:moveTo>
                <a:lnTo>
                  <a:pt x="355091" y="295655"/>
                </a:lnTo>
                <a:lnTo>
                  <a:pt x="348995" y="288035"/>
                </a:lnTo>
                <a:lnTo>
                  <a:pt x="234695" y="160019"/>
                </a:lnTo>
                <a:lnTo>
                  <a:pt x="193547" y="114299"/>
                </a:lnTo>
                <a:lnTo>
                  <a:pt x="188975" y="108203"/>
                </a:lnTo>
                <a:lnTo>
                  <a:pt x="0" y="274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4814316" y="866647"/>
            <a:ext cx="929640" cy="243840"/>
          </a:xfrm>
          <a:custGeom>
            <a:avLst/>
            <a:gdLst/>
            <a:ahLst/>
            <a:cxnLst/>
            <a:rect l="l" t="t" r="r" b="b"/>
            <a:pathLst>
              <a:path w="929639" h="243840">
                <a:moveTo>
                  <a:pt x="0" y="0"/>
                </a:moveTo>
                <a:lnTo>
                  <a:pt x="7619" y="12191"/>
                </a:lnTo>
                <a:lnTo>
                  <a:pt x="27431" y="41147"/>
                </a:lnTo>
                <a:lnTo>
                  <a:pt x="53339" y="70103"/>
                </a:lnTo>
                <a:lnTo>
                  <a:pt x="77723" y="97535"/>
                </a:lnTo>
                <a:lnTo>
                  <a:pt x="97535" y="117347"/>
                </a:lnTo>
                <a:lnTo>
                  <a:pt x="118871" y="134111"/>
                </a:lnTo>
                <a:lnTo>
                  <a:pt x="123443" y="138683"/>
                </a:lnTo>
                <a:lnTo>
                  <a:pt x="164591" y="166115"/>
                </a:lnTo>
                <a:lnTo>
                  <a:pt x="211835" y="190499"/>
                </a:lnTo>
                <a:lnTo>
                  <a:pt x="263651" y="210311"/>
                </a:lnTo>
                <a:lnTo>
                  <a:pt x="289559" y="219455"/>
                </a:lnTo>
                <a:lnTo>
                  <a:pt x="342899" y="234695"/>
                </a:lnTo>
                <a:lnTo>
                  <a:pt x="397763" y="242315"/>
                </a:lnTo>
                <a:lnTo>
                  <a:pt x="425195" y="243839"/>
                </a:lnTo>
                <a:lnTo>
                  <a:pt x="452627" y="242315"/>
                </a:lnTo>
                <a:lnTo>
                  <a:pt x="480059" y="240791"/>
                </a:lnTo>
                <a:lnTo>
                  <a:pt x="505967" y="233171"/>
                </a:lnTo>
                <a:lnTo>
                  <a:pt x="533399" y="225551"/>
                </a:lnTo>
                <a:lnTo>
                  <a:pt x="547115" y="219455"/>
                </a:lnTo>
                <a:lnTo>
                  <a:pt x="559307" y="214883"/>
                </a:lnTo>
                <a:lnTo>
                  <a:pt x="577595" y="205739"/>
                </a:lnTo>
                <a:lnTo>
                  <a:pt x="583691" y="204215"/>
                </a:lnTo>
                <a:lnTo>
                  <a:pt x="678179" y="146303"/>
                </a:lnTo>
                <a:lnTo>
                  <a:pt x="722375" y="120395"/>
                </a:lnTo>
                <a:lnTo>
                  <a:pt x="748283" y="105155"/>
                </a:lnTo>
                <a:lnTo>
                  <a:pt x="894587" y="19811"/>
                </a:lnTo>
                <a:lnTo>
                  <a:pt x="923543" y="3047"/>
                </a:lnTo>
                <a:lnTo>
                  <a:pt x="9296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4553717" y="866649"/>
            <a:ext cx="410209" cy="1061085"/>
          </a:xfrm>
          <a:custGeom>
            <a:avLst/>
            <a:gdLst/>
            <a:ahLst/>
            <a:cxnLst/>
            <a:rect l="l" t="t" r="r" b="b"/>
            <a:pathLst>
              <a:path w="410210" h="1061085">
                <a:moveTo>
                  <a:pt x="204215" y="1060703"/>
                </a:moveTo>
                <a:lnTo>
                  <a:pt x="225551" y="1027175"/>
                </a:lnTo>
                <a:lnTo>
                  <a:pt x="254507" y="979931"/>
                </a:lnTo>
                <a:lnTo>
                  <a:pt x="312419" y="1013459"/>
                </a:lnTo>
                <a:lnTo>
                  <a:pt x="320039" y="1001267"/>
                </a:lnTo>
                <a:lnTo>
                  <a:pt x="336803" y="969263"/>
                </a:lnTo>
                <a:lnTo>
                  <a:pt x="355091" y="937259"/>
                </a:lnTo>
                <a:lnTo>
                  <a:pt x="377951" y="886967"/>
                </a:lnTo>
                <a:lnTo>
                  <a:pt x="394715" y="835151"/>
                </a:lnTo>
                <a:lnTo>
                  <a:pt x="403859" y="790955"/>
                </a:lnTo>
                <a:lnTo>
                  <a:pt x="405383" y="775715"/>
                </a:lnTo>
                <a:lnTo>
                  <a:pt x="406907" y="768095"/>
                </a:lnTo>
                <a:lnTo>
                  <a:pt x="408431" y="743711"/>
                </a:lnTo>
                <a:lnTo>
                  <a:pt x="409955" y="722375"/>
                </a:lnTo>
                <a:lnTo>
                  <a:pt x="409955" y="701039"/>
                </a:lnTo>
                <a:lnTo>
                  <a:pt x="408431" y="679703"/>
                </a:lnTo>
                <a:lnTo>
                  <a:pt x="406907" y="665987"/>
                </a:lnTo>
                <a:lnTo>
                  <a:pt x="405383" y="656843"/>
                </a:lnTo>
                <a:lnTo>
                  <a:pt x="402335" y="635507"/>
                </a:lnTo>
                <a:lnTo>
                  <a:pt x="397763" y="615695"/>
                </a:lnTo>
                <a:lnTo>
                  <a:pt x="391667" y="594359"/>
                </a:lnTo>
                <a:lnTo>
                  <a:pt x="384047" y="574547"/>
                </a:lnTo>
                <a:lnTo>
                  <a:pt x="377951" y="554735"/>
                </a:lnTo>
                <a:lnTo>
                  <a:pt x="368807" y="534923"/>
                </a:lnTo>
                <a:lnTo>
                  <a:pt x="359663" y="516635"/>
                </a:lnTo>
                <a:lnTo>
                  <a:pt x="350519" y="496823"/>
                </a:lnTo>
                <a:lnTo>
                  <a:pt x="339851" y="483107"/>
                </a:lnTo>
                <a:lnTo>
                  <a:pt x="318515" y="451103"/>
                </a:lnTo>
                <a:lnTo>
                  <a:pt x="185927" y="280415"/>
                </a:lnTo>
                <a:lnTo>
                  <a:pt x="166115" y="252983"/>
                </a:lnTo>
                <a:lnTo>
                  <a:pt x="143255" y="224027"/>
                </a:lnTo>
                <a:lnTo>
                  <a:pt x="121919" y="195071"/>
                </a:lnTo>
                <a:lnTo>
                  <a:pt x="100583" y="164591"/>
                </a:lnTo>
                <a:lnTo>
                  <a:pt x="82295" y="132587"/>
                </a:lnTo>
                <a:lnTo>
                  <a:pt x="62483" y="102107"/>
                </a:lnTo>
                <a:lnTo>
                  <a:pt x="24383" y="39623"/>
                </a:lnTo>
                <a:lnTo>
                  <a:pt x="6095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641608" y="6301237"/>
            <a:ext cx="1652271" cy="3512819"/>
          </a:xfrm>
          <a:custGeom>
            <a:avLst/>
            <a:gdLst/>
            <a:ahLst/>
            <a:cxnLst/>
            <a:rect l="l" t="t" r="r" b="b"/>
            <a:pathLst>
              <a:path w="1652270" h="3512820">
                <a:moveTo>
                  <a:pt x="0" y="0"/>
                </a:moveTo>
                <a:lnTo>
                  <a:pt x="39623" y="85343"/>
                </a:lnTo>
                <a:lnTo>
                  <a:pt x="800099" y="1696211"/>
                </a:lnTo>
                <a:lnTo>
                  <a:pt x="1376171" y="2929127"/>
                </a:lnTo>
                <a:lnTo>
                  <a:pt x="1591055" y="3386327"/>
                </a:lnTo>
                <a:lnTo>
                  <a:pt x="1652015" y="3512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4393692" y="6915409"/>
            <a:ext cx="1188720" cy="2060575"/>
          </a:xfrm>
          <a:custGeom>
            <a:avLst/>
            <a:gdLst/>
            <a:ahLst/>
            <a:cxnLst/>
            <a:rect l="l" t="t" r="r" b="b"/>
            <a:pathLst>
              <a:path w="1188720" h="2060575">
                <a:moveTo>
                  <a:pt x="1010411" y="2060447"/>
                </a:moveTo>
                <a:lnTo>
                  <a:pt x="903731" y="1840991"/>
                </a:lnTo>
                <a:lnTo>
                  <a:pt x="483107" y="970787"/>
                </a:lnTo>
                <a:lnTo>
                  <a:pt x="300227" y="594359"/>
                </a:lnTo>
                <a:lnTo>
                  <a:pt x="233171" y="624839"/>
                </a:lnTo>
                <a:lnTo>
                  <a:pt x="123443" y="405383"/>
                </a:lnTo>
                <a:lnTo>
                  <a:pt x="0" y="152399"/>
                </a:lnTo>
                <a:lnTo>
                  <a:pt x="320039" y="0"/>
                </a:lnTo>
                <a:lnTo>
                  <a:pt x="467867" y="312419"/>
                </a:lnTo>
                <a:lnTo>
                  <a:pt x="568451" y="521207"/>
                </a:lnTo>
                <a:lnTo>
                  <a:pt x="501395" y="554735"/>
                </a:lnTo>
                <a:lnTo>
                  <a:pt x="646175" y="853439"/>
                </a:lnTo>
                <a:lnTo>
                  <a:pt x="906779" y="1391411"/>
                </a:lnTo>
                <a:lnTo>
                  <a:pt x="1112519" y="1818131"/>
                </a:lnTo>
                <a:lnTo>
                  <a:pt x="1188719" y="1978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9643871" y="8936231"/>
            <a:ext cx="55244" cy="47624"/>
          </a:xfrm>
          <a:custGeom>
            <a:avLst/>
            <a:gdLst/>
            <a:ahLst/>
            <a:cxnLst/>
            <a:rect l="l" t="t" r="r" b="b"/>
            <a:pathLst>
              <a:path w="55245" h="47625">
                <a:moveTo>
                  <a:pt x="10667" y="0"/>
                </a:moveTo>
                <a:lnTo>
                  <a:pt x="54863" y="47243"/>
                </a:lnTo>
                <a:lnTo>
                  <a:pt x="18287" y="2743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5268468" y="8975853"/>
            <a:ext cx="234950" cy="817244"/>
          </a:xfrm>
          <a:custGeom>
            <a:avLst/>
            <a:gdLst/>
            <a:ahLst/>
            <a:cxnLst/>
            <a:rect l="l" t="t" r="r" b="b"/>
            <a:pathLst>
              <a:path w="234950" h="817245">
                <a:moveTo>
                  <a:pt x="77723" y="816863"/>
                </a:moveTo>
                <a:lnTo>
                  <a:pt x="109727" y="801623"/>
                </a:lnTo>
                <a:lnTo>
                  <a:pt x="158495" y="778763"/>
                </a:lnTo>
                <a:lnTo>
                  <a:pt x="178307" y="768095"/>
                </a:lnTo>
                <a:lnTo>
                  <a:pt x="181355" y="766571"/>
                </a:lnTo>
                <a:lnTo>
                  <a:pt x="184403" y="763523"/>
                </a:lnTo>
                <a:lnTo>
                  <a:pt x="187451" y="761999"/>
                </a:lnTo>
                <a:lnTo>
                  <a:pt x="190499" y="758951"/>
                </a:lnTo>
                <a:lnTo>
                  <a:pt x="196595" y="754379"/>
                </a:lnTo>
                <a:lnTo>
                  <a:pt x="201167" y="748283"/>
                </a:lnTo>
                <a:lnTo>
                  <a:pt x="205739" y="743711"/>
                </a:lnTo>
                <a:lnTo>
                  <a:pt x="208787" y="737615"/>
                </a:lnTo>
                <a:lnTo>
                  <a:pt x="213359" y="731519"/>
                </a:lnTo>
                <a:lnTo>
                  <a:pt x="217931" y="723899"/>
                </a:lnTo>
                <a:lnTo>
                  <a:pt x="220979" y="717803"/>
                </a:lnTo>
                <a:lnTo>
                  <a:pt x="225551" y="710183"/>
                </a:lnTo>
                <a:lnTo>
                  <a:pt x="227075" y="702563"/>
                </a:lnTo>
                <a:lnTo>
                  <a:pt x="230123" y="696467"/>
                </a:lnTo>
                <a:lnTo>
                  <a:pt x="231647" y="690371"/>
                </a:lnTo>
                <a:lnTo>
                  <a:pt x="233171" y="682751"/>
                </a:lnTo>
                <a:lnTo>
                  <a:pt x="233171" y="670559"/>
                </a:lnTo>
                <a:lnTo>
                  <a:pt x="234695" y="658367"/>
                </a:lnTo>
                <a:lnTo>
                  <a:pt x="233171" y="646175"/>
                </a:lnTo>
                <a:lnTo>
                  <a:pt x="233171" y="633983"/>
                </a:lnTo>
                <a:lnTo>
                  <a:pt x="230123" y="621791"/>
                </a:lnTo>
                <a:lnTo>
                  <a:pt x="230123" y="620267"/>
                </a:lnTo>
                <a:lnTo>
                  <a:pt x="227075" y="606551"/>
                </a:lnTo>
                <a:lnTo>
                  <a:pt x="224027" y="594359"/>
                </a:lnTo>
                <a:lnTo>
                  <a:pt x="219455" y="580643"/>
                </a:lnTo>
                <a:lnTo>
                  <a:pt x="202691" y="547115"/>
                </a:lnTo>
                <a:lnTo>
                  <a:pt x="99059" y="329183"/>
                </a:lnTo>
                <a:lnTo>
                  <a:pt x="41147" y="207263"/>
                </a:lnTo>
                <a:lnTo>
                  <a:pt x="0" y="117347"/>
                </a:lnTo>
                <a:lnTo>
                  <a:pt x="153923" y="38099"/>
                </a:lnTo>
                <a:lnTo>
                  <a:pt x="1356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6089904" y="7811516"/>
            <a:ext cx="2212975" cy="1243965"/>
          </a:xfrm>
          <a:custGeom>
            <a:avLst/>
            <a:gdLst/>
            <a:ahLst/>
            <a:cxnLst/>
            <a:rect l="l" t="t" r="r" b="b"/>
            <a:pathLst>
              <a:path w="2212975" h="1243965">
                <a:moveTo>
                  <a:pt x="2151887" y="0"/>
                </a:moveTo>
                <a:lnTo>
                  <a:pt x="2167127" y="18287"/>
                </a:lnTo>
                <a:lnTo>
                  <a:pt x="2212847" y="70103"/>
                </a:lnTo>
                <a:lnTo>
                  <a:pt x="2037587" y="155447"/>
                </a:lnTo>
                <a:lnTo>
                  <a:pt x="1837943" y="252983"/>
                </a:lnTo>
                <a:lnTo>
                  <a:pt x="1350263" y="492251"/>
                </a:lnTo>
                <a:lnTo>
                  <a:pt x="822959" y="752855"/>
                </a:lnTo>
                <a:lnTo>
                  <a:pt x="856487" y="822959"/>
                </a:lnTo>
                <a:lnTo>
                  <a:pt x="784859" y="858011"/>
                </a:lnTo>
                <a:lnTo>
                  <a:pt x="749807" y="789431"/>
                </a:lnTo>
                <a:lnTo>
                  <a:pt x="419099" y="952499"/>
                </a:lnTo>
                <a:lnTo>
                  <a:pt x="22859" y="1147571"/>
                </a:lnTo>
                <a:lnTo>
                  <a:pt x="56387" y="1216151"/>
                </a:lnTo>
                <a:lnTo>
                  <a:pt x="10667" y="1237487"/>
                </a:lnTo>
                <a:lnTo>
                  <a:pt x="0" y="1243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6141723" y="8073644"/>
            <a:ext cx="2255520" cy="1104900"/>
          </a:xfrm>
          <a:custGeom>
            <a:avLst/>
            <a:gdLst/>
            <a:ahLst/>
            <a:cxnLst/>
            <a:rect l="l" t="t" r="r" b="b"/>
            <a:pathLst>
              <a:path w="2255520" h="1104900">
                <a:moveTo>
                  <a:pt x="2244851" y="53339"/>
                </a:moveTo>
                <a:lnTo>
                  <a:pt x="2255519" y="0"/>
                </a:lnTo>
                <a:lnTo>
                  <a:pt x="2109215" y="70103"/>
                </a:lnTo>
                <a:lnTo>
                  <a:pt x="1898903" y="173735"/>
                </a:lnTo>
                <a:lnTo>
                  <a:pt x="1370075" y="432815"/>
                </a:lnTo>
                <a:lnTo>
                  <a:pt x="801623" y="713231"/>
                </a:lnTo>
                <a:lnTo>
                  <a:pt x="515111" y="853439"/>
                </a:lnTo>
                <a:lnTo>
                  <a:pt x="0" y="11048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9555480" y="9100820"/>
            <a:ext cx="73660" cy="30480"/>
          </a:xfrm>
          <a:custGeom>
            <a:avLst/>
            <a:gdLst/>
            <a:ahLst/>
            <a:cxnLst/>
            <a:rect l="l" t="t" r="r" b="b"/>
            <a:pathLst>
              <a:path w="73659" h="30479">
                <a:moveTo>
                  <a:pt x="0" y="16763"/>
                </a:moveTo>
                <a:lnTo>
                  <a:pt x="73151" y="30479"/>
                </a:lnTo>
                <a:lnTo>
                  <a:pt x="28955" y="10667"/>
                </a:ln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9628632" y="91313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10078211" y="9012428"/>
            <a:ext cx="289559" cy="573405"/>
          </a:xfrm>
          <a:custGeom>
            <a:avLst/>
            <a:gdLst/>
            <a:ahLst/>
            <a:cxnLst/>
            <a:rect l="l" t="t" r="r" b="b"/>
            <a:pathLst>
              <a:path w="289559" h="573404">
                <a:moveTo>
                  <a:pt x="0" y="573023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9253733" y="8794500"/>
            <a:ext cx="390525" cy="306705"/>
          </a:xfrm>
          <a:custGeom>
            <a:avLst/>
            <a:gdLst/>
            <a:ahLst/>
            <a:cxnLst/>
            <a:rect l="l" t="t" r="r" b="b"/>
            <a:pathLst>
              <a:path w="390525" h="306704">
                <a:moveTo>
                  <a:pt x="390143" y="160019"/>
                </a:moveTo>
                <a:lnTo>
                  <a:pt x="71627" y="0"/>
                </a:lnTo>
                <a:lnTo>
                  <a:pt x="45719" y="54863"/>
                </a:lnTo>
                <a:lnTo>
                  <a:pt x="32003" y="82295"/>
                </a:lnTo>
                <a:lnTo>
                  <a:pt x="10667" y="124967"/>
                </a:lnTo>
                <a:lnTo>
                  <a:pt x="0" y="149351"/>
                </a:lnTo>
                <a:lnTo>
                  <a:pt x="310895" y="306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10023347" y="9585458"/>
            <a:ext cx="55244" cy="108585"/>
          </a:xfrm>
          <a:custGeom>
            <a:avLst/>
            <a:gdLst/>
            <a:ahLst/>
            <a:cxnLst/>
            <a:rect l="l" t="t" r="r" b="b"/>
            <a:pathLst>
              <a:path w="55245" h="108584">
                <a:moveTo>
                  <a:pt x="0" y="108203"/>
                </a:moveTo>
                <a:lnTo>
                  <a:pt x="5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9892288" y="6113781"/>
            <a:ext cx="1358265" cy="2697480"/>
          </a:xfrm>
          <a:custGeom>
            <a:avLst/>
            <a:gdLst/>
            <a:ahLst/>
            <a:cxnLst/>
            <a:rect l="l" t="t" r="r" b="b"/>
            <a:pathLst>
              <a:path w="1358265" h="2697479">
                <a:moveTo>
                  <a:pt x="1357883" y="0"/>
                </a:moveTo>
                <a:lnTo>
                  <a:pt x="943355" y="822959"/>
                </a:lnTo>
                <a:lnTo>
                  <a:pt x="0" y="2697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5713481" y="9178544"/>
            <a:ext cx="428625" cy="635635"/>
          </a:xfrm>
          <a:custGeom>
            <a:avLst/>
            <a:gdLst/>
            <a:ahLst/>
            <a:cxnLst/>
            <a:rect l="l" t="t" r="r" b="b"/>
            <a:pathLst>
              <a:path w="428625" h="635634">
                <a:moveTo>
                  <a:pt x="428243" y="0"/>
                </a:moveTo>
                <a:lnTo>
                  <a:pt x="399287" y="13715"/>
                </a:lnTo>
                <a:lnTo>
                  <a:pt x="390143" y="22859"/>
                </a:lnTo>
                <a:lnTo>
                  <a:pt x="185927" y="123443"/>
                </a:lnTo>
                <a:lnTo>
                  <a:pt x="0" y="635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11711941" y="6098540"/>
            <a:ext cx="807720" cy="504826"/>
          </a:xfrm>
          <a:custGeom>
            <a:avLst/>
            <a:gdLst/>
            <a:ahLst/>
            <a:cxnLst/>
            <a:rect l="l" t="t" r="r" b="b"/>
            <a:pathLst>
              <a:path w="807720" h="504825">
                <a:moveTo>
                  <a:pt x="0" y="252983"/>
                </a:moveTo>
                <a:lnTo>
                  <a:pt x="33527" y="187451"/>
                </a:lnTo>
                <a:lnTo>
                  <a:pt x="36575" y="181355"/>
                </a:lnTo>
                <a:lnTo>
                  <a:pt x="39623" y="175259"/>
                </a:lnTo>
                <a:lnTo>
                  <a:pt x="44195" y="169163"/>
                </a:lnTo>
                <a:lnTo>
                  <a:pt x="47243" y="161543"/>
                </a:lnTo>
                <a:lnTo>
                  <a:pt x="51815" y="155447"/>
                </a:lnTo>
                <a:lnTo>
                  <a:pt x="54863" y="149351"/>
                </a:lnTo>
                <a:lnTo>
                  <a:pt x="59435" y="143255"/>
                </a:lnTo>
                <a:lnTo>
                  <a:pt x="64007" y="137159"/>
                </a:lnTo>
                <a:lnTo>
                  <a:pt x="68579" y="131063"/>
                </a:lnTo>
                <a:lnTo>
                  <a:pt x="73151" y="126491"/>
                </a:lnTo>
                <a:lnTo>
                  <a:pt x="77723" y="120395"/>
                </a:lnTo>
                <a:lnTo>
                  <a:pt x="82295" y="114299"/>
                </a:lnTo>
                <a:lnTo>
                  <a:pt x="86867" y="109727"/>
                </a:lnTo>
                <a:lnTo>
                  <a:pt x="91439" y="103631"/>
                </a:lnTo>
                <a:lnTo>
                  <a:pt x="97535" y="99059"/>
                </a:lnTo>
                <a:lnTo>
                  <a:pt x="102107" y="92963"/>
                </a:lnTo>
                <a:lnTo>
                  <a:pt x="108203" y="88391"/>
                </a:lnTo>
                <a:lnTo>
                  <a:pt x="112775" y="83819"/>
                </a:lnTo>
                <a:lnTo>
                  <a:pt x="118871" y="77723"/>
                </a:lnTo>
                <a:lnTo>
                  <a:pt x="124967" y="73151"/>
                </a:lnTo>
                <a:lnTo>
                  <a:pt x="129539" y="68579"/>
                </a:lnTo>
                <a:lnTo>
                  <a:pt x="135635" y="65531"/>
                </a:lnTo>
                <a:lnTo>
                  <a:pt x="141731" y="60959"/>
                </a:lnTo>
                <a:lnTo>
                  <a:pt x="147827" y="56387"/>
                </a:lnTo>
                <a:lnTo>
                  <a:pt x="153923" y="51815"/>
                </a:lnTo>
                <a:lnTo>
                  <a:pt x="160019" y="48767"/>
                </a:lnTo>
                <a:lnTo>
                  <a:pt x="166115" y="44195"/>
                </a:lnTo>
                <a:lnTo>
                  <a:pt x="172211" y="41147"/>
                </a:lnTo>
                <a:lnTo>
                  <a:pt x="178307" y="38099"/>
                </a:lnTo>
                <a:lnTo>
                  <a:pt x="185927" y="33527"/>
                </a:lnTo>
                <a:lnTo>
                  <a:pt x="192023" y="30479"/>
                </a:lnTo>
                <a:lnTo>
                  <a:pt x="198119" y="27431"/>
                </a:lnTo>
                <a:lnTo>
                  <a:pt x="205739" y="24383"/>
                </a:lnTo>
                <a:lnTo>
                  <a:pt x="211835" y="22859"/>
                </a:lnTo>
                <a:lnTo>
                  <a:pt x="217931" y="19811"/>
                </a:lnTo>
                <a:lnTo>
                  <a:pt x="225551" y="16763"/>
                </a:lnTo>
                <a:lnTo>
                  <a:pt x="231647" y="15239"/>
                </a:lnTo>
                <a:lnTo>
                  <a:pt x="239267" y="12191"/>
                </a:lnTo>
                <a:lnTo>
                  <a:pt x="246887" y="10667"/>
                </a:lnTo>
                <a:lnTo>
                  <a:pt x="252983" y="9143"/>
                </a:lnTo>
                <a:lnTo>
                  <a:pt x="260603" y="7619"/>
                </a:lnTo>
                <a:lnTo>
                  <a:pt x="268223" y="6095"/>
                </a:lnTo>
                <a:lnTo>
                  <a:pt x="274319" y="4571"/>
                </a:lnTo>
                <a:lnTo>
                  <a:pt x="281939" y="3047"/>
                </a:lnTo>
                <a:lnTo>
                  <a:pt x="289559" y="3047"/>
                </a:lnTo>
                <a:lnTo>
                  <a:pt x="297179" y="1523"/>
                </a:lnTo>
                <a:lnTo>
                  <a:pt x="303275" y="1523"/>
                </a:lnTo>
                <a:lnTo>
                  <a:pt x="310895" y="0"/>
                </a:lnTo>
                <a:lnTo>
                  <a:pt x="318515" y="0"/>
                </a:lnTo>
                <a:lnTo>
                  <a:pt x="326135" y="0"/>
                </a:lnTo>
                <a:lnTo>
                  <a:pt x="332231" y="0"/>
                </a:lnTo>
                <a:lnTo>
                  <a:pt x="339851" y="0"/>
                </a:lnTo>
                <a:lnTo>
                  <a:pt x="347471" y="0"/>
                </a:lnTo>
                <a:lnTo>
                  <a:pt x="355091" y="0"/>
                </a:lnTo>
                <a:lnTo>
                  <a:pt x="362711" y="1523"/>
                </a:lnTo>
                <a:lnTo>
                  <a:pt x="368807" y="1523"/>
                </a:lnTo>
                <a:lnTo>
                  <a:pt x="376427" y="3047"/>
                </a:lnTo>
                <a:lnTo>
                  <a:pt x="384047" y="3047"/>
                </a:lnTo>
                <a:lnTo>
                  <a:pt x="390143" y="4571"/>
                </a:lnTo>
                <a:lnTo>
                  <a:pt x="397763" y="6095"/>
                </a:lnTo>
                <a:lnTo>
                  <a:pt x="405383" y="6095"/>
                </a:lnTo>
                <a:lnTo>
                  <a:pt x="413003" y="7619"/>
                </a:lnTo>
                <a:lnTo>
                  <a:pt x="420623" y="10667"/>
                </a:lnTo>
                <a:lnTo>
                  <a:pt x="428243" y="12191"/>
                </a:lnTo>
                <a:lnTo>
                  <a:pt x="435863" y="13715"/>
                </a:lnTo>
                <a:lnTo>
                  <a:pt x="443483" y="15239"/>
                </a:lnTo>
                <a:lnTo>
                  <a:pt x="451103" y="18287"/>
                </a:lnTo>
                <a:lnTo>
                  <a:pt x="457199" y="19811"/>
                </a:lnTo>
                <a:lnTo>
                  <a:pt x="464819" y="22859"/>
                </a:lnTo>
                <a:lnTo>
                  <a:pt x="472439" y="24383"/>
                </a:lnTo>
                <a:lnTo>
                  <a:pt x="480059" y="27431"/>
                </a:lnTo>
                <a:lnTo>
                  <a:pt x="486155" y="30479"/>
                </a:lnTo>
                <a:lnTo>
                  <a:pt x="493775" y="33527"/>
                </a:lnTo>
                <a:lnTo>
                  <a:pt x="501395" y="36575"/>
                </a:lnTo>
                <a:lnTo>
                  <a:pt x="507491" y="39623"/>
                </a:lnTo>
                <a:lnTo>
                  <a:pt x="515111" y="42671"/>
                </a:lnTo>
                <a:lnTo>
                  <a:pt x="521207" y="47243"/>
                </a:lnTo>
                <a:lnTo>
                  <a:pt x="528827" y="50291"/>
                </a:lnTo>
                <a:lnTo>
                  <a:pt x="534923" y="53339"/>
                </a:lnTo>
                <a:lnTo>
                  <a:pt x="541019" y="57911"/>
                </a:lnTo>
                <a:lnTo>
                  <a:pt x="548639" y="62483"/>
                </a:lnTo>
                <a:lnTo>
                  <a:pt x="554735" y="65531"/>
                </a:lnTo>
                <a:lnTo>
                  <a:pt x="560831" y="70103"/>
                </a:lnTo>
                <a:lnTo>
                  <a:pt x="566927" y="74675"/>
                </a:lnTo>
                <a:lnTo>
                  <a:pt x="573023" y="79247"/>
                </a:lnTo>
                <a:lnTo>
                  <a:pt x="579119" y="83819"/>
                </a:lnTo>
                <a:lnTo>
                  <a:pt x="585215" y="88391"/>
                </a:lnTo>
                <a:lnTo>
                  <a:pt x="591311" y="94487"/>
                </a:lnTo>
                <a:lnTo>
                  <a:pt x="597407" y="99059"/>
                </a:lnTo>
                <a:lnTo>
                  <a:pt x="603503" y="103631"/>
                </a:lnTo>
                <a:lnTo>
                  <a:pt x="608075" y="109727"/>
                </a:lnTo>
                <a:lnTo>
                  <a:pt x="614171" y="114299"/>
                </a:lnTo>
                <a:lnTo>
                  <a:pt x="618743" y="120395"/>
                </a:lnTo>
                <a:lnTo>
                  <a:pt x="624839" y="126491"/>
                </a:lnTo>
                <a:lnTo>
                  <a:pt x="629411" y="131063"/>
                </a:lnTo>
                <a:lnTo>
                  <a:pt x="635507" y="137159"/>
                </a:lnTo>
                <a:lnTo>
                  <a:pt x="640079" y="143255"/>
                </a:lnTo>
                <a:lnTo>
                  <a:pt x="644651" y="149351"/>
                </a:lnTo>
                <a:lnTo>
                  <a:pt x="649223" y="155447"/>
                </a:lnTo>
                <a:lnTo>
                  <a:pt x="653795" y="161543"/>
                </a:lnTo>
                <a:lnTo>
                  <a:pt x="658367" y="167639"/>
                </a:lnTo>
                <a:lnTo>
                  <a:pt x="661415" y="173735"/>
                </a:lnTo>
                <a:lnTo>
                  <a:pt x="665987" y="179831"/>
                </a:lnTo>
                <a:lnTo>
                  <a:pt x="669035" y="187451"/>
                </a:lnTo>
                <a:lnTo>
                  <a:pt x="672083" y="193547"/>
                </a:lnTo>
                <a:lnTo>
                  <a:pt x="675131" y="199643"/>
                </a:lnTo>
                <a:lnTo>
                  <a:pt x="679703" y="207263"/>
                </a:lnTo>
                <a:lnTo>
                  <a:pt x="682751" y="213359"/>
                </a:lnTo>
                <a:lnTo>
                  <a:pt x="685799" y="220979"/>
                </a:lnTo>
                <a:lnTo>
                  <a:pt x="688847" y="227075"/>
                </a:lnTo>
                <a:lnTo>
                  <a:pt x="691895" y="233171"/>
                </a:lnTo>
                <a:lnTo>
                  <a:pt x="694943" y="240791"/>
                </a:lnTo>
                <a:lnTo>
                  <a:pt x="723899" y="306323"/>
                </a:lnTo>
                <a:lnTo>
                  <a:pt x="800099" y="484631"/>
                </a:lnTo>
                <a:lnTo>
                  <a:pt x="807719" y="504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833628" y="6199124"/>
            <a:ext cx="1701164" cy="3615054"/>
          </a:xfrm>
          <a:custGeom>
            <a:avLst/>
            <a:gdLst/>
            <a:ahLst/>
            <a:cxnLst/>
            <a:rect l="l" t="t" r="r" b="b"/>
            <a:pathLst>
              <a:path w="1701164" h="3615054">
                <a:moveTo>
                  <a:pt x="0" y="0"/>
                </a:moveTo>
                <a:lnTo>
                  <a:pt x="76199" y="161543"/>
                </a:lnTo>
                <a:lnTo>
                  <a:pt x="286511" y="606551"/>
                </a:lnTo>
                <a:lnTo>
                  <a:pt x="897635" y="1903475"/>
                </a:lnTo>
                <a:lnTo>
                  <a:pt x="1597151" y="3392423"/>
                </a:lnTo>
                <a:lnTo>
                  <a:pt x="1700783" y="3614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9622536" y="8811259"/>
            <a:ext cx="269874" cy="532130"/>
          </a:xfrm>
          <a:custGeom>
            <a:avLst/>
            <a:gdLst/>
            <a:ahLst/>
            <a:cxnLst/>
            <a:rect l="l" t="t" r="r" b="b"/>
            <a:pathLst>
              <a:path w="269875" h="532129">
                <a:moveTo>
                  <a:pt x="269747" y="0"/>
                </a:moveTo>
                <a:lnTo>
                  <a:pt x="121919" y="291083"/>
                </a:lnTo>
                <a:lnTo>
                  <a:pt x="109727" y="318515"/>
                </a:lnTo>
                <a:lnTo>
                  <a:pt x="0" y="531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702565" y="5315206"/>
            <a:ext cx="349250" cy="883919"/>
          </a:xfrm>
          <a:custGeom>
            <a:avLst/>
            <a:gdLst/>
            <a:ahLst/>
            <a:cxnLst/>
            <a:rect l="l" t="t" r="r" b="b"/>
            <a:pathLst>
              <a:path w="349250" h="883920">
                <a:moveTo>
                  <a:pt x="131063" y="883919"/>
                </a:moveTo>
                <a:lnTo>
                  <a:pt x="83819" y="781811"/>
                </a:lnTo>
                <a:lnTo>
                  <a:pt x="70103" y="748283"/>
                </a:lnTo>
                <a:lnTo>
                  <a:pt x="54863" y="714755"/>
                </a:lnTo>
                <a:lnTo>
                  <a:pt x="27431" y="650747"/>
                </a:lnTo>
                <a:lnTo>
                  <a:pt x="13715" y="612647"/>
                </a:lnTo>
                <a:lnTo>
                  <a:pt x="7619" y="577595"/>
                </a:lnTo>
                <a:lnTo>
                  <a:pt x="1523" y="539495"/>
                </a:lnTo>
                <a:lnTo>
                  <a:pt x="1523" y="518159"/>
                </a:lnTo>
                <a:lnTo>
                  <a:pt x="1523" y="504443"/>
                </a:lnTo>
                <a:lnTo>
                  <a:pt x="0" y="467867"/>
                </a:lnTo>
                <a:lnTo>
                  <a:pt x="1523" y="435863"/>
                </a:lnTo>
                <a:lnTo>
                  <a:pt x="1523" y="431291"/>
                </a:lnTo>
                <a:lnTo>
                  <a:pt x="1523" y="420623"/>
                </a:lnTo>
                <a:lnTo>
                  <a:pt x="4571" y="376427"/>
                </a:lnTo>
                <a:lnTo>
                  <a:pt x="6095" y="359663"/>
                </a:lnTo>
                <a:lnTo>
                  <a:pt x="6095" y="353567"/>
                </a:lnTo>
                <a:lnTo>
                  <a:pt x="9143" y="329183"/>
                </a:lnTo>
                <a:lnTo>
                  <a:pt x="9143" y="324611"/>
                </a:lnTo>
                <a:lnTo>
                  <a:pt x="9143" y="321563"/>
                </a:lnTo>
                <a:lnTo>
                  <a:pt x="12191" y="298703"/>
                </a:lnTo>
                <a:lnTo>
                  <a:pt x="13715" y="284987"/>
                </a:lnTo>
                <a:lnTo>
                  <a:pt x="15239" y="280415"/>
                </a:lnTo>
                <a:lnTo>
                  <a:pt x="19811" y="259079"/>
                </a:lnTo>
                <a:lnTo>
                  <a:pt x="21335" y="251459"/>
                </a:lnTo>
                <a:lnTo>
                  <a:pt x="24383" y="243839"/>
                </a:lnTo>
                <a:lnTo>
                  <a:pt x="45719" y="182879"/>
                </a:lnTo>
                <a:lnTo>
                  <a:pt x="77723" y="115823"/>
                </a:lnTo>
                <a:lnTo>
                  <a:pt x="128015" y="62483"/>
                </a:lnTo>
                <a:lnTo>
                  <a:pt x="163067" y="36575"/>
                </a:lnTo>
                <a:lnTo>
                  <a:pt x="175259" y="27431"/>
                </a:lnTo>
                <a:lnTo>
                  <a:pt x="208787" y="7619"/>
                </a:lnTo>
                <a:lnTo>
                  <a:pt x="231647" y="45719"/>
                </a:lnTo>
                <a:lnTo>
                  <a:pt x="243839" y="64007"/>
                </a:lnTo>
                <a:lnTo>
                  <a:pt x="284987" y="39623"/>
                </a:lnTo>
                <a:lnTo>
                  <a:pt x="3489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3211556" y="3001772"/>
            <a:ext cx="817244" cy="870584"/>
          </a:xfrm>
          <a:custGeom>
            <a:avLst/>
            <a:gdLst/>
            <a:ahLst/>
            <a:cxnLst/>
            <a:rect l="l" t="t" r="r" b="b"/>
            <a:pathLst>
              <a:path w="817244" h="870585">
                <a:moveTo>
                  <a:pt x="188975" y="0"/>
                </a:moveTo>
                <a:lnTo>
                  <a:pt x="41147" y="291083"/>
                </a:lnTo>
                <a:lnTo>
                  <a:pt x="38099" y="297179"/>
                </a:lnTo>
                <a:lnTo>
                  <a:pt x="35051" y="304799"/>
                </a:lnTo>
                <a:lnTo>
                  <a:pt x="32003" y="310895"/>
                </a:lnTo>
                <a:lnTo>
                  <a:pt x="28955" y="316991"/>
                </a:lnTo>
                <a:lnTo>
                  <a:pt x="27431" y="324611"/>
                </a:lnTo>
                <a:lnTo>
                  <a:pt x="24383" y="330707"/>
                </a:lnTo>
                <a:lnTo>
                  <a:pt x="21335" y="338327"/>
                </a:lnTo>
                <a:lnTo>
                  <a:pt x="19811" y="344423"/>
                </a:lnTo>
                <a:lnTo>
                  <a:pt x="16763" y="352043"/>
                </a:lnTo>
                <a:lnTo>
                  <a:pt x="15239" y="358139"/>
                </a:lnTo>
                <a:lnTo>
                  <a:pt x="13715" y="365759"/>
                </a:lnTo>
                <a:lnTo>
                  <a:pt x="10667" y="373379"/>
                </a:lnTo>
                <a:lnTo>
                  <a:pt x="9143" y="379475"/>
                </a:lnTo>
                <a:lnTo>
                  <a:pt x="7619" y="387095"/>
                </a:lnTo>
                <a:lnTo>
                  <a:pt x="6095" y="393191"/>
                </a:lnTo>
                <a:lnTo>
                  <a:pt x="4571" y="400811"/>
                </a:lnTo>
                <a:lnTo>
                  <a:pt x="4571" y="408431"/>
                </a:lnTo>
                <a:lnTo>
                  <a:pt x="3047" y="416051"/>
                </a:lnTo>
                <a:lnTo>
                  <a:pt x="1523" y="422147"/>
                </a:lnTo>
                <a:lnTo>
                  <a:pt x="1523" y="429767"/>
                </a:lnTo>
                <a:lnTo>
                  <a:pt x="1523" y="437387"/>
                </a:lnTo>
                <a:lnTo>
                  <a:pt x="0" y="445007"/>
                </a:lnTo>
                <a:lnTo>
                  <a:pt x="0" y="452627"/>
                </a:lnTo>
                <a:lnTo>
                  <a:pt x="0" y="460247"/>
                </a:lnTo>
                <a:lnTo>
                  <a:pt x="0" y="467867"/>
                </a:lnTo>
                <a:lnTo>
                  <a:pt x="0" y="475487"/>
                </a:lnTo>
                <a:lnTo>
                  <a:pt x="0" y="483107"/>
                </a:lnTo>
                <a:lnTo>
                  <a:pt x="1523" y="490727"/>
                </a:lnTo>
                <a:lnTo>
                  <a:pt x="1523" y="498347"/>
                </a:lnTo>
                <a:lnTo>
                  <a:pt x="1523" y="505967"/>
                </a:lnTo>
                <a:lnTo>
                  <a:pt x="3047" y="513587"/>
                </a:lnTo>
                <a:lnTo>
                  <a:pt x="4571" y="521207"/>
                </a:lnTo>
                <a:lnTo>
                  <a:pt x="4571" y="528827"/>
                </a:lnTo>
                <a:lnTo>
                  <a:pt x="6095" y="536447"/>
                </a:lnTo>
                <a:lnTo>
                  <a:pt x="7619" y="544067"/>
                </a:lnTo>
                <a:lnTo>
                  <a:pt x="9143" y="550163"/>
                </a:lnTo>
                <a:lnTo>
                  <a:pt x="12191" y="557783"/>
                </a:lnTo>
                <a:lnTo>
                  <a:pt x="13715" y="565403"/>
                </a:lnTo>
                <a:lnTo>
                  <a:pt x="15239" y="573023"/>
                </a:lnTo>
                <a:lnTo>
                  <a:pt x="18287" y="580643"/>
                </a:lnTo>
                <a:lnTo>
                  <a:pt x="19811" y="586739"/>
                </a:lnTo>
                <a:lnTo>
                  <a:pt x="22859" y="594359"/>
                </a:lnTo>
                <a:lnTo>
                  <a:pt x="25907" y="601979"/>
                </a:lnTo>
                <a:lnTo>
                  <a:pt x="27431" y="609599"/>
                </a:lnTo>
                <a:lnTo>
                  <a:pt x="30479" y="615695"/>
                </a:lnTo>
                <a:lnTo>
                  <a:pt x="33527" y="621791"/>
                </a:lnTo>
                <a:lnTo>
                  <a:pt x="36575" y="629411"/>
                </a:lnTo>
                <a:lnTo>
                  <a:pt x="39623" y="635507"/>
                </a:lnTo>
                <a:lnTo>
                  <a:pt x="44195" y="643127"/>
                </a:lnTo>
                <a:lnTo>
                  <a:pt x="47243" y="649223"/>
                </a:lnTo>
                <a:lnTo>
                  <a:pt x="50291" y="655319"/>
                </a:lnTo>
                <a:lnTo>
                  <a:pt x="54863" y="661415"/>
                </a:lnTo>
                <a:lnTo>
                  <a:pt x="57911" y="667511"/>
                </a:lnTo>
                <a:lnTo>
                  <a:pt x="62483" y="675131"/>
                </a:lnTo>
                <a:lnTo>
                  <a:pt x="65531" y="681227"/>
                </a:lnTo>
                <a:lnTo>
                  <a:pt x="70103" y="687323"/>
                </a:lnTo>
                <a:lnTo>
                  <a:pt x="74675" y="693419"/>
                </a:lnTo>
                <a:lnTo>
                  <a:pt x="79247" y="699515"/>
                </a:lnTo>
                <a:lnTo>
                  <a:pt x="83819" y="704087"/>
                </a:lnTo>
                <a:lnTo>
                  <a:pt x="88391" y="710183"/>
                </a:lnTo>
                <a:lnTo>
                  <a:pt x="92963" y="716279"/>
                </a:lnTo>
                <a:lnTo>
                  <a:pt x="97535" y="722375"/>
                </a:lnTo>
                <a:lnTo>
                  <a:pt x="102107" y="726947"/>
                </a:lnTo>
                <a:lnTo>
                  <a:pt x="106679" y="733043"/>
                </a:lnTo>
                <a:lnTo>
                  <a:pt x="112775" y="739139"/>
                </a:lnTo>
                <a:lnTo>
                  <a:pt x="117347" y="743711"/>
                </a:lnTo>
                <a:lnTo>
                  <a:pt x="121919" y="748283"/>
                </a:lnTo>
                <a:lnTo>
                  <a:pt x="128015" y="754379"/>
                </a:lnTo>
                <a:lnTo>
                  <a:pt x="134111" y="758951"/>
                </a:lnTo>
                <a:lnTo>
                  <a:pt x="138683" y="763523"/>
                </a:lnTo>
                <a:lnTo>
                  <a:pt x="144779" y="769619"/>
                </a:lnTo>
                <a:lnTo>
                  <a:pt x="150875" y="774191"/>
                </a:lnTo>
                <a:lnTo>
                  <a:pt x="155447" y="778763"/>
                </a:lnTo>
                <a:lnTo>
                  <a:pt x="161543" y="783335"/>
                </a:lnTo>
                <a:lnTo>
                  <a:pt x="169163" y="787907"/>
                </a:lnTo>
                <a:lnTo>
                  <a:pt x="175259" y="792479"/>
                </a:lnTo>
                <a:lnTo>
                  <a:pt x="181355" y="797051"/>
                </a:lnTo>
                <a:lnTo>
                  <a:pt x="187451" y="801623"/>
                </a:lnTo>
                <a:lnTo>
                  <a:pt x="193547" y="806195"/>
                </a:lnTo>
                <a:lnTo>
                  <a:pt x="201167" y="809243"/>
                </a:lnTo>
                <a:lnTo>
                  <a:pt x="207263" y="813815"/>
                </a:lnTo>
                <a:lnTo>
                  <a:pt x="213359" y="818387"/>
                </a:lnTo>
                <a:lnTo>
                  <a:pt x="220979" y="821435"/>
                </a:lnTo>
                <a:lnTo>
                  <a:pt x="227075" y="824483"/>
                </a:lnTo>
                <a:lnTo>
                  <a:pt x="234695" y="829055"/>
                </a:lnTo>
                <a:lnTo>
                  <a:pt x="240791" y="832103"/>
                </a:lnTo>
                <a:lnTo>
                  <a:pt x="248411" y="835151"/>
                </a:lnTo>
                <a:lnTo>
                  <a:pt x="256031" y="838199"/>
                </a:lnTo>
                <a:lnTo>
                  <a:pt x="262127" y="841247"/>
                </a:lnTo>
                <a:lnTo>
                  <a:pt x="269747" y="844295"/>
                </a:lnTo>
                <a:lnTo>
                  <a:pt x="277367" y="845819"/>
                </a:lnTo>
                <a:lnTo>
                  <a:pt x="284987" y="848867"/>
                </a:lnTo>
                <a:lnTo>
                  <a:pt x="292607" y="851915"/>
                </a:lnTo>
                <a:lnTo>
                  <a:pt x="300227" y="853439"/>
                </a:lnTo>
                <a:lnTo>
                  <a:pt x="306323" y="854963"/>
                </a:lnTo>
                <a:lnTo>
                  <a:pt x="313943" y="858011"/>
                </a:lnTo>
                <a:lnTo>
                  <a:pt x="321563" y="859535"/>
                </a:lnTo>
                <a:lnTo>
                  <a:pt x="329183" y="861059"/>
                </a:lnTo>
                <a:lnTo>
                  <a:pt x="336803" y="862583"/>
                </a:lnTo>
                <a:lnTo>
                  <a:pt x="344423" y="864107"/>
                </a:lnTo>
                <a:lnTo>
                  <a:pt x="352043" y="864107"/>
                </a:lnTo>
                <a:lnTo>
                  <a:pt x="359663" y="865631"/>
                </a:lnTo>
                <a:lnTo>
                  <a:pt x="368807" y="867155"/>
                </a:lnTo>
                <a:lnTo>
                  <a:pt x="376427" y="867155"/>
                </a:lnTo>
                <a:lnTo>
                  <a:pt x="384047" y="868679"/>
                </a:lnTo>
                <a:lnTo>
                  <a:pt x="391667" y="868679"/>
                </a:lnTo>
                <a:lnTo>
                  <a:pt x="399287" y="870203"/>
                </a:lnTo>
                <a:lnTo>
                  <a:pt x="406907" y="870203"/>
                </a:lnTo>
                <a:lnTo>
                  <a:pt x="414527" y="870203"/>
                </a:lnTo>
                <a:lnTo>
                  <a:pt x="420623" y="870203"/>
                </a:lnTo>
                <a:lnTo>
                  <a:pt x="428243" y="870203"/>
                </a:lnTo>
                <a:lnTo>
                  <a:pt x="435863" y="868679"/>
                </a:lnTo>
                <a:lnTo>
                  <a:pt x="441959" y="868679"/>
                </a:lnTo>
                <a:lnTo>
                  <a:pt x="449579" y="867155"/>
                </a:lnTo>
                <a:lnTo>
                  <a:pt x="457199" y="865631"/>
                </a:lnTo>
                <a:lnTo>
                  <a:pt x="463295" y="864107"/>
                </a:lnTo>
                <a:lnTo>
                  <a:pt x="470915" y="862583"/>
                </a:lnTo>
                <a:lnTo>
                  <a:pt x="478535" y="859535"/>
                </a:lnTo>
                <a:lnTo>
                  <a:pt x="484631" y="858011"/>
                </a:lnTo>
                <a:lnTo>
                  <a:pt x="490727" y="854963"/>
                </a:lnTo>
                <a:lnTo>
                  <a:pt x="498347" y="851915"/>
                </a:lnTo>
                <a:lnTo>
                  <a:pt x="603503" y="804671"/>
                </a:lnTo>
                <a:lnTo>
                  <a:pt x="816863" y="708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11654028" y="57373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12423647" y="61640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4561334" y="700837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12781791" y="35610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10550652" y="8789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5644896" y="9262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5146548" y="12842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13604747" y="8984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9939529" y="91907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13549884" y="40670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4815840" y="1794764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29" h="74930">
                <a:moveTo>
                  <a:pt x="0" y="47243"/>
                </a:moveTo>
                <a:lnTo>
                  <a:pt x="3047" y="48767"/>
                </a:lnTo>
                <a:lnTo>
                  <a:pt x="47243" y="74675"/>
                </a:lnTo>
                <a:lnTo>
                  <a:pt x="48767" y="74675"/>
                </a:lnTo>
                <a:lnTo>
                  <a:pt x="74675" y="27431"/>
                </a:lnTo>
                <a:lnTo>
                  <a:pt x="73151" y="27431"/>
                </a:lnTo>
                <a:lnTo>
                  <a:pt x="60959" y="19811"/>
                </a:lnTo>
                <a:lnTo>
                  <a:pt x="27431" y="0"/>
                </a:lnTo>
                <a:lnTo>
                  <a:pt x="0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93191" y="152399"/>
                </a:moveTo>
                <a:lnTo>
                  <a:pt x="365759" y="166115"/>
                </a:lnTo>
                <a:lnTo>
                  <a:pt x="364235" y="167639"/>
                </a:lnTo>
                <a:lnTo>
                  <a:pt x="348995" y="172211"/>
                </a:lnTo>
                <a:lnTo>
                  <a:pt x="332231" y="175259"/>
                </a:lnTo>
                <a:lnTo>
                  <a:pt x="313943" y="178307"/>
                </a:lnTo>
                <a:lnTo>
                  <a:pt x="295655" y="178307"/>
                </a:lnTo>
                <a:lnTo>
                  <a:pt x="275843" y="173735"/>
                </a:lnTo>
                <a:lnTo>
                  <a:pt x="252983" y="166115"/>
                </a:lnTo>
                <a:lnTo>
                  <a:pt x="242315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6971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8203" y="105155"/>
                </a:lnTo>
                <a:lnTo>
                  <a:pt x="92963" y="94487"/>
                </a:lnTo>
                <a:lnTo>
                  <a:pt x="80771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5497068" y="866649"/>
            <a:ext cx="94615" cy="120649"/>
          </a:xfrm>
          <a:custGeom>
            <a:avLst/>
            <a:gdLst/>
            <a:ahLst/>
            <a:cxnLst/>
            <a:rect l="l" t="t" r="r" b="b"/>
            <a:pathLst>
              <a:path w="94614" h="120650">
                <a:moveTo>
                  <a:pt x="39623" y="120395"/>
                </a:moveTo>
                <a:lnTo>
                  <a:pt x="1523" y="54863"/>
                </a:lnTo>
                <a:lnTo>
                  <a:pt x="0" y="53339"/>
                </a:ln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8302755" y="7881624"/>
            <a:ext cx="94615" cy="192405"/>
          </a:xfrm>
          <a:custGeom>
            <a:avLst/>
            <a:gdLst/>
            <a:ahLst/>
            <a:cxnLst/>
            <a:rect l="l" t="t" r="r" b="b"/>
            <a:pathLst>
              <a:path w="94615" h="192404">
                <a:moveTo>
                  <a:pt x="94487" y="192023"/>
                </a:moveTo>
                <a:lnTo>
                  <a:pt x="51815" y="105155"/>
                </a:lnTo>
                <a:lnTo>
                  <a:pt x="39623" y="79247"/>
                </a:lnTo>
                <a:lnTo>
                  <a:pt x="33527" y="685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5334000" y="1409192"/>
            <a:ext cx="204470" cy="388620"/>
          </a:xfrm>
          <a:custGeom>
            <a:avLst/>
            <a:gdLst/>
            <a:ahLst/>
            <a:cxnLst/>
            <a:rect l="l" t="t" r="r" b="b"/>
            <a:pathLst>
              <a:path w="204470" h="388619">
                <a:moveTo>
                  <a:pt x="155447" y="0"/>
                </a:moveTo>
                <a:lnTo>
                  <a:pt x="204215" y="19811"/>
                </a:lnTo>
                <a:lnTo>
                  <a:pt x="204215" y="21335"/>
                </a:lnTo>
                <a:lnTo>
                  <a:pt x="149351" y="155447"/>
                </a:lnTo>
                <a:lnTo>
                  <a:pt x="53339" y="388619"/>
                </a:lnTo>
                <a:lnTo>
                  <a:pt x="18287" y="373379"/>
                </a:lnTo>
                <a:lnTo>
                  <a:pt x="1523" y="365759"/>
                </a:lnTo>
                <a:lnTo>
                  <a:pt x="0" y="365759"/>
                </a:lnTo>
                <a:lnTo>
                  <a:pt x="48767" y="252983"/>
                </a:lnTo>
                <a:lnTo>
                  <a:pt x="1554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3822193" y="275641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6575" y="77723"/>
                </a:moveTo>
                <a:lnTo>
                  <a:pt x="0" y="36575"/>
                </a:lnTo>
                <a:lnTo>
                  <a:pt x="39623" y="0"/>
                </a:lnTo>
                <a:lnTo>
                  <a:pt x="62483" y="24383"/>
                </a:lnTo>
                <a:lnTo>
                  <a:pt x="77723" y="41147"/>
                </a:lnTo>
                <a:lnTo>
                  <a:pt x="36575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4497328" y="1863344"/>
            <a:ext cx="186055" cy="184785"/>
          </a:xfrm>
          <a:custGeom>
            <a:avLst/>
            <a:gdLst/>
            <a:ahLst/>
            <a:cxnLst/>
            <a:rect l="l" t="t" r="r" b="b"/>
            <a:pathLst>
              <a:path w="186054" h="184785">
                <a:moveTo>
                  <a:pt x="169163" y="0"/>
                </a:moveTo>
                <a:lnTo>
                  <a:pt x="185927" y="16763"/>
                </a:lnTo>
                <a:lnTo>
                  <a:pt x="166115" y="36575"/>
                </a:lnTo>
                <a:lnTo>
                  <a:pt x="164591" y="35051"/>
                </a:lnTo>
                <a:lnTo>
                  <a:pt x="97535" y="105155"/>
                </a:lnTo>
                <a:lnTo>
                  <a:pt x="45719" y="158495"/>
                </a:lnTo>
                <a:lnTo>
                  <a:pt x="21335" y="184403"/>
                </a:lnTo>
                <a:lnTo>
                  <a:pt x="13715" y="176783"/>
                </a:lnTo>
                <a:lnTo>
                  <a:pt x="0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11843004" y="4688839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0" y="0"/>
                </a:moveTo>
                <a:lnTo>
                  <a:pt x="3047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1083564" y="4929638"/>
            <a:ext cx="78105" cy="76199"/>
          </a:xfrm>
          <a:custGeom>
            <a:avLst/>
            <a:gdLst/>
            <a:ahLst/>
            <a:cxnLst/>
            <a:rect l="l" t="t" r="r" b="b"/>
            <a:pathLst>
              <a:path w="78105" h="76200">
                <a:moveTo>
                  <a:pt x="0" y="30479"/>
                </a:moveTo>
                <a:lnTo>
                  <a:pt x="28955" y="76199"/>
                </a:lnTo>
                <a:lnTo>
                  <a:pt x="77723" y="45719"/>
                </a:lnTo>
                <a:lnTo>
                  <a:pt x="45719" y="0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13395960" y="8864605"/>
            <a:ext cx="431800" cy="349251"/>
          </a:xfrm>
          <a:custGeom>
            <a:avLst/>
            <a:gdLst/>
            <a:ahLst/>
            <a:cxnLst/>
            <a:rect l="l" t="t" r="r" b="b"/>
            <a:pathLst>
              <a:path w="431800" h="349250">
                <a:moveTo>
                  <a:pt x="431291" y="147827"/>
                </a:moveTo>
                <a:lnTo>
                  <a:pt x="431291" y="156971"/>
                </a:lnTo>
                <a:lnTo>
                  <a:pt x="429767" y="166115"/>
                </a:lnTo>
                <a:lnTo>
                  <a:pt x="409955" y="199643"/>
                </a:lnTo>
                <a:lnTo>
                  <a:pt x="405383" y="204215"/>
                </a:lnTo>
                <a:lnTo>
                  <a:pt x="397763" y="208787"/>
                </a:lnTo>
                <a:lnTo>
                  <a:pt x="364235" y="224027"/>
                </a:lnTo>
                <a:lnTo>
                  <a:pt x="134111" y="327659"/>
                </a:lnTo>
                <a:lnTo>
                  <a:pt x="100583" y="342899"/>
                </a:lnTo>
                <a:lnTo>
                  <a:pt x="92963" y="345947"/>
                </a:lnTo>
                <a:lnTo>
                  <a:pt x="83819" y="347471"/>
                </a:lnTo>
                <a:lnTo>
                  <a:pt x="74675" y="348995"/>
                </a:lnTo>
                <a:lnTo>
                  <a:pt x="64007" y="348995"/>
                </a:lnTo>
                <a:lnTo>
                  <a:pt x="54863" y="347471"/>
                </a:lnTo>
                <a:lnTo>
                  <a:pt x="21335" y="327659"/>
                </a:lnTo>
                <a:lnTo>
                  <a:pt x="3047" y="294131"/>
                </a:lnTo>
                <a:lnTo>
                  <a:pt x="1523" y="286511"/>
                </a:lnTo>
                <a:lnTo>
                  <a:pt x="0" y="278891"/>
                </a:lnTo>
                <a:lnTo>
                  <a:pt x="0" y="272795"/>
                </a:lnTo>
                <a:lnTo>
                  <a:pt x="0" y="265175"/>
                </a:lnTo>
                <a:lnTo>
                  <a:pt x="1523" y="257555"/>
                </a:lnTo>
                <a:lnTo>
                  <a:pt x="4571" y="251459"/>
                </a:lnTo>
                <a:lnTo>
                  <a:pt x="7619" y="243839"/>
                </a:lnTo>
                <a:lnTo>
                  <a:pt x="12191" y="236219"/>
                </a:lnTo>
                <a:lnTo>
                  <a:pt x="16763" y="228599"/>
                </a:lnTo>
                <a:lnTo>
                  <a:pt x="21335" y="220979"/>
                </a:lnTo>
                <a:lnTo>
                  <a:pt x="24383" y="213359"/>
                </a:lnTo>
                <a:lnTo>
                  <a:pt x="92963" y="82295"/>
                </a:lnTo>
                <a:lnTo>
                  <a:pt x="111251" y="48767"/>
                </a:lnTo>
                <a:lnTo>
                  <a:pt x="115823" y="42671"/>
                </a:lnTo>
                <a:lnTo>
                  <a:pt x="120395" y="36575"/>
                </a:lnTo>
                <a:lnTo>
                  <a:pt x="150875" y="12191"/>
                </a:lnTo>
                <a:lnTo>
                  <a:pt x="158495" y="7619"/>
                </a:lnTo>
                <a:lnTo>
                  <a:pt x="166115" y="6095"/>
                </a:lnTo>
                <a:lnTo>
                  <a:pt x="169163" y="4571"/>
                </a:lnTo>
                <a:lnTo>
                  <a:pt x="173735" y="3047"/>
                </a:lnTo>
                <a:lnTo>
                  <a:pt x="181355" y="1523"/>
                </a:lnTo>
                <a:lnTo>
                  <a:pt x="188975" y="0"/>
                </a:lnTo>
                <a:lnTo>
                  <a:pt x="196595" y="0"/>
                </a:lnTo>
                <a:lnTo>
                  <a:pt x="204215" y="0"/>
                </a:lnTo>
                <a:lnTo>
                  <a:pt x="213359" y="0"/>
                </a:lnTo>
                <a:lnTo>
                  <a:pt x="220979" y="1523"/>
                </a:lnTo>
                <a:lnTo>
                  <a:pt x="228599" y="4571"/>
                </a:lnTo>
                <a:lnTo>
                  <a:pt x="236219" y="7619"/>
                </a:lnTo>
                <a:lnTo>
                  <a:pt x="365759" y="70103"/>
                </a:lnTo>
                <a:lnTo>
                  <a:pt x="397763" y="88391"/>
                </a:lnTo>
                <a:lnTo>
                  <a:pt x="403859" y="92963"/>
                </a:lnTo>
                <a:lnTo>
                  <a:pt x="408431" y="97535"/>
                </a:lnTo>
                <a:lnTo>
                  <a:pt x="414527" y="102107"/>
                </a:lnTo>
                <a:lnTo>
                  <a:pt x="419099" y="108203"/>
                </a:lnTo>
                <a:lnTo>
                  <a:pt x="422147" y="114299"/>
                </a:lnTo>
                <a:lnTo>
                  <a:pt x="426719" y="121919"/>
                </a:lnTo>
                <a:lnTo>
                  <a:pt x="429767" y="131063"/>
                </a:lnTo>
                <a:lnTo>
                  <a:pt x="431291" y="138683"/>
                </a:lnTo>
                <a:lnTo>
                  <a:pt x="431291" y="146303"/>
                </a:lnTo>
                <a:lnTo>
                  <a:pt x="431291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5480304" y="1249172"/>
            <a:ext cx="20320" cy="88900"/>
          </a:xfrm>
          <a:custGeom>
            <a:avLst/>
            <a:gdLst/>
            <a:ahLst/>
            <a:cxnLst/>
            <a:rect l="l" t="t" r="r" b="b"/>
            <a:pathLst>
              <a:path w="20320" h="88900">
                <a:moveTo>
                  <a:pt x="15239" y="0"/>
                </a:moveTo>
                <a:lnTo>
                  <a:pt x="18287" y="68579"/>
                </a:lnTo>
                <a:lnTo>
                  <a:pt x="19811" y="86867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4511042" y="2014220"/>
            <a:ext cx="32384" cy="26033"/>
          </a:xfrm>
          <a:custGeom>
            <a:avLst/>
            <a:gdLst/>
            <a:ahLst/>
            <a:cxnLst/>
            <a:rect l="l" t="t" r="r" b="b"/>
            <a:pathLst>
              <a:path w="32385" h="26035">
                <a:moveTo>
                  <a:pt x="32003" y="7619"/>
                </a:moveTo>
                <a:lnTo>
                  <a:pt x="22859" y="0"/>
                </a:ln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3268981" y="3340106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0" y="36575"/>
                </a:moveTo>
                <a:lnTo>
                  <a:pt x="33527" y="77723"/>
                </a:lnTo>
                <a:lnTo>
                  <a:pt x="77723" y="41147"/>
                </a:lnTo>
                <a:lnTo>
                  <a:pt x="41147" y="0"/>
                </a:lnTo>
                <a:lnTo>
                  <a:pt x="22859" y="15239"/>
                </a:lnTo>
                <a:lnTo>
                  <a:pt x="0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4660392" y="1145539"/>
            <a:ext cx="242569" cy="524510"/>
          </a:xfrm>
          <a:custGeom>
            <a:avLst/>
            <a:gdLst/>
            <a:ahLst/>
            <a:cxnLst/>
            <a:rect l="l" t="t" r="r" b="b"/>
            <a:pathLst>
              <a:path w="242570" h="524510">
                <a:moveTo>
                  <a:pt x="217931" y="521207"/>
                </a:moveTo>
                <a:lnTo>
                  <a:pt x="233171" y="524255"/>
                </a:lnTo>
                <a:lnTo>
                  <a:pt x="234695" y="519683"/>
                </a:lnTo>
                <a:lnTo>
                  <a:pt x="237743" y="505967"/>
                </a:lnTo>
                <a:lnTo>
                  <a:pt x="239267" y="487679"/>
                </a:lnTo>
                <a:lnTo>
                  <a:pt x="242315" y="469391"/>
                </a:lnTo>
                <a:lnTo>
                  <a:pt x="242315" y="451103"/>
                </a:lnTo>
                <a:lnTo>
                  <a:pt x="240791" y="416051"/>
                </a:lnTo>
                <a:lnTo>
                  <a:pt x="239267" y="399287"/>
                </a:lnTo>
                <a:lnTo>
                  <a:pt x="237743" y="379475"/>
                </a:lnTo>
                <a:lnTo>
                  <a:pt x="217931" y="310895"/>
                </a:lnTo>
                <a:lnTo>
                  <a:pt x="196595" y="260603"/>
                </a:lnTo>
                <a:lnTo>
                  <a:pt x="185927" y="245363"/>
                </a:lnTo>
                <a:lnTo>
                  <a:pt x="167639" y="213359"/>
                </a:lnTo>
                <a:lnTo>
                  <a:pt x="100583" y="128015"/>
                </a:lnTo>
                <a:lnTo>
                  <a:pt x="38099" y="42671"/>
                </a:lnTo>
                <a:lnTo>
                  <a:pt x="1676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12679680" y="6031490"/>
            <a:ext cx="64135" cy="108585"/>
          </a:xfrm>
          <a:custGeom>
            <a:avLst/>
            <a:gdLst/>
            <a:ahLst/>
            <a:cxnLst/>
            <a:rect l="l" t="t" r="r" b="b"/>
            <a:pathLst>
              <a:path w="64134" h="108585">
                <a:moveTo>
                  <a:pt x="64007" y="0"/>
                </a:moveTo>
                <a:lnTo>
                  <a:pt x="27431" y="108203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5618992" y="1176026"/>
            <a:ext cx="68581" cy="76199"/>
          </a:xfrm>
          <a:custGeom>
            <a:avLst/>
            <a:gdLst/>
            <a:ahLst/>
            <a:cxnLst/>
            <a:rect l="l" t="t" r="r" b="b"/>
            <a:pathLst>
              <a:path w="68579" h="76200">
                <a:moveTo>
                  <a:pt x="68579" y="73151"/>
                </a:moveTo>
                <a:lnTo>
                  <a:pt x="64007" y="74675"/>
                </a:lnTo>
                <a:lnTo>
                  <a:pt x="62483" y="76199"/>
                </a:lnTo>
                <a:lnTo>
                  <a:pt x="9143" y="167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4526280" y="915422"/>
            <a:ext cx="30480" cy="60959"/>
          </a:xfrm>
          <a:custGeom>
            <a:avLst/>
            <a:gdLst/>
            <a:ahLst/>
            <a:cxnLst/>
            <a:rect l="l" t="t" r="r" b="b"/>
            <a:pathLst>
              <a:path w="30479" h="60959">
                <a:moveTo>
                  <a:pt x="19811" y="60959"/>
                </a:moveTo>
                <a:lnTo>
                  <a:pt x="30479" y="533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865633" y="5351785"/>
            <a:ext cx="83820" cy="62865"/>
          </a:xfrm>
          <a:custGeom>
            <a:avLst/>
            <a:gdLst/>
            <a:ahLst/>
            <a:cxnLst/>
            <a:rect l="l" t="t" r="r" b="b"/>
            <a:pathLst>
              <a:path w="83819" h="62864">
                <a:moveTo>
                  <a:pt x="80771" y="27431"/>
                </a:moveTo>
                <a:lnTo>
                  <a:pt x="83819" y="33527"/>
                </a:lnTo>
                <a:lnTo>
                  <a:pt x="39623" y="62483"/>
                </a:lnTo>
                <a:lnTo>
                  <a:pt x="36575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2238757" y="4377950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199" y="42671"/>
                </a:moveTo>
                <a:lnTo>
                  <a:pt x="32003" y="77723"/>
                </a:lnTo>
                <a:lnTo>
                  <a:pt x="0" y="33527"/>
                </a:lnTo>
                <a:lnTo>
                  <a:pt x="41147" y="0"/>
                </a:lnTo>
                <a:lnTo>
                  <a:pt x="42671" y="0"/>
                </a:lnTo>
                <a:lnTo>
                  <a:pt x="7619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12117323" y="4185921"/>
            <a:ext cx="685800" cy="1362710"/>
          </a:xfrm>
          <a:custGeom>
            <a:avLst/>
            <a:gdLst/>
            <a:ahLst/>
            <a:cxnLst/>
            <a:rect l="l" t="t" r="r" b="b"/>
            <a:pathLst>
              <a:path w="685800" h="1362710">
                <a:moveTo>
                  <a:pt x="685799" y="0"/>
                </a:moveTo>
                <a:lnTo>
                  <a:pt x="0" y="1362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5023106" y="1913639"/>
            <a:ext cx="152400" cy="173990"/>
          </a:xfrm>
          <a:custGeom>
            <a:avLst/>
            <a:gdLst/>
            <a:ahLst/>
            <a:cxnLst/>
            <a:rect l="l" t="t" r="r" b="b"/>
            <a:pathLst>
              <a:path w="152400" h="173989">
                <a:moveTo>
                  <a:pt x="99059" y="0"/>
                </a:moveTo>
                <a:lnTo>
                  <a:pt x="102107" y="1523"/>
                </a:lnTo>
                <a:lnTo>
                  <a:pt x="105155" y="3047"/>
                </a:lnTo>
                <a:lnTo>
                  <a:pt x="152399" y="50291"/>
                </a:lnTo>
                <a:lnTo>
                  <a:pt x="150875" y="51815"/>
                </a:lnTo>
                <a:lnTo>
                  <a:pt x="54863" y="138683"/>
                </a:lnTo>
                <a:lnTo>
                  <a:pt x="15239" y="173735"/>
                </a:lnTo>
                <a:lnTo>
                  <a:pt x="0" y="155447"/>
                </a:lnTo>
                <a:lnTo>
                  <a:pt x="3047" y="152399"/>
                </a:lnTo>
                <a:lnTo>
                  <a:pt x="86867" y="19811"/>
                </a:ln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12803126" y="3905505"/>
            <a:ext cx="528955" cy="280670"/>
          </a:xfrm>
          <a:custGeom>
            <a:avLst/>
            <a:gdLst/>
            <a:ahLst/>
            <a:cxnLst/>
            <a:rect l="l" t="t" r="r" b="b"/>
            <a:pathLst>
              <a:path w="528955" h="280670">
                <a:moveTo>
                  <a:pt x="470915" y="249935"/>
                </a:moveTo>
                <a:lnTo>
                  <a:pt x="528827" y="236219"/>
                </a:lnTo>
                <a:lnTo>
                  <a:pt x="527303" y="228599"/>
                </a:lnTo>
                <a:lnTo>
                  <a:pt x="527303" y="220979"/>
                </a:lnTo>
                <a:lnTo>
                  <a:pt x="525779" y="213359"/>
                </a:lnTo>
                <a:lnTo>
                  <a:pt x="524255" y="205739"/>
                </a:lnTo>
                <a:lnTo>
                  <a:pt x="522731" y="198119"/>
                </a:lnTo>
                <a:lnTo>
                  <a:pt x="521207" y="190499"/>
                </a:lnTo>
                <a:lnTo>
                  <a:pt x="518159" y="184403"/>
                </a:lnTo>
                <a:lnTo>
                  <a:pt x="516635" y="176783"/>
                </a:lnTo>
                <a:lnTo>
                  <a:pt x="513587" y="169163"/>
                </a:lnTo>
                <a:lnTo>
                  <a:pt x="510539" y="163067"/>
                </a:lnTo>
                <a:lnTo>
                  <a:pt x="507491" y="155447"/>
                </a:lnTo>
                <a:lnTo>
                  <a:pt x="504443" y="147827"/>
                </a:lnTo>
                <a:lnTo>
                  <a:pt x="501395" y="141731"/>
                </a:lnTo>
                <a:lnTo>
                  <a:pt x="498347" y="135635"/>
                </a:lnTo>
                <a:lnTo>
                  <a:pt x="493775" y="128015"/>
                </a:lnTo>
                <a:lnTo>
                  <a:pt x="490727" y="121919"/>
                </a:lnTo>
                <a:lnTo>
                  <a:pt x="486155" y="115823"/>
                </a:lnTo>
                <a:lnTo>
                  <a:pt x="481583" y="109727"/>
                </a:lnTo>
                <a:lnTo>
                  <a:pt x="477011" y="103631"/>
                </a:lnTo>
                <a:lnTo>
                  <a:pt x="472439" y="97535"/>
                </a:lnTo>
                <a:lnTo>
                  <a:pt x="467867" y="91439"/>
                </a:lnTo>
                <a:lnTo>
                  <a:pt x="463295" y="86867"/>
                </a:lnTo>
                <a:lnTo>
                  <a:pt x="457199" y="80771"/>
                </a:lnTo>
                <a:lnTo>
                  <a:pt x="452627" y="74675"/>
                </a:lnTo>
                <a:lnTo>
                  <a:pt x="446531" y="70103"/>
                </a:lnTo>
                <a:lnTo>
                  <a:pt x="441959" y="65531"/>
                </a:lnTo>
                <a:lnTo>
                  <a:pt x="435863" y="60959"/>
                </a:lnTo>
                <a:lnTo>
                  <a:pt x="429767" y="54863"/>
                </a:lnTo>
                <a:lnTo>
                  <a:pt x="423671" y="50291"/>
                </a:lnTo>
                <a:lnTo>
                  <a:pt x="417575" y="47243"/>
                </a:lnTo>
                <a:lnTo>
                  <a:pt x="411479" y="42671"/>
                </a:lnTo>
                <a:lnTo>
                  <a:pt x="405383" y="38099"/>
                </a:lnTo>
                <a:lnTo>
                  <a:pt x="397763" y="35051"/>
                </a:lnTo>
                <a:lnTo>
                  <a:pt x="391667" y="30479"/>
                </a:lnTo>
                <a:lnTo>
                  <a:pt x="385571" y="27431"/>
                </a:lnTo>
                <a:lnTo>
                  <a:pt x="377951" y="24383"/>
                </a:lnTo>
                <a:lnTo>
                  <a:pt x="371855" y="21335"/>
                </a:lnTo>
                <a:lnTo>
                  <a:pt x="364235" y="18287"/>
                </a:lnTo>
                <a:lnTo>
                  <a:pt x="358139" y="15239"/>
                </a:lnTo>
                <a:lnTo>
                  <a:pt x="350519" y="12191"/>
                </a:lnTo>
                <a:lnTo>
                  <a:pt x="342899" y="10667"/>
                </a:lnTo>
                <a:lnTo>
                  <a:pt x="335279" y="9143"/>
                </a:lnTo>
                <a:lnTo>
                  <a:pt x="329183" y="6095"/>
                </a:lnTo>
                <a:lnTo>
                  <a:pt x="321563" y="4571"/>
                </a:lnTo>
                <a:lnTo>
                  <a:pt x="313943" y="3047"/>
                </a:lnTo>
                <a:lnTo>
                  <a:pt x="306323" y="3047"/>
                </a:lnTo>
                <a:lnTo>
                  <a:pt x="298703" y="1523"/>
                </a:lnTo>
                <a:lnTo>
                  <a:pt x="291083" y="1523"/>
                </a:lnTo>
                <a:lnTo>
                  <a:pt x="283463" y="0"/>
                </a:lnTo>
                <a:lnTo>
                  <a:pt x="275843" y="0"/>
                </a:lnTo>
                <a:lnTo>
                  <a:pt x="268223" y="0"/>
                </a:lnTo>
                <a:lnTo>
                  <a:pt x="260603" y="1523"/>
                </a:lnTo>
                <a:lnTo>
                  <a:pt x="252983" y="1523"/>
                </a:lnTo>
                <a:lnTo>
                  <a:pt x="245363" y="1523"/>
                </a:lnTo>
                <a:lnTo>
                  <a:pt x="237743" y="3047"/>
                </a:lnTo>
                <a:lnTo>
                  <a:pt x="231647" y="4571"/>
                </a:lnTo>
                <a:lnTo>
                  <a:pt x="224027" y="6095"/>
                </a:lnTo>
                <a:lnTo>
                  <a:pt x="216407" y="7619"/>
                </a:lnTo>
                <a:lnTo>
                  <a:pt x="208787" y="10667"/>
                </a:lnTo>
                <a:lnTo>
                  <a:pt x="201167" y="12191"/>
                </a:lnTo>
                <a:lnTo>
                  <a:pt x="195071" y="15239"/>
                </a:lnTo>
                <a:lnTo>
                  <a:pt x="187451" y="18287"/>
                </a:lnTo>
                <a:lnTo>
                  <a:pt x="181355" y="21335"/>
                </a:lnTo>
                <a:lnTo>
                  <a:pt x="173735" y="24383"/>
                </a:lnTo>
                <a:lnTo>
                  <a:pt x="167639" y="27431"/>
                </a:lnTo>
                <a:lnTo>
                  <a:pt x="160019" y="32003"/>
                </a:lnTo>
                <a:lnTo>
                  <a:pt x="153923" y="36575"/>
                </a:lnTo>
                <a:lnTo>
                  <a:pt x="147827" y="41147"/>
                </a:lnTo>
                <a:lnTo>
                  <a:pt x="141731" y="45719"/>
                </a:lnTo>
                <a:lnTo>
                  <a:pt x="137159" y="50291"/>
                </a:lnTo>
                <a:lnTo>
                  <a:pt x="131063" y="56387"/>
                </a:lnTo>
                <a:lnTo>
                  <a:pt x="124967" y="60959"/>
                </a:lnTo>
                <a:lnTo>
                  <a:pt x="120395" y="67055"/>
                </a:lnTo>
                <a:lnTo>
                  <a:pt x="115823" y="73151"/>
                </a:lnTo>
                <a:lnTo>
                  <a:pt x="111251" y="77723"/>
                </a:lnTo>
                <a:lnTo>
                  <a:pt x="105155" y="83819"/>
                </a:lnTo>
                <a:lnTo>
                  <a:pt x="100583" y="89915"/>
                </a:lnTo>
                <a:lnTo>
                  <a:pt x="97535" y="96011"/>
                </a:lnTo>
                <a:lnTo>
                  <a:pt x="92963" y="102107"/>
                </a:lnTo>
                <a:lnTo>
                  <a:pt x="88391" y="109727"/>
                </a:lnTo>
                <a:lnTo>
                  <a:pt x="83819" y="115823"/>
                </a:lnTo>
                <a:lnTo>
                  <a:pt x="80771" y="121919"/>
                </a:lnTo>
                <a:lnTo>
                  <a:pt x="77723" y="128015"/>
                </a:lnTo>
                <a:lnTo>
                  <a:pt x="73151" y="135635"/>
                </a:lnTo>
                <a:lnTo>
                  <a:pt x="0" y="280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2593849" y="3913131"/>
            <a:ext cx="78105" cy="76199"/>
          </a:xfrm>
          <a:custGeom>
            <a:avLst/>
            <a:gdLst/>
            <a:ahLst/>
            <a:cxnLst/>
            <a:rect l="l" t="t" r="r" b="b"/>
            <a:pathLst>
              <a:path w="78105" h="76200">
                <a:moveTo>
                  <a:pt x="0" y="33527"/>
                </a:moveTo>
                <a:lnTo>
                  <a:pt x="0" y="35051"/>
                </a:lnTo>
                <a:lnTo>
                  <a:pt x="35051" y="76199"/>
                </a:lnTo>
                <a:lnTo>
                  <a:pt x="77723" y="42671"/>
                </a:lnTo>
                <a:lnTo>
                  <a:pt x="41147" y="0"/>
                </a:lnTo>
                <a:lnTo>
                  <a:pt x="0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12057893" y="3908558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4" h="368935">
                <a:moveTo>
                  <a:pt x="185927" y="0"/>
                </a:moveTo>
                <a:lnTo>
                  <a:pt x="0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12070082" y="5548376"/>
            <a:ext cx="365760" cy="373380"/>
          </a:xfrm>
          <a:custGeom>
            <a:avLst/>
            <a:gdLst/>
            <a:ahLst/>
            <a:cxnLst/>
            <a:rect l="l" t="t" r="r" b="b"/>
            <a:pathLst>
              <a:path w="365759" h="373379">
                <a:moveTo>
                  <a:pt x="47243" y="0"/>
                </a:moveTo>
                <a:lnTo>
                  <a:pt x="24383" y="44195"/>
                </a:lnTo>
                <a:lnTo>
                  <a:pt x="21335" y="50291"/>
                </a:lnTo>
                <a:lnTo>
                  <a:pt x="16763" y="57911"/>
                </a:lnTo>
                <a:lnTo>
                  <a:pt x="15239" y="65531"/>
                </a:lnTo>
                <a:lnTo>
                  <a:pt x="12191" y="71627"/>
                </a:lnTo>
                <a:lnTo>
                  <a:pt x="9143" y="79247"/>
                </a:lnTo>
                <a:lnTo>
                  <a:pt x="7619" y="86867"/>
                </a:lnTo>
                <a:lnTo>
                  <a:pt x="4571" y="94487"/>
                </a:lnTo>
                <a:lnTo>
                  <a:pt x="3047" y="102107"/>
                </a:lnTo>
                <a:lnTo>
                  <a:pt x="3047" y="109727"/>
                </a:lnTo>
                <a:lnTo>
                  <a:pt x="1523" y="117347"/>
                </a:lnTo>
                <a:lnTo>
                  <a:pt x="0" y="124967"/>
                </a:lnTo>
                <a:lnTo>
                  <a:pt x="0" y="132587"/>
                </a:lnTo>
                <a:lnTo>
                  <a:pt x="0" y="140207"/>
                </a:lnTo>
                <a:lnTo>
                  <a:pt x="0" y="147827"/>
                </a:lnTo>
                <a:lnTo>
                  <a:pt x="0" y="155447"/>
                </a:lnTo>
                <a:lnTo>
                  <a:pt x="1523" y="163067"/>
                </a:lnTo>
                <a:lnTo>
                  <a:pt x="1523" y="170687"/>
                </a:lnTo>
                <a:lnTo>
                  <a:pt x="3047" y="178307"/>
                </a:lnTo>
                <a:lnTo>
                  <a:pt x="4571" y="185927"/>
                </a:lnTo>
                <a:lnTo>
                  <a:pt x="6095" y="192023"/>
                </a:lnTo>
                <a:lnTo>
                  <a:pt x="7619" y="199643"/>
                </a:lnTo>
                <a:lnTo>
                  <a:pt x="10667" y="207263"/>
                </a:lnTo>
                <a:lnTo>
                  <a:pt x="12191" y="214883"/>
                </a:lnTo>
                <a:lnTo>
                  <a:pt x="15239" y="220979"/>
                </a:lnTo>
                <a:lnTo>
                  <a:pt x="18287" y="228599"/>
                </a:lnTo>
                <a:lnTo>
                  <a:pt x="21335" y="234695"/>
                </a:lnTo>
                <a:lnTo>
                  <a:pt x="24383" y="240791"/>
                </a:lnTo>
                <a:lnTo>
                  <a:pt x="27431" y="246887"/>
                </a:lnTo>
                <a:lnTo>
                  <a:pt x="32003" y="254507"/>
                </a:lnTo>
                <a:lnTo>
                  <a:pt x="36575" y="260603"/>
                </a:lnTo>
                <a:lnTo>
                  <a:pt x="39623" y="266699"/>
                </a:lnTo>
                <a:lnTo>
                  <a:pt x="44195" y="271271"/>
                </a:lnTo>
                <a:lnTo>
                  <a:pt x="48767" y="277367"/>
                </a:lnTo>
                <a:lnTo>
                  <a:pt x="53339" y="283463"/>
                </a:lnTo>
                <a:lnTo>
                  <a:pt x="59435" y="288035"/>
                </a:lnTo>
                <a:lnTo>
                  <a:pt x="64007" y="294131"/>
                </a:lnTo>
                <a:lnTo>
                  <a:pt x="70103" y="298703"/>
                </a:lnTo>
                <a:lnTo>
                  <a:pt x="74675" y="303275"/>
                </a:lnTo>
                <a:lnTo>
                  <a:pt x="80771" y="307847"/>
                </a:lnTo>
                <a:lnTo>
                  <a:pt x="86867" y="312419"/>
                </a:lnTo>
                <a:lnTo>
                  <a:pt x="92963" y="316991"/>
                </a:lnTo>
                <a:lnTo>
                  <a:pt x="99059" y="320039"/>
                </a:lnTo>
                <a:lnTo>
                  <a:pt x="105155" y="324611"/>
                </a:lnTo>
                <a:lnTo>
                  <a:pt x="111251" y="327659"/>
                </a:lnTo>
                <a:lnTo>
                  <a:pt x="117347" y="332231"/>
                </a:lnTo>
                <a:lnTo>
                  <a:pt x="123443" y="335279"/>
                </a:lnTo>
                <a:lnTo>
                  <a:pt x="129539" y="338327"/>
                </a:lnTo>
                <a:lnTo>
                  <a:pt x="137159" y="342899"/>
                </a:lnTo>
                <a:lnTo>
                  <a:pt x="143255" y="345947"/>
                </a:lnTo>
                <a:lnTo>
                  <a:pt x="149351" y="348995"/>
                </a:lnTo>
                <a:lnTo>
                  <a:pt x="156971" y="352043"/>
                </a:lnTo>
                <a:lnTo>
                  <a:pt x="163067" y="353567"/>
                </a:lnTo>
                <a:lnTo>
                  <a:pt x="170687" y="356615"/>
                </a:lnTo>
                <a:lnTo>
                  <a:pt x="176783" y="359663"/>
                </a:lnTo>
                <a:lnTo>
                  <a:pt x="184403" y="361187"/>
                </a:lnTo>
                <a:lnTo>
                  <a:pt x="190499" y="362711"/>
                </a:lnTo>
                <a:lnTo>
                  <a:pt x="198119" y="365759"/>
                </a:lnTo>
                <a:lnTo>
                  <a:pt x="205739" y="367283"/>
                </a:lnTo>
                <a:lnTo>
                  <a:pt x="211835" y="368807"/>
                </a:lnTo>
                <a:lnTo>
                  <a:pt x="219455" y="368807"/>
                </a:lnTo>
                <a:lnTo>
                  <a:pt x="227075" y="370331"/>
                </a:lnTo>
                <a:lnTo>
                  <a:pt x="234695" y="371855"/>
                </a:lnTo>
                <a:lnTo>
                  <a:pt x="242315" y="371855"/>
                </a:lnTo>
                <a:lnTo>
                  <a:pt x="248411" y="373379"/>
                </a:lnTo>
                <a:lnTo>
                  <a:pt x="256031" y="373379"/>
                </a:lnTo>
                <a:lnTo>
                  <a:pt x="263651" y="373379"/>
                </a:lnTo>
                <a:lnTo>
                  <a:pt x="271271" y="373379"/>
                </a:lnTo>
                <a:lnTo>
                  <a:pt x="278891" y="373379"/>
                </a:lnTo>
                <a:lnTo>
                  <a:pt x="286511" y="371855"/>
                </a:lnTo>
                <a:lnTo>
                  <a:pt x="294131" y="371855"/>
                </a:lnTo>
                <a:lnTo>
                  <a:pt x="301751" y="370331"/>
                </a:lnTo>
                <a:lnTo>
                  <a:pt x="307847" y="370331"/>
                </a:lnTo>
                <a:lnTo>
                  <a:pt x="315467" y="368807"/>
                </a:lnTo>
                <a:lnTo>
                  <a:pt x="323087" y="367283"/>
                </a:lnTo>
                <a:lnTo>
                  <a:pt x="330707" y="365759"/>
                </a:lnTo>
                <a:lnTo>
                  <a:pt x="336803" y="364235"/>
                </a:lnTo>
                <a:lnTo>
                  <a:pt x="344423" y="361187"/>
                </a:lnTo>
                <a:lnTo>
                  <a:pt x="352043" y="359663"/>
                </a:lnTo>
                <a:lnTo>
                  <a:pt x="358139" y="356615"/>
                </a:lnTo>
                <a:lnTo>
                  <a:pt x="365759" y="355091"/>
                </a:lnTo>
                <a:lnTo>
                  <a:pt x="352043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12243816" y="3410210"/>
            <a:ext cx="251460" cy="498475"/>
          </a:xfrm>
          <a:custGeom>
            <a:avLst/>
            <a:gdLst/>
            <a:ahLst/>
            <a:cxnLst/>
            <a:rect l="l" t="t" r="r" b="b"/>
            <a:pathLst>
              <a:path w="251459" h="498475">
                <a:moveTo>
                  <a:pt x="251459" y="0"/>
                </a:moveTo>
                <a:lnTo>
                  <a:pt x="0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6067044" y="9065768"/>
            <a:ext cx="45720" cy="127000"/>
          </a:xfrm>
          <a:custGeom>
            <a:avLst/>
            <a:gdLst/>
            <a:ahLst/>
            <a:cxnLst/>
            <a:rect l="l" t="t" r="r" b="b"/>
            <a:pathLst>
              <a:path w="45720" h="127000">
                <a:moveTo>
                  <a:pt x="0" y="0"/>
                </a:moveTo>
                <a:lnTo>
                  <a:pt x="21335" y="60959"/>
                </a:lnTo>
                <a:lnTo>
                  <a:pt x="45719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13644372" y="2669541"/>
            <a:ext cx="33654" cy="68579"/>
          </a:xfrm>
          <a:custGeom>
            <a:avLst/>
            <a:gdLst/>
            <a:ahLst/>
            <a:cxnLst/>
            <a:rect l="l" t="t" r="r" b="b"/>
            <a:pathLst>
              <a:path w="33655" h="68580">
                <a:moveTo>
                  <a:pt x="33527" y="0"/>
                </a:moveTo>
                <a:lnTo>
                  <a:pt x="0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11274552" y="8924041"/>
            <a:ext cx="157480" cy="78105"/>
          </a:xfrm>
          <a:custGeom>
            <a:avLst/>
            <a:gdLst/>
            <a:ahLst/>
            <a:cxnLst/>
            <a:rect l="l" t="t" r="r" b="b"/>
            <a:pathLst>
              <a:path w="157479" h="78104">
                <a:moveTo>
                  <a:pt x="156971" y="777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10082783" y="7947158"/>
            <a:ext cx="157480" cy="259079"/>
          </a:xfrm>
          <a:custGeom>
            <a:avLst/>
            <a:gdLst/>
            <a:ahLst/>
            <a:cxnLst/>
            <a:rect l="l" t="t" r="r" b="b"/>
            <a:pathLst>
              <a:path w="157479" h="259079">
                <a:moveTo>
                  <a:pt x="0" y="234695"/>
                </a:moveTo>
                <a:lnTo>
                  <a:pt x="22859" y="243839"/>
                </a:lnTo>
                <a:lnTo>
                  <a:pt x="56387" y="259079"/>
                </a:lnTo>
                <a:lnTo>
                  <a:pt x="156971" y="57911"/>
                </a:lnTo>
                <a:lnTo>
                  <a:pt x="137159" y="16763"/>
                </a:ln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1525524" y="8415020"/>
            <a:ext cx="129539" cy="213360"/>
          </a:xfrm>
          <a:custGeom>
            <a:avLst/>
            <a:gdLst/>
            <a:ahLst/>
            <a:cxnLst/>
            <a:rect l="l" t="t" r="r" b="b"/>
            <a:pathLst>
              <a:path w="129539" h="213359">
                <a:moveTo>
                  <a:pt x="0" y="16763"/>
                </a:moveTo>
                <a:lnTo>
                  <a:pt x="39623" y="0"/>
                </a:lnTo>
                <a:lnTo>
                  <a:pt x="129539" y="190499"/>
                </a:lnTo>
                <a:lnTo>
                  <a:pt x="89915" y="210311"/>
                </a:lnTo>
                <a:lnTo>
                  <a:pt x="85343" y="213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796800" y="4751324"/>
            <a:ext cx="178435" cy="152400"/>
          </a:xfrm>
          <a:custGeom>
            <a:avLst/>
            <a:gdLst/>
            <a:ahLst/>
            <a:cxnLst/>
            <a:rect l="l" t="t" r="r" b="b"/>
            <a:pathLst>
              <a:path w="178435" h="152400">
                <a:moveTo>
                  <a:pt x="178307" y="27431"/>
                </a:moveTo>
                <a:lnTo>
                  <a:pt x="175259" y="19811"/>
                </a:lnTo>
                <a:lnTo>
                  <a:pt x="173735" y="18287"/>
                </a:lnTo>
                <a:lnTo>
                  <a:pt x="164591" y="0"/>
                </a:lnTo>
                <a:lnTo>
                  <a:pt x="85343" y="57911"/>
                </a:lnTo>
                <a:lnTo>
                  <a:pt x="15239" y="106679"/>
                </a:lnTo>
                <a:lnTo>
                  <a:pt x="0" y="118871"/>
                </a:lnTo>
                <a:lnTo>
                  <a:pt x="9143" y="138683"/>
                </a:lnTo>
                <a:lnTo>
                  <a:pt x="12191" y="144779"/>
                </a:lnTo>
                <a:lnTo>
                  <a:pt x="15239" y="152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2095500" y="4181347"/>
            <a:ext cx="73660" cy="55245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0" y="54863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888492" y="6170167"/>
            <a:ext cx="173990" cy="323216"/>
          </a:xfrm>
          <a:custGeom>
            <a:avLst/>
            <a:gdLst/>
            <a:ahLst/>
            <a:cxnLst/>
            <a:rect l="l" t="t" r="r" b="b"/>
            <a:pathLst>
              <a:path w="173990" h="323214">
                <a:moveTo>
                  <a:pt x="0" y="0"/>
                </a:moveTo>
                <a:lnTo>
                  <a:pt x="50291" y="106679"/>
                </a:lnTo>
                <a:lnTo>
                  <a:pt x="150875" y="323087"/>
                </a:lnTo>
                <a:lnTo>
                  <a:pt x="173735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749808" y="5418838"/>
            <a:ext cx="236220" cy="661670"/>
          </a:xfrm>
          <a:custGeom>
            <a:avLst/>
            <a:gdLst/>
            <a:ahLst/>
            <a:cxnLst/>
            <a:rect l="l" t="t" r="r" b="b"/>
            <a:pathLst>
              <a:path w="236219" h="661670">
                <a:moveTo>
                  <a:pt x="236219" y="16763"/>
                </a:moveTo>
                <a:lnTo>
                  <a:pt x="227075" y="0"/>
                </a:lnTo>
                <a:lnTo>
                  <a:pt x="193547" y="22859"/>
                </a:lnTo>
                <a:lnTo>
                  <a:pt x="161543" y="41147"/>
                </a:lnTo>
                <a:lnTo>
                  <a:pt x="138683" y="56387"/>
                </a:lnTo>
                <a:lnTo>
                  <a:pt x="132587" y="62483"/>
                </a:lnTo>
                <a:lnTo>
                  <a:pt x="118871" y="73151"/>
                </a:lnTo>
                <a:lnTo>
                  <a:pt x="80771" y="112775"/>
                </a:lnTo>
                <a:lnTo>
                  <a:pt x="47243" y="167639"/>
                </a:lnTo>
                <a:lnTo>
                  <a:pt x="30479" y="205739"/>
                </a:lnTo>
                <a:lnTo>
                  <a:pt x="30479" y="207263"/>
                </a:lnTo>
                <a:lnTo>
                  <a:pt x="21335" y="234695"/>
                </a:lnTo>
                <a:lnTo>
                  <a:pt x="18287" y="242315"/>
                </a:lnTo>
                <a:lnTo>
                  <a:pt x="10667" y="277367"/>
                </a:lnTo>
                <a:lnTo>
                  <a:pt x="9143" y="283463"/>
                </a:lnTo>
                <a:lnTo>
                  <a:pt x="4571" y="312419"/>
                </a:lnTo>
                <a:lnTo>
                  <a:pt x="1523" y="339851"/>
                </a:lnTo>
                <a:lnTo>
                  <a:pt x="0" y="374903"/>
                </a:lnTo>
                <a:lnTo>
                  <a:pt x="1523" y="408431"/>
                </a:lnTo>
                <a:lnTo>
                  <a:pt x="3047" y="448055"/>
                </a:lnTo>
                <a:lnTo>
                  <a:pt x="6095" y="463295"/>
                </a:lnTo>
                <a:lnTo>
                  <a:pt x="7619" y="484631"/>
                </a:lnTo>
                <a:lnTo>
                  <a:pt x="21335" y="513587"/>
                </a:lnTo>
                <a:lnTo>
                  <a:pt x="44195" y="554735"/>
                </a:lnTo>
                <a:lnTo>
                  <a:pt x="59435" y="582167"/>
                </a:lnTo>
                <a:lnTo>
                  <a:pt x="62483" y="586739"/>
                </a:lnTo>
                <a:lnTo>
                  <a:pt x="97535" y="661415"/>
                </a:lnTo>
                <a:lnTo>
                  <a:pt x="117347" y="652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1379225" y="4893056"/>
            <a:ext cx="405765" cy="283844"/>
          </a:xfrm>
          <a:custGeom>
            <a:avLst/>
            <a:gdLst/>
            <a:ahLst/>
            <a:cxnLst/>
            <a:rect l="l" t="t" r="r" b="b"/>
            <a:pathLst>
              <a:path w="405764" h="283845">
                <a:moveTo>
                  <a:pt x="405383" y="33527"/>
                </a:moveTo>
                <a:lnTo>
                  <a:pt x="400811" y="25907"/>
                </a:lnTo>
                <a:lnTo>
                  <a:pt x="390143" y="4571"/>
                </a:lnTo>
                <a:lnTo>
                  <a:pt x="388619" y="1523"/>
                </a:lnTo>
                <a:lnTo>
                  <a:pt x="387095" y="0"/>
                </a:lnTo>
                <a:lnTo>
                  <a:pt x="295655" y="62483"/>
                </a:lnTo>
                <a:lnTo>
                  <a:pt x="236219" y="105155"/>
                </a:lnTo>
                <a:lnTo>
                  <a:pt x="178307" y="144779"/>
                </a:lnTo>
                <a:lnTo>
                  <a:pt x="117347" y="185927"/>
                </a:lnTo>
                <a:lnTo>
                  <a:pt x="59435" y="224027"/>
                </a:lnTo>
                <a:lnTo>
                  <a:pt x="0" y="265175"/>
                </a:lnTo>
                <a:lnTo>
                  <a:pt x="9143" y="2834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1909571" y="4300220"/>
            <a:ext cx="111760" cy="67310"/>
          </a:xfrm>
          <a:custGeom>
            <a:avLst/>
            <a:gdLst/>
            <a:ahLst/>
            <a:cxnLst/>
            <a:rect l="l" t="t" r="r" b="b"/>
            <a:pathLst>
              <a:path w="111760" h="67310">
                <a:moveTo>
                  <a:pt x="0" y="16763"/>
                </a:moveTo>
                <a:lnTo>
                  <a:pt x="15239" y="38099"/>
                </a:lnTo>
                <a:lnTo>
                  <a:pt x="38099" y="67055"/>
                </a:lnTo>
                <a:lnTo>
                  <a:pt x="89915" y="27431"/>
                </a:lnTo>
                <a:lnTo>
                  <a:pt x="111251" y="9143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2295144" y="4016760"/>
            <a:ext cx="90170" cy="66039"/>
          </a:xfrm>
          <a:custGeom>
            <a:avLst/>
            <a:gdLst/>
            <a:ahLst/>
            <a:cxnLst/>
            <a:rect l="l" t="t" r="r" b="b"/>
            <a:pathLst>
              <a:path w="90169" h="66039">
                <a:moveTo>
                  <a:pt x="0" y="65531"/>
                </a:moveTo>
                <a:lnTo>
                  <a:pt x="67055" y="15239"/>
                </a:ln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12243816" y="3407155"/>
            <a:ext cx="251460" cy="501650"/>
          </a:xfrm>
          <a:custGeom>
            <a:avLst/>
            <a:gdLst/>
            <a:ahLst/>
            <a:cxnLst/>
            <a:rect l="l" t="t" r="r" b="b"/>
            <a:pathLst>
              <a:path w="251459" h="501650">
                <a:moveTo>
                  <a:pt x="245363" y="0"/>
                </a:moveTo>
                <a:lnTo>
                  <a:pt x="251459" y="3047"/>
                </a:lnTo>
                <a:lnTo>
                  <a:pt x="0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4838705" y="7912100"/>
            <a:ext cx="186055" cy="381000"/>
          </a:xfrm>
          <a:custGeom>
            <a:avLst/>
            <a:gdLst/>
            <a:ahLst/>
            <a:cxnLst/>
            <a:rect l="l" t="t" r="r" b="b"/>
            <a:pathLst>
              <a:path w="186054" h="381000">
                <a:moveTo>
                  <a:pt x="0" y="0"/>
                </a:moveTo>
                <a:lnTo>
                  <a:pt x="65531" y="135635"/>
                </a:lnTo>
                <a:lnTo>
                  <a:pt x="185927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1475720" y="6758432"/>
            <a:ext cx="102235" cy="210820"/>
          </a:xfrm>
          <a:custGeom>
            <a:avLst/>
            <a:gdLst/>
            <a:ahLst/>
            <a:cxnLst/>
            <a:rect l="l" t="t" r="r" b="b"/>
            <a:pathLst>
              <a:path w="102234" h="210820">
                <a:moveTo>
                  <a:pt x="102107" y="0"/>
                </a:moveTo>
                <a:lnTo>
                  <a:pt x="0" y="204215"/>
                </a:lnTo>
                <a:lnTo>
                  <a:pt x="12191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5271519" y="9210548"/>
            <a:ext cx="55244" cy="114300"/>
          </a:xfrm>
          <a:custGeom>
            <a:avLst/>
            <a:gdLst/>
            <a:ahLst/>
            <a:cxnLst/>
            <a:rect l="l" t="t" r="r" b="b"/>
            <a:pathLst>
              <a:path w="55245" h="114300">
                <a:moveTo>
                  <a:pt x="0" y="0"/>
                </a:moveTo>
                <a:lnTo>
                  <a:pt x="54863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3272031" y="2873757"/>
            <a:ext cx="342900" cy="330834"/>
          </a:xfrm>
          <a:custGeom>
            <a:avLst/>
            <a:gdLst/>
            <a:ahLst/>
            <a:cxnLst/>
            <a:rect l="l" t="t" r="r" b="b"/>
            <a:pathLst>
              <a:path w="342900" h="330835">
                <a:moveTo>
                  <a:pt x="0" y="233171"/>
                </a:moveTo>
                <a:lnTo>
                  <a:pt x="9143" y="243839"/>
                </a:lnTo>
                <a:lnTo>
                  <a:pt x="48767" y="294131"/>
                </a:lnTo>
                <a:lnTo>
                  <a:pt x="77723" y="330707"/>
                </a:lnTo>
                <a:lnTo>
                  <a:pt x="339851" y="100583"/>
                </a:lnTo>
                <a:lnTo>
                  <a:pt x="342899" y="97535"/>
                </a:lnTo>
                <a:lnTo>
                  <a:pt x="338327" y="92963"/>
                </a:lnTo>
                <a:lnTo>
                  <a:pt x="292607" y="42671"/>
                </a:lnTo>
                <a:lnTo>
                  <a:pt x="312419" y="25907"/>
                </a:lnTo>
                <a:lnTo>
                  <a:pt x="307847" y="21335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5212080" y="8995670"/>
            <a:ext cx="151130" cy="93345"/>
          </a:xfrm>
          <a:custGeom>
            <a:avLst/>
            <a:gdLst/>
            <a:ahLst/>
            <a:cxnLst/>
            <a:rect l="l" t="t" r="r" b="b"/>
            <a:pathLst>
              <a:path w="151129" h="93345">
                <a:moveTo>
                  <a:pt x="150875" y="0"/>
                </a:moveTo>
                <a:lnTo>
                  <a:pt x="1523" y="71627"/>
                </a:lnTo>
                <a:lnTo>
                  <a:pt x="6095" y="82295"/>
                </a:lnTo>
                <a:lnTo>
                  <a:pt x="9143" y="8839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12699493" y="7284212"/>
            <a:ext cx="120650" cy="200025"/>
          </a:xfrm>
          <a:custGeom>
            <a:avLst/>
            <a:gdLst/>
            <a:ahLst/>
            <a:cxnLst/>
            <a:rect l="l" t="t" r="r" b="b"/>
            <a:pathLst>
              <a:path w="120650" h="200025">
                <a:moveTo>
                  <a:pt x="0" y="0"/>
                </a:moveTo>
                <a:lnTo>
                  <a:pt x="48767" y="21335"/>
                </a:lnTo>
                <a:lnTo>
                  <a:pt x="120395" y="184403"/>
                </a:lnTo>
                <a:lnTo>
                  <a:pt x="85343" y="199643"/>
                </a:ln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4896612" y="7125717"/>
            <a:ext cx="728980" cy="1748156"/>
          </a:xfrm>
          <a:custGeom>
            <a:avLst/>
            <a:gdLst/>
            <a:ahLst/>
            <a:cxnLst/>
            <a:rect l="l" t="t" r="r" b="b"/>
            <a:pathLst>
              <a:path w="728979" h="1748154">
                <a:moveTo>
                  <a:pt x="0" y="0"/>
                </a:moveTo>
                <a:lnTo>
                  <a:pt x="169163" y="347471"/>
                </a:lnTo>
                <a:lnTo>
                  <a:pt x="73151" y="393191"/>
                </a:lnTo>
                <a:lnTo>
                  <a:pt x="176783" y="608075"/>
                </a:lnTo>
                <a:lnTo>
                  <a:pt x="454151" y="1179575"/>
                </a:lnTo>
                <a:lnTo>
                  <a:pt x="647699" y="1584959"/>
                </a:lnTo>
                <a:lnTo>
                  <a:pt x="719327" y="1729739"/>
                </a:lnTo>
                <a:lnTo>
                  <a:pt x="728471" y="1748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13772389" y="9079490"/>
            <a:ext cx="780415" cy="352425"/>
          </a:xfrm>
          <a:custGeom>
            <a:avLst/>
            <a:gdLst/>
            <a:ahLst/>
            <a:cxnLst/>
            <a:rect l="l" t="t" r="r" b="b"/>
            <a:pathLst>
              <a:path w="780415" h="352425">
                <a:moveTo>
                  <a:pt x="780287" y="0"/>
                </a:moveTo>
                <a:lnTo>
                  <a:pt x="635507" y="65531"/>
                </a:lnTo>
                <a:lnTo>
                  <a:pt x="618743" y="30479"/>
                </a:lnTo>
                <a:lnTo>
                  <a:pt x="158495" y="239267"/>
                </a:lnTo>
                <a:lnTo>
                  <a:pt x="0" y="310895"/>
                </a:lnTo>
                <a:lnTo>
                  <a:pt x="16763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13789153" y="866649"/>
            <a:ext cx="12700" cy="17146"/>
          </a:xfrm>
          <a:custGeom>
            <a:avLst/>
            <a:gdLst/>
            <a:ahLst/>
            <a:cxnLst/>
            <a:rect l="l" t="t" r="r" b="b"/>
            <a:pathLst>
              <a:path w="12700" h="17144">
                <a:moveTo>
                  <a:pt x="12191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1002792" y="5350255"/>
            <a:ext cx="71755" cy="67310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627" y="0"/>
                </a:moveTo>
                <a:lnTo>
                  <a:pt x="0" y="44195"/>
                </a:lnTo>
                <a:lnTo>
                  <a:pt x="91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518161" y="6193034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0" y="0"/>
                </a:moveTo>
                <a:lnTo>
                  <a:pt x="16763" y="33527"/>
                </a:ln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1074421" y="5176520"/>
            <a:ext cx="283845" cy="173990"/>
          </a:xfrm>
          <a:custGeom>
            <a:avLst/>
            <a:gdLst/>
            <a:ahLst/>
            <a:cxnLst/>
            <a:rect l="l" t="t" r="r" b="b"/>
            <a:pathLst>
              <a:path w="283844" h="173989">
                <a:moveTo>
                  <a:pt x="283463" y="19811"/>
                </a:moveTo>
                <a:lnTo>
                  <a:pt x="277367" y="6095"/>
                </a:lnTo>
                <a:lnTo>
                  <a:pt x="274319" y="0"/>
                </a:lnTo>
                <a:lnTo>
                  <a:pt x="182879" y="59435"/>
                </a:lnTo>
                <a:lnTo>
                  <a:pt x="121919" y="99059"/>
                </a:lnTo>
                <a:lnTo>
                  <a:pt x="60959" y="137159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4747265" y="6814822"/>
            <a:ext cx="104139" cy="215265"/>
          </a:xfrm>
          <a:custGeom>
            <a:avLst/>
            <a:gdLst/>
            <a:ahLst/>
            <a:cxnLst/>
            <a:rect l="l" t="t" r="r" b="b"/>
            <a:pathLst>
              <a:path w="104139" h="215265">
                <a:moveTo>
                  <a:pt x="0" y="0"/>
                </a:moveTo>
                <a:lnTo>
                  <a:pt x="103631" y="214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2563856" y="3187700"/>
            <a:ext cx="91440" cy="100965"/>
          </a:xfrm>
          <a:custGeom>
            <a:avLst/>
            <a:gdLst/>
            <a:ahLst/>
            <a:cxnLst/>
            <a:rect l="l" t="t" r="r" b="b"/>
            <a:pathLst>
              <a:path w="91440" h="100964">
                <a:moveTo>
                  <a:pt x="39623" y="0"/>
                </a:moveTo>
                <a:lnTo>
                  <a:pt x="73151" y="18287"/>
                </a:lnTo>
                <a:lnTo>
                  <a:pt x="91439" y="28955"/>
                </a:lnTo>
                <a:lnTo>
                  <a:pt x="50291" y="100583"/>
                </a:lnTo>
                <a:lnTo>
                  <a:pt x="35051" y="94487"/>
                </a:lnTo>
                <a:lnTo>
                  <a:pt x="0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11283695" y="5303011"/>
            <a:ext cx="291465" cy="558165"/>
          </a:xfrm>
          <a:custGeom>
            <a:avLst/>
            <a:gdLst/>
            <a:ahLst/>
            <a:cxnLst/>
            <a:rect l="l" t="t" r="r" b="b"/>
            <a:pathLst>
              <a:path w="291465" h="558164">
                <a:moveTo>
                  <a:pt x="291083" y="0"/>
                </a:moveTo>
                <a:lnTo>
                  <a:pt x="10667" y="557783"/>
                </a:lnTo>
                <a:lnTo>
                  <a:pt x="4571" y="554735"/>
                </a:lnTo>
                <a:lnTo>
                  <a:pt x="0" y="553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4338832" y="7127242"/>
            <a:ext cx="139065" cy="288290"/>
          </a:xfrm>
          <a:custGeom>
            <a:avLst/>
            <a:gdLst/>
            <a:ahLst/>
            <a:cxnLst/>
            <a:rect l="l" t="t" r="r" b="b"/>
            <a:pathLst>
              <a:path w="139064" h="288290">
                <a:moveTo>
                  <a:pt x="138683" y="2880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11574780" y="4854955"/>
            <a:ext cx="226060" cy="448309"/>
          </a:xfrm>
          <a:custGeom>
            <a:avLst/>
            <a:gdLst/>
            <a:ahLst/>
            <a:cxnLst/>
            <a:rect l="l" t="t" r="r" b="b"/>
            <a:pathLst>
              <a:path w="226059" h="448310">
                <a:moveTo>
                  <a:pt x="182879" y="18287"/>
                </a:moveTo>
                <a:lnTo>
                  <a:pt x="224027" y="0"/>
                </a:lnTo>
                <a:lnTo>
                  <a:pt x="225551" y="0"/>
                </a:lnTo>
                <a:lnTo>
                  <a:pt x="0" y="448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11769851" y="6161028"/>
            <a:ext cx="379731" cy="219711"/>
          </a:xfrm>
          <a:custGeom>
            <a:avLst/>
            <a:gdLst/>
            <a:ahLst/>
            <a:cxnLst/>
            <a:rect l="l" t="t" r="r" b="b"/>
            <a:pathLst>
              <a:path w="379729" h="219710">
                <a:moveTo>
                  <a:pt x="0" y="219455"/>
                </a:moveTo>
                <a:lnTo>
                  <a:pt x="44195" y="132587"/>
                </a:lnTo>
                <a:lnTo>
                  <a:pt x="53339" y="117347"/>
                </a:lnTo>
                <a:lnTo>
                  <a:pt x="62483" y="103631"/>
                </a:lnTo>
                <a:lnTo>
                  <a:pt x="74675" y="89915"/>
                </a:lnTo>
                <a:lnTo>
                  <a:pt x="86867" y="76199"/>
                </a:lnTo>
                <a:lnTo>
                  <a:pt x="100583" y="65531"/>
                </a:lnTo>
                <a:lnTo>
                  <a:pt x="114299" y="54863"/>
                </a:lnTo>
                <a:lnTo>
                  <a:pt x="129539" y="45719"/>
                </a:lnTo>
                <a:lnTo>
                  <a:pt x="176783" y="21335"/>
                </a:lnTo>
                <a:lnTo>
                  <a:pt x="210311" y="10667"/>
                </a:lnTo>
                <a:lnTo>
                  <a:pt x="227075" y="6095"/>
                </a:lnTo>
                <a:lnTo>
                  <a:pt x="245363" y="3047"/>
                </a:lnTo>
                <a:lnTo>
                  <a:pt x="263651" y="0"/>
                </a:lnTo>
                <a:lnTo>
                  <a:pt x="280415" y="0"/>
                </a:lnTo>
                <a:lnTo>
                  <a:pt x="298703" y="0"/>
                </a:lnTo>
                <a:lnTo>
                  <a:pt x="316991" y="3047"/>
                </a:lnTo>
                <a:lnTo>
                  <a:pt x="333755" y="6095"/>
                </a:lnTo>
                <a:lnTo>
                  <a:pt x="350519" y="12191"/>
                </a:lnTo>
                <a:lnTo>
                  <a:pt x="37947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4392170" y="6945888"/>
            <a:ext cx="73660" cy="38101"/>
          </a:xfrm>
          <a:custGeom>
            <a:avLst/>
            <a:gdLst/>
            <a:ahLst/>
            <a:cxnLst/>
            <a:rect l="l" t="t" r="r" b="b"/>
            <a:pathLst>
              <a:path w="73660" h="38100">
                <a:moveTo>
                  <a:pt x="73151" y="0"/>
                </a:moveTo>
                <a:lnTo>
                  <a:pt x="65531" y="4571"/>
                </a:ln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5391915" y="9463537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11682983" y="6380485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5">
                <a:moveTo>
                  <a:pt x="0" y="170687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4873752" y="7078472"/>
            <a:ext cx="22860" cy="47624"/>
          </a:xfrm>
          <a:custGeom>
            <a:avLst/>
            <a:gdLst/>
            <a:ahLst/>
            <a:cxnLst/>
            <a:rect l="l" t="t" r="r" b="b"/>
            <a:pathLst>
              <a:path w="22860" h="47625">
                <a:moveTo>
                  <a:pt x="0" y="0"/>
                </a:moveTo>
                <a:lnTo>
                  <a:pt x="22859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5088636" y="8428735"/>
            <a:ext cx="90170" cy="181610"/>
          </a:xfrm>
          <a:custGeom>
            <a:avLst/>
            <a:gdLst/>
            <a:ahLst/>
            <a:cxnLst/>
            <a:rect l="l" t="t" r="r" b="b"/>
            <a:pathLst>
              <a:path w="90170" h="181609">
                <a:moveTo>
                  <a:pt x="0" y="0"/>
                </a:moveTo>
                <a:lnTo>
                  <a:pt x="48767" y="97535"/>
                </a:lnTo>
                <a:lnTo>
                  <a:pt x="89915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12240772" y="6225038"/>
            <a:ext cx="218441" cy="401321"/>
          </a:xfrm>
          <a:custGeom>
            <a:avLst/>
            <a:gdLst/>
            <a:ahLst/>
            <a:cxnLst/>
            <a:rect l="l" t="t" r="r" b="b"/>
            <a:pathLst>
              <a:path w="218440" h="401320">
                <a:moveTo>
                  <a:pt x="0" y="0"/>
                </a:moveTo>
                <a:lnTo>
                  <a:pt x="6095" y="3047"/>
                </a:lnTo>
                <a:lnTo>
                  <a:pt x="12191" y="7619"/>
                </a:lnTo>
                <a:lnTo>
                  <a:pt x="18287" y="12191"/>
                </a:lnTo>
                <a:lnTo>
                  <a:pt x="22859" y="16763"/>
                </a:lnTo>
                <a:lnTo>
                  <a:pt x="28955" y="21335"/>
                </a:lnTo>
                <a:lnTo>
                  <a:pt x="33527" y="27431"/>
                </a:lnTo>
                <a:lnTo>
                  <a:pt x="39623" y="32003"/>
                </a:lnTo>
                <a:lnTo>
                  <a:pt x="44195" y="38099"/>
                </a:lnTo>
                <a:lnTo>
                  <a:pt x="54863" y="48767"/>
                </a:lnTo>
                <a:lnTo>
                  <a:pt x="64007" y="60959"/>
                </a:lnTo>
                <a:lnTo>
                  <a:pt x="73151" y="74675"/>
                </a:lnTo>
                <a:lnTo>
                  <a:pt x="80771" y="86867"/>
                </a:lnTo>
                <a:lnTo>
                  <a:pt x="86867" y="100583"/>
                </a:lnTo>
                <a:lnTo>
                  <a:pt x="94487" y="114299"/>
                </a:lnTo>
                <a:lnTo>
                  <a:pt x="100583" y="129539"/>
                </a:lnTo>
                <a:lnTo>
                  <a:pt x="106679" y="143255"/>
                </a:lnTo>
                <a:lnTo>
                  <a:pt x="128015" y="192023"/>
                </a:lnTo>
                <a:lnTo>
                  <a:pt x="117347" y="224027"/>
                </a:lnTo>
                <a:lnTo>
                  <a:pt x="172211" y="352043"/>
                </a:lnTo>
                <a:lnTo>
                  <a:pt x="204215" y="367283"/>
                </a:lnTo>
                <a:lnTo>
                  <a:pt x="217931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4568953" y="6843776"/>
            <a:ext cx="113030" cy="55245"/>
          </a:xfrm>
          <a:custGeom>
            <a:avLst/>
            <a:gdLst/>
            <a:ahLst/>
            <a:cxnLst/>
            <a:rect l="l" t="t" r="r" b="b"/>
            <a:pathLst>
              <a:path w="113029" h="55245">
                <a:moveTo>
                  <a:pt x="112775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4291588" y="6999223"/>
            <a:ext cx="60961" cy="79376"/>
          </a:xfrm>
          <a:custGeom>
            <a:avLst/>
            <a:gdLst/>
            <a:ahLst/>
            <a:cxnLst/>
            <a:rect l="l" t="t" r="r" b="b"/>
            <a:pathLst>
              <a:path w="60960" h="79375">
                <a:moveTo>
                  <a:pt x="60959" y="0"/>
                </a:moveTo>
                <a:lnTo>
                  <a:pt x="0" y="28955"/>
                </a:lnTo>
                <a:lnTo>
                  <a:pt x="2285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5196845" y="9753097"/>
            <a:ext cx="131445" cy="60959"/>
          </a:xfrm>
          <a:custGeom>
            <a:avLst/>
            <a:gdLst/>
            <a:ahLst/>
            <a:cxnLst/>
            <a:rect l="l" t="t" r="r" b="b"/>
            <a:pathLst>
              <a:path w="131445" h="60959">
                <a:moveTo>
                  <a:pt x="131063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9802368" y="8280913"/>
            <a:ext cx="277496" cy="492759"/>
          </a:xfrm>
          <a:custGeom>
            <a:avLst/>
            <a:gdLst/>
            <a:ahLst/>
            <a:cxnLst/>
            <a:rect l="l" t="t" r="r" b="b"/>
            <a:pathLst>
              <a:path w="277495" h="492759">
                <a:moveTo>
                  <a:pt x="0" y="492251"/>
                </a:moveTo>
                <a:lnTo>
                  <a:pt x="103631" y="292607"/>
                </a:lnTo>
                <a:lnTo>
                  <a:pt x="108203" y="294131"/>
                </a:lnTo>
                <a:lnTo>
                  <a:pt x="140207" y="312419"/>
                </a:lnTo>
                <a:lnTo>
                  <a:pt x="277367" y="41147"/>
                </a:lnTo>
                <a:lnTo>
                  <a:pt x="248411" y="16763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6033521" y="7809997"/>
            <a:ext cx="2265045" cy="1112521"/>
          </a:xfrm>
          <a:custGeom>
            <a:avLst/>
            <a:gdLst/>
            <a:ahLst/>
            <a:cxnLst/>
            <a:rect l="l" t="t" r="r" b="b"/>
            <a:pathLst>
              <a:path w="2265045" h="1112520">
                <a:moveTo>
                  <a:pt x="0" y="1112519"/>
                </a:moveTo>
                <a:lnTo>
                  <a:pt x="112775" y="1057655"/>
                </a:lnTo>
                <a:lnTo>
                  <a:pt x="441959" y="894587"/>
                </a:lnTo>
                <a:lnTo>
                  <a:pt x="832103" y="701039"/>
                </a:lnTo>
                <a:lnTo>
                  <a:pt x="1386839" y="431291"/>
                </a:lnTo>
                <a:lnTo>
                  <a:pt x="1857755" y="199643"/>
                </a:lnTo>
                <a:lnTo>
                  <a:pt x="2103119" y="79247"/>
                </a:lnTo>
                <a:lnTo>
                  <a:pt x="2223515" y="19811"/>
                </a:lnTo>
                <a:lnTo>
                  <a:pt x="22646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8496303" y="8194042"/>
            <a:ext cx="768350" cy="725806"/>
          </a:xfrm>
          <a:custGeom>
            <a:avLst/>
            <a:gdLst/>
            <a:ahLst/>
            <a:cxnLst/>
            <a:rect l="l" t="t" r="r" b="b"/>
            <a:pathLst>
              <a:path w="768350" h="725804">
                <a:moveTo>
                  <a:pt x="768095" y="725423"/>
                </a:moveTo>
                <a:lnTo>
                  <a:pt x="761999" y="722375"/>
                </a:lnTo>
                <a:lnTo>
                  <a:pt x="512063" y="595883"/>
                </a:lnTo>
                <a:lnTo>
                  <a:pt x="214883" y="44805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2484120" y="4140202"/>
            <a:ext cx="295910" cy="236220"/>
          </a:xfrm>
          <a:custGeom>
            <a:avLst/>
            <a:gdLst/>
            <a:ahLst/>
            <a:cxnLst/>
            <a:rect l="l" t="t" r="r" b="b"/>
            <a:pathLst>
              <a:path w="295910" h="236220">
                <a:moveTo>
                  <a:pt x="7619" y="236219"/>
                </a:moveTo>
                <a:lnTo>
                  <a:pt x="0" y="219455"/>
                </a:lnTo>
                <a:lnTo>
                  <a:pt x="77723" y="161543"/>
                </a:lnTo>
                <a:lnTo>
                  <a:pt x="80771" y="163067"/>
                </a:lnTo>
                <a:lnTo>
                  <a:pt x="108203" y="143255"/>
                </a:lnTo>
                <a:lnTo>
                  <a:pt x="147827" y="112775"/>
                </a:lnTo>
                <a:lnTo>
                  <a:pt x="222503" y="56387"/>
                </a:lnTo>
                <a:lnTo>
                  <a:pt x="281939" y="7619"/>
                </a:lnTo>
                <a:lnTo>
                  <a:pt x="292607" y="0"/>
                </a:lnTo>
                <a:lnTo>
                  <a:pt x="295655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1997965" y="4448048"/>
            <a:ext cx="384174" cy="311150"/>
          </a:xfrm>
          <a:custGeom>
            <a:avLst/>
            <a:gdLst/>
            <a:ahLst/>
            <a:cxnLst/>
            <a:rect l="l" t="t" r="r" b="b"/>
            <a:pathLst>
              <a:path w="384175" h="311150">
                <a:moveTo>
                  <a:pt x="13715" y="310895"/>
                </a:moveTo>
                <a:lnTo>
                  <a:pt x="6095" y="294131"/>
                </a:lnTo>
                <a:lnTo>
                  <a:pt x="0" y="280415"/>
                </a:lnTo>
                <a:lnTo>
                  <a:pt x="118871" y="188975"/>
                </a:lnTo>
                <a:lnTo>
                  <a:pt x="137159" y="175259"/>
                </a:lnTo>
                <a:lnTo>
                  <a:pt x="265175" y="82295"/>
                </a:lnTo>
                <a:lnTo>
                  <a:pt x="373379" y="0"/>
                </a:lnTo>
                <a:lnTo>
                  <a:pt x="384047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14552676" y="9007858"/>
            <a:ext cx="62865" cy="71756"/>
          </a:xfrm>
          <a:custGeom>
            <a:avLst/>
            <a:gdLst/>
            <a:ahLst/>
            <a:cxnLst/>
            <a:rect l="l" t="t" r="r" b="b"/>
            <a:pathLst>
              <a:path w="62865" h="71754">
                <a:moveTo>
                  <a:pt x="62483" y="0"/>
                </a:moveTo>
                <a:lnTo>
                  <a:pt x="47243" y="7619"/>
                </a:lnTo>
                <a:lnTo>
                  <a:pt x="12191" y="67055"/>
                </a:ln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11039859" y="7172963"/>
            <a:ext cx="346075" cy="676910"/>
          </a:xfrm>
          <a:custGeom>
            <a:avLst/>
            <a:gdLst/>
            <a:ahLst/>
            <a:cxnLst/>
            <a:rect l="l" t="t" r="r" b="b"/>
            <a:pathLst>
              <a:path w="346075" h="676909">
                <a:moveTo>
                  <a:pt x="345947" y="3047"/>
                </a:moveTo>
                <a:lnTo>
                  <a:pt x="336803" y="0"/>
                </a:lnTo>
                <a:lnTo>
                  <a:pt x="192023" y="292607"/>
                </a:lnTo>
                <a:lnTo>
                  <a:pt x="158495" y="359663"/>
                </a:lnTo>
                <a:lnTo>
                  <a:pt x="92963" y="487679"/>
                </a:lnTo>
                <a:lnTo>
                  <a:pt x="64007" y="544067"/>
                </a:lnTo>
                <a:lnTo>
                  <a:pt x="0" y="670559"/>
                </a:lnTo>
                <a:lnTo>
                  <a:pt x="9143" y="676655"/>
                </a:lnTo>
                <a:lnTo>
                  <a:pt x="10667" y="676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14225019" y="3327908"/>
            <a:ext cx="390525" cy="175261"/>
          </a:xfrm>
          <a:custGeom>
            <a:avLst/>
            <a:gdLst/>
            <a:ahLst/>
            <a:cxnLst/>
            <a:rect l="l" t="t" r="r" b="b"/>
            <a:pathLst>
              <a:path w="390525" h="175260">
                <a:moveTo>
                  <a:pt x="390143" y="0"/>
                </a:moveTo>
                <a:lnTo>
                  <a:pt x="0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4610102" y="1139444"/>
            <a:ext cx="292735" cy="539750"/>
          </a:xfrm>
          <a:custGeom>
            <a:avLst/>
            <a:gdLst/>
            <a:ahLst/>
            <a:cxnLst/>
            <a:rect l="l" t="t" r="r" b="b"/>
            <a:pathLst>
              <a:path w="292735" h="539750">
                <a:moveTo>
                  <a:pt x="230123" y="531875"/>
                </a:moveTo>
                <a:lnTo>
                  <a:pt x="240791" y="539495"/>
                </a:lnTo>
                <a:lnTo>
                  <a:pt x="242315" y="533399"/>
                </a:lnTo>
                <a:lnTo>
                  <a:pt x="257555" y="536447"/>
                </a:lnTo>
                <a:lnTo>
                  <a:pt x="259079" y="536447"/>
                </a:lnTo>
                <a:lnTo>
                  <a:pt x="268223" y="527303"/>
                </a:lnTo>
                <a:lnTo>
                  <a:pt x="283463" y="530351"/>
                </a:lnTo>
                <a:lnTo>
                  <a:pt x="284987" y="525779"/>
                </a:lnTo>
                <a:lnTo>
                  <a:pt x="288035" y="512063"/>
                </a:lnTo>
                <a:lnTo>
                  <a:pt x="289559" y="493775"/>
                </a:lnTo>
                <a:lnTo>
                  <a:pt x="292607" y="475487"/>
                </a:lnTo>
                <a:lnTo>
                  <a:pt x="292607" y="457199"/>
                </a:lnTo>
                <a:lnTo>
                  <a:pt x="291083" y="422147"/>
                </a:lnTo>
                <a:lnTo>
                  <a:pt x="289559" y="405383"/>
                </a:lnTo>
                <a:lnTo>
                  <a:pt x="288035" y="385571"/>
                </a:lnTo>
                <a:lnTo>
                  <a:pt x="268223" y="316991"/>
                </a:lnTo>
                <a:lnTo>
                  <a:pt x="246887" y="266699"/>
                </a:lnTo>
                <a:lnTo>
                  <a:pt x="236219" y="251459"/>
                </a:lnTo>
                <a:lnTo>
                  <a:pt x="217931" y="219455"/>
                </a:lnTo>
                <a:lnTo>
                  <a:pt x="150875" y="134111"/>
                </a:lnTo>
                <a:lnTo>
                  <a:pt x="88391" y="48767"/>
                </a:lnTo>
                <a:lnTo>
                  <a:pt x="67055" y="25907"/>
                </a:lnTo>
                <a:lnTo>
                  <a:pt x="50291" y="6095"/>
                </a:lnTo>
                <a:lnTo>
                  <a:pt x="47243" y="7619"/>
                </a:lnTo>
                <a:lnTo>
                  <a:pt x="42671" y="12191"/>
                </a:lnTo>
                <a:lnTo>
                  <a:pt x="32003" y="9143"/>
                </a:lnTo>
                <a:lnTo>
                  <a:pt x="10667" y="3047"/>
                </a:ln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88619" y="0"/>
                </a:moveTo>
                <a:lnTo>
                  <a:pt x="390143" y="44195"/>
                </a:lnTo>
                <a:lnTo>
                  <a:pt x="393191" y="118871"/>
                </a:lnTo>
                <a:lnTo>
                  <a:pt x="393191" y="152399"/>
                </a:lnTo>
                <a:lnTo>
                  <a:pt x="365759" y="166115"/>
                </a:lnTo>
                <a:lnTo>
                  <a:pt x="364235" y="167639"/>
                </a:lnTo>
                <a:lnTo>
                  <a:pt x="348995" y="172211"/>
                </a:lnTo>
                <a:lnTo>
                  <a:pt x="332231" y="175259"/>
                </a:lnTo>
                <a:lnTo>
                  <a:pt x="313943" y="178307"/>
                </a:lnTo>
                <a:lnTo>
                  <a:pt x="295655" y="178307"/>
                </a:lnTo>
                <a:lnTo>
                  <a:pt x="275843" y="173735"/>
                </a:lnTo>
                <a:lnTo>
                  <a:pt x="252983" y="166115"/>
                </a:lnTo>
                <a:lnTo>
                  <a:pt x="242315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6971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8203" y="105155"/>
                </a:lnTo>
                <a:lnTo>
                  <a:pt x="92963" y="94487"/>
                </a:lnTo>
                <a:lnTo>
                  <a:pt x="80771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1056134" y="6517640"/>
            <a:ext cx="129539" cy="205740"/>
          </a:xfrm>
          <a:custGeom>
            <a:avLst/>
            <a:gdLst/>
            <a:ahLst/>
            <a:cxnLst/>
            <a:rect l="l" t="t" r="r" b="b"/>
            <a:pathLst>
              <a:path w="129540" h="205740">
                <a:moveTo>
                  <a:pt x="21335" y="0"/>
                </a:moveTo>
                <a:lnTo>
                  <a:pt x="0" y="9143"/>
                </a:lnTo>
                <a:lnTo>
                  <a:pt x="64007" y="149351"/>
                </a:lnTo>
                <a:lnTo>
                  <a:pt x="89915" y="204215"/>
                </a:lnTo>
                <a:lnTo>
                  <a:pt x="91439" y="205739"/>
                </a:lnTo>
                <a:lnTo>
                  <a:pt x="105155" y="199643"/>
                </a:lnTo>
                <a:lnTo>
                  <a:pt x="129539" y="1874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3528062" y="3401066"/>
            <a:ext cx="132715" cy="125095"/>
          </a:xfrm>
          <a:custGeom>
            <a:avLst/>
            <a:gdLst/>
            <a:ahLst/>
            <a:cxnLst/>
            <a:rect l="l" t="t" r="r" b="b"/>
            <a:pathLst>
              <a:path w="132714" h="125095">
                <a:moveTo>
                  <a:pt x="132587" y="18287"/>
                </a:moveTo>
                <a:lnTo>
                  <a:pt x="126491" y="3047"/>
                </a:lnTo>
                <a:lnTo>
                  <a:pt x="124967" y="0"/>
                </a:lnTo>
                <a:lnTo>
                  <a:pt x="0" y="108203"/>
                </a:lnTo>
                <a:lnTo>
                  <a:pt x="9143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861060" y="6101589"/>
            <a:ext cx="27940" cy="68579"/>
          </a:xfrm>
          <a:custGeom>
            <a:avLst/>
            <a:gdLst/>
            <a:ahLst/>
            <a:cxnLst/>
            <a:rect l="l" t="t" r="r" b="b"/>
            <a:pathLst>
              <a:path w="27940" h="68579">
                <a:moveTo>
                  <a:pt x="21335" y="0"/>
                </a:moveTo>
                <a:lnTo>
                  <a:pt x="0" y="10667"/>
                </a:lnTo>
                <a:lnTo>
                  <a:pt x="27431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4521709" y="910850"/>
            <a:ext cx="44450" cy="125095"/>
          </a:xfrm>
          <a:custGeom>
            <a:avLst/>
            <a:gdLst/>
            <a:ahLst/>
            <a:cxnLst/>
            <a:rect l="l" t="t" r="r" b="b"/>
            <a:pathLst>
              <a:path w="44450" h="125094">
                <a:moveTo>
                  <a:pt x="24383" y="124967"/>
                </a:moveTo>
                <a:lnTo>
                  <a:pt x="35051" y="114299"/>
                </a:lnTo>
                <a:lnTo>
                  <a:pt x="44195" y="103631"/>
                </a:lnTo>
                <a:lnTo>
                  <a:pt x="22859" y="70103"/>
                </a:lnTo>
                <a:lnTo>
                  <a:pt x="21335" y="67055"/>
                </a:lnTo>
                <a:lnTo>
                  <a:pt x="24383" y="65531"/>
                </a:lnTo>
                <a:lnTo>
                  <a:pt x="35051" y="57911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240537" y="4595882"/>
            <a:ext cx="292735" cy="227329"/>
          </a:xfrm>
          <a:custGeom>
            <a:avLst/>
            <a:gdLst/>
            <a:ahLst/>
            <a:cxnLst/>
            <a:rect l="l" t="t" r="r" b="b"/>
            <a:pathLst>
              <a:path w="292734" h="227329">
                <a:moveTo>
                  <a:pt x="248411" y="0"/>
                </a:moveTo>
                <a:lnTo>
                  <a:pt x="269747" y="24383"/>
                </a:lnTo>
                <a:lnTo>
                  <a:pt x="292607" y="54863"/>
                </a:lnTo>
                <a:lnTo>
                  <a:pt x="41147" y="227075"/>
                </a:lnTo>
                <a:lnTo>
                  <a:pt x="28955" y="208787"/>
                </a:lnTo>
                <a:lnTo>
                  <a:pt x="15239" y="188975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4477512" y="7415276"/>
            <a:ext cx="361315" cy="497206"/>
          </a:xfrm>
          <a:custGeom>
            <a:avLst/>
            <a:gdLst/>
            <a:ahLst/>
            <a:cxnLst/>
            <a:rect l="l" t="t" r="r" b="b"/>
            <a:pathLst>
              <a:path w="361314" h="497204">
                <a:moveTo>
                  <a:pt x="361187" y="496823"/>
                </a:moveTo>
                <a:lnTo>
                  <a:pt x="257555" y="283463"/>
                </a:lnTo>
                <a:lnTo>
                  <a:pt x="208787" y="184403"/>
                </a:lnTo>
                <a:lnTo>
                  <a:pt x="106679" y="2316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12458704" y="6625845"/>
            <a:ext cx="68581" cy="205740"/>
          </a:xfrm>
          <a:custGeom>
            <a:avLst/>
            <a:gdLst/>
            <a:ahLst/>
            <a:cxnLst/>
            <a:rect l="l" t="t" r="r" b="b"/>
            <a:pathLst>
              <a:path w="68579" h="205740">
                <a:moveTo>
                  <a:pt x="0" y="0"/>
                </a:moveTo>
                <a:lnTo>
                  <a:pt x="68579" y="160019"/>
                </a:lnTo>
                <a:lnTo>
                  <a:pt x="48767" y="202691"/>
                </a:lnTo>
                <a:lnTo>
                  <a:pt x="47243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12574525" y="6974840"/>
            <a:ext cx="90170" cy="181610"/>
          </a:xfrm>
          <a:custGeom>
            <a:avLst/>
            <a:gdLst/>
            <a:ahLst/>
            <a:cxnLst/>
            <a:rect l="l" t="t" r="r" b="b"/>
            <a:pathLst>
              <a:path w="90170" h="181609">
                <a:moveTo>
                  <a:pt x="0" y="16763"/>
                </a:moveTo>
                <a:lnTo>
                  <a:pt x="1523" y="16763"/>
                </a:lnTo>
                <a:lnTo>
                  <a:pt x="32003" y="0"/>
                </a:lnTo>
                <a:lnTo>
                  <a:pt x="89915" y="132587"/>
                </a:lnTo>
                <a:lnTo>
                  <a:pt x="70103" y="178307"/>
                </a:lnTo>
                <a:lnTo>
                  <a:pt x="6857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3133832" y="5371598"/>
            <a:ext cx="47625" cy="93345"/>
          </a:xfrm>
          <a:custGeom>
            <a:avLst/>
            <a:gdLst/>
            <a:ahLst/>
            <a:cxnLst/>
            <a:rect l="l" t="t" r="r" b="b"/>
            <a:pathLst>
              <a:path w="47625" h="93345">
                <a:moveTo>
                  <a:pt x="0" y="92963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2051797" y="3908558"/>
            <a:ext cx="192405" cy="368935"/>
          </a:xfrm>
          <a:custGeom>
            <a:avLst/>
            <a:gdLst/>
            <a:ahLst/>
            <a:cxnLst/>
            <a:rect l="l" t="t" r="r" b="b"/>
            <a:pathLst>
              <a:path w="192404" h="368935">
                <a:moveTo>
                  <a:pt x="192023" y="0"/>
                </a:moveTo>
                <a:lnTo>
                  <a:pt x="6095" y="368807"/>
                </a:lnTo>
                <a:lnTo>
                  <a:pt x="0" y="3657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2351537" y="9250171"/>
            <a:ext cx="239395" cy="437516"/>
          </a:xfrm>
          <a:custGeom>
            <a:avLst/>
            <a:gdLst/>
            <a:ahLst/>
            <a:cxnLst/>
            <a:rect l="l" t="t" r="r" b="b"/>
            <a:pathLst>
              <a:path w="239394" h="437515">
                <a:moveTo>
                  <a:pt x="239267" y="416051"/>
                </a:moveTo>
                <a:lnTo>
                  <a:pt x="196595" y="437387"/>
                </a:lnTo>
                <a:lnTo>
                  <a:pt x="138683" y="313943"/>
                </a:lnTo>
                <a:lnTo>
                  <a:pt x="0" y="19811"/>
                </a:ln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5241037" y="8742681"/>
            <a:ext cx="121920" cy="253366"/>
          </a:xfrm>
          <a:custGeom>
            <a:avLst/>
            <a:gdLst/>
            <a:ahLst/>
            <a:cxnLst/>
            <a:rect l="l" t="t" r="r" b="b"/>
            <a:pathLst>
              <a:path w="121920" h="253365">
                <a:moveTo>
                  <a:pt x="0" y="0"/>
                </a:moveTo>
                <a:lnTo>
                  <a:pt x="6095" y="15239"/>
                </a:lnTo>
                <a:lnTo>
                  <a:pt x="121919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9236964" y="8943847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5" h="15240">
                <a:moveTo>
                  <a:pt x="16763" y="0"/>
                </a:moveTo>
                <a:lnTo>
                  <a:pt x="7619" y="3047"/>
                </a:lnTo>
                <a:lnTo>
                  <a:pt x="0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5327906" y="9504680"/>
            <a:ext cx="129539" cy="248920"/>
          </a:xfrm>
          <a:custGeom>
            <a:avLst/>
            <a:gdLst/>
            <a:ahLst/>
            <a:cxnLst/>
            <a:rect l="l" t="t" r="r" b="b"/>
            <a:pathLst>
              <a:path w="129539" h="248920">
                <a:moveTo>
                  <a:pt x="85343" y="0"/>
                </a:moveTo>
                <a:lnTo>
                  <a:pt x="115823" y="64007"/>
                </a:lnTo>
                <a:lnTo>
                  <a:pt x="126491" y="99059"/>
                </a:lnTo>
                <a:lnTo>
                  <a:pt x="129539" y="117347"/>
                </a:lnTo>
                <a:lnTo>
                  <a:pt x="128015" y="152399"/>
                </a:lnTo>
                <a:lnTo>
                  <a:pt x="120395" y="172211"/>
                </a:lnTo>
                <a:lnTo>
                  <a:pt x="100583" y="198119"/>
                </a:lnTo>
                <a:lnTo>
                  <a:pt x="70103" y="214883"/>
                </a:lnTo>
                <a:lnTo>
                  <a:pt x="0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9698739" y="8773160"/>
            <a:ext cx="104139" cy="210820"/>
          </a:xfrm>
          <a:custGeom>
            <a:avLst/>
            <a:gdLst/>
            <a:ahLst/>
            <a:cxnLst/>
            <a:rect l="l" t="t" r="r" b="b"/>
            <a:pathLst>
              <a:path w="104140" h="210820">
                <a:moveTo>
                  <a:pt x="0" y="210311"/>
                </a:moveTo>
                <a:lnTo>
                  <a:pt x="7619" y="201167"/>
                </a:lnTo>
                <a:lnTo>
                  <a:pt x="13715" y="190499"/>
                </a:lnTo>
                <a:lnTo>
                  <a:pt x="94487" y="19811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5625084" y="8873745"/>
            <a:ext cx="408940" cy="149860"/>
          </a:xfrm>
          <a:custGeom>
            <a:avLst/>
            <a:gdLst/>
            <a:ahLst/>
            <a:cxnLst/>
            <a:rect l="l" t="t" r="r" b="b"/>
            <a:pathLst>
              <a:path w="408939" h="149859">
                <a:moveTo>
                  <a:pt x="0" y="0"/>
                </a:moveTo>
                <a:lnTo>
                  <a:pt x="38099" y="80771"/>
                </a:lnTo>
                <a:lnTo>
                  <a:pt x="73151" y="118871"/>
                </a:lnTo>
                <a:lnTo>
                  <a:pt x="124967" y="143255"/>
                </a:lnTo>
                <a:lnTo>
                  <a:pt x="160019" y="149351"/>
                </a:lnTo>
                <a:lnTo>
                  <a:pt x="193547" y="146303"/>
                </a:lnTo>
                <a:lnTo>
                  <a:pt x="196595" y="144779"/>
                </a:lnTo>
                <a:lnTo>
                  <a:pt x="217931" y="138683"/>
                </a:lnTo>
                <a:lnTo>
                  <a:pt x="228599" y="135635"/>
                </a:lnTo>
                <a:lnTo>
                  <a:pt x="379475" y="64007"/>
                </a:lnTo>
                <a:lnTo>
                  <a:pt x="390143" y="57911"/>
                </a:lnTo>
                <a:lnTo>
                  <a:pt x="408431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8567929" y="8158988"/>
            <a:ext cx="731520" cy="690880"/>
          </a:xfrm>
          <a:custGeom>
            <a:avLst/>
            <a:gdLst/>
            <a:ahLst/>
            <a:cxnLst/>
            <a:rect l="l" t="t" r="r" b="b"/>
            <a:pathLst>
              <a:path w="731520" h="690879">
                <a:moveTo>
                  <a:pt x="731519" y="690371"/>
                </a:moveTo>
                <a:lnTo>
                  <a:pt x="725423" y="685799"/>
                </a:lnTo>
                <a:lnTo>
                  <a:pt x="473963" y="559307"/>
                </a:lnTo>
                <a:lnTo>
                  <a:pt x="204215" y="4236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3756661" y="27183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10840213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458469" y="4598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11632692" y="5071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8891016" y="85735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2153411" y="97546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13214604" y="74777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12947907" y="925779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12127994" y="56611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6961632" y="87472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12704066" y="451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12717781" y="624332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4294632" y="70312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9294878" y="9792715"/>
            <a:ext cx="29209" cy="21590"/>
          </a:xfrm>
          <a:custGeom>
            <a:avLst/>
            <a:gdLst/>
            <a:ahLst/>
            <a:cxnLst/>
            <a:rect l="l" t="t" r="r" b="b"/>
            <a:pathLst>
              <a:path w="29209" h="21590">
                <a:moveTo>
                  <a:pt x="27431" y="21335"/>
                </a:moveTo>
                <a:lnTo>
                  <a:pt x="28955" y="15239"/>
                </a:lnTo>
                <a:lnTo>
                  <a:pt x="27431" y="7619"/>
                </a:lnTo>
                <a:lnTo>
                  <a:pt x="22859" y="1523"/>
                </a:lnTo>
                <a:lnTo>
                  <a:pt x="15239" y="0"/>
                </a:lnTo>
                <a:lnTo>
                  <a:pt x="7619" y="1523"/>
                </a:lnTo>
                <a:lnTo>
                  <a:pt x="3047" y="7619"/>
                </a:lnTo>
                <a:lnTo>
                  <a:pt x="0" y="15239"/>
                </a:lnTo>
                <a:lnTo>
                  <a:pt x="3047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12233147" y="395579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13851639" y="221538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10998709" y="785723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13677902" y="85308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10634471" y="71531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6269738" y="109677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10451592" y="8963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1702310" y="88051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12644630" y="31953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11544301" y="67782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13772388" y="94086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1331976" y="802030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5271515" y="10586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13331952" y="324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11789664" y="481533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9912095" y="85628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14470381" y="9931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13365480" y="17749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2602994" y="382473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4860037" y="16332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11277600" y="58394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12010643" y="97393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13757148" y="37012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4963670" y="74914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877824" y="705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11052047" y="62082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5010913" y="82687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5321810" y="900328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13223750" y="51475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5448300" y="96357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8625840" y="80965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8008619" y="82351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6100571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8241792" y="76606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1751567" y="9522974"/>
            <a:ext cx="582295" cy="291465"/>
          </a:xfrm>
          <a:custGeom>
            <a:avLst/>
            <a:gdLst/>
            <a:ahLst/>
            <a:cxnLst/>
            <a:rect l="l" t="t" r="r" b="b"/>
            <a:pathLst>
              <a:path w="582295" h="291465">
                <a:moveTo>
                  <a:pt x="0" y="0"/>
                </a:moveTo>
                <a:lnTo>
                  <a:pt x="582167" y="2910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6146295" y="8669528"/>
            <a:ext cx="728980" cy="358140"/>
          </a:xfrm>
          <a:custGeom>
            <a:avLst/>
            <a:gdLst/>
            <a:ahLst/>
            <a:cxnLst/>
            <a:rect l="l" t="t" r="r" b="b"/>
            <a:pathLst>
              <a:path w="728979" h="358140">
                <a:moveTo>
                  <a:pt x="728471" y="0"/>
                </a:moveTo>
                <a:lnTo>
                  <a:pt x="320039" y="201167"/>
                </a:lnTo>
                <a:lnTo>
                  <a:pt x="0" y="3581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5771392" y="1046485"/>
            <a:ext cx="68581" cy="41275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0" y="41147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12801600" y="9652508"/>
            <a:ext cx="86995" cy="161924"/>
          </a:xfrm>
          <a:custGeom>
            <a:avLst/>
            <a:gdLst/>
            <a:ahLst/>
            <a:cxnLst/>
            <a:rect l="l" t="t" r="r" b="b"/>
            <a:pathLst>
              <a:path w="86995" h="161925">
                <a:moveTo>
                  <a:pt x="86867" y="0"/>
                </a:moveTo>
                <a:lnTo>
                  <a:pt x="47243" y="71627"/>
                </a:lnTo>
                <a:lnTo>
                  <a:pt x="0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8234172" y="7404612"/>
            <a:ext cx="810895" cy="754381"/>
          </a:xfrm>
          <a:custGeom>
            <a:avLst/>
            <a:gdLst/>
            <a:ahLst/>
            <a:cxnLst/>
            <a:rect l="l" t="t" r="r" b="b"/>
            <a:pathLst>
              <a:path w="810895" h="754379">
                <a:moveTo>
                  <a:pt x="333755" y="754379"/>
                </a:moveTo>
                <a:lnTo>
                  <a:pt x="533399" y="653795"/>
                </a:lnTo>
                <a:lnTo>
                  <a:pt x="810767" y="521207"/>
                </a:lnTo>
                <a:lnTo>
                  <a:pt x="691895" y="274319"/>
                </a:lnTo>
                <a:lnTo>
                  <a:pt x="560831" y="0"/>
                </a:lnTo>
                <a:lnTo>
                  <a:pt x="271271" y="140207"/>
                </a:lnTo>
                <a:lnTo>
                  <a:pt x="117347" y="217931"/>
                </a:lnTo>
                <a:lnTo>
                  <a:pt x="0" y="274319"/>
                </a:lnTo>
                <a:lnTo>
                  <a:pt x="48767" y="374903"/>
                </a:lnTo>
                <a:lnTo>
                  <a:pt x="64007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12428219" y="5903466"/>
            <a:ext cx="281939" cy="591820"/>
          </a:xfrm>
          <a:custGeom>
            <a:avLst/>
            <a:gdLst/>
            <a:ahLst/>
            <a:cxnLst/>
            <a:rect l="l" t="t" r="r" b="b"/>
            <a:pathLst>
              <a:path w="281940" h="591820">
                <a:moveTo>
                  <a:pt x="281939" y="591311"/>
                </a:moveTo>
                <a:lnTo>
                  <a:pt x="210311" y="420623"/>
                </a:lnTo>
                <a:lnTo>
                  <a:pt x="190499" y="379475"/>
                </a:lnTo>
                <a:lnTo>
                  <a:pt x="187451" y="373379"/>
                </a:lnTo>
                <a:lnTo>
                  <a:pt x="184403" y="365759"/>
                </a:lnTo>
                <a:lnTo>
                  <a:pt x="181355" y="359663"/>
                </a:lnTo>
                <a:lnTo>
                  <a:pt x="178307" y="353567"/>
                </a:lnTo>
                <a:lnTo>
                  <a:pt x="175259" y="345947"/>
                </a:lnTo>
                <a:lnTo>
                  <a:pt x="172211" y="339851"/>
                </a:lnTo>
                <a:lnTo>
                  <a:pt x="169163" y="333755"/>
                </a:lnTo>
                <a:lnTo>
                  <a:pt x="166115" y="326135"/>
                </a:lnTo>
                <a:lnTo>
                  <a:pt x="163067" y="320039"/>
                </a:lnTo>
                <a:lnTo>
                  <a:pt x="158495" y="313943"/>
                </a:lnTo>
                <a:lnTo>
                  <a:pt x="155447" y="307847"/>
                </a:lnTo>
                <a:lnTo>
                  <a:pt x="152399" y="301751"/>
                </a:lnTo>
                <a:lnTo>
                  <a:pt x="147827" y="295655"/>
                </a:lnTo>
                <a:lnTo>
                  <a:pt x="144779" y="289559"/>
                </a:lnTo>
                <a:lnTo>
                  <a:pt x="140207" y="281939"/>
                </a:lnTo>
                <a:lnTo>
                  <a:pt x="137159" y="275843"/>
                </a:lnTo>
                <a:lnTo>
                  <a:pt x="132587" y="269747"/>
                </a:lnTo>
                <a:lnTo>
                  <a:pt x="128015" y="263651"/>
                </a:lnTo>
                <a:lnTo>
                  <a:pt x="124967" y="257555"/>
                </a:lnTo>
                <a:lnTo>
                  <a:pt x="120395" y="251459"/>
                </a:lnTo>
                <a:lnTo>
                  <a:pt x="115823" y="246887"/>
                </a:lnTo>
                <a:lnTo>
                  <a:pt x="112775" y="240791"/>
                </a:lnTo>
                <a:lnTo>
                  <a:pt x="108203" y="234695"/>
                </a:lnTo>
                <a:lnTo>
                  <a:pt x="85343" y="204215"/>
                </a:lnTo>
                <a:lnTo>
                  <a:pt x="79247" y="198119"/>
                </a:lnTo>
                <a:lnTo>
                  <a:pt x="74675" y="193547"/>
                </a:lnTo>
                <a:lnTo>
                  <a:pt x="70103" y="187451"/>
                </a:lnTo>
                <a:lnTo>
                  <a:pt x="65531" y="181355"/>
                </a:lnTo>
                <a:lnTo>
                  <a:pt x="62483" y="179831"/>
                </a:lnTo>
                <a:lnTo>
                  <a:pt x="59435" y="176783"/>
                </a:lnTo>
                <a:lnTo>
                  <a:pt x="54863" y="170687"/>
                </a:lnTo>
                <a:lnTo>
                  <a:pt x="48767" y="164591"/>
                </a:lnTo>
                <a:lnTo>
                  <a:pt x="44195" y="160019"/>
                </a:lnTo>
                <a:lnTo>
                  <a:pt x="39623" y="153923"/>
                </a:lnTo>
                <a:lnTo>
                  <a:pt x="33527" y="149351"/>
                </a:lnTo>
                <a:lnTo>
                  <a:pt x="27431" y="143255"/>
                </a:lnTo>
                <a:lnTo>
                  <a:pt x="22859" y="138683"/>
                </a:lnTo>
                <a:lnTo>
                  <a:pt x="16763" y="132587"/>
                </a:lnTo>
                <a:lnTo>
                  <a:pt x="10667" y="128015"/>
                </a:lnTo>
                <a:lnTo>
                  <a:pt x="6095" y="123443"/>
                </a:lnTo>
                <a:lnTo>
                  <a:pt x="0" y="117347"/>
                </a:lnTo>
                <a:lnTo>
                  <a:pt x="28955" y="57911"/>
                </a:ln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12333732" y="9814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3331956" y="3806444"/>
            <a:ext cx="483235" cy="335280"/>
          </a:xfrm>
          <a:custGeom>
            <a:avLst/>
            <a:gdLst/>
            <a:ahLst/>
            <a:cxnLst/>
            <a:rect l="l" t="t" r="r" b="b"/>
            <a:pathLst>
              <a:path w="483234" h="335279">
                <a:moveTo>
                  <a:pt x="483107" y="0"/>
                </a:moveTo>
                <a:lnTo>
                  <a:pt x="477011" y="4571"/>
                </a:lnTo>
                <a:lnTo>
                  <a:pt x="470915" y="7619"/>
                </a:lnTo>
                <a:lnTo>
                  <a:pt x="464819" y="10667"/>
                </a:lnTo>
                <a:lnTo>
                  <a:pt x="458723" y="15239"/>
                </a:lnTo>
                <a:lnTo>
                  <a:pt x="452627" y="18287"/>
                </a:lnTo>
                <a:lnTo>
                  <a:pt x="445007" y="21335"/>
                </a:lnTo>
                <a:lnTo>
                  <a:pt x="438911" y="25907"/>
                </a:lnTo>
                <a:lnTo>
                  <a:pt x="432815" y="28955"/>
                </a:lnTo>
                <a:lnTo>
                  <a:pt x="426719" y="33527"/>
                </a:lnTo>
                <a:lnTo>
                  <a:pt x="420623" y="36575"/>
                </a:lnTo>
                <a:lnTo>
                  <a:pt x="414527" y="41147"/>
                </a:lnTo>
                <a:lnTo>
                  <a:pt x="408431" y="44195"/>
                </a:lnTo>
                <a:lnTo>
                  <a:pt x="402335" y="48767"/>
                </a:lnTo>
                <a:lnTo>
                  <a:pt x="396239" y="53339"/>
                </a:lnTo>
                <a:lnTo>
                  <a:pt x="390143" y="56387"/>
                </a:lnTo>
                <a:lnTo>
                  <a:pt x="384047" y="60959"/>
                </a:lnTo>
                <a:lnTo>
                  <a:pt x="377951" y="65531"/>
                </a:lnTo>
                <a:lnTo>
                  <a:pt x="371855" y="68579"/>
                </a:lnTo>
                <a:lnTo>
                  <a:pt x="365759" y="73151"/>
                </a:lnTo>
                <a:lnTo>
                  <a:pt x="359663" y="77723"/>
                </a:lnTo>
                <a:lnTo>
                  <a:pt x="353567" y="82295"/>
                </a:lnTo>
                <a:lnTo>
                  <a:pt x="347471" y="86867"/>
                </a:lnTo>
                <a:lnTo>
                  <a:pt x="342899" y="91439"/>
                </a:lnTo>
                <a:lnTo>
                  <a:pt x="336803" y="94487"/>
                </a:lnTo>
                <a:lnTo>
                  <a:pt x="330707" y="99059"/>
                </a:lnTo>
                <a:lnTo>
                  <a:pt x="324611" y="103631"/>
                </a:lnTo>
                <a:lnTo>
                  <a:pt x="318515" y="108203"/>
                </a:lnTo>
                <a:lnTo>
                  <a:pt x="313943" y="112775"/>
                </a:lnTo>
                <a:lnTo>
                  <a:pt x="307847" y="117347"/>
                </a:lnTo>
                <a:lnTo>
                  <a:pt x="301751" y="121919"/>
                </a:lnTo>
                <a:lnTo>
                  <a:pt x="295655" y="126491"/>
                </a:lnTo>
                <a:lnTo>
                  <a:pt x="291083" y="132587"/>
                </a:lnTo>
                <a:lnTo>
                  <a:pt x="284987" y="137159"/>
                </a:lnTo>
                <a:lnTo>
                  <a:pt x="278891" y="141731"/>
                </a:lnTo>
                <a:lnTo>
                  <a:pt x="274319" y="146303"/>
                </a:lnTo>
                <a:lnTo>
                  <a:pt x="268223" y="150875"/>
                </a:lnTo>
                <a:lnTo>
                  <a:pt x="263651" y="155447"/>
                </a:lnTo>
                <a:lnTo>
                  <a:pt x="257555" y="161543"/>
                </a:lnTo>
                <a:lnTo>
                  <a:pt x="252983" y="166115"/>
                </a:lnTo>
                <a:lnTo>
                  <a:pt x="246887" y="170687"/>
                </a:lnTo>
                <a:lnTo>
                  <a:pt x="242315" y="175259"/>
                </a:lnTo>
                <a:lnTo>
                  <a:pt x="236219" y="181355"/>
                </a:lnTo>
                <a:lnTo>
                  <a:pt x="231647" y="185927"/>
                </a:lnTo>
                <a:lnTo>
                  <a:pt x="225551" y="190499"/>
                </a:lnTo>
                <a:lnTo>
                  <a:pt x="220979" y="196595"/>
                </a:lnTo>
                <a:lnTo>
                  <a:pt x="216407" y="201167"/>
                </a:lnTo>
                <a:lnTo>
                  <a:pt x="210311" y="207263"/>
                </a:lnTo>
                <a:lnTo>
                  <a:pt x="205739" y="211835"/>
                </a:lnTo>
                <a:lnTo>
                  <a:pt x="201167" y="216407"/>
                </a:lnTo>
                <a:lnTo>
                  <a:pt x="196595" y="222503"/>
                </a:lnTo>
                <a:lnTo>
                  <a:pt x="190499" y="227075"/>
                </a:lnTo>
                <a:lnTo>
                  <a:pt x="185927" y="233171"/>
                </a:lnTo>
                <a:lnTo>
                  <a:pt x="181355" y="237743"/>
                </a:lnTo>
                <a:lnTo>
                  <a:pt x="179831" y="240791"/>
                </a:lnTo>
                <a:lnTo>
                  <a:pt x="176783" y="243839"/>
                </a:lnTo>
                <a:lnTo>
                  <a:pt x="172211" y="249935"/>
                </a:lnTo>
                <a:lnTo>
                  <a:pt x="167639" y="254507"/>
                </a:lnTo>
                <a:lnTo>
                  <a:pt x="161543" y="260603"/>
                </a:lnTo>
                <a:lnTo>
                  <a:pt x="156971" y="265175"/>
                </a:lnTo>
                <a:lnTo>
                  <a:pt x="152399" y="271271"/>
                </a:lnTo>
                <a:lnTo>
                  <a:pt x="147827" y="277367"/>
                </a:lnTo>
                <a:lnTo>
                  <a:pt x="143255" y="281939"/>
                </a:lnTo>
                <a:lnTo>
                  <a:pt x="138683" y="288035"/>
                </a:lnTo>
                <a:lnTo>
                  <a:pt x="134111" y="294131"/>
                </a:lnTo>
                <a:lnTo>
                  <a:pt x="131063" y="300227"/>
                </a:ln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0707626" y="8997193"/>
            <a:ext cx="990601" cy="498475"/>
          </a:xfrm>
          <a:custGeom>
            <a:avLst/>
            <a:gdLst/>
            <a:ahLst/>
            <a:cxnLst/>
            <a:rect l="l" t="t" r="r" b="b"/>
            <a:pathLst>
              <a:path w="990600" h="498475">
                <a:moveTo>
                  <a:pt x="990599" y="498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10806684" y="8805164"/>
            <a:ext cx="1793876" cy="904239"/>
          </a:xfrm>
          <a:custGeom>
            <a:avLst/>
            <a:gdLst/>
            <a:ahLst/>
            <a:cxnLst/>
            <a:rect l="l" t="t" r="r" b="b"/>
            <a:pathLst>
              <a:path w="1793875" h="904240">
                <a:moveTo>
                  <a:pt x="1793747" y="903731"/>
                </a:moveTo>
                <a:lnTo>
                  <a:pt x="1612391" y="812291"/>
                </a:lnTo>
                <a:lnTo>
                  <a:pt x="249935" y="1249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4808223" y="1880114"/>
            <a:ext cx="58419" cy="93345"/>
          </a:xfrm>
          <a:custGeom>
            <a:avLst/>
            <a:gdLst/>
            <a:ahLst/>
            <a:cxnLst/>
            <a:rect l="l" t="t" r="r" b="b"/>
            <a:pathLst>
              <a:path w="58420" h="93344">
                <a:moveTo>
                  <a:pt x="0" y="92963"/>
                </a:moveTo>
                <a:lnTo>
                  <a:pt x="6095" y="83819"/>
                </a:lnTo>
                <a:lnTo>
                  <a:pt x="9143" y="76199"/>
                </a:lnTo>
                <a:lnTo>
                  <a:pt x="13715" y="68579"/>
                </a:lnTo>
                <a:lnTo>
                  <a:pt x="22859" y="54863"/>
                </a:lnTo>
                <a:lnTo>
                  <a:pt x="33527" y="41147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518165" y="5014976"/>
            <a:ext cx="593089" cy="373380"/>
          </a:xfrm>
          <a:custGeom>
            <a:avLst/>
            <a:gdLst/>
            <a:ahLst/>
            <a:cxnLst/>
            <a:rect l="l" t="t" r="r" b="b"/>
            <a:pathLst>
              <a:path w="593090" h="373379">
                <a:moveTo>
                  <a:pt x="0" y="373379"/>
                </a:moveTo>
                <a:lnTo>
                  <a:pt x="141731" y="284987"/>
                </a:lnTo>
                <a:lnTo>
                  <a:pt x="266699" y="210311"/>
                </a:lnTo>
                <a:lnTo>
                  <a:pt x="388619" y="134111"/>
                </a:lnTo>
                <a:lnTo>
                  <a:pt x="411479" y="118871"/>
                </a:lnTo>
                <a:lnTo>
                  <a:pt x="539495" y="36575"/>
                </a:lnTo>
                <a:lnTo>
                  <a:pt x="5928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6263644" y="866647"/>
            <a:ext cx="184785" cy="160021"/>
          </a:xfrm>
          <a:custGeom>
            <a:avLst/>
            <a:gdLst/>
            <a:ahLst/>
            <a:cxnLst/>
            <a:rect l="l" t="t" r="r" b="b"/>
            <a:pathLst>
              <a:path w="184785" h="160019">
                <a:moveTo>
                  <a:pt x="184403" y="0"/>
                </a:moveTo>
                <a:lnTo>
                  <a:pt x="1523" y="158495"/>
                </a:lnTo>
                <a:lnTo>
                  <a:pt x="0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3909059" y="1973078"/>
            <a:ext cx="899160" cy="824865"/>
          </a:xfrm>
          <a:custGeom>
            <a:avLst/>
            <a:gdLst/>
            <a:ahLst/>
            <a:cxnLst/>
            <a:rect l="l" t="t" r="r" b="b"/>
            <a:pathLst>
              <a:path w="899160" h="824864">
                <a:moveTo>
                  <a:pt x="0" y="824483"/>
                </a:moveTo>
                <a:lnTo>
                  <a:pt x="6095" y="819911"/>
                </a:lnTo>
                <a:lnTo>
                  <a:pt x="179831" y="667511"/>
                </a:lnTo>
                <a:lnTo>
                  <a:pt x="310895" y="551687"/>
                </a:lnTo>
                <a:lnTo>
                  <a:pt x="505967" y="380999"/>
                </a:lnTo>
                <a:lnTo>
                  <a:pt x="624839" y="275843"/>
                </a:lnTo>
                <a:lnTo>
                  <a:pt x="644651" y="259079"/>
                </a:lnTo>
                <a:lnTo>
                  <a:pt x="722375" y="190499"/>
                </a:lnTo>
                <a:lnTo>
                  <a:pt x="775715" y="141731"/>
                </a:lnTo>
                <a:lnTo>
                  <a:pt x="801623" y="117347"/>
                </a:lnTo>
                <a:lnTo>
                  <a:pt x="809243" y="108203"/>
                </a:lnTo>
                <a:lnTo>
                  <a:pt x="826007" y="89915"/>
                </a:lnTo>
                <a:lnTo>
                  <a:pt x="848867" y="64007"/>
                </a:lnTo>
                <a:lnTo>
                  <a:pt x="871727" y="36575"/>
                </a:lnTo>
                <a:lnTo>
                  <a:pt x="890015" y="13715"/>
                </a:lnTo>
                <a:lnTo>
                  <a:pt x="899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6946396" y="7950200"/>
            <a:ext cx="1390015" cy="684530"/>
          </a:xfrm>
          <a:custGeom>
            <a:avLst/>
            <a:gdLst/>
            <a:ahLst/>
            <a:cxnLst/>
            <a:rect l="l" t="t" r="r" b="b"/>
            <a:pathLst>
              <a:path w="1390015" h="684529">
                <a:moveTo>
                  <a:pt x="1389887" y="0"/>
                </a:moveTo>
                <a:lnTo>
                  <a:pt x="1225295" y="80771"/>
                </a:lnTo>
                <a:lnTo>
                  <a:pt x="1014983" y="185927"/>
                </a:lnTo>
                <a:lnTo>
                  <a:pt x="518159" y="428243"/>
                </a:lnTo>
                <a:lnTo>
                  <a:pt x="0" y="684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8403336" y="8078222"/>
            <a:ext cx="93345" cy="129539"/>
          </a:xfrm>
          <a:custGeom>
            <a:avLst/>
            <a:gdLst/>
            <a:ahLst/>
            <a:cxnLst/>
            <a:rect l="l" t="t" r="r" b="b"/>
            <a:pathLst>
              <a:path w="93345" h="129540">
                <a:moveTo>
                  <a:pt x="92963" y="115823"/>
                </a:moveTo>
                <a:lnTo>
                  <a:pt x="64007" y="1295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12339830" y="51749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12342879" y="517804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13264897" y="200507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13267946" y="20081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8420100" y="79806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8423148" y="79837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12864083" y="75692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12867131" y="75722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4664964" y="69306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4668013" y="693369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12687303" y="63027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2690347" y="63058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5143500" y="190753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5146548" y="19105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9570719" y="897737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9573768" y="898042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1245108" y="769721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1248157" y="77002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4838701" y="24638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4841750" y="246685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13185647" y="52557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13188695" y="525881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4626864" y="69489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4629911" y="695198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4800600" y="74503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4803648" y="74533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5669282" y="93629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5672330" y="9365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5041393" y="80843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object 2687"/>
          <p:cNvSpPr/>
          <p:nvPr/>
        </p:nvSpPr>
        <p:spPr>
          <a:xfrm>
            <a:off x="5044441" y="80873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12190476" y="54767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12193524" y="547979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object 2690"/>
          <p:cNvSpPr/>
          <p:nvPr/>
        </p:nvSpPr>
        <p:spPr>
          <a:xfrm>
            <a:off x="13380719" y="39116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object 2691"/>
          <p:cNvSpPr/>
          <p:nvPr/>
        </p:nvSpPr>
        <p:spPr>
          <a:xfrm>
            <a:off x="13383767" y="39146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8723377" y="859789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object 2693"/>
          <p:cNvSpPr/>
          <p:nvPr/>
        </p:nvSpPr>
        <p:spPr>
          <a:xfrm>
            <a:off x="8726425" y="860095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object 2694"/>
          <p:cNvSpPr/>
          <p:nvPr/>
        </p:nvSpPr>
        <p:spPr>
          <a:xfrm>
            <a:off x="9543290" y="9050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object 2695"/>
          <p:cNvSpPr/>
          <p:nvPr/>
        </p:nvSpPr>
        <p:spPr>
          <a:xfrm>
            <a:off x="9546335" y="905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object 2696"/>
          <p:cNvSpPr/>
          <p:nvPr/>
        </p:nvSpPr>
        <p:spPr>
          <a:xfrm>
            <a:off x="1962911" y="92273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1965960" y="92303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646176" y="55422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649223" y="554532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13164312" y="74381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13167360" y="744118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object 2702"/>
          <p:cNvSpPr/>
          <p:nvPr/>
        </p:nvSpPr>
        <p:spPr>
          <a:xfrm>
            <a:off x="3881628" y="30429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3884676" y="30459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10073641" y="960526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10076690" y="960831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1499616" y="75371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1502665" y="754024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14490193" y="866648"/>
            <a:ext cx="36830" cy="27940"/>
          </a:xfrm>
          <a:custGeom>
            <a:avLst/>
            <a:gdLst/>
            <a:ahLst/>
            <a:cxnLst/>
            <a:rect l="l" t="t" r="r" b="b"/>
            <a:pathLst>
              <a:path w="36830" h="27940">
                <a:moveTo>
                  <a:pt x="3047" y="0"/>
                </a:moveTo>
                <a:lnTo>
                  <a:pt x="0" y="9143"/>
                </a:lnTo>
                <a:lnTo>
                  <a:pt x="3047" y="18287"/>
                </a:lnTo>
                <a:lnTo>
                  <a:pt x="9143" y="24383"/>
                </a:lnTo>
                <a:lnTo>
                  <a:pt x="18287" y="27431"/>
                </a:lnTo>
                <a:lnTo>
                  <a:pt x="27431" y="24383"/>
                </a:lnTo>
                <a:lnTo>
                  <a:pt x="33527" y="18287"/>
                </a:lnTo>
                <a:lnTo>
                  <a:pt x="36575" y="9143"/>
                </a:ln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14494763" y="866648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09" h="22859">
                <a:moveTo>
                  <a:pt x="3047" y="0"/>
                </a:moveTo>
                <a:lnTo>
                  <a:pt x="1523" y="1523"/>
                </a:lnTo>
                <a:lnTo>
                  <a:pt x="0" y="9143"/>
                </a:lnTo>
                <a:lnTo>
                  <a:pt x="1523" y="15239"/>
                </a:lnTo>
                <a:lnTo>
                  <a:pt x="6095" y="21335"/>
                </a:lnTo>
                <a:lnTo>
                  <a:pt x="13715" y="22859"/>
                </a:lnTo>
                <a:lnTo>
                  <a:pt x="21335" y="21335"/>
                </a:lnTo>
                <a:lnTo>
                  <a:pt x="25907" y="15239"/>
                </a:lnTo>
                <a:lnTo>
                  <a:pt x="28955" y="9143"/>
                </a:lnTo>
                <a:lnTo>
                  <a:pt x="25907" y="1523"/>
                </a:lnTo>
                <a:lnTo>
                  <a:pt x="243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13056111" y="37332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13059156" y="37363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13495019" y="9049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13498067" y="90520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12525756" y="34604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12528804" y="34635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13650467" y="85750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13653515" y="85780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14275308" y="877011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object 2719"/>
          <p:cNvSpPr/>
          <p:nvPr/>
        </p:nvSpPr>
        <p:spPr>
          <a:xfrm>
            <a:off x="14278357" y="87731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2243327" y="91191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2246376" y="912215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10500359" y="87655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10503408" y="87685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13760198" y="23220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13763243" y="23251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711711" y="58516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714755" y="585470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13409678" y="94894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13412723" y="94924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13755625" y="41097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13758674" y="41127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6044184" y="1049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6047232" y="105257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5743955" y="93903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5747003" y="939343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11574780" y="66426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11577829" y="664565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4468367" y="71958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4471416" y="71988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5608323" y="9788144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29" h="26034">
                <a:moveTo>
                  <a:pt x="33527" y="25907"/>
                </a:moveTo>
                <a:lnTo>
                  <a:pt x="36575" y="18287"/>
                </a:lnTo>
                <a:lnTo>
                  <a:pt x="33527" y="9143"/>
                </a:lnTo>
                <a:lnTo>
                  <a:pt x="27431" y="3047"/>
                </a:lnTo>
                <a:lnTo>
                  <a:pt x="18287" y="0"/>
                </a:lnTo>
                <a:lnTo>
                  <a:pt x="9143" y="3047"/>
                </a:lnTo>
                <a:lnTo>
                  <a:pt x="3047" y="9143"/>
                </a:lnTo>
                <a:lnTo>
                  <a:pt x="0" y="18287"/>
                </a:lnTo>
                <a:lnTo>
                  <a:pt x="3047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5612894" y="9791193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10" h="22859">
                <a:moveTo>
                  <a:pt x="24383" y="22859"/>
                </a:moveTo>
                <a:lnTo>
                  <a:pt x="25907" y="22859"/>
                </a:lnTo>
                <a:lnTo>
                  <a:pt x="28955" y="15239"/>
                </a:lnTo>
                <a:lnTo>
                  <a:pt x="25907" y="7619"/>
                </a:lnTo>
                <a:lnTo>
                  <a:pt x="21335" y="3047"/>
                </a:lnTo>
                <a:lnTo>
                  <a:pt x="13715" y="0"/>
                </a:lnTo>
                <a:lnTo>
                  <a:pt x="6095" y="3047"/>
                </a:lnTo>
                <a:lnTo>
                  <a:pt x="1523" y="7619"/>
                </a:lnTo>
                <a:lnTo>
                  <a:pt x="0" y="15239"/>
                </a:lnTo>
                <a:lnTo>
                  <a:pt x="1523" y="22859"/>
                </a:lnTo>
                <a:lnTo>
                  <a:pt x="3047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object 2742"/>
          <p:cNvSpPr/>
          <p:nvPr/>
        </p:nvSpPr>
        <p:spPr>
          <a:xfrm>
            <a:off x="12271247" y="619150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12274296" y="61945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4832603" y="75219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4835652" y="75250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4453131" y="716686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4456176" y="716991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4707635" y="69108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4710684" y="69138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5117591" y="810412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5120640" y="81071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5524500" y="97607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5527549" y="97637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9511283" y="90230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9514331" y="90261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6519671" y="88447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6522720" y="88478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8456676" y="7906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9" name="object 2759"/>
          <p:cNvSpPr/>
          <p:nvPr/>
        </p:nvSpPr>
        <p:spPr>
          <a:xfrm>
            <a:off x="8459724" y="79090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8601457" y="75798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8604505" y="75829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8767573" y="854913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8770621" y="85521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6211826" y="90474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5" name="object 2765"/>
          <p:cNvSpPr/>
          <p:nvPr/>
        </p:nvSpPr>
        <p:spPr>
          <a:xfrm>
            <a:off x="6214871" y="90505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4408935" y="70495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4407409" y="70495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11615928" y="4745228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11615929" y="47452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2196084" y="9686036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60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2194562" y="96860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11806428" y="4858005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11804906" y="485800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11754611" y="661365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11754611" y="66136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11041382" y="64079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0" y="16763"/>
                </a:moveTo>
                <a:lnTo>
                  <a:pt x="16763" y="0"/>
                </a:lnTo>
                <a:lnTo>
                  <a:pt x="35051" y="16763"/>
                </a:lnTo>
                <a:lnTo>
                  <a:pt x="16763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11039856" y="64063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9677403" y="9111488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9677400" y="91114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10317481" y="7843518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8287" y="0"/>
                </a:lnTo>
                <a:lnTo>
                  <a:pt x="35051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10317481" y="78435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4430270" y="70388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4430270" y="70388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12105135" y="3996945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12105131" y="39969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5361432" y="1086104"/>
            <a:ext cx="106680" cy="178435"/>
          </a:xfrm>
          <a:custGeom>
            <a:avLst/>
            <a:gdLst/>
            <a:ahLst/>
            <a:cxnLst/>
            <a:rect l="l" t="t" r="r" b="b"/>
            <a:pathLst>
              <a:path w="106679" h="178434">
                <a:moveTo>
                  <a:pt x="106679" y="178307"/>
                </a:moveTo>
                <a:lnTo>
                  <a:pt x="45719" y="7619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5737862" y="869702"/>
            <a:ext cx="102235" cy="177165"/>
          </a:xfrm>
          <a:custGeom>
            <a:avLst/>
            <a:gdLst/>
            <a:ahLst/>
            <a:cxnLst/>
            <a:rect l="l" t="t" r="r" b="b"/>
            <a:pathLst>
              <a:path w="102235" h="177165">
                <a:moveTo>
                  <a:pt x="102107" y="176783"/>
                </a:moveTo>
                <a:lnTo>
                  <a:pt x="48767" y="838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12944856" y="9000242"/>
            <a:ext cx="675639" cy="814069"/>
          </a:xfrm>
          <a:custGeom>
            <a:avLst/>
            <a:gdLst/>
            <a:ahLst/>
            <a:cxnLst/>
            <a:rect l="l" t="t" r="r" b="b"/>
            <a:pathLst>
              <a:path w="675640" h="814070">
                <a:moveTo>
                  <a:pt x="0" y="813815"/>
                </a:moveTo>
                <a:lnTo>
                  <a:pt x="150875" y="493775"/>
                </a:lnTo>
                <a:lnTo>
                  <a:pt x="472439" y="192023"/>
                </a:lnTo>
                <a:lnTo>
                  <a:pt x="6751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4701545" y="866648"/>
            <a:ext cx="460375" cy="433070"/>
          </a:xfrm>
          <a:custGeom>
            <a:avLst/>
            <a:gdLst/>
            <a:ahLst/>
            <a:cxnLst/>
            <a:rect l="l" t="t" r="r" b="b"/>
            <a:pathLst>
              <a:path w="460375" h="433069">
                <a:moveTo>
                  <a:pt x="460247" y="432815"/>
                </a:moveTo>
                <a:lnTo>
                  <a:pt x="124967" y="2042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10565897" y="8805164"/>
            <a:ext cx="2066925" cy="1009015"/>
          </a:xfrm>
          <a:custGeom>
            <a:avLst/>
            <a:gdLst/>
            <a:ahLst/>
            <a:cxnLst/>
            <a:rect l="l" t="t" r="r" b="b"/>
            <a:pathLst>
              <a:path w="2066925" h="1009015">
                <a:moveTo>
                  <a:pt x="2066543" y="1008887"/>
                </a:moveTo>
                <a:lnTo>
                  <a:pt x="1819655" y="888491"/>
                </a:lnTo>
                <a:lnTo>
                  <a:pt x="362711" y="178307"/>
                </a:lnTo>
                <a:lnTo>
                  <a:pt x="199643" y="975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11669271" y="5752594"/>
            <a:ext cx="769620" cy="426719"/>
          </a:xfrm>
          <a:custGeom>
            <a:avLst/>
            <a:gdLst/>
            <a:ahLst/>
            <a:cxnLst/>
            <a:rect l="l" t="t" r="r" b="b"/>
            <a:pathLst>
              <a:path w="769620" h="426720">
                <a:moveTo>
                  <a:pt x="769619" y="426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518165" y="1299463"/>
            <a:ext cx="4643755" cy="4235450"/>
          </a:xfrm>
          <a:custGeom>
            <a:avLst/>
            <a:gdLst/>
            <a:ahLst/>
            <a:cxnLst/>
            <a:rect l="l" t="t" r="r" b="b"/>
            <a:pathLst>
              <a:path w="4643755" h="4235450">
                <a:moveTo>
                  <a:pt x="0" y="4235195"/>
                </a:moveTo>
                <a:lnTo>
                  <a:pt x="464819" y="3915155"/>
                </a:lnTo>
                <a:lnTo>
                  <a:pt x="1886711" y="2938271"/>
                </a:lnTo>
                <a:lnTo>
                  <a:pt x="3112007" y="1882139"/>
                </a:lnTo>
                <a:lnTo>
                  <a:pt x="4332731" y="795527"/>
                </a:lnTo>
                <a:lnTo>
                  <a:pt x="4357115" y="757427"/>
                </a:lnTo>
                <a:lnTo>
                  <a:pt x="4366259" y="743711"/>
                </a:lnTo>
                <a:lnTo>
                  <a:pt x="4565903" y="438911"/>
                </a:lnTo>
                <a:lnTo>
                  <a:pt x="4643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12797030" y="3576320"/>
            <a:ext cx="768350" cy="506095"/>
          </a:xfrm>
          <a:custGeom>
            <a:avLst/>
            <a:gdLst/>
            <a:ahLst/>
            <a:cxnLst/>
            <a:rect l="l" t="t" r="r" b="b"/>
            <a:pathLst>
              <a:path w="768350" h="506095">
                <a:moveTo>
                  <a:pt x="768095" y="505967"/>
                </a:moveTo>
                <a:lnTo>
                  <a:pt x="714755" y="4709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12438888" y="6179313"/>
            <a:ext cx="1181100" cy="2821305"/>
          </a:xfrm>
          <a:custGeom>
            <a:avLst/>
            <a:gdLst/>
            <a:ahLst/>
            <a:cxnLst/>
            <a:rect l="l" t="t" r="r" b="b"/>
            <a:pathLst>
              <a:path w="1181100" h="2821304">
                <a:moveTo>
                  <a:pt x="0" y="0"/>
                </a:moveTo>
                <a:lnTo>
                  <a:pt x="163067" y="391667"/>
                </a:lnTo>
                <a:lnTo>
                  <a:pt x="833627" y="1993391"/>
                </a:lnTo>
                <a:lnTo>
                  <a:pt x="1126235" y="2689859"/>
                </a:lnTo>
                <a:lnTo>
                  <a:pt x="1181099" y="2820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518160" y="5769356"/>
            <a:ext cx="1910080" cy="4044949"/>
          </a:xfrm>
          <a:custGeom>
            <a:avLst/>
            <a:gdLst/>
            <a:ahLst/>
            <a:cxnLst/>
            <a:rect l="l" t="t" r="r" b="b"/>
            <a:pathLst>
              <a:path w="1910080" h="4044950">
                <a:moveTo>
                  <a:pt x="0" y="0"/>
                </a:moveTo>
                <a:lnTo>
                  <a:pt x="4571" y="13715"/>
                </a:lnTo>
                <a:lnTo>
                  <a:pt x="12191" y="30479"/>
                </a:lnTo>
                <a:lnTo>
                  <a:pt x="27431" y="62483"/>
                </a:lnTo>
                <a:lnTo>
                  <a:pt x="179831" y="403859"/>
                </a:lnTo>
                <a:lnTo>
                  <a:pt x="216407" y="483107"/>
                </a:lnTo>
                <a:lnTo>
                  <a:pt x="1344167" y="2869691"/>
                </a:lnTo>
                <a:lnTo>
                  <a:pt x="1822703" y="3864863"/>
                </a:lnTo>
                <a:lnTo>
                  <a:pt x="1909571" y="40446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5161789" y="866648"/>
            <a:ext cx="780415" cy="433070"/>
          </a:xfrm>
          <a:custGeom>
            <a:avLst/>
            <a:gdLst/>
            <a:ahLst/>
            <a:cxnLst/>
            <a:rect l="l" t="t" r="r" b="b"/>
            <a:pathLst>
              <a:path w="780414" h="433069">
                <a:moveTo>
                  <a:pt x="0" y="432815"/>
                </a:moveTo>
                <a:lnTo>
                  <a:pt x="245363" y="297179"/>
                </a:lnTo>
                <a:lnTo>
                  <a:pt x="245363" y="295655"/>
                </a:lnTo>
                <a:lnTo>
                  <a:pt x="623315" y="86867"/>
                </a:lnTo>
                <a:lnTo>
                  <a:pt x="624839" y="86867"/>
                </a:lnTo>
                <a:lnTo>
                  <a:pt x="743711" y="19811"/>
                </a:lnTo>
                <a:lnTo>
                  <a:pt x="780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13619991" y="8835649"/>
            <a:ext cx="995680" cy="192405"/>
          </a:xfrm>
          <a:custGeom>
            <a:avLst/>
            <a:gdLst/>
            <a:ahLst/>
            <a:cxnLst/>
            <a:rect l="l" t="t" r="r" b="b"/>
            <a:pathLst>
              <a:path w="995680" h="192404">
                <a:moveTo>
                  <a:pt x="0" y="164591"/>
                </a:moveTo>
                <a:lnTo>
                  <a:pt x="207263" y="175259"/>
                </a:lnTo>
                <a:lnTo>
                  <a:pt x="573023" y="192023"/>
                </a:lnTo>
                <a:lnTo>
                  <a:pt x="853439" y="64007"/>
                </a:lnTo>
                <a:lnTo>
                  <a:pt x="9951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13565123" y="3558032"/>
            <a:ext cx="1050290" cy="524510"/>
          </a:xfrm>
          <a:custGeom>
            <a:avLst/>
            <a:gdLst/>
            <a:ahLst/>
            <a:cxnLst/>
            <a:rect l="l" t="t" r="r" b="b"/>
            <a:pathLst>
              <a:path w="1050290" h="524510">
                <a:moveTo>
                  <a:pt x="0" y="524255"/>
                </a:moveTo>
                <a:lnTo>
                  <a:pt x="339851" y="312419"/>
                </a:lnTo>
                <a:lnTo>
                  <a:pt x="501395" y="240791"/>
                </a:lnTo>
                <a:lnTo>
                  <a:pt x="1050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12797028" y="866649"/>
            <a:ext cx="1361440" cy="2710180"/>
          </a:xfrm>
          <a:custGeom>
            <a:avLst/>
            <a:gdLst/>
            <a:ahLst/>
            <a:cxnLst/>
            <a:rect l="l" t="t" r="r" b="b"/>
            <a:pathLst>
              <a:path w="1361440" h="2710179">
                <a:moveTo>
                  <a:pt x="0" y="2709671"/>
                </a:moveTo>
                <a:lnTo>
                  <a:pt x="352043" y="2007107"/>
                </a:lnTo>
                <a:lnTo>
                  <a:pt x="1360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12438888" y="4082294"/>
            <a:ext cx="1126490" cy="2097405"/>
          </a:xfrm>
          <a:custGeom>
            <a:avLst/>
            <a:gdLst/>
            <a:ahLst/>
            <a:cxnLst/>
            <a:rect l="l" t="t" r="r" b="b"/>
            <a:pathLst>
              <a:path w="1126490" h="2097404">
                <a:moveTo>
                  <a:pt x="0" y="2097023"/>
                </a:moveTo>
                <a:lnTo>
                  <a:pt x="51815" y="2001011"/>
                </a:lnTo>
                <a:lnTo>
                  <a:pt x="187451" y="1748027"/>
                </a:lnTo>
                <a:lnTo>
                  <a:pt x="947927" y="332231"/>
                </a:lnTo>
                <a:lnTo>
                  <a:pt x="11262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11669268" y="3576325"/>
            <a:ext cx="1127760" cy="2176781"/>
          </a:xfrm>
          <a:custGeom>
            <a:avLst/>
            <a:gdLst/>
            <a:ahLst/>
            <a:cxnLst/>
            <a:rect l="l" t="t" r="r" b="b"/>
            <a:pathLst>
              <a:path w="1127759" h="2176779">
                <a:moveTo>
                  <a:pt x="0" y="2176271"/>
                </a:moveTo>
                <a:lnTo>
                  <a:pt x="170687" y="1847087"/>
                </a:lnTo>
                <a:lnTo>
                  <a:pt x="877823" y="483107"/>
                </a:lnTo>
                <a:lnTo>
                  <a:pt x="11277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9825230" y="9205976"/>
            <a:ext cx="129539" cy="245745"/>
          </a:xfrm>
          <a:custGeom>
            <a:avLst/>
            <a:gdLst/>
            <a:ahLst/>
            <a:cxnLst/>
            <a:rect l="l" t="t" r="r" b="b"/>
            <a:pathLst>
              <a:path w="129540" h="245745">
                <a:moveTo>
                  <a:pt x="0" y="245363"/>
                </a:move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5535171" y="9277605"/>
            <a:ext cx="125095" cy="536575"/>
          </a:xfrm>
          <a:custGeom>
            <a:avLst/>
            <a:gdLst/>
            <a:ahLst/>
            <a:cxnLst/>
            <a:rect l="l" t="t" r="r" b="b"/>
            <a:pathLst>
              <a:path w="125095" h="536575">
                <a:moveTo>
                  <a:pt x="0" y="536447"/>
                </a:moveTo>
                <a:lnTo>
                  <a:pt x="54863" y="507491"/>
                </a:lnTo>
                <a:lnTo>
                  <a:pt x="62483" y="455675"/>
                </a:lnTo>
                <a:lnTo>
                  <a:pt x="62483" y="451103"/>
                </a:ln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9954768" y="5752594"/>
            <a:ext cx="1714500" cy="3453765"/>
          </a:xfrm>
          <a:custGeom>
            <a:avLst/>
            <a:gdLst/>
            <a:ahLst/>
            <a:cxnLst/>
            <a:rect l="l" t="t" r="r" b="b"/>
            <a:pathLst>
              <a:path w="1714500" h="3453765">
                <a:moveTo>
                  <a:pt x="1714499" y="0"/>
                </a:moveTo>
                <a:lnTo>
                  <a:pt x="1482851" y="457199"/>
                </a:lnTo>
                <a:lnTo>
                  <a:pt x="150875" y="3148583"/>
                </a:lnTo>
                <a:lnTo>
                  <a:pt x="0" y="3453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4576575" y="7023612"/>
            <a:ext cx="5378451" cy="2254251"/>
          </a:xfrm>
          <a:custGeom>
            <a:avLst/>
            <a:gdLst/>
            <a:ahLst/>
            <a:cxnLst/>
            <a:rect l="l" t="t" r="r" b="b"/>
            <a:pathLst>
              <a:path w="5378450" h="2254250">
                <a:moveTo>
                  <a:pt x="5378195" y="2182367"/>
                </a:moveTo>
                <a:lnTo>
                  <a:pt x="5167883" y="2078735"/>
                </a:lnTo>
                <a:lnTo>
                  <a:pt x="5087111" y="2039111"/>
                </a:lnTo>
                <a:lnTo>
                  <a:pt x="5024627" y="2008631"/>
                </a:lnTo>
                <a:lnTo>
                  <a:pt x="4733543" y="1863851"/>
                </a:lnTo>
                <a:lnTo>
                  <a:pt x="4709159" y="1853183"/>
                </a:lnTo>
                <a:lnTo>
                  <a:pt x="4162043" y="1583435"/>
                </a:lnTo>
                <a:lnTo>
                  <a:pt x="3851147" y="926591"/>
                </a:lnTo>
                <a:lnTo>
                  <a:pt x="3777995" y="963167"/>
                </a:lnTo>
                <a:lnTo>
                  <a:pt x="3621023" y="1042415"/>
                </a:lnTo>
                <a:lnTo>
                  <a:pt x="1571243" y="2081783"/>
                </a:lnTo>
                <a:lnTo>
                  <a:pt x="1539239" y="2092451"/>
                </a:lnTo>
                <a:lnTo>
                  <a:pt x="1511807" y="2103119"/>
                </a:lnTo>
                <a:lnTo>
                  <a:pt x="1499615" y="2107691"/>
                </a:lnTo>
                <a:lnTo>
                  <a:pt x="1083563" y="2253995"/>
                </a:lnTo>
                <a:lnTo>
                  <a:pt x="918971" y="1909571"/>
                </a:lnTo>
                <a:lnTo>
                  <a:pt x="737615" y="1530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12358116" y="5193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13283185" y="2023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8438388" y="79989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4425696" y="70678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12882371" y="75874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4683251" y="6948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12705588" y="63210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5161788" y="1925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4" name="object 2814"/>
          <p:cNvSpPr/>
          <p:nvPr/>
        </p:nvSpPr>
        <p:spPr>
          <a:xfrm>
            <a:off x="9589008" y="89956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1263395" y="77155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4856989" y="24820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13203936" y="52740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11634217" y="47635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2212848" y="9704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4645152" y="6967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4818888" y="7468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11823192" y="4876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5687568" y="93812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5059679" y="8102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12208764" y="5495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13399008" y="39298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8741665" y="86161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9561576" y="90688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1981200" y="924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664464" y="55605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1" name="object 2831"/>
          <p:cNvSpPr/>
          <p:nvPr/>
        </p:nvSpPr>
        <p:spPr>
          <a:xfrm>
            <a:off x="13182600" y="74564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3899916" y="30612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10091929" y="96235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1517903" y="75554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14508480" y="875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13074395" y="3751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13513308" y="9067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11058143" y="6424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12544044" y="34787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13668756" y="8593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14293595" y="8788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2261616" y="91373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10518647" y="87838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13778484" y="2340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10335768" y="78618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729996" y="58699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13427963" y="95077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8" name="object 2848"/>
          <p:cNvSpPr/>
          <p:nvPr/>
        </p:nvSpPr>
        <p:spPr>
          <a:xfrm>
            <a:off x="9695688" y="9129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13773913" y="41280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6062472" y="1067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4448556" y="7057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5762244" y="94086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11593067" y="66608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4486656" y="72141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12123419" y="40152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5626608" y="9806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12289534" y="6209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11772900" y="6631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4850892" y="7540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4471416" y="71851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4725924" y="6929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5135880" y="8122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5542787" y="977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9529571" y="90413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5" name="object 2865"/>
          <p:cNvSpPr/>
          <p:nvPr/>
        </p:nvSpPr>
        <p:spPr>
          <a:xfrm>
            <a:off x="6537959" y="8863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8474964" y="79242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8619743" y="759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8785859" y="85674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6230112" y="90657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8002528" y="6525260"/>
            <a:ext cx="1106805" cy="546099"/>
          </a:xfrm>
          <a:custGeom>
            <a:avLst/>
            <a:gdLst/>
            <a:ahLst/>
            <a:cxnLst/>
            <a:rect l="l" t="t" r="r" b="b"/>
            <a:pathLst>
              <a:path w="1106804" h="546100">
                <a:moveTo>
                  <a:pt x="0" y="545591"/>
                </a:moveTo>
                <a:lnTo>
                  <a:pt x="11064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8002523" y="6525260"/>
            <a:ext cx="1431290" cy="974090"/>
          </a:xfrm>
          <a:custGeom>
            <a:avLst/>
            <a:gdLst/>
            <a:ahLst/>
            <a:cxnLst/>
            <a:rect l="l" t="t" r="r" b="b"/>
            <a:pathLst>
              <a:path w="1431290" h="974090">
                <a:moveTo>
                  <a:pt x="1431035" y="656843"/>
                </a:moveTo>
                <a:lnTo>
                  <a:pt x="1036319" y="848867"/>
                </a:lnTo>
                <a:lnTo>
                  <a:pt x="925067" y="621791"/>
                </a:lnTo>
                <a:lnTo>
                  <a:pt x="211835" y="973835"/>
                </a:lnTo>
                <a:lnTo>
                  <a:pt x="0" y="545591"/>
                </a:lnTo>
                <a:lnTo>
                  <a:pt x="1106423" y="0"/>
                </a:lnTo>
                <a:lnTo>
                  <a:pt x="1431035" y="656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8577071" y="7462525"/>
            <a:ext cx="1205865" cy="1202689"/>
          </a:xfrm>
          <a:custGeom>
            <a:avLst/>
            <a:gdLst/>
            <a:ahLst/>
            <a:cxnLst/>
            <a:rect l="l" t="t" r="r" b="b"/>
            <a:pathLst>
              <a:path w="1205865" h="1202690">
                <a:moveTo>
                  <a:pt x="993647" y="0"/>
                </a:moveTo>
                <a:lnTo>
                  <a:pt x="601979" y="195071"/>
                </a:lnTo>
                <a:lnTo>
                  <a:pt x="713231" y="422147"/>
                </a:lnTo>
                <a:lnTo>
                  <a:pt x="0" y="772667"/>
                </a:lnTo>
                <a:lnTo>
                  <a:pt x="211835" y="1202435"/>
                </a:lnTo>
                <a:lnTo>
                  <a:pt x="1008887" y="809243"/>
                </a:lnTo>
                <a:lnTo>
                  <a:pt x="1205483" y="429767"/>
                </a:lnTo>
                <a:lnTo>
                  <a:pt x="9936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6763511" y="7302500"/>
            <a:ext cx="1251585" cy="905510"/>
          </a:xfrm>
          <a:custGeom>
            <a:avLst/>
            <a:gdLst/>
            <a:ahLst/>
            <a:cxnLst/>
            <a:rect l="l" t="t" r="r" b="b"/>
            <a:pathLst>
              <a:path w="1251584" h="905509">
                <a:moveTo>
                  <a:pt x="179831" y="905255"/>
                </a:moveTo>
                <a:lnTo>
                  <a:pt x="1251203" y="387095"/>
                </a:lnTo>
                <a:lnTo>
                  <a:pt x="1071371" y="0"/>
                </a:lnTo>
                <a:lnTo>
                  <a:pt x="0" y="513587"/>
                </a:lnTo>
                <a:lnTo>
                  <a:pt x="179831" y="9052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10434828" y="7031231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0" y="22859"/>
                </a:move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10504932" y="7002273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10565892" y="696874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10605516" y="7019040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33527" y="0"/>
                </a:moveTo>
                <a:lnTo>
                  <a:pt x="47243" y="30479"/>
                </a:lnTo>
                <a:lnTo>
                  <a:pt x="0" y="533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10543032" y="70830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10459213" y="71043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10434829" y="705408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79">
                <a:moveTo>
                  <a:pt x="15239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40963" y="0"/>
                </a:moveTo>
                <a:lnTo>
                  <a:pt x="3517391" y="728471"/>
                </a:lnTo>
                <a:lnTo>
                  <a:pt x="4024883" y="2514599"/>
                </a:lnTo>
                <a:lnTo>
                  <a:pt x="4108703" y="2729483"/>
                </a:lnTo>
                <a:lnTo>
                  <a:pt x="2948939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5131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4949954" y="3954274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0" y="225551"/>
                </a:moveTo>
                <a:lnTo>
                  <a:pt x="547115" y="225551"/>
                </a:lnTo>
                <a:lnTo>
                  <a:pt x="428243" y="0"/>
                </a:lnTo>
                <a:lnTo>
                  <a:pt x="0" y="225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4949954" y="3954274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428243" y="0"/>
                </a:moveTo>
                <a:lnTo>
                  <a:pt x="547115" y="225551"/>
                </a:lnTo>
                <a:lnTo>
                  <a:pt x="0" y="225551"/>
                </a:lnTo>
                <a:lnTo>
                  <a:pt x="42824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4949953" y="4179824"/>
            <a:ext cx="960118" cy="1009015"/>
          </a:xfrm>
          <a:custGeom>
            <a:avLst/>
            <a:gdLst/>
            <a:ahLst/>
            <a:cxnLst/>
            <a:rect l="l" t="t" r="r" b="b"/>
            <a:pathLst>
              <a:path w="960120" h="1009014">
                <a:moveTo>
                  <a:pt x="414527" y="783335"/>
                </a:moveTo>
                <a:lnTo>
                  <a:pt x="534923" y="1008887"/>
                </a:lnTo>
                <a:lnTo>
                  <a:pt x="960119" y="783335"/>
                </a:lnTo>
                <a:lnTo>
                  <a:pt x="414527" y="783335"/>
                </a:lnTo>
                <a:close/>
              </a:path>
              <a:path w="960120" h="1009014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5364480" y="4963160"/>
            <a:ext cx="546100" cy="226060"/>
          </a:xfrm>
          <a:custGeom>
            <a:avLst/>
            <a:gdLst/>
            <a:ahLst/>
            <a:cxnLst/>
            <a:rect l="l" t="t" r="r" b="b"/>
            <a:pathLst>
              <a:path w="546100" h="226060">
                <a:moveTo>
                  <a:pt x="0" y="0"/>
                </a:moveTo>
                <a:lnTo>
                  <a:pt x="545591" y="0"/>
                </a:lnTo>
                <a:lnTo>
                  <a:pt x="120395" y="2255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7" name="object 2887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960119" y="783335"/>
                </a:lnTo>
                <a:lnTo>
                  <a:pt x="547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547115" y="0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4949953" y="3954272"/>
            <a:ext cx="960118" cy="1234441"/>
          </a:xfrm>
          <a:custGeom>
            <a:avLst/>
            <a:gdLst/>
            <a:ahLst/>
            <a:cxnLst/>
            <a:rect l="l" t="t" r="r" b="b"/>
            <a:pathLst>
              <a:path w="960120" h="1234439">
                <a:moveTo>
                  <a:pt x="0" y="225551"/>
                </a:moveTo>
                <a:lnTo>
                  <a:pt x="428243" y="0"/>
                </a:lnTo>
                <a:lnTo>
                  <a:pt x="960119" y="1008887"/>
                </a:lnTo>
                <a:lnTo>
                  <a:pt x="534923" y="1234439"/>
                </a:lnTo>
                <a:lnTo>
                  <a:pt x="0" y="2255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40963" y="0"/>
                </a:moveTo>
                <a:lnTo>
                  <a:pt x="3517391" y="728471"/>
                </a:lnTo>
                <a:lnTo>
                  <a:pt x="4024883" y="2514599"/>
                </a:lnTo>
                <a:lnTo>
                  <a:pt x="4108703" y="2729483"/>
                </a:lnTo>
                <a:lnTo>
                  <a:pt x="2948939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5131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5269992" y="3596132"/>
            <a:ext cx="3996054" cy="3759836"/>
          </a:xfrm>
          <a:custGeom>
            <a:avLst/>
            <a:gdLst/>
            <a:ahLst/>
            <a:cxnLst/>
            <a:rect l="l" t="t" r="r" b="b"/>
            <a:pathLst>
              <a:path w="3996054" h="3759834">
                <a:moveTo>
                  <a:pt x="0" y="1418843"/>
                </a:moveTo>
                <a:lnTo>
                  <a:pt x="3022091" y="0"/>
                </a:lnTo>
                <a:lnTo>
                  <a:pt x="3995927" y="2465831"/>
                </a:lnTo>
                <a:lnTo>
                  <a:pt x="1278635" y="3759707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4181855" y="866654"/>
            <a:ext cx="4110228" cy="4148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3" name="object 2893"/>
          <p:cNvSpPr/>
          <p:nvPr/>
        </p:nvSpPr>
        <p:spPr>
          <a:xfrm>
            <a:off x="4183384" y="2398274"/>
            <a:ext cx="2950845" cy="2616835"/>
          </a:xfrm>
          <a:custGeom>
            <a:avLst/>
            <a:gdLst/>
            <a:ahLst/>
            <a:cxnLst/>
            <a:rect l="l" t="t" r="r" b="b"/>
            <a:pathLst>
              <a:path w="2950845" h="2616835">
                <a:moveTo>
                  <a:pt x="1472183" y="0"/>
                </a:moveTo>
                <a:lnTo>
                  <a:pt x="1776983" y="646175"/>
                </a:lnTo>
                <a:lnTo>
                  <a:pt x="1662683" y="699515"/>
                </a:lnTo>
                <a:lnTo>
                  <a:pt x="1394459" y="129539"/>
                </a:lnTo>
                <a:lnTo>
                  <a:pt x="569975" y="516635"/>
                </a:lnTo>
                <a:lnTo>
                  <a:pt x="1356359" y="2189987"/>
                </a:lnTo>
                <a:lnTo>
                  <a:pt x="2834639" y="1495043"/>
                </a:lnTo>
                <a:lnTo>
                  <a:pt x="2950463" y="1740407"/>
                </a:lnTo>
                <a:lnTo>
                  <a:pt x="1086611" y="2616707"/>
                </a:lnTo>
                <a:lnTo>
                  <a:pt x="0" y="556259"/>
                </a:lnTo>
                <a:lnTo>
                  <a:pt x="147218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7193280" y="1749045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7130796" y="17810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7046977" y="180238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9143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7024116" y="1729236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7092696" y="17002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7155183" y="166827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7226808" y="171856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6784848" y="1941068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6723888" y="197307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6640068" y="19944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6615683" y="1921259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5239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6685787" y="18907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6746747" y="185877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6819902" y="1910589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7001256" y="134213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6938774" y="137413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6856479" y="13954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6832092" y="1322329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6900671" y="1293368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6963158" y="125984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7034784" y="1311655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6594347" y="1532637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6531864" y="1566165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7" name="object 2917"/>
          <p:cNvSpPr/>
          <p:nvPr/>
        </p:nvSpPr>
        <p:spPr>
          <a:xfrm>
            <a:off x="6449569" y="158750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6425187" y="1512828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6493764" y="1483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6556249" y="145186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6627878" y="1502156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7039356" y="142290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6978396" y="145643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6894576" y="147777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6870191" y="140310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6938774" y="137413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7001256" y="134213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7074410" y="139242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6632447" y="1614935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6569964" y="164693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6487671" y="166827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6463284" y="1595124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6531864" y="1566165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6594347" y="153263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6665976" y="1584452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7077456" y="1505205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7016496" y="15372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6932677" y="155854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6908292" y="1485396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6978396" y="145643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1" name="object 2941"/>
          <p:cNvSpPr/>
          <p:nvPr/>
        </p:nvSpPr>
        <p:spPr>
          <a:xfrm>
            <a:off x="7039357" y="14229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7112508" y="147472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6670548" y="169570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6608064" y="172923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6525768" y="17505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6501383" y="167589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6569964" y="164693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6632447" y="161493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6704076" y="1665224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7115556" y="1585978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7054596" y="16179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6970779" y="1640840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10">
                <a:moveTo>
                  <a:pt x="62483" y="7619"/>
                </a:moveTo>
                <a:lnTo>
                  <a:pt x="15239" y="2895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6946392" y="1566169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7016496" y="15372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7077458" y="150520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7150608" y="1555495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6708647" y="1778002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6646165" y="1810004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6563869" y="1831339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6539484" y="1758192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3715" y="51815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6608064" y="172923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6670549" y="169570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6742176" y="1747520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7155182" y="1668274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5" name="object 2965"/>
          <p:cNvSpPr/>
          <p:nvPr/>
        </p:nvSpPr>
        <p:spPr>
          <a:xfrm>
            <a:off x="7092696" y="17002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7008876" y="172161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6986019" y="1648462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13715" y="51815"/>
                </a:moveTo>
                <a:lnTo>
                  <a:pt x="0" y="21335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7054596" y="16179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7115556" y="15859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7188710" y="163779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6746747" y="1858772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6685787" y="18907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6601971" y="19121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9143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6577584" y="1838964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6646165" y="1810004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6708647" y="177800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6781801" y="182829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6963156" y="125984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6900671" y="1293368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6818377" y="131470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6793992" y="1240033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2" name="object 2982"/>
          <p:cNvSpPr/>
          <p:nvPr/>
        </p:nvSpPr>
        <p:spPr>
          <a:xfrm>
            <a:off x="6862572" y="12110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6925057" y="11790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6996684" y="1230886"/>
            <a:ext cx="15240" cy="29210"/>
          </a:xfrm>
          <a:custGeom>
            <a:avLst/>
            <a:gdLst/>
            <a:ahLst/>
            <a:cxnLst/>
            <a:rect l="l" t="t" r="r" b="b"/>
            <a:pathLst>
              <a:path w="15240" h="29209">
                <a:moveTo>
                  <a:pt x="0" y="0"/>
                </a:moveTo>
                <a:lnTo>
                  <a:pt x="15239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6556249" y="1451866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6493764" y="1483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6409947" y="150520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6387085" y="1432057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6455664" y="140309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6518147" y="13695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6589776" y="142138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7193280" y="1749045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7130796" y="17810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7062217" y="1811531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47243" y="0"/>
                </a:moveTo>
                <a:lnTo>
                  <a:pt x="0" y="21335"/>
                </a:lnTo>
                <a:lnTo>
                  <a:pt x="13715" y="518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7085079" y="18846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0"/>
                </a:moveTo>
                <a:lnTo>
                  <a:pt x="15239" y="30479"/>
                </a:lnTo>
                <a:lnTo>
                  <a:pt x="62483" y="76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7168896" y="186334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7231381" y="1800861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0" y="51815"/>
                </a:moveTo>
                <a:lnTo>
                  <a:pt x="47243" y="30479"/>
                </a:lnTo>
                <a:lnTo>
                  <a:pt x="33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7240523" y="1749045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15239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9" name="object 2999"/>
          <p:cNvSpPr/>
          <p:nvPr/>
        </p:nvSpPr>
        <p:spPr>
          <a:xfrm>
            <a:off x="6618737" y="2898141"/>
            <a:ext cx="711835" cy="996950"/>
          </a:xfrm>
          <a:custGeom>
            <a:avLst/>
            <a:gdLst/>
            <a:ahLst/>
            <a:cxnLst/>
            <a:rect l="l" t="t" r="r" b="b"/>
            <a:pathLst>
              <a:path w="711834" h="996950">
                <a:moveTo>
                  <a:pt x="0" y="147827"/>
                </a:moveTo>
                <a:lnTo>
                  <a:pt x="312419" y="0"/>
                </a:lnTo>
                <a:lnTo>
                  <a:pt x="711707" y="848867"/>
                </a:lnTo>
                <a:lnTo>
                  <a:pt x="399287" y="996695"/>
                </a:lnTo>
                <a:lnTo>
                  <a:pt x="0" y="1478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7330440" y="3417826"/>
            <a:ext cx="810895" cy="329565"/>
          </a:xfrm>
          <a:custGeom>
            <a:avLst/>
            <a:gdLst/>
            <a:ahLst/>
            <a:cxnLst/>
            <a:rect l="l" t="t" r="r" b="b"/>
            <a:pathLst>
              <a:path w="810895" h="329564">
                <a:moveTo>
                  <a:pt x="810767" y="246887"/>
                </a:moveTo>
                <a:lnTo>
                  <a:pt x="696467" y="0"/>
                </a:lnTo>
                <a:lnTo>
                  <a:pt x="77723" y="292607"/>
                </a:lnTo>
                <a:lnTo>
                  <a:pt x="0" y="329183"/>
                </a:lnTo>
                <a:lnTo>
                  <a:pt x="531875" y="77723"/>
                </a:lnTo>
                <a:lnTo>
                  <a:pt x="647699" y="324611"/>
                </a:lnTo>
                <a:lnTo>
                  <a:pt x="810767" y="2468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6943345" y="866648"/>
            <a:ext cx="1348741" cy="2763520"/>
          </a:xfrm>
          <a:custGeom>
            <a:avLst/>
            <a:gdLst/>
            <a:ahLst/>
            <a:cxnLst/>
            <a:rect l="l" t="t" r="r" b="b"/>
            <a:pathLst>
              <a:path w="1348740" h="2763520">
                <a:moveTo>
                  <a:pt x="380999" y="0"/>
                </a:moveTo>
                <a:lnTo>
                  <a:pt x="757427" y="728471"/>
                </a:lnTo>
                <a:lnTo>
                  <a:pt x="1348739" y="2729483"/>
                </a:lnTo>
                <a:lnTo>
                  <a:pt x="1278635" y="2763011"/>
                </a:lnTo>
                <a:lnTo>
                  <a:pt x="0" y="48767"/>
                </a:lnTo>
                <a:lnTo>
                  <a:pt x="8991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5992368" y="1912112"/>
            <a:ext cx="1515110" cy="1028699"/>
          </a:xfrm>
          <a:custGeom>
            <a:avLst/>
            <a:gdLst/>
            <a:ahLst/>
            <a:cxnLst/>
            <a:rect l="l" t="t" r="r" b="b"/>
            <a:pathLst>
              <a:path w="1515109" h="1028700">
                <a:moveTo>
                  <a:pt x="0" y="624839"/>
                </a:moveTo>
                <a:lnTo>
                  <a:pt x="1325879" y="0"/>
                </a:lnTo>
                <a:lnTo>
                  <a:pt x="1514855" y="405383"/>
                </a:lnTo>
                <a:lnTo>
                  <a:pt x="1351787" y="483107"/>
                </a:lnTo>
                <a:lnTo>
                  <a:pt x="1199387" y="158495"/>
                </a:lnTo>
                <a:lnTo>
                  <a:pt x="355091" y="554735"/>
                </a:lnTo>
                <a:lnTo>
                  <a:pt x="507491" y="879347"/>
                </a:lnTo>
                <a:lnTo>
                  <a:pt x="190499" y="1028699"/>
                </a:lnTo>
                <a:lnTo>
                  <a:pt x="0" y="6248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0" y="0"/>
                </a:moveTo>
                <a:lnTo>
                  <a:pt x="368807" y="690371"/>
                </a:lnTo>
                <a:lnTo>
                  <a:pt x="417575" y="690371"/>
                </a:lnTo>
                <a:lnTo>
                  <a:pt x="0" y="0"/>
                </a:lnTo>
                <a:close/>
              </a:path>
              <a:path w="417829" h="690880">
                <a:moveTo>
                  <a:pt x="0" y="0"/>
                </a:moveTo>
                <a:lnTo>
                  <a:pt x="417575" y="690371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368807" y="690371"/>
                </a:moveTo>
                <a:lnTo>
                  <a:pt x="417575" y="690371"/>
                </a:lnTo>
                <a:lnTo>
                  <a:pt x="0" y="0"/>
                </a:lnTo>
                <a:lnTo>
                  <a:pt x="368807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5" name="object 3005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417575" y="690371"/>
                </a:moveTo>
                <a:lnTo>
                  <a:pt x="0" y="0"/>
                </a:lnTo>
                <a:lnTo>
                  <a:pt x="7619" y="0"/>
                </a:lnTo>
                <a:lnTo>
                  <a:pt x="417575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409955" y="690371"/>
                </a:lnTo>
                <a:lnTo>
                  <a:pt x="38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38099" y="0"/>
                </a:lnTo>
                <a:lnTo>
                  <a:pt x="409955" y="6903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0" y="0"/>
                </a:moveTo>
                <a:lnTo>
                  <a:pt x="9143" y="16763"/>
                </a:lnTo>
                <a:lnTo>
                  <a:pt x="53339" y="16763"/>
                </a:lnTo>
                <a:lnTo>
                  <a:pt x="0" y="0"/>
                </a:lnTo>
                <a:close/>
              </a:path>
              <a:path w="53340" h="17144">
                <a:moveTo>
                  <a:pt x="0" y="0"/>
                </a:moveTo>
                <a:lnTo>
                  <a:pt x="53339" y="16763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48767" y="0"/>
                </a:moveTo>
                <a:lnTo>
                  <a:pt x="0" y="0"/>
                </a:lnTo>
                <a:lnTo>
                  <a:pt x="53339" y="16763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0" y="0"/>
                </a:moveTo>
                <a:lnTo>
                  <a:pt x="53339" y="16763"/>
                </a:lnTo>
                <a:lnTo>
                  <a:pt x="914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0" y="0"/>
                </a:moveTo>
                <a:lnTo>
                  <a:pt x="499871" y="1793747"/>
                </a:lnTo>
                <a:lnTo>
                  <a:pt x="545591" y="1793747"/>
                </a:lnTo>
                <a:lnTo>
                  <a:pt x="0" y="0"/>
                </a:lnTo>
                <a:close/>
              </a:path>
              <a:path w="546100" h="1793875">
                <a:moveTo>
                  <a:pt x="0" y="0"/>
                </a:moveTo>
                <a:lnTo>
                  <a:pt x="545591" y="1793747"/>
                </a:lnTo>
                <a:lnTo>
                  <a:pt x="4419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44195" y="0"/>
                </a:moveTo>
                <a:lnTo>
                  <a:pt x="0" y="0"/>
                </a:lnTo>
                <a:lnTo>
                  <a:pt x="545591" y="1793747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0" y="0"/>
                </a:moveTo>
                <a:lnTo>
                  <a:pt x="545591" y="1793747"/>
                </a:lnTo>
                <a:lnTo>
                  <a:pt x="499871" y="17937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4571" y="13715"/>
                </a:lnTo>
                <a:lnTo>
                  <a:pt x="50291" y="13715"/>
                </a:lnTo>
                <a:lnTo>
                  <a:pt x="0" y="0"/>
                </a:lnTo>
                <a:close/>
              </a:path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45719" y="0"/>
                </a:moveTo>
                <a:lnTo>
                  <a:pt x="0" y="0"/>
                </a:lnTo>
                <a:lnTo>
                  <a:pt x="50291" y="13715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0" y="0"/>
                </a:moveTo>
                <a:lnTo>
                  <a:pt x="1051559" y="2662427"/>
                </a:lnTo>
                <a:lnTo>
                  <a:pt x="1097279" y="2662427"/>
                </a:lnTo>
                <a:lnTo>
                  <a:pt x="0" y="0"/>
                </a:lnTo>
                <a:close/>
              </a:path>
              <a:path w="1097279" h="2662554">
                <a:moveTo>
                  <a:pt x="0" y="0"/>
                </a:moveTo>
                <a:lnTo>
                  <a:pt x="1097279" y="2662427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45719" y="0"/>
                </a:moveTo>
                <a:lnTo>
                  <a:pt x="0" y="0"/>
                </a:lnTo>
                <a:lnTo>
                  <a:pt x="1097279" y="2662427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0" y="0"/>
                </a:moveTo>
                <a:lnTo>
                  <a:pt x="1097279" y="2662427"/>
                </a:lnTo>
                <a:lnTo>
                  <a:pt x="1051559" y="26624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6095" y="18287"/>
                </a:lnTo>
                <a:lnTo>
                  <a:pt x="54863" y="18287"/>
                </a:lnTo>
                <a:lnTo>
                  <a:pt x="0" y="0"/>
                </a:lnTo>
                <a:close/>
              </a:path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45719" y="0"/>
                </a:moveTo>
                <a:lnTo>
                  <a:pt x="0" y="0"/>
                </a:lnTo>
                <a:lnTo>
                  <a:pt x="54863" y="18287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6095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9265921" y="6061963"/>
            <a:ext cx="949960" cy="1905000"/>
          </a:xfrm>
          <a:custGeom>
            <a:avLst/>
            <a:gdLst/>
            <a:ahLst/>
            <a:cxnLst/>
            <a:rect l="l" t="t" r="r" b="b"/>
            <a:pathLst>
              <a:path w="949959" h="1905000">
                <a:moveTo>
                  <a:pt x="900683" y="1857755"/>
                </a:moveTo>
                <a:lnTo>
                  <a:pt x="923543" y="1904999"/>
                </a:lnTo>
                <a:lnTo>
                  <a:pt x="949451" y="1857755"/>
                </a:lnTo>
                <a:lnTo>
                  <a:pt x="900683" y="1857755"/>
                </a:lnTo>
                <a:close/>
              </a:path>
              <a:path w="949959" h="1905000">
                <a:moveTo>
                  <a:pt x="0" y="0"/>
                </a:moveTo>
                <a:lnTo>
                  <a:pt x="900683" y="1857755"/>
                </a:lnTo>
                <a:lnTo>
                  <a:pt x="949451" y="1857755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9265921" y="6061964"/>
            <a:ext cx="949960" cy="1858010"/>
          </a:xfrm>
          <a:custGeom>
            <a:avLst/>
            <a:gdLst/>
            <a:ahLst/>
            <a:cxnLst/>
            <a:rect l="l" t="t" r="r" b="b"/>
            <a:pathLst>
              <a:path w="949959" h="1858009">
                <a:moveTo>
                  <a:pt x="0" y="0"/>
                </a:moveTo>
                <a:lnTo>
                  <a:pt x="900683" y="1857755"/>
                </a:lnTo>
                <a:lnTo>
                  <a:pt x="949451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10166604" y="7919720"/>
            <a:ext cx="48896" cy="47624"/>
          </a:xfrm>
          <a:custGeom>
            <a:avLst/>
            <a:gdLst/>
            <a:ahLst/>
            <a:cxnLst/>
            <a:rect l="l" t="t" r="r" b="b"/>
            <a:pathLst>
              <a:path w="48895" h="47625">
                <a:moveTo>
                  <a:pt x="0" y="0"/>
                </a:moveTo>
                <a:lnTo>
                  <a:pt x="48767" y="0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9265921" y="6061964"/>
            <a:ext cx="949960" cy="1858010"/>
          </a:xfrm>
          <a:custGeom>
            <a:avLst/>
            <a:gdLst/>
            <a:ahLst/>
            <a:cxnLst/>
            <a:rect l="l" t="t" r="r" b="b"/>
            <a:pathLst>
              <a:path w="949959" h="1858009">
                <a:moveTo>
                  <a:pt x="0" y="0"/>
                </a:moveTo>
                <a:lnTo>
                  <a:pt x="949451" y="1857755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9265921" y="6061964"/>
            <a:ext cx="949960" cy="1858010"/>
          </a:xfrm>
          <a:custGeom>
            <a:avLst/>
            <a:gdLst/>
            <a:ahLst/>
            <a:cxnLst/>
            <a:rect l="l" t="t" r="r" b="b"/>
            <a:pathLst>
              <a:path w="949959" h="1858009">
                <a:moveTo>
                  <a:pt x="0" y="0"/>
                </a:moveTo>
                <a:lnTo>
                  <a:pt x="48767" y="0"/>
                </a:lnTo>
                <a:lnTo>
                  <a:pt x="949451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7325868" y="866647"/>
            <a:ext cx="2889885" cy="7100570"/>
          </a:xfrm>
          <a:custGeom>
            <a:avLst/>
            <a:gdLst/>
            <a:ahLst/>
            <a:cxnLst/>
            <a:rect l="l" t="t" r="r" b="b"/>
            <a:pathLst>
              <a:path w="2889884" h="7100570">
                <a:moveTo>
                  <a:pt x="0" y="0"/>
                </a:moveTo>
                <a:lnTo>
                  <a:pt x="377951" y="707135"/>
                </a:lnTo>
                <a:lnTo>
                  <a:pt x="882395" y="2514599"/>
                </a:lnTo>
                <a:lnTo>
                  <a:pt x="1940051" y="5195315"/>
                </a:lnTo>
                <a:lnTo>
                  <a:pt x="2863595" y="7100315"/>
                </a:lnTo>
                <a:lnTo>
                  <a:pt x="2889503" y="7053071"/>
                </a:lnTo>
                <a:lnTo>
                  <a:pt x="1979675" y="5177027"/>
                </a:lnTo>
                <a:lnTo>
                  <a:pt x="923543" y="2500883"/>
                </a:lnTo>
                <a:lnTo>
                  <a:pt x="417575" y="690371"/>
                </a:lnTo>
                <a:lnTo>
                  <a:pt x="45719" y="0"/>
                </a:lnTo>
              </a:path>
            </a:pathLst>
          </a:custGeom>
          <a:ln w="9143">
            <a:solidFill>
              <a:srgbClr val="7DB2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4914901" y="3408761"/>
            <a:ext cx="3300983" cy="19155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6606540" y="2024889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6544056" y="20568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6460237" y="207822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6437376" y="2005082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6505956" y="197612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6568442" y="194259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6640068" y="199440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6198108" y="221539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6137148" y="224891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6053328" y="227025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6028943" y="2195581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6099048" y="216662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6160008" y="213461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6233162" y="218490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6414516" y="1617981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6352034" y="1649983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6269739" y="16713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6245352" y="1598173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5239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6313932" y="156768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6376418" y="153568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6449568" y="1587501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6007608" y="1808481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5945124" y="18404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5862829" y="18618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4" name="object 3054"/>
          <p:cNvSpPr/>
          <p:nvPr/>
        </p:nvSpPr>
        <p:spPr>
          <a:xfrm>
            <a:off x="5838447" y="1788674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5907024" y="17597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5969509" y="17277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6041137" y="1778000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6452616" y="1698753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6391656" y="17307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6307836" y="175209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6283452" y="1678946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6352034" y="1649983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6414516" y="16179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1335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6487670" y="166827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6045708" y="1890776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5983224" y="19227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5900931" y="194411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5876544" y="1869445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5945124" y="18404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6007610" y="180848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1" name="object 3071"/>
          <p:cNvSpPr/>
          <p:nvPr/>
        </p:nvSpPr>
        <p:spPr>
          <a:xfrm>
            <a:off x="6079236" y="1860296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6490717" y="1781048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6429756" y="181305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6345937" y="183438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6321552" y="175971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6391656" y="17307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6452616" y="169875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6525768" y="175056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6083808" y="197155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6021324" y="200355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5939028" y="2024889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5914643" y="1951741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5983224" y="192278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6045708" y="1890777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4" h="29210">
                <a:moveTo>
                  <a:pt x="0" y="21335"/>
                </a:moveTo>
                <a:lnTo>
                  <a:pt x="48767" y="0"/>
                </a:lnTo>
                <a:lnTo>
                  <a:pt x="62483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6117336" y="1941067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6530340" y="186182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6467856" y="189382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8" name="object 3088"/>
          <p:cNvSpPr/>
          <p:nvPr/>
        </p:nvSpPr>
        <p:spPr>
          <a:xfrm>
            <a:off x="6384039" y="191516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6359652" y="1842013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6429756" y="1813052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6490718" y="1781050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10">
                <a:moveTo>
                  <a:pt x="0" y="21335"/>
                </a:moveTo>
                <a:lnTo>
                  <a:pt x="48767" y="0"/>
                </a:lnTo>
                <a:lnTo>
                  <a:pt x="62483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2" name="object 3092"/>
          <p:cNvSpPr/>
          <p:nvPr/>
        </p:nvSpPr>
        <p:spPr>
          <a:xfrm>
            <a:off x="6563868" y="1831339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3" name="object 3093"/>
          <p:cNvSpPr/>
          <p:nvPr/>
        </p:nvSpPr>
        <p:spPr>
          <a:xfrm>
            <a:off x="6121908" y="2052321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4" name="object 3094"/>
          <p:cNvSpPr/>
          <p:nvPr/>
        </p:nvSpPr>
        <p:spPr>
          <a:xfrm>
            <a:off x="6059424" y="2085849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5" name="object 3095"/>
          <p:cNvSpPr/>
          <p:nvPr/>
        </p:nvSpPr>
        <p:spPr>
          <a:xfrm>
            <a:off x="5977129" y="210718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6" name="object 3096"/>
          <p:cNvSpPr/>
          <p:nvPr/>
        </p:nvSpPr>
        <p:spPr>
          <a:xfrm>
            <a:off x="5952744" y="203251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7" name="object 3097"/>
          <p:cNvSpPr/>
          <p:nvPr/>
        </p:nvSpPr>
        <p:spPr>
          <a:xfrm>
            <a:off x="6021324" y="200355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8" name="object 3098"/>
          <p:cNvSpPr/>
          <p:nvPr/>
        </p:nvSpPr>
        <p:spPr>
          <a:xfrm>
            <a:off x="6083809" y="197154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9" name="object 3099"/>
          <p:cNvSpPr/>
          <p:nvPr/>
        </p:nvSpPr>
        <p:spPr>
          <a:xfrm>
            <a:off x="6155437" y="2023364"/>
            <a:ext cx="15240" cy="29210"/>
          </a:xfrm>
          <a:custGeom>
            <a:avLst/>
            <a:gdLst/>
            <a:ahLst/>
            <a:cxnLst/>
            <a:rect l="l" t="t" r="r" b="b"/>
            <a:pathLst>
              <a:path w="15239" h="29210">
                <a:moveTo>
                  <a:pt x="0" y="0"/>
                </a:moveTo>
                <a:lnTo>
                  <a:pt x="15239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0" name="object 3100"/>
          <p:cNvSpPr/>
          <p:nvPr/>
        </p:nvSpPr>
        <p:spPr>
          <a:xfrm>
            <a:off x="6568442" y="1942593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1" name="object 3101"/>
          <p:cNvSpPr/>
          <p:nvPr/>
        </p:nvSpPr>
        <p:spPr>
          <a:xfrm>
            <a:off x="6505956" y="197612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2" name="object 3102"/>
          <p:cNvSpPr/>
          <p:nvPr/>
        </p:nvSpPr>
        <p:spPr>
          <a:xfrm>
            <a:off x="6422136" y="199745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3" name="object 3103"/>
          <p:cNvSpPr/>
          <p:nvPr/>
        </p:nvSpPr>
        <p:spPr>
          <a:xfrm>
            <a:off x="6399279" y="1922786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4" name="object 3104"/>
          <p:cNvSpPr/>
          <p:nvPr/>
        </p:nvSpPr>
        <p:spPr>
          <a:xfrm>
            <a:off x="6467856" y="189382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5" name="object 3105"/>
          <p:cNvSpPr/>
          <p:nvPr/>
        </p:nvSpPr>
        <p:spPr>
          <a:xfrm>
            <a:off x="6530341" y="18618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6" name="object 3106"/>
          <p:cNvSpPr/>
          <p:nvPr/>
        </p:nvSpPr>
        <p:spPr>
          <a:xfrm>
            <a:off x="6601970" y="191211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7" name="object 3107"/>
          <p:cNvSpPr/>
          <p:nvPr/>
        </p:nvSpPr>
        <p:spPr>
          <a:xfrm>
            <a:off x="6160008" y="213461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8" name="object 3108"/>
          <p:cNvSpPr/>
          <p:nvPr/>
        </p:nvSpPr>
        <p:spPr>
          <a:xfrm>
            <a:off x="6099048" y="216662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9" name="object 3109"/>
          <p:cNvSpPr/>
          <p:nvPr/>
        </p:nvSpPr>
        <p:spPr>
          <a:xfrm>
            <a:off x="6015231" y="218795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0" name="object 3110"/>
          <p:cNvSpPr/>
          <p:nvPr/>
        </p:nvSpPr>
        <p:spPr>
          <a:xfrm>
            <a:off x="5990844" y="2114808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1" name="object 3111"/>
          <p:cNvSpPr/>
          <p:nvPr/>
        </p:nvSpPr>
        <p:spPr>
          <a:xfrm>
            <a:off x="6059424" y="2085849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2" name="object 3112"/>
          <p:cNvSpPr/>
          <p:nvPr/>
        </p:nvSpPr>
        <p:spPr>
          <a:xfrm>
            <a:off x="6121910" y="205232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3" name="object 3113"/>
          <p:cNvSpPr/>
          <p:nvPr/>
        </p:nvSpPr>
        <p:spPr>
          <a:xfrm>
            <a:off x="6195060" y="2104136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4" name="object 3114"/>
          <p:cNvSpPr/>
          <p:nvPr/>
        </p:nvSpPr>
        <p:spPr>
          <a:xfrm>
            <a:off x="6376416" y="1535684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5" name="object 3115"/>
          <p:cNvSpPr/>
          <p:nvPr/>
        </p:nvSpPr>
        <p:spPr>
          <a:xfrm>
            <a:off x="6313932" y="156768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6" name="object 3116"/>
          <p:cNvSpPr/>
          <p:nvPr/>
        </p:nvSpPr>
        <p:spPr>
          <a:xfrm>
            <a:off x="6231637" y="158902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9143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7" name="object 3117"/>
          <p:cNvSpPr/>
          <p:nvPr/>
        </p:nvSpPr>
        <p:spPr>
          <a:xfrm>
            <a:off x="6207252" y="151587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8" name="object 3118"/>
          <p:cNvSpPr/>
          <p:nvPr/>
        </p:nvSpPr>
        <p:spPr>
          <a:xfrm>
            <a:off x="6275832" y="14869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9" name="object 3119"/>
          <p:cNvSpPr/>
          <p:nvPr/>
        </p:nvSpPr>
        <p:spPr>
          <a:xfrm>
            <a:off x="6338316" y="14549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0" name="object 3120"/>
          <p:cNvSpPr/>
          <p:nvPr/>
        </p:nvSpPr>
        <p:spPr>
          <a:xfrm>
            <a:off x="6409945" y="1505205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1" name="object 3121"/>
          <p:cNvSpPr/>
          <p:nvPr/>
        </p:nvSpPr>
        <p:spPr>
          <a:xfrm>
            <a:off x="5969508" y="172771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2" name="object 3122"/>
          <p:cNvSpPr/>
          <p:nvPr/>
        </p:nvSpPr>
        <p:spPr>
          <a:xfrm>
            <a:off x="5907024" y="17597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3" name="object 3123"/>
          <p:cNvSpPr/>
          <p:nvPr/>
        </p:nvSpPr>
        <p:spPr>
          <a:xfrm>
            <a:off x="5823206" y="178104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4" name="object 3124"/>
          <p:cNvSpPr/>
          <p:nvPr/>
        </p:nvSpPr>
        <p:spPr>
          <a:xfrm>
            <a:off x="5800345" y="1707898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13715" y="51815"/>
                </a:moveTo>
                <a:lnTo>
                  <a:pt x="0" y="21335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5" name="object 3125"/>
          <p:cNvSpPr/>
          <p:nvPr/>
        </p:nvSpPr>
        <p:spPr>
          <a:xfrm>
            <a:off x="5868924" y="167741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6" name="object 3126"/>
          <p:cNvSpPr/>
          <p:nvPr/>
        </p:nvSpPr>
        <p:spPr>
          <a:xfrm>
            <a:off x="5931408" y="16454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7" name="object 3127"/>
          <p:cNvSpPr/>
          <p:nvPr/>
        </p:nvSpPr>
        <p:spPr>
          <a:xfrm>
            <a:off x="6003036" y="1697227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8" name="object 3128"/>
          <p:cNvSpPr/>
          <p:nvPr/>
        </p:nvSpPr>
        <p:spPr>
          <a:xfrm>
            <a:off x="6198108" y="221539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9" name="object 3129"/>
          <p:cNvSpPr/>
          <p:nvPr/>
        </p:nvSpPr>
        <p:spPr>
          <a:xfrm>
            <a:off x="6137148" y="224891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0" name="object 3130"/>
          <p:cNvSpPr/>
          <p:nvPr/>
        </p:nvSpPr>
        <p:spPr>
          <a:xfrm>
            <a:off x="6067044" y="227787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48767" y="0"/>
                </a:moveTo>
                <a:lnTo>
                  <a:pt x="0" y="22859"/>
                </a:lnTo>
                <a:lnTo>
                  <a:pt x="15239" y="533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1" name="object 3131"/>
          <p:cNvSpPr/>
          <p:nvPr/>
        </p:nvSpPr>
        <p:spPr>
          <a:xfrm>
            <a:off x="6091429" y="235102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0"/>
                </a:moveTo>
                <a:lnTo>
                  <a:pt x="15239" y="30479"/>
                </a:lnTo>
                <a:lnTo>
                  <a:pt x="62483" y="76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2" name="object 3132"/>
          <p:cNvSpPr/>
          <p:nvPr/>
        </p:nvSpPr>
        <p:spPr>
          <a:xfrm>
            <a:off x="6175248" y="23296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3" name="object 3133"/>
          <p:cNvSpPr/>
          <p:nvPr/>
        </p:nvSpPr>
        <p:spPr>
          <a:xfrm>
            <a:off x="6237732" y="2267209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0" y="53339"/>
                </a:moveTo>
                <a:lnTo>
                  <a:pt x="47243" y="30479"/>
                </a:lnTo>
                <a:lnTo>
                  <a:pt x="33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4" name="object 3134"/>
          <p:cNvSpPr/>
          <p:nvPr/>
        </p:nvSpPr>
        <p:spPr>
          <a:xfrm>
            <a:off x="6246877" y="221538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13715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5" name="object 3135"/>
          <p:cNvSpPr/>
          <p:nvPr/>
        </p:nvSpPr>
        <p:spPr>
          <a:xfrm>
            <a:off x="5931408" y="1645412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6" name="object 3136"/>
          <p:cNvSpPr/>
          <p:nvPr/>
        </p:nvSpPr>
        <p:spPr>
          <a:xfrm>
            <a:off x="5868924" y="167741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7" name="object 3137"/>
          <p:cNvSpPr/>
          <p:nvPr/>
        </p:nvSpPr>
        <p:spPr>
          <a:xfrm>
            <a:off x="5785105" y="169875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9143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8" name="object 3138"/>
          <p:cNvSpPr/>
          <p:nvPr/>
        </p:nvSpPr>
        <p:spPr>
          <a:xfrm>
            <a:off x="5762244" y="1625605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9" name="object 3139"/>
          <p:cNvSpPr/>
          <p:nvPr/>
        </p:nvSpPr>
        <p:spPr>
          <a:xfrm>
            <a:off x="5830824" y="15966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0" name="object 3140"/>
          <p:cNvSpPr/>
          <p:nvPr/>
        </p:nvSpPr>
        <p:spPr>
          <a:xfrm>
            <a:off x="5893310" y="156464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1" name="object 3141"/>
          <p:cNvSpPr/>
          <p:nvPr/>
        </p:nvSpPr>
        <p:spPr>
          <a:xfrm>
            <a:off x="5964936" y="1614931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2" name="object 3142"/>
          <p:cNvSpPr/>
          <p:nvPr/>
        </p:nvSpPr>
        <p:spPr>
          <a:xfrm>
            <a:off x="6925056" y="117906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3" name="object 3143"/>
          <p:cNvSpPr/>
          <p:nvPr/>
        </p:nvSpPr>
        <p:spPr>
          <a:xfrm>
            <a:off x="6862572" y="12110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4" name="object 3144"/>
          <p:cNvSpPr/>
          <p:nvPr/>
        </p:nvSpPr>
        <p:spPr>
          <a:xfrm>
            <a:off x="6780276" y="12324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5" name="object 3145"/>
          <p:cNvSpPr/>
          <p:nvPr/>
        </p:nvSpPr>
        <p:spPr>
          <a:xfrm>
            <a:off x="6755891" y="115926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6" name="object 3146"/>
          <p:cNvSpPr/>
          <p:nvPr/>
        </p:nvSpPr>
        <p:spPr>
          <a:xfrm>
            <a:off x="6824471" y="113029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7" name="object 3147"/>
          <p:cNvSpPr/>
          <p:nvPr/>
        </p:nvSpPr>
        <p:spPr>
          <a:xfrm>
            <a:off x="6886956" y="1098296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09">
                <a:moveTo>
                  <a:pt x="0" y="21335"/>
                </a:moveTo>
                <a:lnTo>
                  <a:pt x="47243" y="0"/>
                </a:lnTo>
                <a:lnTo>
                  <a:pt x="62483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8" name="object 3148"/>
          <p:cNvSpPr/>
          <p:nvPr/>
        </p:nvSpPr>
        <p:spPr>
          <a:xfrm>
            <a:off x="6958584" y="114858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6518147" y="136957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6455664" y="140309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1" name="object 3151"/>
          <p:cNvSpPr/>
          <p:nvPr/>
        </p:nvSpPr>
        <p:spPr>
          <a:xfrm>
            <a:off x="6371845" y="142443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2" name="object 3152"/>
          <p:cNvSpPr/>
          <p:nvPr/>
        </p:nvSpPr>
        <p:spPr>
          <a:xfrm>
            <a:off x="6348984" y="1349761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3" name="object 3153"/>
          <p:cNvSpPr/>
          <p:nvPr/>
        </p:nvSpPr>
        <p:spPr>
          <a:xfrm>
            <a:off x="6417564" y="132080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4" name="object 3154"/>
          <p:cNvSpPr/>
          <p:nvPr/>
        </p:nvSpPr>
        <p:spPr>
          <a:xfrm>
            <a:off x="6480051" y="128879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5" name="object 3155"/>
          <p:cNvSpPr/>
          <p:nvPr/>
        </p:nvSpPr>
        <p:spPr>
          <a:xfrm>
            <a:off x="6551676" y="1340614"/>
            <a:ext cx="13969" cy="29210"/>
          </a:xfrm>
          <a:custGeom>
            <a:avLst/>
            <a:gdLst/>
            <a:ahLst/>
            <a:cxnLst/>
            <a:rect l="l" t="t" r="r" b="b"/>
            <a:pathLst>
              <a:path w="13970" h="29209">
                <a:moveTo>
                  <a:pt x="0" y="0"/>
                </a:moveTo>
                <a:lnTo>
                  <a:pt x="13715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6" name="object 3156"/>
          <p:cNvSpPr/>
          <p:nvPr/>
        </p:nvSpPr>
        <p:spPr>
          <a:xfrm>
            <a:off x="6338316" y="145491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7" name="object 3157"/>
          <p:cNvSpPr/>
          <p:nvPr/>
        </p:nvSpPr>
        <p:spPr>
          <a:xfrm>
            <a:off x="6275832" y="148691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8" name="object 3158"/>
          <p:cNvSpPr/>
          <p:nvPr/>
        </p:nvSpPr>
        <p:spPr>
          <a:xfrm>
            <a:off x="6193536" y="150825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9" name="object 3159"/>
          <p:cNvSpPr/>
          <p:nvPr/>
        </p:nvSpPr>
        <p:spPr>
          <a:xfrm>
            <a:off x="6169151" y="1435101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3715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0" name="object 3160"/>
          <p:cNvSpPr/>
          <p:nvPr/>
        </p:nvSpPr>
        <p:spPr>
          <a:xfrm>
            <a:off x="6237732" y="140462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1" name="object 3161"/>
          <p:cNvSpPr/>
          <p:nvPr/>
        </p:nvSpPr>
        <p:spPr>
          <a:xfrm>
            <a:off x="6300216" y="137261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2" name="object 3162"/>
          <p:cNvSpPr/>
          <p:nvPr/>
        </p:nvSpPr>
        <p:spPr>
          <a:xfrm>
            <a:off x="6371844" y="1424432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3" name="object 3163"/>
          <p:cNvSpPr/>
          <p:nvPr/>
        </p:nvSpPr>
        <p:spPr>
          <a:xfrm>
            <a:off x="5597656" y="953517"/>
            <a:ext cx="1336546" cy="14996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4" name="object 3164"/>
          <p:cNvSpPr/>
          <p:nvPr/>
        </p:nvSpPr>
        <p:spPr>
          <a:xfrm>
            <a:off x="5053584" y="1166876"/>
            <a:ext cx="2985514" cy="2813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5" name="object 3165"/>
          <p:cNvSpPr/>
          <p:nvPr/>
        </p:nvSpPr>
        <p:spPr>
          <a:xfrm>
            <a:off x="6693408" y="955046"/>
            <a:ext cx="241300" cy="227329"/>
          </a:xfrm>
          <a:custGeom>
            <a:avLst/>
            <a:gdLst/>
            <a:ahLst/>
            <a:cxnLst/>
            <a:rect l="l" t="t" r="r" b="b"/>
            <a:pathLst>
              <a:path w="241300" h="227330">
                <a:moveTo>
                  <a:pt x="62483" y="227075"/>
                </a:moveTo>
                <a:lnTo>
                  <a:pt x="0" y="94487"/>
                </a:lnTo>
                <a:lnTo>
                  <a:pt x="175259" y="0"/>
                </a:lnTo>
                <a:lnTo>
                  <a:pt x="240791" y="143255"/>
                </a:lnTo>
                <a:lnTo>
                  <a:pt x="62483" y="2270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6" name="object 3166"/>
          <p:cNvSpPr/>
          <p:nvPr/>
        </p:nvSpPr>
        <p:spPr>
          <a:xfrm>
            <a:off x="4832603" y="214833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7" name="object 3167"/>
          <p:cNvSpPr/>
          <p:nvPr/>
        </p:nvSpPr>
        <p:spPr>
          <a:xfrm>
            <a:off x="5053584" y="2619248"/>
            <a:ext cx="2849879" cy="1225550"/>
          </a:xfrm>
          <a:custGeom>
            <a:avLst/>
            <a:gdLst/>
            <a:ahLst/>
            <a:cxnLst/>
            <a:rect l="l" t="t" r="r" b="b"/>
            <a:pathLst>
              <a:path w="2849879" h="1225550">
                <a:moveTo>
                  <a:pt x="1857755" y="1223771"/>
                </a:moveTo>
                <a:lnTo>
                  <a:pt x="1528571" y="519683"/>
                </a:lnTo>
                <a:lnTo>
                  <a:pt x="25907" y="1225295"/>
                </a:lnTo>
                <a:lnTo>
                  <a:pt x="0" y="1170431"/>
                </a:lnTo>
                <a:lnTo>
                  <a:pt x="1737359" y="355091"/>
                </a:lnTo>
                <a:lnTo>
                  <a:pt x="2494787" y="0"/>
                </a:lnTo>
                <a:lnTo>
                  <a:pt x="2520695" y="54863"/>
                </a:lnTo>
                <a:lnTo>
                  <a:pt x="1661159" y="458723"/>
                </a:lnTo>
                <a:lnTo>
                  <a:pt x="1885187" y="935735"/>
                </a:lnTo>
                <a:lnTo>
                  <a:pt x="2823971" y="495299"/>
                </a:lnTo>
                <a:lnTo>
                  <a:pt x="2849879" y="548639"/>
                </a:lnTo>
                <a:lnTo>
                  <a:pt x="2845307" y="551687"/>
                </a:lnTo>
                <a:lnTo>
                  <a:pt x="1831847" y="1027175"/>
                </a:lnTo>
                <a:lnTo>
                  <a:pt x="1912619" y="1197863"/>
                </a:lnTo>
                <a:lnTo>
                  <a:pt x="1857755" y="12237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8" name="object 3168"/>
          <p:cNvSpPr/>
          <p:nvPr/>
        </p:nvSpPr>
        <p:spPr>
          <a:xfrm>
            <a:off x="4838702" y="2312924"/>
            <a:ext cx="3078479" cy="17449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9" name="object 3169"/>
          <p:cNvSpPr/>
          <p:nvPr/>
        </p:nvSpPr>
        <p:spPr>
          <a:xfrm>
            <a:off x="7104890" y="3829306"/>
            <a:ext cx="43180" cy="27940"/>
          </a:xfrm>
          <a:custGeom>
            <a:avLst/>
            <a:gdLst/>
            <a:ahLst/>
            <a:cxnLst/>
            <a:rect l="l" t="t" r="r" b="b"/>
            <a:pathLst>
              <a:path w="43179" h="27939">
                <a:moveTo>
                  <a:pt x="4571" y="27431"/>
                </a:moveTo>
                <a:lnTo>
                  <a:pt x="42671" y="9143"/>
                </a:lnTo>
                <a:lnTo>
                  <a:pt x="39623" y="0"/>
                </a:lnTo>
                <a:lnTo>
                  <a:pt x="4571" y="27431"/>
                </a:lnTo>
                <a:close/>
              </a:path>
              <a:path w="43179" h="27939">
                <a:moveTo>
                  <a:pt x="0" y="18287"/>
                </a:moveTo>
                <a:lnTo>
                  <a:pt x="4571" y="27431"/>
                </a:lnTo>
                <a:lnTo>
                  <a:pt x="39623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0" name="object 3170"/>
          <p:cNvSpPr/>
          <p:nvPr/>
        </p:nvSpPr>
        <p:spPr>
          <a:xfrm>
            <a:off x="7109458" y="3829306"/>
            <a:ext cx="38100" cy="27940"/>
          </a:xfrm>
          <a:custGeom>
            <a:avLst/>
            <a:gdLst/>
            <a:ahLst/>
            <a:cxnLst/>
            <a:rect l="l" t="t" r="r" b="b"/>
            <a:pathLst>
              <a:path w="38100" h="27939">
                <a:moveTo>
                  <a:pt x="38099" y="9143"/>
                </a:moveTo>
                <a:lnTo>
                  <a:pt x="35051" y="0"/>
                </a:lnTo>
                <a:lnTo>
                  <a:pt x="0" y="27431"/>
                </a:lnTo>
                <a:lnTo>
                  <a:pt x="38099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1" name="object 3171"/>
          <p:cNvSpPr/>
          <p:nvPr/>
        </p:nvSpPr>
        <p:spPr>
          <a:xfrm>
            <a:off x="7104888" y="3829306"/>
            <a:ext cx="40005" cy="27940"/>
          </a:xfrm>
          <a:custGeom>
            <a:avLst/>
            <a:gdLst/>
            <a:ahLst/>
            <a:cxnLst/>
            <a:rect l="l" t="t" r="r" b="b"/>
            <a:pathLst>
              <a:path w="40004" h="27939">
                <a:moveTo>
                  <a:pt x="39623" y="0"/>
                </a:moveTo>
                <a:lnTo>
                  <a:pt x="4571" y="27431"/>
                </a:lnTo>
                <a:lnTo>
                  <a:pt x="0" y="18287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2" name="object 3172"/>
          <p:cNvSpPr/>
          <p:nvPr/>
        </p:nvSpPr>
        <p:spPr>
          <a:xfrm>
            <a:off x="6518151" y="3672337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4" h="43179">
                <a:moveTo>
                  <a:pt x="0" y="3047"/>
                </a:moveTo>
                <a:lnTo>
                  <a:pt x="18287" y="42671"/>
                </a:lnTo>
                <a:lnTo>
                  <a:pt x="25907" y="38099"/>
                </a:lnTo>
                <a:lnTo>
                  <a:pt x="0" y="3047"/>
                </a:lnTo>
                <a:close/>
              </a:path>
              <a:path w="26034" h="43179">
                <a:moveTo>
                  <a:pt x="0" y="3047"/>
                </a:moveTo>
                <a:lnTo>
                  <a:pt x="25907" y="38099"/>
                </a:lnTo>
                <a:lnTo>
                  <a:pt x="7619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3" name="object 3173"/>
          <p:cNvSpPr/>
          <p:nvPr/>
        </p:nvSpPr>
        <p:spPr>
          <a:xfrm>
            <a:off x="6518151" y="3675382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4" h="40004">
                <a:moveTo>
                  <a:pt x="18287" y="39623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4" name="object 3174"/>
          <p:cNvSpPr/>
          <p:nvPr/>
        </p:nvSpPr>
        <p:spPr>
          <a:xfrm>
            <a:off x="6518151" y="3672337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4" h="38100">
                <a:moveTo>
                  <a:pt x="25907" y="38099"/>
                </a:moveTo>
                <a:lnTo>
                  <a:pt x="0" y="3047"/>
                </a:lnTo>
                <a:lnTo>
                  <a:pt x="7619" y="0"/>
                </a:lnTo>
                <a:lnTo>
                  <a:pt x="2590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5" name="object 3175"/>
          <p:cNvSpPr/>
          <p:nvPr/>
        </p:nvSpPr>
        <p:spPr>
          <a:xfrm>
            <a:off x="6463288" y="3554988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5" h="43179">
                <a:moveTo>
                  <a:pt x="0" y="3047"/>
                </a:moveTo>
                <a:lnTo>
                  <a:pt x="18287" y="42671"/>
                </a:lnTo>
                <a:lnTo>
                  <a:pt x="25907" y="38099"/>
                </a:lnTo>
                <a:lnTo>
                  <a:pt x="0" y="3047"/>
                </a:lnTo>
                <a:close/>
              </a:path>
              <a:path w="26035" h="43179">
                <a:moveTo>
                  <a:pt x="0" y="3047"/>
                </a:moveTo>
                <a:lnTo>
                  <a:pt x="25907" y="38099"/>
                </a:lnTo>
                <a:lnTo>
                  <a:pt x="7619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6" name="object 3176"/>
          <p:cNvSpPr/>
          <p:nvPr/>
        </p:nvSpPr>
        <p:spPr>
          <a:xfrm>
            <a:off x="6463288" y="3558033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5" h="40004">
                <a:moveTo>
                  <a:pt x="18287" y="39623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7" name="object 3177"/>
          <p:cNvSpPr/>
          <p:nvPr/>
        </p:nvSpPr>
        <p:spPr>
          <a:xfrm>
            <a:off x="6463288" y="3554988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5" h="38100">
                <a:moveTo>
                  <a:pt x="25907" y="38099"/>
                </a:moveTo>
                <a:lnTo>
                  <a:pt x="0" y="3047"/>
                </a:lnTo>
                <a:lnTo>
                  <a:pt x="7619" y="0"/>
                </a:lnTo>
                <a:lnTo>
                  <a:pt x="2590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8" name="object 3178"/>
          <p:cNvSpPr/>
          <p:nvPr/>
        </p:nvSpPr>
        <p:spPr>
          <a:xfrm>
            <a:off x="4831080" y="2146814"/>
            <a:ext cx="513586" cy="513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9" name="object 3179"/>
          <p:cNvSpPr/>
          <p:nvPr/>
        </p:nvSpPr>
        <p:spPr>
          <a:xfrm>
            <a:off x="4832603" y="214833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0" name="object 3180"/>
          <p:cNvSpPr/>
          <p:nvPr/>
        </p:nvSpPr>
        <p:spPr>
          <a:xfrm>
            <a:off x="4916424" y="3410203"/>
            <a:ext cx="3299460" cy="19141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1" name="object 3181"/>
          <p:cNvSpPr/>
          <p:nvPr/>
        </p:nvSpPr>
        <p:spPr>
          <a:xfrm>
            <a:off x="5593078" y="3766822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2" name="object 3182"/>
          <p:cNvSpPr/>
          <p:nvPr/>
        </p:nvSpPr>
        <p:spPr>
          <a:xfrm>
            <a:off x="4983479" y="3800347"/>
            <a:ext cx="394970" cy="394970"/>
          </a:xfrm>
          <a:custGeom>
            <a:avLst/>
            <a:gdLst/>
            <a:ahLst/>
            <a:cxnLst/>
            <a:rect l="l" t="t" r="r" b="b"/>
            <a:pathLst>
              <a:path w="394970" h="394970">
                <a:moveTo>
                  <a:pt x="394715" y="197357"/>
                </a:moveTo>
                <a:lnTo>
                  <a:pt x="388980" y="149930"/>
                </a:lnTo>
                <a:lnTo>
                  <a:pt x="372687" y="106660"/>
                </a:lnTo>
                <a:lnTo>
                  <a:pt x="347208" y="68919"/>
                </a:lnTo>
                <a:lnTo>
                  <a:pt x="313915" y="38078"/>
                </a:lnTo>
                <a:lnTo>
                  <a:pt x="274178" y="15509"/>
                </a:lnTo>
                <a:lnTo>
                  <a:pt x="229370" y="2583"/>
                </a:lnTo>
                <a:lnTo>
                  <a:pt x="197357" y="0"/>
                </a:lnTo>
                <a:lnTo>
                  <a:pt x="181171" y="654"/>
                </a:lnTo>
                <a:lnTo>
                  <a:pt x="134977" y="10061"/>
                </a:lnTo>
                <a:lnTo>
                  <a:pt x="93398" y="29568"/>
                </a:lnTo>
                <a:lnTo>
                  <a:pt x="57804" y="57804"/>
                </a:lnTo>
                <a:lnTo>
                  <a:pt x="29568" y="93398"/>
                </a:lnTo>
                <a:lnTo>
                  <a:pt x="10061" y="134977"/>
                </a:lnTo>
                <a:lnTo>
                  <a:pt x="654" y="181171"/>
                </a:lnTo>
                <a:lnTo>
                  <a:pt x="0" y="197357"/>
                </a:lnTo>
                <a:lnTo>
                  <a:pt x="654" y="213544"/>
                </a:lnTo>
                <a:lnTo>
                  <a:pt x="10061" y="259738"/>
                </a:lnTo>
                <a:lnTo>
                  <a:pt x="29568" y="301317"/>
                </a:lnTo>
                <a:lnTo>
                  <a:pt x="57804" y="336911"/>
                </a:lnTo>
                <a:lnTo>
                  <a:pt x="93398" y="365147"/>
                </a:lnTo>
                <a:lnTo>
                  <a:pt x="134977" y="384654"/>
                </a:lnTo>
                <a:lnTo>
                  <a:pt x="181171" y="394061"/>
                </a:lnTo>
                <a:lnTo>
                  <a:pt x="197357" y="394715"/>
                </a:lnTo>
                <a:lnTo>
                  <a:pt x="213544" y="394061"/>
                </a:lnTo>
                <a:lnTo>
                  <a:pt x="259738" y="384654"/>
                </a:lnTo>
                <a:lnTo>
                  <a:pt x="301317" y="365147"/>
                </a:lnTo>
                <a:lnTo>
                  <a:pt x="336911" y="336911"/>
                </a:lnTo>
                <a:lnTo>
                  <a:pt x="365147" y="301317"/>
                </a:lnTo>
                <a:lnTo>
                  <a:pt x="384654" y="259738"/>
                </a:lnTo>
                <a:lnTo>
                  <a:pt x="394061" y="213544"/>
                </a:lnTo>
                <a:lnTo>
                  <a:pt x="394715" y="1973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3" name="object 3183"/>
          <p:cNvSpPr/>
          <p:nvPr/>
        </p:nvSpPr>
        <p:spPr>
          <a:xfrm>
            <a:off x="4916425" y="4815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507491" y="253745"/>
                </a:moveTo>
                <a:lnTo>
                  <a:pt x="504170" y="212587"/>
                </a:lnTo>
                <a:lnTo>
                  <a:pt x="494555" y="173542"/>
                </a:lnTo>
                <a:lnTo>
                  <a:pt x="479169" y="137135"/>
                </a:lnTo>
                <a:lnTo>
                  <a:pt x="458533" y="103886"/>
                </a:lnTo>
                <a:lnTo>
                  <a:pt x="433171" y="74320"/>
                </a:lnTo>
                <a:lnTo>
                  <a:pt x="403605" y="48958"/>
                </a:lnTo>
                <a:lnTo>
                  <a:pt x="370356" y="28322"/>
                </a:lnTo>
                <a:lnTo>
                  <a:pt x="333949" y="12936"/>
                </a:lnTo>
                <a:lnTo>
                  <a:pt x="294904" y="3321"/>
                </a:lnTo>
                <a:lnTo>
                  <a:pt x="253745" y="0"/>
                </a:lnTo>
                <a:lnTo>
                  <a:pt x="232934" y="841"/>
                </a:lnTo>
                <a:lnTo>
                  <a:pt x="192767" y="7374"/>
                </a:lnTo>
                <a:lnTo>
                  <a:pt x="154976" y="19940"/>
                </a:lnTo>
                <a:lnTo>
                  <a:pt x="120083" y="38016"/>
                </a:lnTo>
                <a:lnTo>
                  <a:pt x="88610" y="61081"/>
                </a:lnTo>
                <a:lnTo>
                  <a:pt x="61081" y="88610"/>
                </a:lnTo>
                <a:lnTo>
                  <a:pt x="38016" y="120083"/>
                </a:lnTo>
                <a:lnTo>
                  <a:pt x="19940" y="154976"/>
                </a:lnTo>
                <a:lnTo>
                  <a:pt x="7374" y="192767"/>
                </a:lnTo>
                <a:lnTo>
                  <a:pt x="841" y="232934"/>
                </a:lnTo>
                <a:lnTo>
                  <a:pt x="0" y="253745"/>
                </a:lnTo>
                <a:lnTo>
                  <a:pt x="841" y="274557"/>
                </a:lnTo>
                <a:lnTo>
                  <a:pt x="7374" y="314724"/>
                </a:lnTo>
                <a:lnTo>
                  <a:pt x="19940" y="352515"/>
                </a:lnTo>
                <a:lnTo>
                  <a:pt x="38016" y="387408"/>
                </a:lnTo>
                <a:lnTo>
                  <a:pt x="61081" y="418881"/>
                </a:lnTo>
                <a:lnTo>
                  <a:pt x="88610" y="446410"/>
                </a:lnTo>
                <a:lnTo>
                  <a:pt x="120083" y="469475"/>
                </a:lnTo>
                <a:lnTo>
                  <a:pt x="154976" y="487551"/>
                </a:lnTo>
                <a:lnTo>
                  <a:pt x="192767" y="500117"/>
                </a:lnTo>
                <a:lnTo>
                  <a:pt x="232934" y="506650"/>
                </a:lnTo>
                <a:lnTo>
                  <a:pt x="253745" y="507491"/>
                </a:lnTo>
                <a:lnTo>
                  <a:pt x="274557" y="506650"/>
                </a:lnTo>
                <a:lnTo>
                  <a:pt x="314724" y="500117"/>
                </a:lnTo>
                <a:lnTo>
                  <a:pt x="352515" y="487551"/>
                </a:lnTo>
                <a:lnTo>
                  <a:pt x="387408" y="469475"/>
                </a:lnTo>
                <a:lnTo>
                  <a:pt x="418881" y="446410"/>
                </a:lnTo>
                <a:lnTo>
                  <a:pt x="446410" y="418881"/>
                </a:lnTo>
                <a:lnTo>
                  <a:pt x="469475" y="387408"/>
                </a:lnTo>
                <a:lnTo>
                  <a:pt x="487551" y="352515"/>
                </a:lnTo>
                <a:lnTo>
                  <a:pt x="500117" y="314724"/>
                </a:lnTo>
                <a:lnTo>
                  <a:pt x="506650" y="274557"/>
                </a:lnTo>
                <a:lnTo>
                  <a:pt x="507491" y="2537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4" name="object 3184"/>
          <p:cNvSpPr/>
          <p:nvPr/>
        </p:nvSpPr>
        <p:spPr>
          <a:xfrm>
            <a:off x="6281303" y="459902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5" name="object 3185"/>
          <p:cNvSpPr/>
          <p:nvPr/>
        </p:nvSpPr>
        <p:spPr>
          <a:xfrm>
            <a:off x="6349884" y="45670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6" name="object 3186"/>
          <p:cNvSpPr/>
          <p:nvPr/>
        </p:nvSpPr>
        <p:spPr>
          <a:xfrm>
            <a:off x="6418464" y="453501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7" name="object 3187"/>
          <p:cNvSpPr/>
          <p:nvPr/>
        </p:nvSpPr>
        <p:spPr>
          <a:xfrm>
            <a:off x="6487041" y="4388487"/>
            <a:ext cx="84456" cy="146686"/>
          </a:xfrm>
          <a:custGeom>
            <a:avLst/>
            <a:gdLst/>
            <a:ahLst/>
            <a:cxnLst/>
            <a:rect l="l" t="t" r="r" b="b"/>
            <a:pathLst>
              <a:path w="84454" h="146685">
                <a:moveTo>
                  <a:pt x="0" y="146378"/>
                </a:moveTo>
                <a:lnTo>
                  <a:pt x="39073" y="138147"/>
                </a:lnTo>
                <a:lnTo>
                  <a:pt x="69394" y="113170"/>
                </a:lnTo>
                <a:lnTo>
                  <a:pt x="83583" y="74341"/>
                </a:lnTo>
                <a:lnTo>
                  <a:pt x="84415" y="61431"/>
                </a:lnTo>
                <a:lnTo>
                  <a:pt x="83558" y="49164"/>
                </a:lnTo>
                <a:lnTo>
                  <a:pt x="81088" y="37614"/>
                </a:lnTo>
                <a:lnTo>
                  <a:pt x="77082" y="26850"/>
                </a:lnTo>
                <a:lnTo>
                  <a:pt x="71615" y="16945"/>
                </a:lnTo>
                <a:lnTo>
                  <a:pt x="64764" y="7971"/>
                </a:lnTo>
                <a:lnTo>
                  <a:pt x="566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8" name="object 3188"/>
          <p:cNvSpPr/>
          <p:nvPr/>
        </p:nvSpPr>
        <p:spPr>
          <a:xfrm>
            <a:off x="6507575" y="43178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9" name="object 3189"/>
          <p:cNvSpPr/>
          <p:nvPr/>
        </p:nvSpPr>
        <p:spPr>
          <a:xfrm>
            <a:off x="6475573" y="424925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0" name="object 3190"/>
          <p:cNvSpPr/>
          <p:nvPr/>
        </p:nvSpPr>
        <p:spPr>
          <a:xfrm>
            <a:off x="6443566" y="418067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1" name="object 3191"/>
          <p:cNvSpPr/>
          <p:nvPr/>
        </p:nvSpPr>
        <p:spPr>
          <a:xfrm>
            <a:off x="6411563" y="411209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2" name="object 3192"/>
          <p:cNvSpPr/>
          <p:nvPr/>
        </p:nvSpPr>
        <p:spPr>
          <a:xfrm>
            <a:off x="6379561" y="404351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3" name="object 3193"/>
          <p:cNvSpPr/>
          <p:nvPr/>
        </p:nvSpPr>
        <p:spPr>
          <a:xfrm>
            <a:off x="6347554" y="39749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4" name="object 3194"/>
          <p:cNvSpPr/>
          <p:nvPr/>
        </p:nvSpPr>
        <p:spPr>
          <a:xfrm>
            <a:off x="6315551" y="390635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5" name="object 3195"/>
          <p:cNvSpPr/>
          <p:nvPr/>
        </p:nvSpPr>
        <p:spPr>
          <a:xfrm>
            <a:off x="6283549" y="383777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6" name="object 3196"/>
          <p:cNvSpPr/>
          <p:nvPr/>
        </p:nvSpPr>
        <p:spPr>
          <a:xfrm>
            <a:off x="6251542" y="377072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7" name="object 3197"/>
          <p:cNvSpPr/>
          <p:nvPr/>
        </p:nvSpPr>
        <p:spPr>
          <a:xfrm>
            <a:off x="6219539" y="37021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8" name="object 3198"/>
          <p:cNvSpPr/>
          <p:nvPr/>
        </p:nvSpPr>
        <p:spPr>
          <a:xfrm>
            <a:off x="6187537" y="363356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9" name="object 3199"/>
          <p:cNvSpPr/>
          <p:nvPr/>
        </p:nvSpPr>
        <p:spPr>
          <a:xfrm>
            <a:off x="6155530" y="356498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0" name="object 3200"/>
          <p:cNvSpPr/>
          <p:nvPr/>
        </p:nvSpPr>
        <p:spPr>
          <a:xfrm>
            <a:off x="6122002" y="349640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1" name="object 3201"/>
          <p:cNvSpPr/>
          <p:nvPr/>
        </p:nvSpPr>
        <p:spPr>
          <a:xfrm>
            <a:off x="5956486" y="3411000"/>
            <a:ext cx="165735" cy="143510"/>
          </a:xfrm>
          <a:custGeom>
            <a:avLst/>
            <a:gdLst/>
            <a:ahLst/>
            <a:cxnLst/>
            <a:rect l="l" t="t" r="r" b="b"/>
            <a:pathLst>
              <a:path w="165735" h="143510">
                <a:moveTo>
                  <a:pt x="165370" y="85175"/>
                </a:moveTo>
                <a:lnTo>
                  <a:pt x="156921" y="45649"/>
                </a:lnTo>
                <a:lnTo>
                  <a:pt x="131529" y="15309"/>
                </a:lnTo>
                <a:lnTo>
                  <a:pt x="93674" y="565"/>
                </a:lnTo>
                <a:lnTo>
                  <a:pt x="80384" y="0"/>
                </a:lnTo>
                <a:lnTo>
                  <a:pt x="67616" y="1261"/>
                </a:lnTo>
                <a:lnTo>
                  <a:pt x="24524" y="22741"/>
                </a:lnTo>
                <a:lnTo>
                  <a:pt x="1418" y="66906"/>
                </a:lnTo>
                <a:lnTo>
                  <a:pt x="0" y="79267"/>
                </a:lnTo>
                <a:lnTo>
                  <a:pt x="318" y="91389"/>
                </a:lnTo>
                <a:lnTo>
                  <a:pt x="2317" y="103126"/>
                </a:lnTo>
                <a:lnTo>
                  <a:pt x="5943" y="114331"/>
                </a:lnTo>
                <a:lnTo>
                  <a:pt x="11140" y="124858"/>
                </a:lnTo>
                <a:lnTo>
                  <a:pt x="17852" y="134561"/>
                </a:lnTo>
                <a:lnTo>
                  <a:pt x="26024" y="1432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2" name="object 3202"/>
          <p:cNvSpPr/>
          <p:nvPr/>
        </p:nvSpPr>
        <p:spPr>
          <a:xfrm>
            <a:off x="5987847" y="355892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3" name="object 3203"/>
          <p:cNvSpPr/>
          <p:nvPr/>
        </p:nvSpPr>
        <p:spPr>
          <a:xfrm>
            <a:off x="6021375" y="362750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4" name="object 3204"/>
          <p:cNvSpPr/>
          <p:nvPr/>
        </p:nvSpPr>
        <p:spPr>
          <a:xfrm>
            <a:off x="6053382" y="369608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5" name="object 3205"/>
          <p:cNvSpPr/>
          <p:nvPr/>
        </p:nvSpPr>
        <p:spPr>
          <a:xfrm>
            <a:off x="6085384" y="376466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6" name="object 3206"/>
          <p:cNvSpPr/>
          <p:nvPr/>
        </p:nvSpPr>
        <p:spPr>
          <a:xfrm>
            <a:off x="6117387" y="383324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7" name="object 3207"/>
          <p:cNvSpPr/>
          <p:nvPr/>
        </p:nvSpPr>
        <p:spPr>
          <a:xfrm>
            <a:off x="6149394" y="390030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8" name="object 3208"/>
          <p:cNvSpPr/>
          <p:nvPr/>
        </p:nvSpPr>
        <p:spPr>
          <a:xfrm>
            <a:off x="6181396" y="39688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9" name="object 3209"/>
          <p:cNvSpPr/>
          <p:nvPr/>
        </p:nvSpPr>
        <p:spPr>
          <a:xfrm>
            <a:off x="6213399" y="403746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0" name="object 3210"/>
          <p:cNvSpPr/>
          <p:nvPr/>
        </p:nvSpPr>
        <p:spPr>
          <a:xfrm>
            <a:off x="6245406" y="41060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1" name="object 3211"/>
          <p:cNvSpPr/>
          <p:nvPr/>
        </p:nvSpPr>
        <p:spPr>
          <a:xfrm>
            <a:off x="6277408" y="417462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2" name="object 3212"/>
          <p:cNvSpPr/>
          <p:nvPr/>
        </p:nvSpPr>
        <p:spPr>
          <a:xfrm>
            <a:off x="6309411" y="4243206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3" name="object 3213"/>
          <p:cNvSpPr/>
          <p:nvPr/>
        </p:nvSpPr>
        <p:spPr>
          <a:xfrm>
            <a:off x="6341418" y="43117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4" name="object 3214"/>
          <p:cNvSpPr/>
          <p:nvPr/>
        </p:nvSpPr>
        <p:spPr>
          <a:xfrm>
            <a:off x="6373424" y="438036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528" y="12711"/>
                </a:lnTo>
                <a:lnTo>
                  <a:pt x="2986" y="251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5" name="object 3215"/>
          <p:cNvSpPr/>
          <p:nvPr/>
        </p:nvSpPr>
        <p:spPr>
          <a:xfrm>
            <a:off x="6360072" y="4411890"/>
            <a:ext cx="20320" cy="16509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47" y="0"/>
                </a:moveTo>
                <a:lnTo>
                  <a:pt x="9301" y="7208"/>
                </a:lnTo>
                <a:lnTo>
                  <a:pt x="0" y="15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6" name="object 3216"/>
          <p:cNvSpPr/>
          <p:nvPr/>
        </p:nvSpPr>
        <p:spPr>
          <a:xfrm>
            <a:off x="6287356" y="443286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7" name="object 3217"/>
          <p:cNvSpPr/>
          <p:nvPr/>
        </p:nvSpPr>
        <p:spPr>
          <a:xfrm>
            <a:off x="6218777" y="446486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8" name="object 3218"/>
          <p:cNvSpPr/>
          <p:nvPr/>
        </p:nvSpPr>
        <p:spPr>
          <a:xfrm>
            <a:off x="6150197" y="4496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9" name="object 3219"/>
          <p:cNvSpPr/>
          <p:nvPr/>
        </p:nvSpPr>
        <p:spPr>
          <a:xfrm>
            <a:off x="6064791" y="452887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10" h="165735">
                <a:moveTo>
                  <a:pt x="85176" y="0"/>
                </a:moveTo>
                <a:lnTo>
                  <a:pt x="45649" y="8449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6"/>
                </a:lnTo>
                <a:lnTo>
                  <a:pt x="1261" y="97753"/>
                </a:lnTo>
                <a:lnTo>
                  <a:pt x="22741" y="140845"/>
                </a:lnTo>
                <a:lnTo>
                  <a:pt x="66906" y="163952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1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0" name="object 3220"/>
          <p:cNvSpPr/>
          <p:nvPr/>
        </p:nvSpPr>
        <p:spPr>
          <a:xfrm>
            <a:off x="6212724" y="463102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1" name="object 3221"/>
          <p:cNvSpPr/>
          <p:nvPr/>
        </p:nvSpPr>
        <p:spPr>
          <a:xfrm>
            <a:off x="7649855" y="395589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2" name="object 3222"/>
          <p:cNvSpPr/>
          <p:nvPr/>
        </p:nvSpPr>
        <p:spPr>
          <a:xfrm>
            <a:off x="7718435" y="392388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3" name="object 3223"/>
          <p:cNvSpPr/>
          <p:nvPr/>
        </p:nvSpPr>
        <p:spPr>
          <a:xfrm>
            <a:off x="7787016" y="389188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4" name="object 3224"/>
          <p:cNvSpPr/>
          <p:nvPr/>
        </p:nvSpPr>
        <p:spPr>
          <a:xfrm>
            <a:off x="7855594" y="385988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5" name="object 3225"/>
          <p:cNvSpPr/>
          <p:nvPr/>
        </p:nvSpPr>
        <p:spPr>
          <a:xfrm>
            <a:off x="7924176" y="38278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6" name="object 3226"/>
          <p:cNvSpPr/>
          <p:nvPr/>
        </p:nvSpPr>
        <p:spPr>
          <a:xfrm>
            <a:off x="7992755" y="379587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7" name="object 3227"/>
          <p:cNvSpPr/>
          <p:nvPr/>
        </p:nvSpPr>
        <p:spPr>
          <a:xfrm>
            <a:off x="8061335" y="3763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8" name="object 3228"/>
          <p:cNvSpPr/>
          <p:nvPr/>
        </p:nvSpPr>
        <p:spPr>
          <a:xfrm>
            <a:off x="8070269" y="359835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58117" y="165370"/>
                </a:moveTo>
                <a:lnTo>
                  <a:pt x="97644" y="156921"/>
                </a:lnTo>
                <a:lnTo>
                  <a:pt x="127983" y="131530"/>
                </a:lnTo>
                <a:lnTo>
                  <a:pt x="142727" y="93675"/>
                </a:lnTo>
                <a:lnTo>
                  <a:pt x="143293" y="80384"/>
                </a:lnTo>
                <a:lnTo>
                  <a:pt x="142031" y="67617"/>
                </a:lnTo>
                <a:lnTo>
                  <a:pt x="120552" y="24525"/>
                </a:lnTo>
                <a:lnTo>
                  <a:pt x="76387" y="1418"/>
                </a:lnTo>
                <a:lnTo>
                  <a:pt x="64025" y="0"/>
                </a:lnTo>
                <a:lnTo>
                  <a:pt x="51903" y="318"/>
                </a:lnTo>
                <a:lnTo>
                  <a:pt x="40167" y="2317"/>
                </a:lnTo>
                <a:lnTo>
                  <a:pt x="28962" y="5943"/>
                </a:lnTo>
                <a:lnTo>
                  <a:pt x="18435" y="11140"/>
                </a:lnTo>
                <a:lnTo>
                  <a:pt x="8732" y="17852"/>
                </a:lnTo>
                <a:lnTo>
                  <a:pt x="0" y="260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9" name="object 3229"/>
          <p:cNvSpPr/>
          <p:nvPr/>
        </p:nvSpPr>
        <p:spPr>
          <a:xfrm>
            <a:off x="7998808" y="36297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0" name="object 3230"/>
          <p:cNvSpPr/>
          <p:nvPr/>
        </p:nvSpPr>
        <p:spPr>
          <a:xfrm>
            <a:off x="7930229" y="36617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1" name="object 3231"/>
          <p:cNvSpPr/>
          <p:nvPr/>
        </p:nvSpPr>
        <p:spPr>
          <a:xfrm>
            <a:off x="7861649" y="369371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2" name="object 3232"/>
          <p:cNvSpPr/>
          <p:nvPr/>
        </p:nvSpPr>
        <p:spPr>
          <a:xfrm>
            <a:off x="7793069" y="372572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3" name="object 3233"/>
          <p:cNvSpPr/>
          <p:nvPr/>
        </p:nvSpPr>
        <p:spPr>
          <a:xfrm>
            <a:off x="7724489" y="375772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4" name="object 3234"/>
          <p:cNvSpPr/>
          <p:nvPr/>
        </p:nvSpPr>
        <p:spPr>
          <a:xfrm>
            <a:off x="7655908" y="378973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5" name="object 3235"/>
          <p:cNvSpPr/>
          <p:nvPr/>
        </p:nvSpPr>
        <p:spPr>
          <a:xfrm>
            <a:off x="7587329" y="382173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6" name="object 3236"/>
          <p:cNvSpPr/>
          <p:nvPr/>
        </p:nvSpPr>
        <p:spPr>
          <a:xfrm>
            <a:off x="7518749" y="385374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7" name="object 3237"/>
          <p:cNvSpPr/>
          <p:nvPr/>
        </p:nvSpPr>
        <p:spPr>
          <a:xfrm>
            <a:off x="7450169" y="388574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8" name="object 3238"/>
          <p:cNvSpPr/>
          <p:nvPr/>
        </p:nvSpPr>
        <p:spPr>
          <a:xfrm>
            <a:off x="7381589" y="391774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9" name="object 3239"/>
          <p:cNvSpPr/>
          <p:nvPr/>
        </p:nvSpPr>
        <p:spPr>
          <a:xfrm>
            <a:off x="7313008" y="39512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0" name="object 3240"/>
          <p:cNvSpPr/>
          <p:nvPr/>
        </p:nvSpPr>
        <p:spPr>
          <a:xfrm>
            <a:off x="7245953" y="398327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1" name="object 3241"/>
          <p:cNvSpPr/>
          <p:nvPr/>
        </p:nvSpPr>
        <p:spPr>
          <a:xfrm>
            <a:off x="7177373" y="401528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2" name="object 3242"/>
          <p:cNvSpPr/>
          <p:nvPr/>
        </p:nvSpPr>
        <p:spPr>
          <a:xfrm>
            <a:off x="7108794" y="404728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3" name="object 3243"/>
          <p:cNvSpPr/>
          <p:nvPr/>
        </p:nvSpPr>
        <p:spPr>
          <a:xfrm>
            <a:off x="7040212" y="407929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4" name="object 3244"/>
          <p:cNvSpPr/>
          <p:nvPr/>
        </p:nvSpPr>
        <p:spPr>
          <a:xfrm>
            <a:off x="6971633" y="41112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5" name="object 3245"/>
          <p:cNvSpPr/>
          <p:nvPr/>
        </p:nvSpPr>
        <p:spPr>
          <a:xfrm>
            <a:off x="6903053" y="414330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6" name="object 3246"/>
          <p:cNvSpPr/>
          <p:nvPr/>
        </p:nvSpPr>
        <p:spPr>
          <a:xfrm>
            <a:off x="6834473" y="41753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7" name="object 3247"/>
          <p:cNvSpPr/>
          <p:nvPr/>
        </p:nvSpPr>
        <p:spPr>
          <a:xfrm>
            <a:off x="6765893" y="420730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8" name="object 3248"/>
          <p:cNvSpPr/>
          <p:nvPr/>
        </p:nvSpPr>
        <p:spPr>
          <a:xfrm>
            <a:off x="6697313" y="42393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9" name="object 3249"/>
          <p:cNvSpPr/>
          <p:nvPr/>
        </p:nvSpPr>
        <p:spPr>
          <a:xfrm>
            <a:off x="6611907" y="4271320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85175" y="0"/>
                </a:moveTo>
                <a:lnTo>
                  <a:pt x="45649" y="8448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5"/>
                </a:lnTo>
                <a:lnTo>
                  <a:pt x="1261" y="97752"/>
                </a:lnTo>
                <a:lnTo>
                  <a:pt x="22741" y="140845"/>
                </a:lnTo>
                <a:lnTo>
                  <a:pt x="66906" y="163951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0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0" name="object 3250"/>
          <p:cNvSpPr/>
          <p:nvPr/>
        </p:nvSpPr>
        <p:spPr>
          <a:xfrm>
            <a:off x="6759840" y="43734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1" name="object 3251"/>
          <p:cNvSpPr/>
          <p:nvPr/>
        </p:nvSpPr>
        <p:spPr>
          <a:xfrm>
            <a:off x="6828419" y="434146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2" name="object 3252"/>
          <p:cNvSpPr/>
          <p:nvPr/>
        </p:nvSpPr>
        <p:spPr>
          <a:xfrm>
            <a:off x="6896999" y="430945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3" name="object 3253"/>
          <p:cNvSpPr/>
          <p:nvPr/>
        </p:nvSpPr>
        <p:spPr>
          <a:xfrm>
            <a:off x="6965580" y="427745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4" name="object 3254"/>
          <p:cNvSpPr/>
          <p:nvPr/>
        </p:nvSpPr>
        <p:spPr>
          <a:xfrm>
            <a:off x="7034159" y="424545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5" name="object 3255"/>
          <p:cNvSpPr/>
          <p:nvPr/>
        </p:nvSpPr>
        <p:spPr>
          <a:xfrm>
            <a:off x="7102740" y="421344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6" name="object 3256"/>
          <p:cNvSpPr/>
          <p:nvPr/>
        </p:nvSpPr>
        <p:spPr>
          <a:xfrm>
            <a:off x="7171319" y="418144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7" name="object 3257"/>
          <p:cNvSpPr/>
          <p:nvPr/>
        </p:nvSpPr>
        <p:spPr>
          <a:xfrm>
            <a:off x="7239900" y="414943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8" name="object 3258"/>
          <p:cNvSpPr/>
          <p:nvPr/>
        </p:nvSpPr>
        <p:spPr>
          <a:xfrm>
            <a:off x="7308480" y="411743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9" name="object 3259"/>
          <p:cNvSpPr/>
          <p:nvPr/>
        </p:nvSpPr>
        <p:spPr>
          <a:xfrm>
            <a:off x="7375535" y="408543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0" name="object 3260"/>
          <p:cNvSpPr/>
          <p:nvPr/>
        </p:nvSpPr>
        <p:spPr>
          <a:xfrm>
            <a:off x="7444116" y="40519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1" name="object 3261"/>
          <p:cNvSpPr/>
          <p:nvPr/>
        </p:nvSpPr>
        <p:spPr>
          <a:xfrm>
            <a:off x="7512694" y="401989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2" name="object 3262"/>
          <p:cNvSpPr/>
          <p:nvPr/>
        </p:nvSpPr>
        <p:spPr>
          <a:xfrm>
            <a:off x="7581276" y="39878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3" name="object 3263"/>
          <p:cNvSpPr txBox="1"/>
          <p:nvPr/>
        </p:nvSpPr>
        <p:spPr>
          <a:xfrm>
            <a:off x="13745973" y="731065"/>
            <a:ext cx="88836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060"/>
              </a:lnSpc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  <a:p>
            <a:pPr marR="85706" algn="r">
              <a:lnSpc>
                <a:spcPts val="220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64" name="object 3264"/>
          <p:cNvSpPr txBox="1"/>
          <p:nvPr/>
        </p:nvSpPr>
        <p:spPr>
          <a:xfrm>
            <a:off x="13031215" y="372723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65" name="object 3265"/>
          <p:cNvSpPr txBox="1"/>
          <p:nvPr/>
        </p:nvSpPr>
        <p:spPr>
          <a:xfrm>
            <a:off x="12500864" y="34544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66" name="object 3266"/>
          <p:cNvSpPr txBox="1"/>
          <p:nvPr/>
        </p:nvSpPr>
        <p:spPr>
          <a:xfrm>
            <a:off x="13735304" y="231600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67" name="object 3267"/>
          <p:cNvSpPr txBox="1"/>
          <p:nvPr/>
        </p:nvSpPr>
        <p:spPr>
          <a:xfrm>
            <a:off x="6019291" y="10434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68" name="object 3268"/>
          <p:cNvSpPr txBox="1"/>
          <p:nvPr/>
        </p:nvSpPr>
        <p:spPr>
          <a:xfrm>
            <a:off x="14238228" y="511604"/>
            <a:ext cx="3498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11000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69" name="object 3269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0" name="object 3270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1" name="object 3271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2" name="object 3272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3" name="object 3273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4" name="object 3274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5" name="object 3275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6" name="object 3276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7" name="object 3277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8" name="object 3278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9" name="object 327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0" name="object 3280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1" name="object 3281"/>
          <p:cNvSpPr txBox="1"/>
          <p:nvPr/>
        </p:nvSpPr>
        <p:spPr>
          <a:xfrm>
            <a:off x="8962135" y="462361"/>
            <a:ext cx="4927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situatie | voorstel bebouwing GBS fase 2 (30% groen)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83" name="object 3283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84" name="object 3284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82" name="object 3282"/>
          <p:cNvSpPr txBox="1"/>
          <p:nvPr/>
        </p:nvSpPr>
        <p:spPr>
          <a:xfrm>
            <a:off x="499367" y="460836"/>
            <a:ext cx="64858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GBS 't Populiertje (op basis van masterplan ESSA 2016)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68472" y="3664712"/>
            <a:ext cx="3622547" cy="3691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1855" y="866654"/>
            <a:ext cx="4110228" cy="4148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08481" y="866649"/>
            <a:ext cx="106680" cy="198119"/>
          </a:xfrm>
          <a:custGeom>
            <a:avLst/>
            <a:gdLst/>
            <a:ahLst/>
            <a:cxnLst/>
            <a:rect l="l" t="t" r="r" b="b"/>
            <a:pathLst>
              <a:path w="106680" h="198119">
                <a:moveTo>
                  <a:pt x="71627" y="0"/>
                </a:moveTo>
                <a:lnTo>
                  <a:pt x="0" y="146303"/>
                </a:lnTo>
                <a:lnTo>
                  <a:pt x="86867" y="187451"/>
                </a:lnTo>
                <a:lnTo>
                  <a:pt x="10667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90708" y="866013"/>
            <a:ext cx="797559" cy="927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77305" y="866649"/>
            <a:ext cx="215265" cy="26033"/>
          </a:xfrm>
          <a:custGeom>
            <a:avLst/>
            <a:gdLst/>
            <a:ahLst/>
            <a:cxnLst/>
            <a:rect l="l" t="t" r="r" b="b"/>
            <a:pathLst>
              <a:path w="215265" h="26034">
                <a:moveTo>
                  <a:pt x="0" y="25907"/>
                </a:moveTo>
                <a:lnTo>
                  <a:pt x="214883" y="25907"/>
                </a:lnTo>
                <a:lnTo>
                  <a:pt x="57911" y="0"/>
                </a:lnTo>
                <a:lnTo>
                  <a:pt x="0" y="25907"/>
                </a:lnTo>
                <a:close/>
              </a:path>
              <a:path w="215265" h="26034">
                <a:moveTo>
                  <a:pt x="57911" y="0"/>
                </a:moveTo>
                <a:lnTo>
                  <a:pt x="214883" y="25907"/>
                </a:lnTo>
                <a:lnTo>
                  <a:pt x="198119" y="0"/>
                </a:lnTo>
                <a:lnTo>
                  <a:pt x="579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7305" y="866649"/>
            <a:ext cx="215265" cy="26033"/>
          </a:xfrm>
          <a:custGeom>
            <a:avLst/>
            <a:gdLst/>
            <a:ahLst/>
            <a:cxnLst/>
            <a:rect l="l" t="t" r="r" b="b"/>
            <a:pathLst>
              <a:path w="215265" h="26034">
                <a:moveTo>
                  <a:pt x="0" y="25907"/>
                </a:moveTo>
                <a:lnTo>
                  <a:pt x="214883" y="25907"/>
                </a:lnTo>
                <a:lnTo>
                  <a:pt x="57911" y="0"/>
                </a:lnTo>
                <a:lnTo>
                  <a:pt x="0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35211" y="866649"/>
            <a:ext cx="157480" cy="26033"/>
          </a:xfrm>
          <a:custGeom>
            <a:avLst/>
            <a:gdLst/>
            <a:ahLst/>
            <a:cxnLst/>
            <a:rect l="l" t="t" r="r" b="b"/>
            <a:pathLst>
              <a:path w="157479" h="26034">
                <a:moveTo>
                  <a:pt x="156971" y="25907"/>
                </a:moveTo>
                <a:lnTo>
                  <a:pt x="0" y="0"/>
                </a:lnTo>
                <a:lnTo>
                  <a:pt x="140207" y="0"/>
                </a:lnTo>
                <a:lnTo>
                  <a:pt x="156971" y="2590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5420" y="866649"/>
            <a:ext cx="17145" cy="26033"/>
          </a:xfrm>
          <a:custGeom>
            <a:avLst/>
            <a:gdLst/>
            <a:ahLst/>
            <a:cxnLst/>
            <a:rect l="l" t="t" r="r" b="b"/>
            <a:pathLst>
              <a:path w="17145" h="26034">
                <a:moveTo>
                  <a:pt x="0" y="0"/>
                </a:moveTo>
                <a:lnTo>
                  <a:pt x="16763" y="2590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75420" y="866649"/>
            <a:ext cx="17145" cy="26033"/>
          </a:xfrm>
          <a:custGeom>
            <a:avLst/>
            <a:gdLst/>
            <a:ahLst/>
            <a:cxnLst/>
            <a:rect l="l" t="t" r="r" b="b"/>
            <a:pathLst>
              <a:path w="17145" h="26034">
                <a:moveTo>
                  <a:pt x="0" y="0"/>
                </a:moveTo>
                <a:lnTo>
                  <a:pt x="4571" y="0"/>
                </a:lnTo>
                <a:lnTo>
                  <a:pt x="16763" y="259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77305" y="899413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77305" y="892562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214883" y="0"/>
                </a:moveTo>
                <a:lnTo>
                  <a:pt x="0" y="0"/>
                </a:lnTo>
                <a:lnTo>
                  <a:pt x="220979" y="13715"/>
                </a:lnTo>
                <a:lnTo>
                  <a:pt x="2148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77305" y="892562"/>
            <a:ext cx="220979" cy="13969"/>
          </a:xfrm>
          <a:custGeom>
            <a:avLst/>
            <a:gdLst/>
            <a:ahLst/>
            <a:cxnLst/>
            <a:rect l="l" t="t" r="r" b="b"/>
            <a:pathLst>
              <a:path w="220979" h="13969">
                <a:moveTo>
                  <a:pt x="0" y="0"/>
                </a:moveTo>
                <a:lnTo>
                  <a:pt x="22097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7300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18287" y="41147"/>
                </a:lnTo>
                <a:lnTo>
                  <a:pt x="240791" y="41147"/>
                </a:lnTo>
                <a:lnTo>
                  <a:pt x="0" y="0"/>
                </a:lnTo>
                <a:close/>
              </a:path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2209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77300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220979" y="0"/>
                </a:moveTo>
                <a:lnTo>
                  <a:pt x="0" y="0"/>
                </a:lnTo>
                <a:lnTo>
                  <a:pt x="240791" y="41147"/>
                </a:lnTo>
                <a:lnTo>
                  <a:pt x="2209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77300" y="90627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0" y="0"/>
                </a:moveTo>
                <a:lnTo>
                  <a:pt x="240791" y="41147"/>
                </a:lnTo>
                <a:lnTo>
                  <a:pt x="18287" y="411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95591" y="954278"/>
            <a:ext cx="222884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50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95591" y="947426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222503" y="0"/>
                </a:moveTo>
                <a:lnTo>
                  <a:pt x="0" y="0"/>
                </a:lnTo>
                <a:lnTo>
                  <a:pt x="222503" y="13715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95591" y="947426"/>
            <a:ext cx="222884" cy="13969"/>
          </a:xfrm>
          <a:custGeom>
            <a:avLst/>
            <a:gdLst/>
            <a:ahLst/>
            <a:cxnLst/>
            <a:rect l="l" t="t" r="r" b="b"/>
            <a:pathLst>
              <a:path w="222884" h="13969">
                <a:moveTo>
                  <a:pt x="0" y="0"/>
                </a:moveTo>
                <a:lnTo>
                  <a:pt x="22250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01688" y="961142"/>
            <a:ext cx="216535" cy="78105"/>
          </a:xfrm>
          <a:custGeom>
            <a:avLst/>
            <a:gdLst/>
            <a:ahLst/>
            <a:cxnLst/>
            <a:rect l="l" t="t" r="r" b="b"/>
            <a:pathLst>
              <a:path w="216534" h="78105">
                <a:moveTo>
                  <a:pt x="0" y="0"/>
                </a:moveTo>
                <a:lnTo>
                  <a:pt x="50291" y="77723"/>
                </a:lnTo>
                <a:lnTo>
                  <a:pt x="216407" y="0"/>
                </a:lnTo>
                <a:lnTo>
                  <a:pt x="0" y="0"/>
                </a:lnTo>
                <a:close/>
              </a:path>
              <a:path w="216534" h="78105">
                <a:moveTo>
                  <a:pt x="0" y="0"/>
                </a:moveTo>
                <a:lnTo>
                  <a:pt x="35051" y="77723"/>
                </a:lnTo>
                <a:lnTo>
                  <a:pt x="50291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01688" y="961142"/>
            <a:ext cx="216535" cy="78105"/>
          </a:xfrm>
          <a:custGeom>
            <a:avLst/>
            <a:gdLst/>
            <a:ahLst/>
            <a:cxnLst/>
            <a:rect l="l" t="t" r="r" b="b"/>
            <a:pathLst>
              <a:path w="216534" h="78105">
                <a:moveTo>
                  <a:pt x="216407" y="0"/>
                </a:moveTo>
                <a:lnTo>
                  <a:pt x="0" y="0"/>
                </a:lnTo>
                <a:lnTo>
                  <a:pt x="50291" y="77723"/>
                </a:lnTo>
                <a:lnTo>
                  <a:pt x="216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01683" y="961142"/>
            <a:ext cx="50800" cy="78105"/>
          </a:xfrm>
          <a:custGeom>
            <a:avLst/>
            <a:gdLst/>
            <a:ahLst/>
            <a:cxnLst/>
            <a:rect l="l" t="t" r="r" b="b"/>
            <a:pathLst>
              <a:path w="50800" h="78105">
                <a:moveTo>
                  <a:pt x="0" y="0"/>
                </a:moveTo>
                <a:lnTo>
                  <a:pt x="50291" y="77723"/>
                </a:lnTo>
                <a:lnTo>
                  <a:pt x="35051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601443" y="1012953"/>
            <a:ext cx="13969" cy="29210"/>
          </a:xfrm>
          <a:custGeom>
            <a:avLst/>
            <a:gdLst/>
            <a:ahLst/>
            <a:cxnLst/>
            <a:rect l="l" t="t" r="r" b="b"/>
            <a:pathLst>
              <a:path w="13969" h="29209">
                <a:moveTo>
                  <a:pt x="0" y="28955"/>
                </a:moveTo>
                <a:lnTo>
                  <a:pt x="13715" y="28955"/>
                </a:lnTo>
                <a:lnTo>
                  <a:pt x="13715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601443" y="1012953"/>
            <a:ext cx="13969" cy="29210"/>
          </a:xfrm>
          <a:custGeom>
            <a:avLst/>
            <a:gdLst/>
            <a:ahLst/>
            <a:cxnLst/>
            <a:rect l="l" t="t" r="r" b="b"/>
            <a:pathLst>
              <a:path w="13969" h="29209">
                <a:moveTo>
                  <a:pt x="13715" y="0"/>
                </a:moveTo>
                <a:lnTo>
                  <a:pt x="13715" y="28955"/>
                </a:lnTo>
                <a:lnTo>
                  <a:pt x="0" y="2895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96875" y="1041910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19">
                <a:moveTo>
                  <a:pt x="0" y="7619"/>
                </a:moveTo>
                <a:lnTo>
                  <a:pt x="18287" y="7619"/>
                </a:lnTo>
                <a:lnTo>
                  <a:pt x="18287" y="0"/>
                </a:lnTo>
                <a:lnTo>
                  <a:pt x="0" y="7619"/>
                </a:lnTo>
                <a:close/>
              </a:path>
              <a:path w="18415" h="7619">
                <a:moveTo>
                  <a:pt x="0" y="7619"/>
                </a:moveTo>
                <a:lnTo>
                  <a:pt x="18287" y="0"/>
                </a:lnTo>
                <a:lnTo>
                  <a:pt x="4571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596875" y="1041910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19">
                <a:moveTo>
                  <a:pt x="18287" y="7619"/>
                </a:moveTo>
                <a:lnTo>
                  <a:pt x="18287" y="0"/>
                </a:lnTo>
                <a:lnTo>
                  <a:pt x="0" y="7619"/>
                </a:lnTo>
                <a:lnTo>
                  <a:pt x="1828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596875" y="1041910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5" h="7619">
                <a:moveTo>
                  <a:pt x="18287" y="0"/>
                </a:moveTo>
                <a:lnTo>
                  <a:pt x="0" y="7619"/>
                </a:lnTo>
                <a:lnTo>
                  <a:pt x="4571" y="0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601443" y="1041908"/>
            <a:ext cx="13969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99919" y="1049528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7619"/>
                </a:moveTo>
                <a:lnTo>
                  <a:pt x="15239" y="7619"/>
                </a:lnTo>
                <a:lnTo>
                  <a:pt x="15239" y="0"/>
                </a:lnTo>
                <a:lnTo>
                  <a:pt x="0" y="7619"/>
                </a:lnTo>
                <a:close/>
              </a:path>
              <a:path w="15240" h="7619">
                <a:moveTo>
                  <a:pt x="0" y="0"/>
                </a:moveTo>
                <a:lnTo>
                  <a:pt x="0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15239" y="7619"/>
                </a:moveTo>
                <a:lnTo>
                  <a:pt x="15239" y="0"/>
                </a:lnTo>
                <a:lnTo>
                  <a:pt x="0" y="7619"/>
                </a:lnTo>
                <a:lnTo>
                  <a:pt x="15239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599919" y="10495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15239" y="0"/>
                </a:moveTo>
                <a:lnTo>
                  <a:pt x="0" y="7619"/>
                </a:lnTo>
                <a:lnTo>
                  <a:pt x="0" y="0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593825" y="10922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593825" y="10922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593825" y="10922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21623" y="1048004"/>
            <a:ext cx="196850" cy="88900"/>
          </a:xfrm>
          <a:custGeom>
            <a:avLst/>
            <a:gdLst/>
            <a:ahLst/>
            <a:cxnLst/>
            <a:rect l="l" t="t" r="r" b="b"/>
            <a:pathLst>
              <a:path w="196850" h="88900">
                <a:moveTo>
                  <a:pt x="0" y="88391"/>
                </a:moveTo>
                <a:lnTo>
                  <a:pt x="196595" y="88391"/>
                </a:lnTo>
                <a:lnTo>
                  <a:pt x="123443" y="0"/>
                </a:lnTo>
                <a:lnTo>
                  <a:pt x="0" y="88391"/>
                </a:lnTo>
                <a:close/>
              </a:path>
              <a:path w="196850" h="88900">
                <a:moveTo>
                  <a:pt x="123443" y="0"/>
                </a:moveTo>
                <a:lnTo>
                  <a:pt x="196595" y="88391"/>
                </a:lnTo>
                <a:lnTo>
                  <a:pt x="135635" y="0"/>
                </a:lnTo>
                <a:lnTo>
                  <a:pt x="1234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45068" y="1048004"/>
            <a:ext cx="73660" cy="88900"/>
          </a:xfrm>
          <a:custGeom>
            <a:avLst/>
            <a:gdLst/>
            <a:ahLst/>
            <a:cxnLst/>
            <a:rect l="l" t="t" r="r" b="b"/>
            <a:pathLst>
              <a:path w="73659" h="88900">
                <a:moveTo>
                  <a:pt x="12191" y="0"/>
                </a:moveTo>
                <a:lnTo>
                  <a:pt x="0" y="0"/>
                </a:lnTo>
                <a:lnTo>
                  <a:pt x="73151" y="88391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21623" y="1048004"/>
            <a:ext cx="196850" cy="88900"/>
          </a:xfrm>
          <a:custGeom>
            <a:avLst/>
            <a:gdLst/>
            <a:ahLst/>
            <a:cxnLst/>
            <a:rect l="l" t="t" r="r" b="b"/>
            <a:pathLst>
              <a:path w="196850" h="88900">
                <a:moveTo>
                  <a:pt x="123443" y="0"/>
                </a:moveTo>
                <a:lnTo>
                  <a:pt x="196595" y="88391"/>
                </a:lnTo>
                <a:lnTo>
                  <a:pt x="0" y="88391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599919" y="1057152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0"/>
                </a:moveTo>
                <a:lnTo>
                  <a:pt x="15239" y="7619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21623" y="1141730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21623" y="1136401"/>
            <a:ext cx="205740" cy="10795"/>
          </a:xfrm>
          <a:custGeom>
            <a:avLst/>
            <a:gdLst/>
            <a:ahLst/>
            <a:cxnLst/>
            <a:rect l="l" t="t" r="r" b="b"/>
            <a:pathLst>
              <a:path w="205740" h="10794">
                <a:moveTo>
                  <a:pt x="196595" y="0"/>
                </a:moveTo>
                <a:lnTo>
                  <a:pt x="0" y="0"/>
                </a:lnTo>
                <a:lnTo>
                  <a:pt x="205739" y="10667"/>
                </a:lnTo>
                <a:lnTo>
                  <a:pt x="196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21623" y="1136401"/>
            <a:ext cx="205740" cy="10795"/>
          </a:xfrm>
          <a:custGeom>
            <a:avLst/>
            <a:gdLst/>
            <a:ahLst/>
            <a:cxnLst/>
            <a:rect l="l" t="t" r="r" b="b"/>
            <a:pathLst>
              <a:path w="205740" h="10794">
                <a:moveTo>
                  <a:pt x="0" y="0"/>
                </a:moveTo>
                <a:lnTo>
                  <a:pt x="20573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21623" y="1156970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21623" y="1147065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205739" y="0"/>
                </a:moveTo>
                <a:lnTo>
                  <a:pt x="0" y="0"/>
                </a:lnTo>
                <a:lnTo>
                  <a:pt x="219455" y="1981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21623" y="1147065"/>
            <a:ext cx="219710" cy="20320"/>
          </a:xfrm>
          <a:custGeom>
            <a:avLst/>
            <a:gdLst/>
            <a:ahLst/>
            <a:cxnLst/>
            <a:rect l="l" t="t" r="r" b="b"/>
            <a:pathLst>
              <a:path w="219709" h="20319">
                <a:moveTo>
                  <a:pt x="0" y="0"/>
                </a:moveTo>
                <a:lnTo>
                  <a:pt x="219455" y="19811"/>
                </a:lnTo>
                <a:lnTo>
                  <a:pt x="13715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35340" y="1172971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35340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205739" y="0"/>
                </a:moveTo>
                <a:lnTo>
                  <a:pt x="0" y="0"/>
                </a:lnTo>
                <a:lnTo>
                  <a:pt x="205739" y="12191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35340" y="1166877"/>
            <a:ext cx="205740" cy="12700"/>
          </a:xfrm>
          <a:custGeom>
            <a:avLst/>
            <a:gdLst/>
            <a:ahLst/>
            <a:cxnLst/>
            <a:rect l="l" t="t" r="r" b="b"/>
            <a:pathLst>
              <a:path w="205740" h="12700">
                <a:moveTo>
                  <a:pt x="0" y="0"/>
                </a:moveTo>
                <a:lnTo>
                  <a:pt x="205739" y="12191"/>
                </a:lnTo>
                <a:lnTo>
                  <a:pt x="7619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893808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78763" y="0"/>
                </a:lnTo>
                <a:lnTo>
                  <a:pt x="0" y="313943"/>
                </a:lnTo>
                <a:close/>
              </a:path>
              <a:path w="962025" h="314325">
                <a:moveTo>
                  <a:pt x="778763" y="0"/>
                </a:moveTo>
                <a:lnTo>
                  <a:pt x="961643" y="313943"/>
                </a:lnTo>
                <a:lnTo>
                  <a:pt x="818387" y="0"/>
                </a:lnTo>
                <a:lnTo>
                  <a:pt x="7787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893808" y="866650"/>
            <a:ext cx="962025" cy="314325"/>
          </a:xfrm>
          <a:custGeom>
            <a:avLst/>
            <a:gdLst/>
            <a:ahLst/>
            <a:cxnLst/>
            <a:rect l="l" t="t" r="r" b="b"/>
            <a:pathLst>
              <a:path w="962025" h="314325">
                <a:moveTo>
                  <a:pt x="0" y="313943"/>
                </a:moveTo>
                <a:lnTo>
                  <a:pt x="961643" y="313943"/>
                </a:lnTo>
                <a:lnTo>
                  <a:pt x="778763" y="0"/>
                </a:lnTo>
                <a:lnTo>
                  <a:pt x="0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672573" y="866650"/>
            <a:ext cx="182881" cy="314325"/>
          </a:xfrm>
          <a:custGeom>
            <a:avLst/>
            <a:gdLst/>
            <a:ahLst/>
            <a:cxnLst/>
            <a:rect l="l" t="t" r="r" b="b"/>
            <a:pathLst>
              <a:path w="182879" h="314325">
                <a:moveTo>
                  <a:pt x="182879" y="313943"/>
                </a:moveTo>
                <a:lnTo>
                  <a:pt x="0" y="0"/>
                </a:lnTo>
                <a:lnTo>
                  <a:pt x="39623" y="0"/>
                </a:lnTo>
                <a:lnTo>
                  <a:pt x="182879" y="3139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712195" y="866650"/>
            <a:ext cx="143511" cy="314325"/>
          </a:xfrm>
          <a:custGeom>
            <a:avLst/>
            <a:gdLst/>
            <a:ahLst/>
            <a:cxnLst/>
            <a:rect l="l" t="t" r="r" b="b"/>
            <a:pathLst>
              <a:path w="143509" h="314325">
                <a:moveTo>
                  <a:pt x="0" y="0"/>
                </a:moveTo>
                <a:lnTo>
                  <a:pt x="143255" y="313943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712195" y="866650"/>
            <a:ext cx="143511" cy="314325"/>
          </a:xfrm>
          <a:custGeom>
            <a:avLst/>
            <a:gdLst/>
            <a:ahLst/>
            <a:cxnLst/>
            <a:rect l="l" t="t" r="r" b="b"/>
            <a:pathLst>
              <a:path w="143509" h="314325">
                <a:moveTo>
                  <a:pt x="0" y="0"/>
                </a:moveTo>
                <a:lnTo>
                  <a:pt x="15239" y="0"/>
                </a:lnTo>
                <a:lnTo>
                  <a:pt x="143255" y="3139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40484" y="1095249"/>
            <a:ext cx="74930" cy="91440"/>
          </a:xfrm>
          <a:custGeom>
            <a:avLst/>
            <a:gdLst/>
            <a:ahLst/>
            <a:cxnLst/>
            <a:rect l="l" t="t" r="r" b="b"/>
            <a:pathLst>
              <a:path w="74930" h="91440">
                <a:moveTo>
                  <a:pt x="0" y="91439"/>
                </a:moveTo>
                <a:lnTo>
                  <a:pt x="74675" y="91439"/>
                </a:lnTo>
                <a:lnTo>
                  <a:pt x="74675" y="13715"/>
                </a:lnTo>
                <a:lnTo>
                  <a:pt x="0" y="91439"/>
                </a:lnTo>
                <a:close/>
              </a:path>
              <a:path w="74930" h="91440">
                <a:moveTo>
                  <a:pt x="0" y="91439"/>
                </a:moveTo>
                <a:lnTo>
                  <a:pt x="74675" y="13715"/>
                </a:lnTo>
                <a:lnTo>
                  <a:pt x="44195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40484" y="1108969"/>
            <a:ext cx="74930" cy="78105"/>
          </a:xfrm>
          <a:custGeom>
            <a:avLst/>
            <a:gdLst/>
            <a:ahLst/>
            <a:cxnLst/>
            <a:rect l="l" t="t" r="r" b="b"/>
            <a:pathLst>
              <a:path w="74930" h="78105">
                <a:moveTo>
                  <a:pt x="74675" y="77723"/>
                </a:moveTo>
                <a:lnTo>
                  <a:pt x="74675" y="0"/>
                </a:lnTo>
                <a:lnTo>
                  <a:pt x="0" y="77723"/>
                </a:lnTo>
                <a:lnTo>
                  <a:pt x="74675" y="777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540484" y="1095249"/>
            <a:ext cx="74930" cy="91440"/>
          </a:xfrm>
          <a:custGeom>
            <a:avLst/>
            <a:gdLst/>
            <a:ahLst/>
            <a:cxnLst/>
            <a:rect l="l" t="t" r="r" b="b"/>
            <a:pathLst>
              <a:path w="74930" h="91440">
                <a:moveTo>
                  <a:pt x="74675" y="13715"/>
                </a:moveTo>
                <a:lnTo>
                  <a:pt x="0" y="91439"/>
                </a:lnTo>
                <a:lnTo>
                  <a:pt x="44195" y="0"/>
                </a:lnTo>
                <a:lnTo>
                  <a:pt x="7467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584679" y="1095254"/>
            <a:ext cx="30480" cy="13969"/>
          </a:xfrm>
          <a:custGeom>
            <a:avLst/>
            <a:gdLst/>
            <a:ahLst/>
            <a:cxnLst/>
            <a:rect l="l" t="t" r="r" b="b"/>
            <a:pathLst>
              <a:path w="30480" h="13969">
                <a:moveTo>
                  <a:pt x="0" y="0"/>
                </a:moveTo>
                <a:lnTo>
                  <a:pt x="30479" y="13715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30480" h="13969">
                <a:moveTo>
                  <a:pt x="13715" y="0"/>
                </a:moveTo>
                <a:lnTo>
                  <a:pt x="30479" y="13715"/>
                </a:lnTo>
                <a:lnTo>
                  <a:pt x="30479" y="9143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598395" y="1095254"/>
            <a:ext cx="17145" cy="13969"/>
          </a:xfrm>
          <a:custGeom>
            <a:avLst/>
            <a:gdLst/>
            <a:ahLst/>
            <a:cxnLst/>
            <a:rect l="l" t="t" r="r" b="b"/>
            <a:pathLst>
              <a:path w="17144" h="13969">
                <a:moveTo>
                  <a:pt x="16763" y="9143"/>
                </a:moveTo>
                <a:lnTo>
                  <a:pt x="0" y="0"/>
                </a:lnTo>
                <a:lnTo>
                  <a:pt x="16763" y="13715"/>
                </a:lnTo>
                <a:lnTo>
                  <a:pt x="1676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584679" y="1095254"/>
            <a:ext cx="30480" cy="13969"/>
          </a:xfrm>
          <a:custGeom>
            <a:avLst/>
            <a:gdLst/>
            <a:ahLst/>
            <a:cxnLst/>
            <a:rect l="l" t="t" r="r" b="b"/>
            <a:pathLst>
              <a:path w="30480" h="13969">
                <a:moveTo>
                  <a:pt x="13715" y="0"/>
                </a:moveTo>
                <a:lnTo>
                  <a:pt x="30479" y="13715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535912" y="1186690"/>
            <a:ext cx="79375" cy="9526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0" y="9143"/>
                </a:moveTo>
                <a:lnTo>
                  <a:pt x="79247" y="9143"/>
                </a:lnTo>
                <a:lnTo>
                  <a:pt x="79247" y="3047"/>
                </a:lnTo>
                <a:lnTo>
                  <a:pt x="0" y="9143"/>
                </a:lnTo>
                <a:close/>
              </a:path>
              <a:path w="79375" h="9525">
                <a:moveTo>
                  <a:pt x="0" y="9143"/>
                </a:moveTo>
                <a:lnTo>
                  <a:pt x="79247" y="3047"/>
                </a:lnTo>
                <a:lnTo>
                  <a:pt x="457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535912" y="1189737"/>
            <a:ext cx="79375" cy="6349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79247" y="6095"/>
                </a:moveTo>
                <a:lnTo>
                  <a:pt x="79247" y="0"/>
                </a:lnTo>
                <a:lnTo>
                  <a:pt x="0" y="6095"/>
                </a:lnTo>
                <a:lnTo>
                  <a:pt x="7924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535912" y="1186690"/>
            <a:ext cx="79375" cy="9526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7" y="3047"/>
                </a:moveTo>
                <a:lnTo>
                  <a:pt x="0" y="9143"/>
                </a:lnTo>
                <a:lnTo>
                  <a:pt x="4571" y="0"/>
                </a:lnTo>
                <a:lnTo>
                  <a:pt x="792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540484" y="118821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540484" y="1186688"/>
            <a:ext cx="74930" cy="3175"/>
          </a:xfrm>
          <a:custGeom>
            <a:avLst/>
            <a:gdLst/>
            <a:ahLst/>
            <a:cxnLst/>
            <a:rect l="l" t="t" r="r" b="b"/>
            <a:pathLst>
              <a:path w="74930" h="3175">
                <a:moveTo>
                  <a:pt x="74675" y="3047"/>
                </a:moveTo>
                <a:lnTo>
                  <a:pt x="0" y="0"/>
                </a:lnTo>
                <a:lnTo>
                  <a:pt x="74675" y="0"/>
                </a:lnTo>
                <a:lnTo>
                  <a:pt x="746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93808" y="1188212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893808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961643" y="0"/>
                </a:moveTo>
                <a:lnTo>
                  <a:pt x="0" y="0"/>
                </a:lnTo>
                <a:lnTo>
                  <a:pt x="967739" y="15239"/>
                </a:lnTo>
                <a:lnTo>
                  <a:pt x="961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893808" y="1180592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40">
                <a:moveTo>
                  <a:pt x="0" y="0"/>
                </a:moveTo>
                <a:lnTo>
                  <a:pt x="967739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42959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0" y="0"/>
                </a:moveTo>
                <a:lnTo>
                  <a:pt x="73151" y="86867"/>
                </a:lnTo>
                <a:lnTo>
                  <a:pt x="198119" y="0"/>
                </a:lnTo>
                <a:lnTo>
                  <a:pt x="0" y="0"/>
                </a:lnTo>
                <a:close/>
              </a:path>
              <a:path w="198120" h="86994">
                <a:moveTo>
                  <a:pt x="0" y="0"/>
                </a:moveTo>
                <a:lnTo>
                  <a:pt x="62483" y="86867"/>
                </a:lnTo>
                <a:lnTo>
                  <a:pt x="73151" y="868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42959" y="1179070"/>
            <a:ext cx="198120" cy="86996"/>
          </a:xfrm>
          <a:custGeom>
            <a:avLst/>
            <a:gdLst/>
            <a:ahLst/>
            <a:cxnLst/>
            <a:rect l="l" t="t" r="r" b="b"/>
            <a:pathLst>
              <a:path w="198120" h="86994">
                <a:moveTo>
                  <a:pt x="198119" y="0"/>
                </a:moveTo>
                <a:lnTo>
                  <a:pt x="0" y="0"/>
                </a:lnTo>
                <a:lnTo>
                  <a:pt x="73151" y="86867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42962" y="1179070"/>
            <a:ext cx="73660" cy="86996"/>
          </a:xfrm>
          <a:custGeom>
            <a:avLst/>
            <a:gdLst/>
            <a:ahLst/>
            <a:cxnLst/>
            <a:rect l="l" t="t" r="r" b="b"/>
            <a:pathLst>
              <a:path w="73659" h="86994">
                <a:moveTo>
                  <a:pt x="0" y="0"/>
                </a:moveTo>
                <a:lnTo>
                  <a:pt x="73151" y="86867"/>
                </a:lnTo>
                <a:lnTo>
                  <a:pt x="62483" y="868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496286" y="1195832"/>
            <a:ext cx="119380" cy="82550"/>
          </a:xfrm>
          <a:custGeom>
            <a:avLst/>
            <a:gdLst/>
            <a:ahLst/>
            <a:cxnLst/>
            <a:rect l="l" t="t" r="r" b="b"/>
            <a:pathLst>
              <a:path w="119380" h="82550">
                <a:moveTo>
                  <a:pt x="0" y="82295"/>
                </a:moveTo>
                <a:lnTo>
                  <a:pt x="118871" y="82295"/>
                </a:lnTo>
                <a:lnTo>
                  <a:pt x="118871" y="32003"/>
                </a:lnTo>
                <a:lnTo>
                  <a:pt x="0" y="82295"/>
                </a:lnTo>
                <a:close/>
              </a:path>
              <a:path w="119380" h="82550">
                <a:moveTo>
                  <a:pt x="0" y="82295"/>
                </a:moveTo>
                <a:lnTo>
                  <a:pt x="118871" y="32003"/>
                </a:lnTo>
                <a:lnTo>
                  <a:pt x="39623" y="0"/>
                </a:lnTo>
                <a:lnTo>
                  <a:pt x="0" y="822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496286" y="1227835"/>
            <a:ext cx="119380" cy="50801"/>
          </a:xfrm>
          <a:custGeom>
            <a:avLst/>
            <a:gdLst/>
            <a:ahLst/>
            <a:cxnLst/>
            <a:rect l="l" t="t" r="r" b="b"/>
            <a:pathLst>
              <a:path w="119380" h="50800">
                <a:moveTo>
                  <a:pt x="118871" y="50291"/>
                </a:moveTo>
                <a:lnTo>
                  <a:pt x="118871" y="0"/>
                </a:lnTo>
                <a:lnTo>
                  <a:pt x="0" y="50291"/>
                </a:lnTo>
                <a:lnTo>
                  <a:pt x="118871" y="502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4496286" y="1195832"/>
            <a:ext cx="119380" cy="82550"/>
          </a:xfrm>
          <a:custGeom>
            <a:avLst/>
            <a:gdLst/>
            <a:ahLst/>
            <a:cxnLst/>
            <a:rect l="l" t="t" r="r" b="b"/>
            <a:pathLst>
              <a:path w="119380" h="82550">
                <a:moveTo>
                  <a:pt x="118871" y="32003"/>
                </a:moveTo>
                <a:lnTo>
                  <a:pt x="0" y="82295"/>
                </a:lnTo>
                <a:lnTo>
                  <a:pt x="39623" y="0"/>
                </a:lnTo>
                <a:lnTo>
                  <a:pt x="118871" y="320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535912" y="1195834"/>
            <a:ext cx="79375" cy="32384"/>
          </a:xfrm>
          <a:custGeom>
            <a:avLst/>
            <a:gdLst/>
            <a:ahLst/>
            <a:cxnLst/>
            <a:rect l="l" t="t" r="r" b="b"/>
            <a:pathLst>
              <a:path w="79375" h="32384">
                <a:moveTo>
                  <a:pt x="0" y="0"/>
                </a:moveTo>
                <a:lnTo>
                  <a:pt x="79247" y="32003"/>
                </a:lnTo>
                <a:lnTo>
                  <a:pt x="792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535912" y="1195834"/>
            <a:ext cx="79375" cy="32384"/>
          </a:xfrm>
          <a:custGeom>
            <a:avLst/>
            <a:gdLst/>
            <a:ahLst/>
            <a:cxnLst/>
            <a:rect l="l" t="t" r="r" b="b"/>
            <a:pathLst>
              <a:path w="79375" h="32384">
                <a:moveTo>
                  <a:pt x="79247" y="32003"/>
                </a:moveTo>
                <a:lnTo>
                  <a:pt x="0" y="0"/>
                </a:lnTo>
                <a:lnTo>
                  <a:pt x="79247" y="0"/>
                </a:lnTo>
                <a:lnTo>
                  <a:pt x="79247" y="320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499337" y="1282700"/>
            <a:ext cx="116204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82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499337" y="1282700"/>
            <a:ext cx="116204" cy="5080"/>
          </a:xfrm>
          <a:custGeom>
            <a:avLst/>
            <a:gdLst/>
            <a:ahLst/>
            <a:cxnLst/>
            <a:rect l="l" t="t" r="r" b="b"/>
            <a:pathLst>
              <a:path w="116205" h="5080">
                <a:moveTo>
                  <a:pt x="115823" y="4571"/>
                </a:moveTo>
                <a:lnTo>
                  <a:pt x="115823" y="0"/>
                </a:lnTo>
                <a:lnTo>
                  <a:pt x="0" y="4571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499337" y="1278128"/>
            <a:ext cx="116204" cy="9526"/>
          </a:xfrm>
          <a:custGeom>
            <a:avLst/>
            <a:gdLst/>
            <a:ahLst/>
            <a:cxnLst/>
            <a:rect l="l" t="t" r="r" b="b"/>
            <a:pathLst>
              <a:path w="116205" h="9525">
                <a:moveTo>
                  <a:pt x="115823" y="4571"/>
                </a:moveTo>
                <a:lnTo>
                  <a:pt x="0" y="9143"/>
                </a:lnTo>
                <a:lnTo>
                  <a:pt x="0" y="0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499337" y="1278128"/>
            <a:ext cx="116204" cy="5080"/>
          </a:xfrm>
          <a:custGeom>
            <a:avLst/>
            <a:gdLst/>
            <a:ahLst/>
            <a:cxnLst/>
            <a:rect l="l" t="t" r="r" b="b"/>
            <a:pathLst>
              <a:path w="116205" h="5080">
                <a:moveTo>
                  <a:pt x="115823" y="4571"/>
                </a:moveTo>
                <a:lnTo>
                  <a:pt x="0" y="0"/>
                </a:lnTo>
                <a:lnTo>
                  <a:pt x="115823" y="0"/>
                </a:lnTo>
                <a:lnTo>
                  <a:pt x="11582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499337" y="1287279"/>
            <a:ext cx="116204" cy="56515"/>
          </a:xfrm>
          <a:custGeom>
            <a:avLst/>
            <a:gdLst/>
            <a:ahLst/>
            <a:cxnLst/>
            <a:rect l="l" t="t" r="r" b="b"/>
            <a:pathLst>
              <a:path w="116205" h="56515">
                <a:moveTo>
                  <a:pt x="0" y="0"/>
                </a:moveTo>
                <a:lnTo>
                  <a:pt x="115823" y="56387"/>
                </a:lnTo>
                <a:lnTo>
                  <a:pt x="115823" y="53339"/>
                </a:lnTo>
                <a:lnTo>
                  <a:pt x="0" y="0"/>
                </a:lnTo>
                <a:close/>
              </a:path>
              <a:path w="116205" h="56515">
                <a:moveTo>
                  <a:pt x="0" y="0"/>
                </a:moveTo>
                <a:lnTo>
                  <a:pt x="115823" y="53339"/>
                </a:lnTo>
                <a:lnTo>
                  <a:pt x="1158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499337" y="1287279"/>
            <a:ext cx="116204" cy="56515"/>
          </a:xfrm>
          <a:custGeom>
            <a:avLst/>
            <a:gdLst/>
            <a:ahLst/>
            <a:cxnLst/>
            <a:rect l="l" t="t" r="r" b="b"/>
            <a:pathLst>
              <a:path w="116205" h="56515">
                <a:moveTo>
                  <a:pt x="115823" y="56387"/>
                </a:moveTo>
                <a:lnTo>
                  <a:pt x="0" y="0"/>
                </a:lnTo>
                <a:lnTo>
                  <a:pt x="115823" y="53339"/>
                </a:lnTo>
                <a:lnTo>
                  <a:pt x="115823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499337" y="1287277"/>
            <a:ext cx="116204" cy="53341"/>
          </a:xfrm>
          <a:custGeom>
            <a:avLst/>
            <a:gdLst/>
            <a:ahLst/>
            <a:cxnLst/>
            <a:rect l="l" t="t" r="r" b="b"/>
            <a:pathLst>
              <a:path w="116205" h="53340">
                <a:moveTo>
                  <a:pt x="0" y="0"/>
                </a:moveTo>
                <a:lnTo>
                  <a:pt x="115823" y="53339"/>
                </a:lnTo>
                <a:lnTo>
                  <a:pt x="11582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445997" y="14899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0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445997" y="14899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445997" y="1489964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374367" y="1493018"/>
            <a:ext cx="241300" cy="125095"/>
          </a:xfrm>
          <a:custGeom>
            <a:avLst/>
            <a:gdLst/>
            <a:ahLst/>
            <a:cxnLst/>
            <a:rect l="l" t="t" r="r" b="b"/>
            <a:pathLst>
              <a:path w="241300" h="125094">
                <a:moveTo>
                  <a:pt x="0" y="124967"/>
                </a:moveTo>
                <a:lnTo>
                  <a:pt x="240791" y="124967"/>
                </a:lnTo>
                <a:lnTo>
                  <a:pt x="240791" y="83819"/>
                </a:lnTo>
                <a:lnTo>
                  <a:pt x="0" y="124967"/>
                </a:lnTo>
                <a:close/>
              </a:path>
              <a:path w="241300" h="125094">
                <a:moveTo>
                  <a:pt x="0" y="124967"/>
                </a:moveTo>
                <a:lnTo>
                  <a:pt x="240791" y="83819"/>
                </a:lnTo>
                <a:lnTo>
                  <a:pt x="62483" y="0"/>
                </a:lnTo>
                <a:lnTo>
                  <a:pt x="0" y="12496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374367" y="1576838"/>
            <a:ext cx="241300" cy="41275"/>
          </a:xfrm>
          <a:custGeom>
            <a:avLst/>
            <a:gdLst/>
            <a:ahLst/>
            <a:cxnLst/>
            <a:rect l="l" t="t" r="r" b="b"/>
            <a:pathLst>
              <a:path w="241300" h="41275">
                <a:moveTo>
                  <a:pt x="240791" y="41147"/>
                </a:moveTo>
                <a:lnTo>
                  <a:pt x="240791" y="0"/>
                </a:lnTo>
                <a:lnTo>
                  <a:pt x="0" y="41147"/>
                </a:lnTo>
                <a:lnTo>
                  <a:pt x="240791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374367" y="1493018"/>
            <a:ext cx="241300" cy="125095"/>
          </a:xfrm>
          <a:custGeom>
            <a:avLst/>
            <a:gdLst/>
            <a:ahLst/>
            <a:cxnLst/>
            <a:rect l="l" t="t" r="r" b="b"/>
            <a:pathLst>
              <a:path w="241300" h="125094">
                <a:moveTo>
                  <a:pt x="240791" y="83819"/>
                </a:moveTo>
                <a:lnTo>
                  <a:pt x="0" y="124967"/>
                </a:lnTo>
                <a:lnTo>
                  <a:pt x="62483" y="0"/>
                </a:lnTo>
                <a:lnTo>
                  <a:pt x="240791" y="838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436857" y="1493012"/>
            <a:ext cx="178435" cy="83820"/>
          </a:xfrm>
          <a:custGeom>
            <a:avLst/>
            <a:gdLst/>
            <a:ahLst/>
            <a:cxnLst/>
            <a:rect l="l" t="t" r="r" b="b"/>
            <a:pathLst>
              <a:path w="178434" h="83819">
                <a:moveTo>
                  <a:pt x="0" y="0"/>
                </a:moveTo>
                <a:lnTo>
                  <a:pt x="178307" y="83819"/>
                </a:lnTo>
                <a:lnTo>
                  <a:pt x="13715" y="0"/>
                </a:lnTo>
                <a:lnTo>
                  <a:pt x="0" y="0"/>
                </a:lnTo>
                <a:close/>
              </a:path>
              <a:path w="178434" h="83819">
                <a:moveTo>
                  <a:pt x="13715" y="0"/>
                </a:moveTo>
                <a:lnTo>
                  <a:pt x="178307" y="83819"/>
                </a:lnTo>
                <a:lnTo>
                  <a:pt x="178307" y="80771"/>
                </a:lnTo>
                <a:lnTo>
                  <a:pt x="1371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450567" y="1493012"/>
            <a:ext cx="165100" cy="83820"/>
          </a:xfrm>
          <a:custGeom>
            <a:avLst/>
            <a:gdLst/>
            <a:ahLst/>
            <a:cxnLst/>
            <a:rect l="l" t="t" r="r" b="b"/>
            <a:pathLst>
              <a:path w="165100" h="83819">
                <a:moveTo>
                  <a:pt x="164591" y="80771"/>
                </a:moveTo>
                <a:lnTo>
                  <a:pt x="0" y="0"/>
                </a:lnTo>
                <a:lnTo>
                  <a:pt x="164591" y="83819"/>
                </a:lnTo>
                <a:lnTo>
                  <a:pt x="164591" y="807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436857" y="1493012"/>
            <a:ext cx="178435" cy="83820"/>
          </a:xfrm>
          <a:custGeom>
            <a:avLst/>
            <a:gdLst/>
            <a:ahLst/>
            <a:cxnLst/>
            <a:rect l="l" t="t" r="r" b="b"/>
            <a:pathLst>
              <a:path w="178434" h="83819">
                <a:moveTo>
                  <a:pt x="13715" y="0"/>
                </a:moveTo>
                <a:lnTo>
                  <a:pt x="178307" y="83819"/>
                </a:lnTo>
                <a:lnTo>
                  <a:pt x="0" y="0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369796" y="1622553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4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369796" y="1624076"/>
            <a:ext cx="245745" cy="3175"/>
          </a:xfrm>
          <a:custGeom>
            <a:avLst/>
            <a:gdLst/>
            <a:ahLst/>
            <a:cxnLst/>
            <a:rect l="l" t="t" r="r" b="b"/>
            <a:pathLst>
              <a:path w="245744" h="3175">
                <a:moveTo>
                  <a:pt x="245363" y="3047"/>
                </a:moveTo>
                <a:lnTo>
                  <a:pt x="245363" y="0"/>
                </a:lnTo>
                <a:lnTo>
                  <a:pt x="0" y="3047"/>
                </a:lnTo>
                <a:lnTo>
                  <a:pt x="2453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4369796" y="1617983"/>
            <a:ext cx="245745" cy="9526"/>
          </a:xfrm>
          <a:custGeom>
            <a:avLst/>
            <a:gdLst/>
            <a:ahLst/>
            <a:cxnLst/>
            <a:rect l="l" t="t" r="r" b="b"/>
            <a:pathLst>
              <a:path w="245744" h="9525">
                <a:moveTo>
                  <a:pt x="245363" y="6095"/>
                </a:moveTo>
                <a:lnTo>
                  <a:pt x="0" y="9143"/>
                </a:lnTo>
                <a:lnTo>
                  <a:pt x="4571" y="0"/>
                </a:lnTo>
                <a:lnTo>
                  <a:pt x="24536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374367" y="1617981"/>
            <a:ext cx="241300" cy="6349"/>
          </a:xfrm>
          <a:custGeom>
            <a:avLst/>
            <a:gdLst/>
            <a:ahLst/>
            <a:cxnLst/>
            <a:rect l="l" t="t" r="r" b="b"/>
            <a:pathLst>
              <a:path w="241300" h="6350">
                <a:moveTo>
                  <a:pt x="240791" y="6095"/>
                </a:moveTo>
                <a:lnTo>
                  <a:pt x="0" y="0"/>
                </a:lnTo>
                <a:lnTo>
                  <a:pt x="240791" y="0"/>
                </a:lnTo>
                <a:lnTo>
                  <a:pt x="24079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334744" y="1627126"/>
            <a:ext cx="280670" cy="68579"/>
          </a:xfrm>
          <a:custGeom>
            <a:avLst/>
            <a:gdLst/>
            <a:ahLst/>
            <a:cxnLst/>
            <a:rect l="l" t="t" r="r" b="b"/>
            <a:pathLst>
              <a:path w="280669" h="68580">
                <a:moveTo>
                  <a:pt x="0" y="68579"/>
                </a:moveTo>
                <a:lnTo>
                  <a:pt x="280415" y="68579"/>
                </a:lnTo>
                <a:lnTo>
                  <a:pt x="280415" y="54863"/>
                </a:lnTo>
                <a:lnTo>
                  <a:pt x="0" y="68579"/>
                </a:lnTo>
                <a:close/>
              </a:path>
              <a:path w="280669" h="68580">
                <a:moveTo>
                  <a:pt x="0" y="68579"/>
                </a:moveTo>
                <a:lnTo>
                  <a:pt x="280415" y="54863"/>
                </a:lnTo>
                <a:lnTo>
                  <a:pt x="35051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334744" y="1681994"/>
            <a:ext cx="280670" cy="13969"/>
          </a:xfrm>
          <a:custGeom>
            <a:avLst/>
            <a:gdLst/>
            <a:ahLst/>
            <a:cxnLst/>
            <a:rect l="l" t="t" r="r" b="b"/>
            <a:pathLst>
              <a:path w="280669" h="13969">
                <a:moveTo>
                  <a:pt x="280415" y="13715"/>
                </a:moveTo>
                <a:lnTo>
                  <a:pt x="280415" y="0"/>
                </a:lnTo>
                <a:lnTo>
                  <a:pt x="0" y="13715"/>
                </a:lnTo>
                <a:lnTo>
                  <a:pt x="280415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4334744" y="1627126"/>
            <a:ext cx="280670" cy="68579"/>
          </a:xfrm>
          <a:custGeom>
            <a:avLst/>
            <a:gdLst/>
            <a:ahLst/>
            <a:cxnLst/>
            <a:rect l="l" t="t" r="r" b="b"/>
            <a:pathLst>
              <a:path w="280669" h="68580">
                <a:moveTo>
                  <a:pt x="280415" y="54863"/>
                </a:moveTo>
                <a:lnTo>
                  <a:pt x="0" y="68579"/>
                </a:lnTo>
                <a:lnTo>
                  <a:pt x="35051" y="0"/>
                </a:lnTo>
                <a:lnTo>
                  <a:pt x="280415" y="548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369796" y="1627124"/>
            <a:ext cx="245745" cy="55245"/>
          </a:xfrm>
          <a:custGeom>
            <a:avLst/>
            <a:gdLst/>
            <a:ahLst/>
            <a:cxnLst/>
            <a:rect l="l" t="t" r="r" b="b"/>
            <a:pathLst>
              <a:path w="245744" h="55244">
                <a:moveTo>
                  <a:pt x="0" y="0"/>
                </a:moveTo>
                <a:lnTo>
                  <a:pt x="245363" y="54863"/>
                </a:lnTo>
                <a:lnTo>
                  <a:pt x="2453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4369796" y="1627124"/>
            <a:ext cx="245745" cy="55245"/>
          </a:xfrm>
          <a:custGeom>
            <a:avLst/>
            <a:gdLst/>
            <a:ahLst/>
            <a:cxnLst/>
            <a:rect l="l" t="t" r="r" b="b"/>
            <a:pathLst>
              <a:path w="245744" h="55244">
                <a:moveTo>
                  <a:pt x="245363" y="54863"/>
                </a:moveTo>
                <a:lnTo>
                  <a:pt x="0" y="0"/>
                </a:lnTo>
                <a:lnTo>
                  <a:pt x="245363" y="0"/>
                </a:lnTo>
                <a:lnTo>
                  <a:pt x="245363" y="548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333220" y="1697229"/>
            <a:ext cx="281939" cy="0"/>
          </a:xfrm>
          <a:custGeom>
            <a:avLst/>
            <a:gdLst/>
            <a:ahLst/>
            <a:cxnLst/>
            <a:rect l="l" t="t" r="r" b="b"/>
            <a:pathLst>
              <a:path w="281940">
                <a:moveTo>
                  <a:pt x="0" y="0"/>
                </a:moveTo>
                <a:lnTo>
                  <a:pt x="28193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333220" y="1695705"/>
            <a:ext cx="281939" cy="3175"/>
          </a:xfrm>
          <a:custGeom>
            <a:avLst/>
            <a:gdLst/>
            <a:ahLst/>
            <a:cxnLst/>
            <a:rect l="l" t="t" r="r" b="b"/>
            <a:pathLst>
              <a:path w="281940" h="3175">
                <a:moveTo>
                  <a:pt x="0" y="3047"/>
                </a:moveTo>
                <a:lnTo>
                  <a:pt x="1523" y="0"/>
                </a:lnTo>
                <a:lnTo>
                  <a:pt x="281939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334744" y="1695705"/>
            <a:ext cx="280670" cy="3175"/>
          </a:xfrm>
          <a:custGeom>
            <a:avLst/>
            <a:gdLst/>
            <a:ahLst/>
            <a:cxnLst/>
            <a:rect l="l" t="t" r="r" b="b"/>
            <a:pathLst>
              <a:path w="280669" h="3175">
                <a:moveTo>
                  <a:pt x="0" y="0"/>
                </a:moveTo>
                <a:lnTo>
                  <a:pt x="280415" y="3047"/>
                </a:lnTo>
                <a:lnTo>
                  <a:pt x="28041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187555" y="1749046"/>
            <a:ext cx="936243" cy="1450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4295122" y="1698753"/>
            <a:ext cx="320040" cy="74930"/>
          </a:xfrm>
          <a:custGeom>
            <a:avLst/>
            <a:gdLst/>
            <a:ahLst/>
            <a:cxnLst/>
            <a:rect l="l" t="t" r="r" b="b"/>
            <a:pathLst>
              <a:path w="320040" h="74930">
                <a:moveTo>
                  <a:pt x="0" y="74675"/>
                </a:moveTo>
                <a:lnTo>
                  <a:pt x="320039" y="74675"/>
                </a:lnTo>
                <a:lnTo>
                  <a:pt x="320039" y="70103"/>
                </a:lnTo>
                <a:lnTo>
                  <a:pt x="0" y="74675"/>
                </a:lnTo>
                <a:close/>
              </a:path>
              <a:path w="320040" h="74930">
                <a:moveTo>
                  <a:pt x="0" y="74675"/>
                </a:moveTo>
                <a:lnTo>
                  <a:pt x="320039" y="70103"/>
                </a:lnTo>
                <a:lnTo>
                  <a:pt x="38099" y="0"/>
                </a:lnTo>
                <a:lnTo>
                  <a:pt x="0" y="7467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4295122" y="1768856"/>
            <a:ext cx="320040" cy="5080"/>
          </a:xfrm>
          <a:custGeom>
            <a:avLst/>
            <a:gdLst/>
            <a:ahLst/>
            <a:cxnLst/>
            <a:rect l="l" t="t" r="r" b="b"/>
            <a:pathLst>
              <a:path w="320040" h="5080">
                <a:moveTo>
                  <a:pt x="320039" y="4571"/>
                </a:moveTo>
                <a:lnTo>
                  <a:pt x="320039" y="0"/>
                </a:lnTo>
                <a:lnTo>
                  <a:pt x="0" y="4571"/>
                </a:lnTo>
                <a:lnTo>
                  <a:pt x="32003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4295122" y="1698753"/>
            <a:ext cx="320040" cy="74930"/>
          </a:xfrm>
          <a:custGeom>
            <a:avLst/>
            <a:gdLst/>
            <a:ahLst/>
            <a:cxnLst/>
            <a:rect l="l" t="t" r="r" b="b"/>
            <a:pathLst>
              <a:path w="320040" h="74930">
                <a:moveTo>
                  <a:pt x="320039" y="70103"/>
                </a:moveTo>
                <a:lnTo>
                  <a:pt x="0" y="74675"/>
                </a:lnTo>
                <a:lnTo>
                  <a:pt x="38099" y="0"/>
                </a:lnTo>
                <a:lnTo>
                  <a:pt x="320039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4333220" y="1698752"/>
            <a:ext cx="281939" cy="70485"/>
          </a:xfrm>
          <a:custGeom>
            <a:avLst/>
            <a:gdLst/>
            <a:ahLst/>
            <a:cxnLst/>
            <a:rect l="l" t="t" r="r" b="b"/>
            <a:pathLst>
              <a:path w="281940" h="70485">
                <a:moveTo>
                  <a:pt x="0" y="0"/>
                </a:moveTo>
                <a:lnTo>
                  <a:pt x="281939" y="70103"/>
                </a:lnTo>
                <a:lnTo>
                  <a:pt x="281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4333220" y="1698752"/>
            <a:ext cx="281939" cy="70485"/>
          </a:xfrm>
          <a:custGeom>
            <a:avLst/>
            <a:gdLst/>
            <a:ahLst/>
            <a:cxnLst/>
            <a:rect l="l" t="t" r="r" b="b"/>
            <a:pathLst>
              <a:path w="281940" h="70485">
                <a:moveTo>
                  <a:pt x="281939" y="70103"/>
                </a:moveTo>
                <a:lnTo>
                  <a:pt x="0" y="0"/>
                </a:lnTo>
                <a:lnTo>
                  <a:pt x="281939" y="0"/>
                </a:lnTo>
                <a:lnTo>
                  <a:pt x="281939" y="7010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4298170" y="1777237"/>
            <a:ext cx="317500" cy="0"/>
          </a:xfrm>
          <a:custGeom>
            <a:avLst/>
            <a:gdLst/>
            <a:ahLst/>
            <a:cxnLst/>
            <a:rect l="l" t="t" r="r" b="b"/>
            <a:pathLst>
              <a:path w="317500">
                <a:moveTo>
                  <a:pt x="0" y="0"/>
                </a:moveTo>
                <a:lnTo>
                  <a:pt x="3169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4298170" y="1773429"/>
            <a:ext cx="317500" cy="7620"/>
          </a:xfrm>
          <a:custGeom>
            <a:avLst/>
            <a:gdLst/>
            <a:ahLst/>
            <a:cxnLst/>
            <a:rect l="l" t="t" r="r" b="b"/>
            <a:pathLst>
              <a:path w="317500" h="7619">
                <a:moveTo>
                  <a:pt x="0" y="7619"/>
                </a:moveTo>
                <a:lnTo>
                  <a:pt x="0" y="0"/>
                </a:lnTo>
                <a:lnTo>
                  <a:pt x="316991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298170" y="1773429"/>
            <a:ext cx="317500" cy="7620"/>
          </a:xfrm>
          <a:custGeom>
            <a:avLst/>
            <a:gdLst/>
            <a:ahLst/>
            <a:cxnLst/>
            <a:rect l="l" t="t" r="r" b="b"/>
            <a:pathLst>
              <a:path w="317500" h="7619">
                <a:moveTo>
                  <a:pt x="0" y="0"/>
                </a:moveTo>
                <a:lnTo>
                  <a:pt x="316991" y="7619"/>
                </a:lnTo>
                <a:lnTo>
                  <a:pt x="3169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893812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0" y="0"/>
                </a:moveTo>
                <a:lnTo>
                  <a:pt x="259079" y="644651"/>
                </a:lnTo>
                <a:lnTo>
                  <a:pt x="1226819" y="644651"/>
                </a:lnTo>
                <a:lnTo>
                  <a:pt x="0" y="0"/>
                </a:lnTo>
                <a:close/>
              </a:path>
              <a:path w="1226820" h="645160">
                <a:moveTo>
                  <a:pt x="0" y="0"/>
                </a:moveTo>
                <a:lnTo>
                  <a:pt x="1226819" y="644651"/>
                </a:lnTo>
                <a:lnTo>
                  <a:pt x="967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893812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967739" y="0"/>
                </a:moveTo>
                <a:lnTo>
                  <a:pt x="0" y="0"/>
                </a:lnTo>
                <a:lnTo>
                  <a:pt x="1226819" y="644651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893812" y="1195837"/>
            <a:ext cx="1226821" cy="645161"/>
          </a:xfrm>
          <a:custGeom>
            <a:avLst/>
            <a:gdLst/>
            <a:ahLst/>
            <a:cxnLst/>
            <a:rect l="l" t="t" r="r" b="b"/>
            <a:pathLst>
              <a:path w="1226820" h="645160">
                <a:moveTo>
                  <a:pt x="0" y="0"/>
                </a:moveTo>
                <a:lnTo>
                  <a:pt x="1226819" y="644651"/>
                </a:lnTo>
                <a:lnTo>
                  <a:pt x="259079" y="6446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152888" y="1848104"/>
            <a:ext cx="967740" cy="0"/>
          </a:xfrm>
          <a:custGeom>
            <a:avLst/>
            <a:gdLst/>
            <a:ahLst/>
            <a:cxnLst/>
            <a:rect l="l" t="t" r="r" b="b"/>
            <a:pathLst>
              <a:path w="967740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152888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967739" y="0"/>
                </a:moveTo>
                <a:lnTo>
                  <a:pt x="0" y="0"/>
                </a:lnTo>
                <a:lnTo>
                  <a:pt x="967739" y="15239"/>
                </a:lnTo>
                <a:lnTo>
                  <a:pt x="967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152888" y="1840484"/>
            <a:ext cx="967740" cy="15240"/>
          </a:xfrm>
          <a:custGeom>
            <a:avLst/>
            <a:gdLst/>
            <a:ahLst/>
            <a:cxnLst/>
            <a:rect l="l" t="t" r="r" b="b"/>
            <a:pathLst>
              <a:path w="967740" h="15239">
                <a:moveTo>
                  <a:pt x="0" y="0"/>
                </a:moveTo>
                <a:lnTo>
                  <a:pt x="967739" y="15239"/>
                </a:lnTo>
                <a:lnTo>
                  <a:pt x="761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58783" y="1462532"/>
            <a:ext cx="1001394" cy="393700"/>
          </a:xfrm>
          <a:custGeom>
            <a:avLst/>
            <a:gdLst/>
            <a:ahLst/>
            <a:cxnLst/>
            <a:rect l="l" t="t" r="r" b="b"/>
            <a:pathLst>
              <a:path w="1001395" h="393700">
                <a:moveTo>
                  <a:pt x="0" y="393191"/>
                </a:moveTo>
                <a:lnTo>
                  <a:pt x="1001267" y="393191"/>
                </a:lnTo>
                <a:lnTo>
                  <a:pt x="792479" y="0"/>
                </a:lnTo>
                <a:lnTo>
                  <a:pt x="0" y="393191"/>
                </a:lnTo>
                <a:close/>
              </a:path>
              <a:path w="1001395" h="393700">
                <a:moveTo>
                  <a:pt x="792479" y="0"/>
                </a:moveTo>
                <a:lnTo>
                  <a:pt x="1001267" y="393191"/>
                </a:lnTo>
                <a:lnTo>
                  <a:pt x="804671" y="0"/>
                </a:lnTo>
                <a:lnTo>
                  <a:pt x="79247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351269" y="1462532"/>
            <a:ext cx="208915" cy="393700"/>
          </a:xfrm>
          <a:custGeom>
            <a:avLst/>
            <a:gdLst/>
            <a:ahLst/>
            <a:cxnLst/>
            <a:rect l="l" t="t" r="r" b="b"/>
            <a:pathLst>
              <a:path w="208915" h="393700">
                <a:moveTo>
                  <a:pt x="12191" y="0"/>
                </a:moveTo>
                <a:lnTo>
                  <a:pt x="0" y="0"/>
                </a:lnTo>
                <a:lnTo>
                  <a:pt x="208787" y="393191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558783" y="1462532"/>
            <a:ext cx="1001394" cy="393700"/>
          </a:xfrm>
          <a:custGeom>
            <a:avLst/>
            <a:gdLst/>
            <a:ahLst/>
            <a:cxnLst/>
            <a:rect l="l" t="t" r="r" b="b"/>
            <a:pathLst>
              <a:path w="1001395" h="393700">
                <a:moveTo>
                  <a:pt x="792479" y="0"/>
                </a:moveTo>
                <a:lnTo>
                  <a:pt x="1001267" y="393191"/>
                </a:lnTo>
                <a:lnTo>
                  <a:pt x="0" y="393191"/>
                </a:lnTo>
                <a:lnTo>
                  <a:pt x="792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558783" y="1862582"/>
            <a:ext cx="1009015" cy="0"/>
          </a:xfrm>
          <a:custGeom>
            <a:avLst/>
            <a:gdLst/>
            <a:ahLst/>
            <a:cxnLst/>
            <a:rect l="l" t="t" r="r" b="b"/>
            <a:pathLst>
              <a:path w="1009015">
                <a:moveTo>
                  <a:pt x="0" y="0"/>
                </a:moveTo>
                <a:lnTo>
                  <a:pt x="100888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558783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1001267" y="0"/>
                </a:moveTo>
                <a:lnTo>
                  <a:pt x="0" y="0"/>
                </a:lnTo>
                <a:lnTo>
                  <a:pt x="1008887" y="13715"/>
                </a:lnTo>
                <a:lnTo>
                  <a:pt x="1001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558783" y="1855730"/>
            <a:ext cx="1009015" cy="13969"/>
          </a:xfrm>
          <a:custGeom>
            <a:avLst/>
            <a:gdLst/>
            <a:ahLst/>
            <a:cxnLst/>
            <a:rect l="l" t="t" r="r" b="b"/>
            <a:pathLst>
              <a:path w="1009015" h="13969">
                <a:moveTo>
                  <a:pt x="0" y="0"/>
                </a:moveTo>
                <a:lnTo>
                  <a:pt x="100888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4587728" y="1826768"/>
            <a:ext cx="27940" cy="59690"/>
          </a:xfrm>
          <a:custGeom>
            <a:avLst/>
            <a:gdLst/>
            <a:ahLst/>
            <a:cxnLst/>
            <a:rect l="l" t="t" r="r" b="b"/>
            <a:pathLst>
              <a:path w="27940" h="59689">
                <a:moveTo>
                  <a:pt x="0" y="59435"/>
                </a:moveTo>
                <a:lnTo>
                  <a:pt x="27431" y="59435"/>
                </a:lnTo>
                <a:lnTo>
                  <a:pt x="27431" y="0"/>
                </a:lnTo>
                <a:lnTo>
                  <a:pt x="0" y="5943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587728" y="1826768"/>
            <a:ext cx="27940" cy="59690"/>
          </a:xfrm>
          <a:custGeom>
            <a:avLst/>
            <a:gdLst/>
            <a:ahLst/>
            <a:cxnLst/>
            <a:rect l="l" t="t" r="r" b="b"/>
            <a:pathLst>
              <a:path w="27940" h="59689">
                <a:moveTo>
                  <a:pt x="27431" y="0"/>
                </a:moveTo>
                <a:lnTo>
                  <a:pt x="27431" y="59435"/>
                </a:lnTo>
                <a:lnTo>
                  <a:pt x="0" y="59435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4590776" y="1886204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19">
                <a:moveTo>
                  <a:pt x="0" y="7619"/>
                </a:moveTo>
                <a:lnTo>
                  <a:pt x="24383" y="7619"/>
                </a:lnTo>
                <a:lnTo>
                  <a:pt x="24383" y="1523"/>
                </a:lnTo>
                <a:lnTo>
                  <a:pt x="0" y="7619"/>
                </a:lnTo>
                <a:close/>
              </a:path>
              <a:path w="24765" h="7619">
                <a:moveTo>
                  <a:pt x="0" y="0"/>
                </a:moveTo>
                <a:lnTo>
                  <a:pt x="0" y="7619"/>
                </a:lnTo>
                <a:lnTo>
                  <a:pt x="2438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4590776" y="1887728"/>
            <a:ext cx="24765" cy="6349"/>
          </a:xfrm>
          <a:custGeom>
            <a:avLst/>
            <a:gdLst/>
            <a:ahLst/>
            <a:cxnLst/>
            <a:rect l="l" t="t" r="r" b="b"/>
            <a:pathLst>
              <a:path w="24765" h="6350">
                <a:moveTo>
                  <a:pt x="24383" y="6095"/>
                </a:moveTo>
                <a:lnTo>
                  <a:pt x="24383" y="0"/>
                </a:lnTo>
                <a:lnTo>
                  <a:pt x="0" y="6095"/>
                </a:lnTo>
                <a:lnTo>
                  <a:pt x="2438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4590776" y="1886204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19">
                <a:moveTo>
                  <a:pt x="24383" y="1523"/>
                </a:moveTo>
                <a:lnTo>
                  <a:pt x="0" y="7619"/>
                </a:lnTo>
                <a:lnTo>
                  <a:pt x="0" y="0"/>
                </a:lnTo>
                <a:lnTo>
                  <a:pt x="243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4590776" y="1886205"/>
            <a:ext cx="24765" cy="1905"/>
          </a:xfrm>
          <a:custGeom>
            <a:avLst/>
            <a:gdLst/>
            <a:ahLst/>
            <a:cxnLst/>
            <a:rect l="l" t="t" r="r" b="b"/>
            <a:pathLst>
              <a:path w="24765" h="1905">
                <a:moveTo>
                  <a:pt x="0" y="761"/>
                </a:moveTo>
                <a:lnTo>
                  <a:pt x="24383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4590776" y="1886205"/>
            <a:ext cx="24765" cy="1905"/>
          </a:xfrm>
          <a:custGeom>
            <a:avLst/>
            <a:gdLst/>
            <a:ahLst/>
            <a:cxnLst/>
            <a:rect l="l" t="t" r="r" b="b"/>
            <a:pathLst>
              <a:path w="24765" h="1905">
                <a:moveTo>
                  <a:pt x="24383" y="1523"/>
                </a:moveTo>
                <a:lnTo>
                  <a:pt x="0" y="0"/>
                </a:lnTo>
                <a:lnTo>
                  <a:pt x="24383" y="0"/>
                </a:lnTo>
                <a:lnTo>
                  <a:pt x="2438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4298167" y="1781048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4">
                <a:moveTo>
                  <a:pt x="0" y="0"/>
                </a:moveTo>
                <a:lnTo>
                  <a:pt x="237743" y="132587"/>
                </a:lnTo>
                <a:lnTo>
                  <a:pt x="266699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4298167" y="1781048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4">
                <a:moveTo>
                  <a:pt x="0" y="0"/>
                </a:moveTo>
                <a:lnTo>
                  <a:pt x="266699" y="132587"/>
                </a:lnTo>
                <a:lnTo>
                  <a:pt x="237743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298170" y="1781048"/>
            <a:ext cx="317500" cy="132715"/>
          </a:xfrm>
          <a:custGeom>
            <a:avLst/>
            <a:gdLst/>
            <a:ahLst/>
            <a:cxnLst/>
            <a:rect l="l" t="t" r="r" b="b"/>
            <a:pathLst>
              <a:path w="317500" h="132714">
                <a:moveTo>
                  <a:pt x="266699" y="132587"/>
                </a:moveTo>
                <a:lnTo>
                  <a:pt x="316991" y="28955"/>
                </a:lnTo>
                <a:lnTo>
                  <a:pt x="316991" y="0"/>
                </a:lnTo>
                <a:lnTo>
                  <a:pt x="266699" y="132587"/>
                </a:lnTo>
                <a:close/>
              </a:path>
              <a:path w="317500" h="132714">
                <a:moveTo>
                  <a:pt x="0" y="0"/>
                </a:moveTo>
                <a:lnTo>
                  <a:pt x="266699" y="132587"/>
                </a:lnTo>
                <a:lnTo>
                  <a:pt x="3169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564867" y="1781048"/>
            <a:ext cx="50800" cy="132715"/>
          </a:xfrm>
          <a:custGeom>
            <a:avLst/>
            <a:gdLst/>
            <a:ahLst/>
            <a:cxnLst/>
            <a:rect l="l" t="t" r="r" b="b"/>
            <a:pathLst>
              <a:path w="50800" h="132714">
                <a:moveTo>
                  <a:pt x="50291" y="28955"/>
                </a:moveTo>
                <a:lnTo>
                  <a:pt x="50291" y="0"/>
                </a:lnTo>
                <a:lnTo>
                  <a:pt x="0" y="132587"/>
                </a:lnTo>
                <a:lnTo>
                  <a:pt x="5029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298170" y="1781048"/>
            <a:ext cx="317500" cy="132715"/>
          </a:xfrm>
          <a:custGeom>
            <a:avLst/>
            <a:gdLst/>
            <a:ahLst/>
            <a:cxnLst/>
            <a:rect l="l" t="t" r="r" b="b"/>
            <a:pathLst>
              <a:path w="317500" h="132714">
                <a:moveTo>
                  <a:pt x="316991" y="0"/>
                </a:moveTo>
                <a:lnTo>
                  <a:pt x="266699" y="132587"/>
                </a:lnTo>
                <a:lnTo>
                  <a:pt x="0" y="0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4535912" y="1913637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0"/>
                </a:moveTo>
                <a:lnTo>
                  <a:pt x="24383" y="6095"/>
                </a:lnTo>
                <a:lnTo>
                  <a:pt x="28955" y="0"/>
                </a:lnTo>
                <a:lnTo>
                  <a:pt x="0" y="0"/>
                </a:lnTo>
                <a:close/>
              </a:path>
              <a:path w="29209" h="6350">
                <a:moveTo>
                  <a:pt x="0" y="0"/>
                </a:moveTo>
                <a:lnTo>
                  <a:pt x="12191" y="6095"/>
                </a:lnTo>
                <a:lnTo>
                  <a:pt x="24383" y="609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535912" y="1913637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28955" y="0"/>
                </a:moveTo>
                <a:lnTo>
                  <a:pt x="0" y="0"/>
                </a:lnTo>
                <a:lnTo>
                  <a:pt x="24383" y="6095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535912" y="1913637"/>
            <a:ext cx="24765" cy="6349"/>
          </a:xfrm>
          <a:custGeom>
            <a:avLst/>
            <a:gdLst/>
            <a:ahLst/>
            <a:cxnLst/>
            <a:rect l="l" t="t" r="r" b="b"/>
            <a:pathLst>
              <a:path w="24765" h="6350">
                <a:moveTo>
                  <a:pt x="0" y="0"/>
                </a:moveTo>
                <a:lnTo>
                  <a:pt x="24383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4548104" y="1919732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548104" y="1919732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548104" y="1919732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  <a:lnTo>
                  <a:pt x="4571" y="0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4590776" y="1893824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0" y="0"/>
                </a:moveTo>
                <a:lnTo>
                  <a:pt x="24383" y="12191"/>
                </a:lnTo>
                <a:lnTo>
                  <a:pt x="24383" y="10667"/>
                </a:lnTo>
                <a:lnTo>
                  <a:pt x="0" y="0"/>
                </a:lnTo>
                <a:close/>
              </a:path>
              <a:path w="24765" h="12700">
                <a:moveTo>
                  <a:pt x="0" y="0"/>
                </a:moveTo>
                <a:lnTo>
                  <a:pt x="24383" y="10667"/>
                </a:lnTo>
                <a:lnTo>
                  <a:pt x="243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4590776" y="1893824"/>
            <a:ext cx="24765" cy="12700"/>
          </a:xfrm>
          <a:custGeom>
            <a:avLst/>
            <a:gdLst/>
            <a:ahLst/>
            <a:cxnLst/>
            <a:rect l="l" t="t" r="r" b="b"/>
            <a:pathLst>
              <a:path w="24765" h="12700">
                <a:moveTo>
                  <a:pt x="24383" y="12191"/>
                </a:moveTo>
                <a:lnTo>
                  <a:pt x="0" y="0"/>
                </a:lnTo>
                <a:lnTo>
                  <a:pt x="24383" y="10667"/>
                </a:lnTo>
                <a:lnTo>
                  <a:pt x="24383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4590776" y="1893830"/>
            <a:ext cx="24765" cy="10795"/>
          </a:xfrm>
          <a:custGeom>
            <a:avLst/>
            <a:gdLst/>
            <a:ahLst/>
            <a:cxnLst/>
            <a:rect l="l" t="t" r="r" b="b"/>
            <a:pathLst>
              <a:path w="24765" h="10794">
                <a:moveTo>
                  <a:pt x="0" y="0"/>
                </a:moveTo>
                <a:lnTo>
                  <a:pt x="24383" y="10667"/>
                </a:lnTo>
                <a:lnTo>
                  <a:pt x="2438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558783" y="1869440"/>
            <a:ext cx="1127760" cy="241300"/>
          </a:xfrm>
          <a:custGeom>
            <a:avLst/>
            <a:gdLst/>
            <a:ahLst/>
            <a:cxnLst/>
            <a:rect l="l" t="t" r="r" b="b"/>
            <a:pathLst>
              <a:path w="1127759" h="241300">
                <a:moveTo>
                  <a:pt x="0" y="0"/>
                </a:moveTo>
                <a:lnTo>
                  <a:pt x="118871" y="240791"/>
                </a:lnTo>
                <a:lnTo>
                  <a:pt x="1127759" y="240791"/>
                </a:lnTo>
                <a:lnTo>
                  <a:pt x="0" y="0"/>
                </a:lnTo>
                <a:close/>
              </a:path>
              <a:path w="1127759" h="241300">
                <a:moveTo>
                  <a:pt x="0" y="0"/>
                </a:moveTo>
                <a:lnTo>
                  <a:pt x="1127759" y="240791"/>
                </a:lnTo>
                <a:lnTo>
                  <a:pt x="10088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558783" y="1869440"/>
            <a:ext cx="1127760" cy="241300"/>
          </a:xfrm>
          <a:custGeom>
            <a:avLst/>
            <a:gdLst/>
            <a:ahLst/>
            <a:cxnLst/>
            <a:rect l="l" t="t" r="r" b="b"/>
            <a:pathLst>
              <a:path w="1127759" h="241300">
                <a:moveTo>
                  <a:pt x="1008887" y="0"/>
                </a:moveTo>
                <a:lnTo>
                  <a:pt x="0" y="0"/>
                </a:lnTo>
                <a:lnTo>
                  <a:pt x="1127759" y="240791"/>
                </a:lnTo>
                <a:lnTo>
                  <a:pt x="10088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558783" y="1869440"/>
            <a:ext cx="1127760" cy="241300"/>
          </a:xfrm>
          <a:custGeom>
            <a:avLst/>
            <a:gdLst/>
            <a:ahLst/>
            <a:cxnLst/>
            <a:rect l="l" t="t" r="r" b="b"/>
            <a:pathLst>
              <a:path w="1127759" h="241300">
                <a:moveTo>
                  <a:pt x="0" y="0"/>
                </a:moveTo>
                <a:lnTo>
                  <a:pt x="1127759" y="240791"/>
                </a:lnTo>
                <a:lnTo>
                  <a:pt x="118871" y="2407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686800" y="2115566"/>
            <a:ext cx="1004569" cy="0"/>
          </a:xfrm>
          <a:custGeom>
            <a:avLst/>
            <a:gdLst/>
            <a:ahLst/>
            <a:cxnLst/>
            <a:rect l="l" t="t" r="r" b="b"/>
            <a:pathLst>
              <a:path w="1004570">
                <a:moveTo>
                  <a:pt x="0" y="0"/>
                </a:moveTo>
                <a:lnTo>
                  <a:pt x="100431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686800" y="2110238"/>
            <a:ext cx="1004569" cy="10795"/>
          </a:xfrm>
          <a:custGeom>
            <a:avLst/>
            <a:gdLst/>
            <a:ahLst/>
            <a:cxnLst/>
            <a:rect l="l" t="t" r="r" b="b"/>
            <a:pathLst>
              <a:path w="1004570" h="10794">
                <a:moveTo>
                  <a:pt x="999743" y="0"/>
                </a:moveTo>
                <a:lnTo>
                  <a:pt x="0" y="0"/>
                </a:lnTo>
                <a:lnTo>
                  <a:pt x="1004315" y="10667"/>
                </a:lnTo>
                <a:lnTo>
                  <a:pt x="9997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686800" y="2110238"/>
            <a:ext cx="1004569" cy="10795"/>
          </a:xfrm>
          <a:custGeom>
            <a:avLst/>
            <a:gdLst/>
            <a:ahLst/>
            <a:cxnLst/>
            <a:rect l="l" t="t" r="r" b="b"/>
            <a:pathLst>
              <a:path w="1004570" h="10794">
                <a:moveTo>
                  <a:pt x="0" y="0"/>
                </a:moveTo>
                <a:lnTo>
                  <a:pt x="100431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1515345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1515345" y="2152904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1515344" y="215442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557264" y="2120901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0" y="54863"/>
                </a:moveTo>
                <a:lnTo>
                  <a:pt x="1161287" y="54863"/>
                </a:lnTo>
                <a:lnTo>
                  <a:pt x="112775" y="0"/>
                </a:lnTo>
                <a:lnTo>
                  <a:pt x="0" y="54863"/>
                </a:lnTo>
                <a:close/>
              </a:path>
              <a:path w="1161415" h="55244">
                <a:moveTo>
                  <a:pt x="112775" y="0"/>
                </a:moveTo>
                <a:lnTo>
                  <a:pt x="1161287" y="54863"/>
                </a:lnTo>
                <a:lnTo>
                  <a:pt x="1133855" y="0"/>
                </a:lnTo>
                <a:lnTo>
                  <a:pt x="1127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670035" y="2120901"/>
            <a:ext cx="1049020" cy="55245"/>
          </a:xfrm>
          <a:custGeom>
            <a:avLst/>
            <a:gdLst/>
            <a:ahLst/>
            <a:cxnLst/>
            <a:rect l="l" t="t" r="r" b="b"/>
            <a:pathLst>
              <a:path w="1049020" h="55244">
                <a:moveTo>
                  <a:pt x="1021079" y="0"/>
                </a:moveTo>
                <a:lnTo>
                  <a:pt x="0" y="0"/>
                </a:lnTo>
                <a:lnTo>
                  <a:pt x="1048511" y="54863"/>
                </a:lnTo>
                <a:lnTo>
                  <a:pt x="10210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557264" y="2120901"/>
            <a:ext cx="1161415" cy="55245"/>
          </a:xfrm>
          <a:custGeom>
            <a:avLst/>
            <a:gdLst/>
            <a:ahLst/>
            <a:cxnLst/>
            <a:rect l="l" t="t" r="r" b="b"/>
            <a:pathLst>
              <a:path w="1161415" h="55244">
                <a:moveTo>
                  <a:pt x="112775" y="0"/>
                </a:moveTo>
                <a:lnTo>
                  <a:pt x="1161287" y="54863"/>
                </a:lnTo>
                <a:lnTo>
                  <a:pt x="0" y="54863"/>
                </a:lnTo>
                <a:lnTo>
                  <a:pt x="1127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160511" y="1855724"/>
            <a:ext cx="960118" cy="327660"/>
          </a:xfrm>
          <a:custGeom>
            <a:avLst/>
            <a:gdLst/>
            <a:ahLst/>
            <a:cxnLst/>
            <a:rect l="l" t="t" r="r" b="b"/>
            <a:pathLst>
              <a:path w="960120" h="327660">
                <a:moveTo>
                  <a:pt x="0" y="0"/>
                </a:moveTo>
                <a:lnTo>
                  <a:pt x="147827" y="327659"/>
                </a:lnTo>
                <a:lnTo>
                  <a:pt x="960119" y="0"/>
                </a:lnTo>
                <a:lnTo>
                  <a:pt x="0" y="0"/>
                </a:lnTo>
                <a:close/>
              </a:path>
              <a:path w="960120" h="327660">
                <a:moveTo>
                  <a:pt x="0" y="0"/>
                </a:moveTo>
                <a:lnTo>
                  <a:pt x="132587" y="327659"/>
                </a:lnTo>
                <a:lnTo>
                  <a:pt x="147827" y="3276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160511" y="1855724"/>
            <a:ext cx="960118" cy="327660"/>
          </a:xfrm>
          <a:custGeom>
            <a:avLst/>
            <a:gdLst/>
            <a:ahLst/>
            <a:cxnLst/>
            <a:rect l="l" t="t" r="r" b="b"/>
            <a:pathLst>
              <a:path w="960120" h="327660">
                <a:moveTo>
                  <a:pt x="960119" y="0"/>
                </a:moveTo>
                <a:lnTo>
                  <a:pt x="0" y="0"/>
                </a:lnTo>
                <a:lnTo>
                  <a:pt x="147827" y="327659"/>
                </a:lnTo>
                <a:lnTo>
                  <a:pt x="960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160509" y="1855724"/>
            <a:ext cx="147954" cy="327660"/>
          </a:xfrm>
          <a:custGeom>
            <a:avLst/>
            <a:gdLst/>
            <a:ahLst/>
            <a:cxnLst/>
            <a:rect l="l" t="t" r="r" b="b"/>
            <a:pathLst>
              <a:path w="147954" h="327660">
                <a:moveTo>
                  <a:pt x="0" y="0"/>
                </a:moveTo>
                <a:lnTo>
                  <a:pt x="147827" y="327659"/>
                </a:lnTo>
                <a:lnTo>
                  <a:pt x="132587" y="3276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57264" y="2181861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4">
                <a:moveTo>
                  <a:pt x="0" y="0"/>
                </a:moveTo>
                <a:lnTo>
                  <a:pt x="1168907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557264" y="2175766"/>
            <a:ext cx="1169035" cy="12700"/>
          </a:xfrm>
          <a:custGeom>
            <a:avLst/>
            <a:gdLst/>
            <a:ahLst/>
            <a:cxnLst/>
            <a:rect l="l" t="t" r="r" b="b"/>
            <a:pathLst>
              <a:path w="1169034" h="12700">
                <a:moveTo>
                  <a:pt x="1161287" y="0"/>
                </a:moveTo>
                <a:lnTo>
                  <a:pt x="0" y="0"/>
                </a:lnTo>
                <a:lnTo>
                  <a:pt x="1168907" y="12191"/>
                </a:lnTo>
                <a:lnTo>
                  <a:pt x="1161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557264" y="2175766"/>
            <a:ext cx="1169035" cy="12700"/>
          </a:xfrm>
          <a:custGeom>
            <a:avLst/>
            <a:gdLst/>
            <a:ahLst/>
            <a:cxnLst/>
            <a:rect l="l" t="t" r="r" b="b"/>
            <a:pathLst>
              <a:path w="1169034" h="12700">
                <a:moveTo>
                  <a:pt x="0" y="0"/>
                </a:moveTo>
                <a:lnTo>
                  <a:pt x="1168907" y="12191"/>
                </a:lnTo>
                <a:lnTo>
                  <a:pt x="0" y="121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6763" y="33527"/>
                </a:lnTo>
                <a:lnTo>
                  <a:pt x="1184147" y="33527"/>
                </a:lnTo>
                <a:lnTo>
                  <a:pt x="0" y="0"/>
                </a:lnTo>
                <a:close/>
              </a:path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168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1168907" y="0"/>
                </a:moveTo>
                <a:lnTo>
                  <a:pt x="0" y="0"/>
                </a:lnTo>
                <a:lnTo>
                  <a:pt x="1184147" y="33527"/>
                </a:lnTo>
                <a:lnTo>
                  <a:pt x="1168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557263" y="2187956"/>
            <a:ext cx="1184275" cy="33655"/>
          </a:xfrm>
          <a:custGeom>
            <a:avLst/>
            <a:gdLst/>
            <a:ahLst/>
            <a:cxnLst/>
            <a:rect l="l" t="t" r="r" b="b"/>
            <a:pathLst>
              <a:path w="1184275" h="33655">
                <a:moveTo>
                  <a:pt x="0" y="0"/>
                </a:moveTo>
                <a:lnTo>
                  <a:pt x="1184147" y="33527"/>
                </a:lnTo>
                <a:lnTo>
                  <a:pt x="16763" y="335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1471152" y="2155952"/>
            <a:ext cx="184785" cy="70485"/>
          </a:xfrm>
          <a:custGeom>
            <a:avLst/>
            <a:gdLst/>
            <a:ahLst/>
            <a:cxnLst/>
            <a:rect l="l" t="t" r="r" b="b"/>
            <a:pathLst>
              <a:path w="184784" h="70485">
                <a:moveTo>
                  <a:pt x="0" y="70103"/>
                </a:moveTo>
                <a:lnTo>
                  <a:pt x="184403" y="70103"/>
                </a:lnTo>
                <a:lnTo>
                  <a:pt x="36575" y="0"/>
                </a:lnTo>
                <a:lnTo>
                  <a:pt x="0" y="70103"/>
                </a:lnTo>
                <a:close/>
              </a:path>
              <a:path w="184784" h="70485">
                <a:moveTo>
                  <a:pt x="36575" y="0"/>
                </a:moveTo>
                <a:lnTo>
                  <a:pt x="184403" y="70103"/>
                </a:lnTo>
                <a:lnTo>
                  <a:pt x="48767" y="0"/>
                </a:lnTo>
                <a:lnTo>
                  <a:pt x="3657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1507724" y="2155952"/>
            <a:ext cx="147954" cy="70485"/>
          </a:xfrm>
          <a:custGeom>
            <a:avLst/>
            <a:gdLst/>
            <a:ahLst/>
            <a:cxnLst/>
            <a:rect l="l" t="t" r="r" b="b"/>
            <a:pathLst>
              <a:path w="147954" h="70485">
                <a:moveTo>
                  <a:pt x="12191" y="0"/>
                </a:moveTo>
                <a:lnTo>
                  <a:pt x="0" y="0"/>
                </a:lnTo>
                <a:lnTo>
                  <a:pt x="147827" y="70103"/>
                </a:lnTo>
                <a:lnTo>
                  <a:pt x="121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1471152" y="2155952"/>
            <a:ext cx="184785" cy="70485"/>
          </a:xfrm>
          <a:custGeom>
            <a:avLst/>
            <a:gdLst/>
            <a:ahLst/>
            <a:cxnLst/>
            <a:rect l="l" t="t" r="r" b="b"/>
            <a:pathLst>
              <a:path w="184784" h="70485">
                <a:moveTo>
                  <a:pt x="36575" y="0"/>
                </a:moveTo>
                <a:lnTo>
                  <a:pt x="184403" y="70103"/>
                </a:lnTo>
                <a:lnTo>
                  <a:pt x="0" y="7010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583168" y="2226819"/>
            <a:ext cx="1164590" cy="0"/>
          </a:xfrm>
          <a:custGeom>
            <a:avLst/>
            <a:gdLst/>
            <a:ahLst/>
            <a:cxnLst/>
            <a:rect l="l" t="t" r="r" b="b"/>
            <a:pathLst>
              <a:path w="1164590">
                <a:moveTo>
                  <a:pt x="0" y="0"/>
                </a:moveTo>
                <a:lnTo>
                  <a:pt x="11643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583168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1158239" y="0"/>
                </a:moveTo>
                <a:lnTo>
                  <a:pt x="0" y="0"/>
                </a:lnTo>
                <a:lnTo>
                  <a:pt x="1164335" y="10667"/>
                </a:lnTo>
                <a:lnTo>
                  <a:pt x="1158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583168" y="2221490"/>
            <a:ext cx="1164590" cy="10795"/>
          </a:xfrm>
          <a:custGeom>
            <a:avLst/>
            <a:gdLst/>
            <a:ahLst/>
            <a:cxnLst/>
            <a:rect l="l" t="t" r="r" b="b"/>
            <a:pathLst>
              <a:path w="1164590" h="10794">
                <a:moveTo>
                  <a:pt x="0" y="0"/>
                </a:moveTo>
                <a:lnTo>
                  <a:pt x="116433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466576" y="2230628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1471152" y="2226058"/>
            <a:ext cx="184785" cy="9526"/>
          </a:xfrm>
          <a:custGeom>
            <a:avLst/>
            <a:gdLst/>
            <a:ahLst/>
            <a:cxnLst/>
            <a:rect l="l" t="t" r="r" b="b"/>
            <a:pathLst>
              <a:path w="184784" h="9525">
                <a:moveTo>
                  <a:pt x="184403" y="0"/>
                </a:moveTo>
                <a:lnTo>
                  <a:pt x="0" y="0"/>
                </a:lnTo>
                <a:lnTo>
                  <a:pt x="184403" y="9143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1466576" y="2226058"/>
            <a:ext cx="189230" cy="9526"/>
          </a:xfrm>
          <a:custGeom>
            <a:avLst/>
            <a:gdLst/>
            <a:ahLst/>
            <a:cxnLst/>
            <a:rect l="l" t="t" r="r" b="b"/>
            <a:pathLst>
              <a:path w="189229" h="9525">
                <a:moveTo>
                  <a:pt x="4571" y="0"/>
                </a:moveTo>
                <a:lnTo>
                  <a:pt x="188975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46008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0" y="59435"/>
                </a:moveTo>
                <a:lnTo>
                  <a:pt x="1331975" y="59435"/>
                </a:lnTo>
                <a:lnTo>
                  <a:pt x="120395" y="0"/>
                </a:lnTo>
                <a:lnTo>
                  <a:pt x="0" y="59435"/>
                </a:lnTo>
                <a:close/>
              </a:path>
              <a:path w="1332229" h="59689">
                <a:moveTo>
                  <a:pt x="120395" y="0"/>
                </a:moveTo>
                <a:lnTo>
                  <a:pt x="1331975" y="59435"/>
                </a:lnTo>
                <a:lnTo>
                  <a:pt x="1301495" y="0"/>
                </a:lnTo>
                <a:lnTo>
                  <a:pt x="1203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566404" y="2232152"/>
            <a:ext cx="1211579" cy="59690"/>
          </a:xfrm>
          <a:custGeom>
            <a:avLst/>
            <a:gdLst/>
            <a:ahLst/>
            <a:cxnLst/>
            <a:rect l="l" t="t" r="r" b="b"/>
            <a:pathLst>
              <a:path w="1211579" h="59689">
                <a:moveTo>
                  <a:pt x="1181099" y="0"/>
                </a:moveTo>
                <a:lnTo>
                  <a:pt x="0" y="0"/>
                </a:lnTo>
                <a:lnTo>
                  <a:pt x="1211579" y="59435"/>
                </a:lnTo>
                <a:lnTo>
                  <a:pt x="11810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446008" y="2232152"/>
            <a:ext cx="1332230" cy="59690"/>
          </a:xfrm>
          <a:custGeom>
            <a:avLst/>
            <a:gdLst/>
            <a:ahLst/>
            <a:cxnLst/>
            <a:rect l="l" t="t" r="r" b="b"/>
            <a:pathLst>
              <a:path w="1332229" h="59689">
                <a:moveTo>
                  <a:pt x="120395" y="0"/>
                </a:moveTo>
                <a:lnTo>
                  <a:pt x="1331975" y="59435"/>
                </a:lnTo>
                <a:lnTo>
                  <a:pt x="0" y="59435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418580" y="2298446"/>
            <a:ext cx="1359535" cy="0"/>
          </a:xfrm>
          <a:custGeom>
            <a:avLst/>
            <a:gdLst/>
            <a:ahLst/>
            <a:cxnLst/>
            <a:rect l="l" t="t" r="r" b="b"/>
            <a:pathLst>
              <a:path w="1359534">
                <a:moveTo>
                  <a:pt x="0" y="0"/>
                </a:moveTo>
                <a:lnTo>
                  <a:pt x="1359407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446008" y="2291594"/>
            <a:ext cx="1332230" cy="13969"/>
          </a:xfrm>
          <a:custGeom>
            <a:avLst/>
            <a:gdLst/>
            <a:ahLst/>
            <a:cxnLst/>
            <a:rect l="l" t="t" r="r" b="b"/>
            <a:pathLst>
              <a:path w="1332229" h="13969">
                <a:moveTo>
                  <a:pt x="1331975" y="0"/>
                </a:moveTo>
                <a:lnTo>
                  <a:pt x="0" y="0"/>
                </a:lnTo>
                <a:lnTo>
                  <a:pt x="1331975" y="13715"/>
                </a:lnTo>
                <a:lnTo>
                  <a:pt x="1331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418580" y="2291594"/>
            <a:ext cx="1359535" cy="13969"/>
          </a:xfrm>
          <a:custGeom>
            <a:avLst/>
            <a:gdLst/>
            <a:ahLst/>
            <a:cxnLst/>
            <a:rect l="l" t="t" r="r" b="b"/>
            <a:pathLst>
              <a:path w="1359534" h="13969">
                <a:moveTo>
                  <a:pt x="27431" y="0"/>
                </a:moveTo>
                <a:lnTo>
                  <a:pt x="1359407" y="13715"/>
                </a:lnTo>
                <a:lnTo>
                  <a:pt x="0" y="13715"/>
                </a:lnTo>
                <a:lnTo>
                  <a:pt x="27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4176247" y="234797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176247" y="2347976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331708" y="2305306"/>
            <a:ext cx="1446530" cy="44450"/>
          </a:xfrm>
          <a:custGeom>
            <a:avLst/>
            <a:gdLst/>
            <a:ahLst/>
            <a:cxnLst/>
            <a:rect l="l" t="t" r="r" b="b"/>
            <a:pathLst>
              <a:path w="1446529" h="44450">
                <a:moveTo>
                  <a:pt x="86867" y="0"/>
                </a:moveTo>
                <a:lnTo>
                  <a:pt x="1357883" y="44195"/>
                </a:lnTo>
                <a:lnTo>
                  <a:pt x="1446275" y="0"/>
                </a:lnTo>
                <a:lnTo>
                  <a:pt x="86867" y="0"/>
                </a:lnTo>
                <a:close/>
              </a:path>
              <a:path w="1446529" h="44450">
                <a:moveTo>
                  <a:pt x="0" y="44195"/>
                </a:moveTo>
                <a:lnTo>
                  <a:pt x="1357883" y="44195"/>
                </a:lnTo>
                <a:lnTo>
                  <a:pt x="86867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418580" y="2305306"/>
            <a:ext cx="1359535" cy="44450"/>
          </a:xfrm>
          <a:custGeom>
            <a:avLst/>
            <a:gdLst/>
            <a:ahLst/>
            <a:cxnLst/>
            <a:rect l="l" t="t" r="r" b="b"/>
            <a:pathLst>
              <a:path w="1359534" h="44450">
                <a:moveTo>
                  <a:pt x="1359407" y="0"/>
                </a:moveTo>
                <a:lnTo>
                  <a:pt x="0" y="0"/>
                </a:lnTo>
                <a:lnTo>
                  <a:pt x="1271015" y="44195"/>
                </a:lnTo>
                <a:lnTo>
                  <a:pt x="13594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331713" y="2305306"/>
            <a:ext cx="1358265" cy="44450"/>
          </a:xfrm>
          <a:custGeom>
            <a:avLst/>
            <a:gdLst/>
            <a:ahLst/>
            <a:cxnLst/>
            <a:rect l="l" t="t" r="r" b="b"/>
            <a:pathLst>
              <a:path w="1358265" h="44450">
                <a:moveTo>
                  <a:pt x="86867" y="0"/>
                </a:moveTo>
                <a:lnTo>
                  <a:pt x="1357883" y="44195"/>
                </a:lnTo>
                <a:lnTo>
                  <a:pt x="0" y="44195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31713" y="2350262"/>
            <a:ext cx="1358265" cy="0"/>
          </a:xfrm>
          <a:custGeom>
            <a:avLst/>
            <a:gdLst/>
            <a:ahLst/>
            <a:cxnLst/>
            <a:rect l="l" t="t" r="r" b="b"/>
            <a:pathLst>
              <a:path w="1358265">
                <a:moveTo>
                  <a:pt x="0" y="0"/>
                </a:moveTo>
                <a:lnTo>
                  <a:pt x="13578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417624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17624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4176247" y="234950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31708" y="2356357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31708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1339595" y="0"/>
                </a:moveTo>
                <a:lnTo>
                  <a:pt x="0" y="0"/>
                </a:lnTo>
                <a:lnTo>
                  <a:pt x="1339595" y="10667"/>
                </a:lnTo>
                <a:lnTo>
                  <a:pt x="13395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331708" y="2351030"/>
            <a:ext cx="1339850" cy="10795"/>
          </a:xfrm>
          <a:custGeom>
            <a:avLst/>
            <a:gdLst/>
            <a:ahLst/>
            <a:cxnLst/>
            <a:rect l="l" t="t" r="r" b="b"/>
            <a:pathLst>
              <a:path w="1339850" h="10794">
                <a:moveTo>
                  <a:pt x="0" y="0"/>
                </a:moveTo>
                <a:lnTo>
                  <a:pt x="133959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331707" y="2361691"/>
            <a:ext cx="1348741" cy="0"/>
          </a:xfrm>
          <a:custGeom>
            <a:avLst/>
            <a:gdLst/>
            <a:ahLst/>
            <a:cxnLst/>
            <a:rect l="l" t="t" r="r" b="b"/>
            <a:pathLst>
              <a:path w="1348740">
                <a:moveTo>
                  <a:pt x="0" y="0"/>
                </a:moveTo>
                <a:lnTo>
                  <a:pt x="13487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1349229" y="2235200"/>
            <a:ext cx="309880" cy="230504"/>
          </a:xfrm>
          <a:custGeom>
            <a:avLst/>
            <a:gdLst/>
            <a:ahLst/>
            <a:cxnLst/>
            <a:rect l="l" t="t" r="r" b="b"/>
            <a:pathLst>
              <a:path w="309879" h="230505">
                <a:moveTo>
                  <a:pt x="117347" y="0"/>
                </a:moveTo>
                <a:lnTo>
                  <a:pt x="188975" y="230123"/>
                </a:lnTo>
                <a:lnTo>
                  <a:pt x="309371" y="0"/>
                </a:lnTo>
                <a:lnTo>
                  <a:pt x="117347" y="0"/>
                </a:lnTo>
                <a:close/>
              </a:path>
              <a:path w="309879" h="230505">
                <a:moveTo>
                  <a:pt x="0" y="230123"/>
                </a:moveTo>
                <a:lnTo>
                  <a:pt x="188975" y="230123"/>
                </a:lnTo>
                <a:lnTo>
                  <a:pt x="117347" y="0"/>
                </a:lnTo>
                <a:lnTo>
                  <a:pt x="0" y="2301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466581" y="2235200"/>
            <a:ext cx="192405" cy="230504"/>
          </a:xfrm>
          <a:custGeom>
            <a:avLst/>
            <a:gdLst/>
            <a:ahLst/>
            <a:cxnLst/>
            <a:rect l="l" t="t" r="r" b="b"/>
            <a:pathLst>
              <a:path w="192404" h="230505">
                <a:moveTo>
                  <a:pt x="192023" y="0"/>
                </a:moveTo>
                <a:lnTo>
                  <a:pt x="0" y="0"/>
                </a:lnTo>
                <a:lnTo>
                  <a:pt x="71627" y="230123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1349228" y="2235200"/>
            <a:ext cx="189230" cy="230504"/>
          </a:xfrm>
          <a:custGeom>
            <a:avLst/>
            <a:gdLst/>
            <a:ahLst/>
            <a:cxnLst/>
            <a:rect l="l" t="t" r="r" b="b"/>
            <a:pathLst>
              <a:path w="189229" h="230505">
                <a:moveTo>
                  <a:pt x="117347" y="0"/>
                </a:moveTo>
                <a:lnTo>
                  <a:pt x="188975" y="230123"/>
                </a:lnTo>
                <a:lnTo>
                  <a:pt x="0" y="2301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1350752" y="2469896"/>
            <a:ext cx="187960" cy="0"/>
          </a:xfrm>
          <a:custGeom>
            <a:avLst/>
            <a:gdLst/>
            <a:ahLst/>
            <a:cxnLst/>
            <a:rect l="l" t="t" r="r" b="b"/>
            <a:pathLst>
              <a:path w="187959">
                <a:moveTo>
                  <a:pt x="0" y="0"/>
                </a:moveTo>
                <a:lnTo>
                  <a:pt x="18745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1350752" y="2465325"/>
            <a:ext cx="187960" cy="9526"/>
          </a:xfrm>
          <a:custGeom>
            <a:avLst/>
            <a:gdLst/>
            <a:ahLst/>
            <a:cxnLst/>
            <a:rect l="l" t="t" r="r" b="b"/>
            <a:pathLst>
              <a:path w="187959" h="9525">
                <a:moveTo>
                  <a:pt x="187451" y="0"/>
                </a:moveTo>
                <a:lnTo>
                  <a:pt x="0" y="0"/>
                </a:lnTo>
                <a:lnTo>
                  <a:pt x="182879" y="9143"/>
                </a:lnTo>
                <a:lnTo>
                  <a:pt x="187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1350752" y="2465325"/>
            <a:ext cx="182881" cy="9526"/>
          </a:xfrm>
          <a:custGeom>
            <a:avLst/>
            <a:gdLst/>
            <a:ahLst/>
            <a:cxnLst/>
            <a:rect l="l" t="t" r="r" b="b"/>
            <a:pathLst>
              <a:path w="182879" h="9525">
                <a:moveTo>
                  <a:pt x="0" y="0"/>
                </a:moveTo>
                <a:lnTo>
                  <a:pt x="182879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331709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0" y="0"/>
                </a:moveTo>
                <a:lnTo>
                  <a:pt x="79247" y="153923"/>
                </a:lnTo>
                <a:lnTo>
                  <a:pt x="1424939" y="153923"/>
                </a:lnTo>
                <a:lnTo>
                  <a:pt x="0" y="0"/>
                </a:lnTo>
                <a:close/>
              </a:path>
              <a:path w="1424940" h="154305">
                <a:moveTo>
                  <a:pt x="0" y="0"/>
                </a:moveTo>
                <a:lnTo>
                  <a:pt x="1424939" y="153923"/>
                </a:lnTo>
                <a:lnTo>
                  <a:pt x="1348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331709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1348739" y="0"/>
                </a:moveTo>
                <a:lnTo>
                  <a:pt x="0" y="0"/>
                </a:lnTo>
                <a:lnTo>
                  <a:pt x="1424939" y="153923"/>
                </a:lnTo>
                <a:lnTo>
                  <a:pt x="1348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331709" y="2361693"/>
            <a:ext cx="1424940" cy="154304"/>
          </a:xfrm>
          <a:custGeom>
            <a:avLst/>
            <a:gdLst/>
            <a:ahLst/>
            <a:cxnLst/>
            <a:rect l="l" t="t" r="r" b="b"/>
            <a:pathLst>
              <a:path w="1424940" h="154305">
                <a:moveTo>
                  <a:pt x="0" y="0"/>
                </a:moveTo>
                <a:lnTo>
                  <a:pt x="1424939" y="153923"/>
                </a:lnTo>
                <a:lnTo>
                  <a:pt x="79247" y="1539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410956" y="2522475"/>
            <a:ext cx="1346200" cy="0"/>
          </a:xfrm>
          <a:custGeom>
            <a:avLst/>
            <a:gdLst/>
            <a:ahLst/>
            <a:cxnLst/>
            <a:rect l="l" t="t" r="r" b="b"/>
            <a:pathLst>
              <a:path w="1346200">
                <a:moveTo>
                  <a:pt x="0" y="0"/>
                </a:moveTo>
                <a:lnTo>
                  <a:pt x="1345691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410956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1345691" y="0"/>
                </a:moveTo>
                <a:lnTo>
                  <a:pt x="0" y="0"/>
                </a:lnTo>
                <a:lnTo>
                  <a:pt x="1345691" y="13715"/>
                </a:lnTo>
                <a:lnTo>
                  <a:pt x="13456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410956" y="2515623"/>
            <a:ext cx="1346200" cy="13969"/>
          </a:xfrm>
          <a:custGeom>
            <a:avLst/>
            <a:gdLst/>
            <a:ahLst/>
            <a:cxnLst/>
            <a:rect l="l" t="t" r="r" b="b"/>
            <a:pathLst>
              <a:path w="1346200" h="13969">
                <a:moveTo>
                  <a:pt x="0" y="0"/>
                </a:moveTo>
                <a:lnTo>
                  <a:pt x="134569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1484867" y="254152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1484867" y="2541524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1350752" y="2474468"/>
            <a:ext cx="182881" cy="67310"/>
          </a:xfrm>
          <a:custGeom>
            <a:avLst/>
            <a:gdLst/>
            <a:ahLst/>
            <a:cxnLst/>
            <a:rect l="l" t="t" r="r" b="b"/>
            <a:pathLst>
              <a:path w="182879" h="67310">
                <a:moveTo>
                  <a:pt x="0" y="0"/>
                </a:moveTo>
                <a:lnTo>
                  <a:pt x="147827" y="67055"/>
                </a:lnTo>
                <a:lnTo>
                  <a:pt x="182879" y="0"/>
                </a:lnTo>
                <a:lnTo>
                  <a:pt x="0" y="0"/>
                </a:lnTo>
                <a:close/>
              </a:path>
              <a:path w="182879" h="67310">
                <a:moveTo>
                  <a:pt x="0" y="0"/>
                </a:moveTo>
                <a:lnTo>
                  <a:pt x="134111" y="67055"/>
                </a:lnTo>
                <a:lnTo>
                  <a:pt x="147827" y="670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1350752" y="2474468"/>
            <a:ext cx="182881" cy="67310"/>
          </a:xfrm>
          <a:custGeom>
            <a:avLst/>
            <a:gdLst/>
            <a:ahLst/>
            <a:cxnLst/>
            <a:rect l="l" t="t" r="r" b="b"/>
            <a:pathLst>
              <a:path w="182879" h="67310">
                <a:moveTo>
                  <a:pt x="182879" y="0"/>
                </a:moveTo>
                <a:lnTo>
                  <a:pt x="0" y="0"/>
                </a:lnTo>
                <a:lnTo>
                  <a:pt x="147827" y="67055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1350753" y="2474468"/>
            <a:ext cx="147954" cy="67310"/>
          </a:xfrm>
          <a:custGeom>
            <a:avLst/>
            <a:gdLst/>
            <a:ahLst/>
            <a:cxnLst/>
            <a:rect l="l" t="t" r="r" b="b"/>
            <a:pathLst>
              <a:path w="147954" h="67310">
                <a:moveTo>
                  <a:pt x="0" y="0"/>
                </a:moveTo>
                <a:lnTo>
                  <a:pt x="147827" y="67055"/>
                </a:lnTo>
                <a:lnTo>
                  <a:pt x="134111" y="670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4049759" y="2351026"/>
            <a:ext cx="565785" cy="215265"/>
          </a:xfrm>
          <a:custGeom>
            <a:avLst/>
            <a:gdLst/>
            <a:ahLst/>
            <a:cxnLst/>
            <a:rect l="l" t="t" r="r" b="b"/>
            <a:pathLst>
              <a:path w="565784" h="215264">
                <a:moveTo>
                  <a:pt x="0" y="214883"/>
                </a:moveTo>
                <a:lnTo>
                  <a:pt x="565403" y="214883"/>
                </a:lnTo>
                <a:lnTo>
                  <a:pt x="565403" y="204215"/>
                </a:lnTo>
                <a:lnTo>
                  <a:pt x="0" y="214883"/>
                </a:lnTo>
                <a:close/>
              </a:path>
              <a:path w="565784" h="215264">
                <a:moveTo>
                  <a:pt x="0" y="214883"/>
                </a:moveTo>
                <a:lnTo>
                  <a:pt x="565403" y="204215"/>
                </a:lnTo>
                <a:lnTo>
                  <a:pt x="117347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4049759" y="2555246"/>
            <a:ext cx="565785" cy="10795"/>
          </a:xfrm>
          <a:custGeom>
            <a:avLst/>
            <a:gdLst/>
            <a:ahLst/>
            <a:cxnLst/>
            <a:rect l="l" t="t" r="r" b="b"/>
            <a:pathLst>
              <a:path w="565784" h="10794">
                <a:moveTo>
                  <a:pt x="565403" y="10667"/>
                </a:moveTo>
                <a:lnTo>
                  <a:pt x="565403" y="0"/>
                </a:lnTo>
                <a:lnTo>
                  <a:pt x="0" y="10667"/>
                </a:lnTo>
                <a:lnTo>
                  <a:pt x="565403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4049759" y="2351026"/>
            <a:ext cx="565785" cy="215265"/>
          </a:xfrm>
          <a:custGeom>
            <a:avLst/>
            <a:gdLst/>
            <a:ahLst/>
            <a:cxnLst/>
            <a:rect l="l" t="t" r="r" b="b"/>
            <a:pathLst>
              <a:path w="565784" h="215264">
                <a:moveTo>
                  <a:pt x="565403" y="204215"/>
                </a:moveTo>
                <a:lnTo>
                  <a:pt x="0" y="214883"/>
                </a:lnTo>
                <a:lnTo>
                  <a:pt x="117347" y="0"/>
                </a:lnTo>
                <a:lnTo>
                  <a:pt x="565403" y="2042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4167109" y="2351027"/>
            <a:ext cx="448309" cy="204470"/>
          </a:xfrm>
          <a:custGeom>
            <a:avLst/>
            <a:gdLst/>
            <a:ahLst/>
            <a:cxnLst/>
            <a:rect l="l" t="t" r="r" b="b"/>
            <a:pathLst>
              <a:path w="448309" h="204469">
                <a:moveTo>
                  <a:pt x="0" y="0"/>
                </a:moveTo>
                <a:lnTo>
                  <a:pt x="448055" y="204215"/>
                </a:lnTo>
                <a:lnTo>
                  <a:pt x="152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4167109" y="2351027"/>
            <a:ext cx="448309" cy="204470"/>
          </a:xfrm>
          <a:custGeom>
            <a:avLst/>
            <a:gdLst/>
            <a:ahLst/>
            <a:cxnLst/>
            <a:rect l="l" t="t" r="r" b="b"/>
            <a:pathLst>
              <a:path w="448309" h="204469">
                <a:moveTo>
                  <a:pt x="448055" y="204215"/>
                </a:moveTo>
                <a:lnTo>
                  <a:pt x="0" y="0"/>
                </a:lnTo>
                <a:lnTo>
                  <a:pt x="15239" y="0"/>
                </a:lnTo>
                <a:lnTo>
                  <a:pt x="448055" y="2042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4052804" y="2573528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4052804" y="2573528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4052804" y="2577339"/>
            <a:ext cx="562610" cy="0"/>
          </a:xfrm>
          <a:custGeom>
            <a:avLst/>
            <a:gdLst/>
            <a:ahLst/>
            <a:cxnLst/>
            <a:rect l="l" t="t" r="r" b="b"/>
            <a:pathLst>
              <a:path w="562609">
                <a:moveTo>
                  <a:pt x="0" y="0"/>
                </a:moveTo>
                <a:lnTo>
                  <a:pt x="562355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4052804" y="2565910"/>
            <a:ext cx="562610" cy="7620"/>
          </a:xfrm>
          <a:custGeom>
            <a:avLst/>
            <a:gdLst/>
            <a:ahLst/>
            <a:cxnLst/>
            <a:rect l="l" t="t" r="r" b="b"/>
            <a:pathLst>
              <a:path w="562609" h="7619">
                <a:moveTo>
                  <a:pt x="0" y="7619"/>
                </a:moveTo>
                <a:lnTo>
                  <a:pt x="0" y="0"/>
                </a:lnTo>
                <a:lnTo>
                  <a:pt x="562355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4052804" y="2565910"/>
            <a:ext cx="562610" cy="7620"/>
          </a:xfrm>
          <a:custGeom>
            <a:avLst/>
            <a:gdLst/>
            <a:ahLst/>
            <a:cxnLst/>
            <a:rect l="l" t="t" r="r" b="b"/>
            <a:pathLst>
              <a:path w="562609" h="7619">
                <a:moveTo>
                  <a:pt x="0" y="0"/>
                </a:moveTo>
                <a:lnTo>
                  <a:pt x="562355" y="7619"/>
                </a:lnTo>
                <a:lnTo>
                  <a:pt x="56235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4052804" y="2574290"/>
            <a:ext cx="562610" cy="0"/>
          </a:xfrm>
          <a:custGeom>
            <a:avLst/>
            <a:gdLst/>
            <a:ahLst/>
            <a:cxnLst/>
            <a:rect l="l" t="t" r="r" b="b"/>
            <a:pathLst>
              <a:path w="562609">
                <a:moveTo>
                  <a:pt x="0" y="0"/>
                </a:moveTo>
                <a:lnTo>
                  <a:pt x="56235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4052807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4052807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1523" y="0"/>
                </a:moveTo>
                <a:lnTo>
                  <a:pt x="0" y="0"/>
                </a:lnTo>
                <a:lnTo>
                  <a:pt x="4571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4052807" y="2575053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4083284" y="2588006"/>
            <a:ext cx="532130" cy="0"/>
          </a:xfrm>
          <a:custGeom>
            <a:avLst/>
            <a:gdLst/>
            <a:ahLst/>
            <a:cxnLst/>
            <a:rect l="l" t="t" r="r" b="b"/>
            <a:pathLst>
              <a:path w="532130">
                <a:moveTo>
                  <a:pt x="0" y="0"/>
                </a:moveTo>
                <a:lnTo>
                  <a:pt x="5318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4054333" y="2575058"/>
            <a:ext cx="561339" cy="13969"/>
          </a:xfrm>
          <a:custGeom>
            <a:avLst/>
            <a:gdLst/>
            <a:ahLst/>
            <a:cxnLst/>
            <a:rect l="l" t="t" r="r" b="b"/>
            <a:pathLst>
              <a:path w="561340" h="13969">
                <a:moveTo>
                  <a:pt x="560831" y="12191"/>
                </a:moveTo>
                <a:lnTo>
                  <a:pt x="28955" y="13715"/>
                </a:lnTo>
                <a:lnTo>
                  <a:pt x="0" y="0"/>
                </a:lnTo>
                <a:lnTo>
                  <a:pt x="560831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4054333" y="2581148"/>
            <a:ext cx="561339" cy="0"/>
          </a:xfrm>
          <a:custGeom>
            <a:avLst/>
            <a:gdLst/>
            <a:ahLst/>
            <a:cxnLst/>
            <a:rect l="l" t="t" r="r" b="b"/>
            <a:pathLst>
              <a:path w="561340">
                <a:moveTo>
                  <a:pt x="0" y="0"/>
                </a:moveTo>
                <a:lnTo>
                  <a:pt x="560831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054333" y="2575052"/>
            <a:ext cx="561339" cy="12700"/>
          </a:xfrm>
          <a:custGeom>
            <a:avLst/>
            <a:gdLst/>
            <a:ahLst/>
            <a:cxnLst/>
            <a:rect l="l" t="t" r="r" b="b"/>
            <a:pathLst>
              <a:path w="561340" h="12700">
                <a:moveTo>
                  <a:pt x="560831" y="12191"/>
                </a:moveTo>
                <a:lnTo>
                  <a:pt x="0" y="0"/>
                </a:lnTo>
                <a:lnTo>
                  <a:pt x="560831" y="0"/>
                </a:lnTo>
                <a:lnTo>
                  <a:pt x="560831" y="1219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037562" y="2576580"/>
            <a:ext cx="45720" cy="12700"/>
          </a:xfrm>
          <a:custGeom>
            <a:avLst/>
            <a:gdLst/>
            <a:ahLst/>
            <a:cxnLst/>
            <a:rect l="l" t="t" r="r" b="b"/>
            <a:pathLst>
              <a:path w="45719" h="12700">
                <a:moveTo>
                  <a:pt x="0" y="12191"/>
                </a:moveTo>
                <a:lnTo>
                  <a:pt x="45719" y="12191"/>
                </a:lnTo>
                <a:lnTo>
                  <a:pt x="6095" y="0"/>
                </a:lnTo>
                <a:lnTo>
                  <a:pt x="0" y="12191"/>
                </a:lnTo>
                <a:close/>
              </a:path>
              <a:path w="45719" h="12700">
                <a:moveTo>
                  <a:pt x="6095" y="0"/>
                </a:moveTo>
                <a:lnTo>
                  <a:pt x="45719" y="12191"/>
                </a:lnTo>
                <a:lnTo>
                  <a:pt x="19811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043660" y="2576580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5" h="12700">
                <a:moveTo>
                  <a:pt x="13715" y="0"/>
                </a:moveTo>
                <a:lnTo>
                  <a:pt x="0" y="0"/>
                </a:lnTo>
                <a:lnTo>
                  <a:pt x="39623" y="1219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4037562" y="2576580"/>
            <a:ext cx="45720" cy="12700"/>
          </a:xfrm>
          <a:custGeom>
            <a:avLst/>
            <a:gdLst/>
            <a:ahLst/>
            <a:cxnLst/>
            <a:rect l="l" t="t" r="r" b="b"/>
            <a:pathLst>
              <a:path w="45719" h="12700">
                <a:moveTo>
                  <a:pt x="6095" y="0"/>
                </a:moveTo>
                <a:lnTo>
                  <a:pt x="45719" y="12191"/>
                </a:lnTo>
                <a:lnTo>
                  <a:pt x="0" y="1219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4083284" y="2594865"/>
            <a:ext cx="532130" cy="0"/>
          </a:xfrm>
          <a:custGeom>
            <a:avLst/>
            <a:gdLst/>
            <a:ahLst/>
            <a:cxnLst/>
            <a:rect l="l" t="t" r="r" b="b"/>
            <a:pathLst>
              <a:path w="532130">
                <a:moveTo>
                  <a:pt x="0" y="0"/>
                </a:moveTo>
                <a:lnTo>
                  <a:pt x="531875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4029943" y="2602374"/>
            <a:ext cx="585470" cy="0"/>
          </a:xfrm>
          <a:custGeom>
            <a:avLst/>
            <a:gdLst/>
            <a:ahLst/>
            <a:cxnLst/>
            <a:rect l="l" t="t" r="r" b="b"/>
            <a:pathLst>
              <a:path w="585469">
                <a:moveTo>
                  <a:pt x="0" y="0"/>
                </a:moveTo>
                <a:lnTo>
                  <a:pt x="585215" y="0"/>
                </a:lnTo>
              </a:path>
            </a:pathLst>
          </a:custGeom>
          <a:ln w="4536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4083284" y="2588770"/>
            <a:ext cx="532130" cy="12700"/>
          </a:xfrm>
          <a:custGeom>
            <a:avLst/>
            <a:gdLst/>
            <a:ahLst/>
            <a:cxnLst/>
            <a:rect l="l" t="t" r="r" b="b"/>
            <a:pathLst>
              <a:path w="532130" h="12700">
                <a:moveTo>
                  <a:pt x="531875" y="10667"/>
                </a:moveTo>
                <a:lnTo>
                  <a:pt x="24383" y="12191"/>
                </a:lnTo>
                <a:lnTo>
                  <a:pt x="0" y="0"/>
                </a:lnTo>
                <a:lnTo>
                  <a:pt x="531875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083284" y="2588773"/>
            <a:ext cx="532130" cy="10795"/>
          </a:xfrm>
          <a:custGeom>
            <a:avLst/>
            <a:gdLst/>
            <a:ahLst/>
            <a:cxnLst/>
            <a:rect l="l" t="t" r="r" b="b"/>
            <a:pathLst>
              <a:path w="532130" h="10794">
                <a:moveTo>
                  <a:pt x="531875" y="10667"/>
                </a:moveTo>
                <a:lnTo>
                  <a:pt x="0" y="0"/>
                </a:lnTo>
                <a:lnTo>
                  <a:pt x="531875" y="0"/>
                </a:lnTo>
                <a:lnTo>
                  <a:pt x="531875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4031467" y="2588770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0" y="12191"/>
                </a:moveTo>
                <a:lnTo>
                  <a:pt x="76199" y="12191"/>
                </a:lnTo>
                <a:lnTo>
                  <a:pt x="6095" y="0"/>
                </a:lnTo>
                <a:lnTo>
                  <a:pt x="0" y="12191"/>
                </a:lnTo>
                <a:close/>
              </a:path>
              <a:path w="76200" h="12700">
                <a:moveTo>
                  <a:pt x="6095" y="0"/>
                </a:moveTo>
                <a:lnTo>
                  <a:pt x="76199" y="12191"/>
                </a:lnTo>
                <a:lnTo>
                  <a:pt x="51815" y="0"/>
                </a:lnTo>
                <a:lnTo>
                  <a:pt x="6095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4037565" y="258877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4" h="12700">
                <a:moveTo>
                  <a:pt x="45719" y="0"/>
                </a:moveTo>
                <a:lnTo>
                  <a:pt x="0" y="0"/>
                </a:lnTo>
                <a:lnTo>
                  <a:pt x="70103" y="1219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4031467" y="2588770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6095" y="0"/>
                </a:moveTo>
                <a:lnTo>
                  <a:pt x="76199" y="12191"/>
                </a:lnTo>
                <a:lnTo>
                  <a:pt x="0" y="12191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4107667" y="2600961"/>
            <a:ext cx="508000" cy="3175"/>
          </a:xfrm>
          <a:custGeom>
            <a:avLst/>
            <a:gdLst/>
            <a:ahLst/>
            <a:cxnLst/>
            <a:rect l="l" t="t" r="r" b="b"/>
            <a:pathLst>
              <a:path w="508000" h="3175">
                <a:moveTo>
                  <a:pt x="4571" y="3047"/>
                </a:moveTo>
                <a:lnTo>
                  <a:pt x="0" y="0"/>
                </a:lnTo>
                <a:lnTo>
                  <a:pt x="507491" y="3047"/>
                </a:lnTo>
                <a:lnTo>
                  <a:pt x="45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4107667" y="2600961"/>
            <a:ext cx="508000" cy="3175"/>
          </a:xfrm>
          <a:custGeom>
            <a:avLst/>
            <a:gdLst/>
            <a:ahLst/>
            <a:cxnLst/>
            <a:rect l="l" t="t" r="r" b="b"/>
            <a:pathLst>
              <a:path w="508000" h="3175">
                <a:moveTo>
                  <a:pt x="0" y="0"/>
                </a:moveTo>
                <a:lnTo>
                  <a:pt x="507491" y="3047"/>
                </a:lnTo>
                <a:lnTo>
                  <a:pt x="5074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4031469" y="2600961"/>
            <a:ext cx="81280" cy="3175"/>
          </a:xfrm>
          <a:custGeom>
            <a:avLst/>
            <a:gdLst/>
            <a:ahLst/>
            <a:cxnLst/>
            <a:rect l="l" t="t" r="r" b="b"/>
            <a:pathLst>
              <a:path w="81280" h="3175">
                <a:moveTo>
                  <a:pt x="76199" y="0"/>
                </a:moveTo>
                <a:lnTo>
                  <a:pt x="0" y="0"/>
                </a:lnTo>
                <a:lnTo>
                  <a:pt x="80771" y="3047"/>
                </a:lnTo>
                <a:lnTo>
                  <a:pt x="76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4029943" y="2600961"/>
            <a:ext cx="82550" cy="3175"/>
          </a:xfrm>
          <a:custGeom>
            <a:avLst/>
            <a:gdLst/>
            <a:ahLst/>
            <a:cxnLst/>
            <a:rect l="l" t="t" r="r" b="b"/>
            <a:pathLst>
              <a:path w="82550" h="3175">
                <a:moveTo>
                  <a:pt x="1523" y="0"/>
                </a:moveTo>
                <a:lnTo>
                  <a:pt x="82295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4028421" y="2606294"/>
            <a:ext cx="586740" cy="0"/>
          </a:xfrm>
          <a:custGeom>
            <a:avLst/>
            <a:gdLst/>
            <a:ahLst/>
            <a:cxnLst/>
            <a:rect l="l" t="t" r="r" b="b"/>
            <a:pathLst>
              <a:path w="586740">
                <a:moveTo>
                  <a:pt x="0" y="0"/>
                </a:moveTo>
                <a:lnTo>
                  <a:pt x="58673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4112239" y="2604008"/>
            <a:ext cx="502920" cy="5080"/>
          </a:xfrm>
          <a:custGeom>
            <a:avLst/>
            <a:gdLst/>
            <a:ahLst/>
            <a:cxnLst/>
            <a:rect l="l" t="t" r="r" b="b"/>
            <a:pathLst>
              <a:path w="502919" h="5080">
                <a:moveTo>
                  <a:pt x="10667" y="4571"/>
                </a:moveTo>
                <a:lnTo>
                  <a:pt x="0" y="0"/>
                </a:lnTo>
                <a:lnTo>
                  <a:pt x="502919" y="4571"/>
                </a:lnTo>
                <a:lnTo>
                  <a:pt x="106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112239" y="2604008"/>
            <a:ext cx="502920" cy="5080"/>
          </a:xfrm>
          <a:custGeom>
            <a:avLst/>
            <a:gdLst/>
            <a:ahLst/>
            <a:cxnLst/>
            <a:rect l="l" t="t" r="r" b="b"/>
            <a:pathLst>
              <a:path w="502919" h="5080">
                <a:moveTo>
                  <a:pt x="0" y="0"/>
                </a:moveTo>
                <a:lnTo>
                  <a:pt x="502919" y="4571"/>
                </a:lnTo>
                <a:lnTo>
                  <a:pt x="5029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029945" y="2604008"/>
            <a:ext cx="93345" cy="5080"/>
          </a:xfrm>
          <a:custGeom>
            <a:avLst/>
            <a:gdLst/>
            <a:ahLst/>
            <a:cxnLst/>
            <a:rect l="l" t="t" r="r" b="b"/>
            <a:pathLst>
              <a:path w="93344" h="5080">
                <a:moveTo>
                  <a:pt x="82295" y="0"/>
                </a:moveTo>
                <a:lnTo>
                  <a:pt x="0" y="0"/>
                </a:lnTo>
                <a:lnTo>
                  <a:pt x="92963" y="4571"/>
                </a:lnTo>
                <a:lnTo>
                  <a:pt x="82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028419" y="2604008"/>
            <a:ext cx="94615" cy="5080"/>
          </a:xfrm>
          <a:custGeom>
            <a:avLst/>
            <a:gdLst/>
            <a:ahLst/>
            <a:cxnLst/>
            <a:rect l="l" t="t" r="r" b="b"/>
            <a:pathLst>
              <a:path w="94615" h="5080">
                <a:moveTo>
                  <a:pt x="1523" y="0"/>
                </a:moveTo>
                <a:lnTo>
                  <a:pt x="94487" y="4571"/>
                </a:lnTo>
                <a:lnTo>
                  <a:pt x="0" y="4571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122909" y="2608582"/>
            <a:ext cx="492759" cy="40004"/>
          </a:xfrm>
          <a:custGeom>
            <a:avLst/>
            <a:gdLst/>
            <a:ahLst/>
            <a:cxnLst/>
            <a:rect l="l" t="t" r="r" b="b"/>
            <a:pathLst>
              <a:path w="492759" h="40005">
                <a:moveTo>
                  <a:pt x="77723" y="39623"/>
                </a:moveTo>
                <a:lnTo>
                  <a:pt x="492251" y="39623"/>
                </a:lnTo>
                <a:lnTo>
                  <a:pt x="492251" y="28955"/>
                </a:lnTo>
                <a:lnTo>
                  <a:pt x="77723" y="39623"/>
                </a:lnTo>
                <a:close/>
              </a:path>
              <a:path w="492759" h="40005">
                <a:moveTo>
                  <a:pt x="0" y="0"/>
                </a:moveTo>
                <a:lnTo>
                  <a:pt x="77723" y="39623"/>
                </a:lnTo>
                <a:lnTo>
                  <a:pt x="492251" y="289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200637" y="2637542"/>
            <a:ext cx="414655" cy="10795"/>
          </a:xfrm>
          <a:custGeom>
            <a:avLst/>
            <a:gdLst/>
            <a:ahLst/>
            <a:cxnLst/>
            <a:rect l="l" t="t" r="r" b="b"/>
            <a:pathLst>
              <a:path w="414655" h="10794">
                <a:moveTo>
                  <a:pt x="414527" y="10667"/>
                </a:moveTo>
                <a:lnTo>
                  <a:pt x="414527" y="0"/>
                </a:lnTo>
                <a:lnTo>
                  <a:pt x="0" y="10667"/>
                </a:lnTo>
                <a:lnTo>
                  <a:pt x="414527" y="106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122909" y="2608582"/>
            <a:ext cx="492759" cy="40004"/>
          </a:xfrm>
          <a:custGeom>
            <a:avLst/>
            <a:gdLst/>
            <a:ahLst/>
            <a:cxnLst/>
            <a:rect l="l" t="t" r="r" b="b"/>
            <a:pathLst>
              <a:path w="492759" h="40005">
                <a:moveTo>
                  <a:pt x="492251" y="28955"/>
                </a:moveTo>
                <a:lnTo>
                  <a:pt x="77723" y="39623"/>
                </a:lnTo>
                <a:lnTo>
                  <a:pt x="0" y="0"/>
                </a:lnTo>
                <a:lnTo>
                  <a:pt x="49225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4122909" y="2608582"/>
            <a:ext cx="492759" cy="29210"/>
          </a:xfrm>
          <a:custGeom>
            <a:avLst/>
            <a:gdLst/>
            <a:ahLst/>
            <a:cxnLst/>
            <a:rect l="l" t="t" r="r" b="b"/>
            <a:pathLst>
              <a:path w="492759" h="29210">
                <a:moveTo>
                  <a:pt x="0" y="0"/>
                </a:moveTo>
                <a:lnTo>
                  <a:pt x="492251" y="28955"/>
                </a:lnTo>
                <a:lnTo>
                  <a:pt x="492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122909" y="2608582"/>
            <a:ext cx="492759" cy="29210"/>
          </a:xfrm>
          <a:custGeom>
            <a:avLst/>
            <a:gdLst/>
            <a:ahLst/>
            <a:cxnLst/>
            <a:rect l="l" t="t" r="r" b="b"/>
            <a:pathLst>
              <a:path w="492759" h="29210">
                <a:moveTo>
                  <a:pt x="492251" y="28955"/>
                </a:moveTo>
                <a:lnTo>
                  <a:pt x="0" y="0"/>
                </a:lnTo>
                <a:lnTo>
                  <a:pt x="492251" y="0"/>
                </a:lnTo>
                <a:lnTo>
                  <a:pt x="49225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008613" y="2608582"/>
            <a:ext cx="192405" cy="40004"/>
          </a:xfrm>
          <a:custGeom>
            <a:avLst/>
            <a:gdLst/>
            <a:ahLst/>
            <a:cxnLst/>
            <a:rect l="l" t="t" r="r" b="b"/>
            <a:pathLst>
              <a:path w="192405" h="40005">
                <a:moveTo>
                  <a:pt x="0" y="39623"/>
                </a:moveTo>
                <a:lnTo>
                  <a:pt x="192023" y="39623"/>
                </a:lnTo>
                <a:lnTo>
                  <a:pt x="19811" y="0"/>
                </a:lnTo>
                <a:lnTo>
                  <a:pt x="0" y="39623"/>
                </a:lnTo>
                <a:close/>
              </a:path>
              <a:path w="192405" h="40005">
                <a:moveTo>
                  <a:pt x="19811" y="0"/>
                </a:moveTo>
                <a:lnTo>
                  <a:pt x="192023" y="39623"/>
                </a:lnTo>
                <a:lnTo>
                  <a:pt x="114299" y="0"/>
                </a:lnTo>
                <a:lnTo>
                  <a:pt x="1981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028419" y="2608582"/>
            <a:ext cx="172720" cy="40004"/>
          </a:xfrm>
          <a:custGeom>
            <a:avLst/>
            <a:gdLst/>
            <a:ahLst/>
            <a:cxnLst/>
            <a:rect l="l" t="t" r="r" b="b"/>
            <a:pathLst>
              <a:path w="172719" h="40005">
                <a:moveTo>
                  <a:pt x="94487" y="0"/>
                </a:moveTo>
                <a:lnTo>
                  <a:pt x="0" y="0"/>
                </a:lnTo>
                <a:lnTo>
                  <a:pt x="172211" y="39623"/>
                </a:lnTo>
                <a:lnTo>
                  <a:pt x="94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008613" y="2608582"/>
            <a:ext cx="192405" cy="40004"/>
          </a:xfrm>
          <a:custGeom>
            <a:avLst/>
            <a:gdLst/>
            <a:ahLst/>
            <a:cxnLst/>
            <a:rect l="l" t="t" r="r" b="b"/>
            <a:pathLst>
              <a:path w="192405" h="40005">
                <a:moveTo>
                  <a:pt x="19811" y="0"/>
                </a:moveTo>
                <a:lnTo>
                  <a:pt x="192023" y="39623"/>
                </a:lnTo>
                <a:lnTo>
                  <a:pt x="0" y="39623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418576" y="2529332"/>
            <a:ext cx="1338580" cy="119380"/>
          </a:xfrm>
          <a:custGeom>
            <a:avLst/>
            <a:gdLst/>
            <a:ahLst/>
            <a:cxnLst/>
            <a:rect l="l" t="t" r="r" b="b"/>
            <a:pathLst>
              <a:path w="1338579" h="119380">
                <a:moveTo>
                  <a:pt x="0" y="0"/>
                </a:moveTo>
                <a:lnTo>
                  <a:pt x="1097279" y="118871"/>
                </a:lnTo>
                <a:lnTo>
                  <a:pt x="1338071" y="0"/>
                </a:lnTo>
                <a:lnTo>
                  <a:pt x="0" y="0"/>
                </a:lnTo>
                <a:close/>
              </a:path>
              <a:path w="1338579" h="119380">
                <a:moveTo>
                  <a:pt x="0" y="0"/>
                </a:moveTo>
                <a:lnTo>
                  <a:pt x="62483" y="118871"/>
                </a:lnTo>
                <a:lnTo>
                  <a:pt x="1097279" y="1188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418576" y="2529332"/>
            <a:ext cx="1338580" cy="119380"/>
          </a:xfrm>
          <a:custGeom>
            <a:avLst/>
            <a:gdLst/>
            <a:ahLst/>
            <a:cxnLst/>
            <a:rect l="l" t="t" r="r" b="b"/>
            <a:pathLst>
              <a:path w="1338579" h="119380">
                <a:moveTo>
                  <a:pt x="1338071" y="0"/>
                </a:moveTo>
                <a:lnTo>
                  <a:pt x="0" y="0"/>
                </a:lnTo>
                <a:lnTo>
                  <a:pt x="1097279" y="118871"/>
                </a:lnTo>
                <a:lnTo>
                  <a:pt x="1338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418581" y="2529332"/>
            <a:ext cx="1097279" cy="119380"/>
          </a:xfrm>
          <a:custGeom>
            <a:avLst/>
            <a:gdLst/>
            <a:ahLst/>
            <a:cxnLst/>
            <a:rect l="l" t="t" r="r" b="b"/>
            <a:pathLst>
              <a:path w="1097279" h="119380">
                <a:moveTo>
                  <a:pt x="0" y="0"/>
                </a:moveTo>
                <a:lnTo>
                  <a:pt x="1097279" y="118871"/>
                </a:lnTo>
                <a:lnTo>
                  <a:pt x="62483" y="1188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4200637" y="2651252"/>
            <a:ext cx="414655" cy="0"/>
          </a:xfrm>
          <a:custGeom>
            <a:avLst/>
            <a:gdLst/>
            <a:ahLst/>
            <a:cxnLst/>
            <a:rect l="l" t="t" r="r" b="b"/>
            <a:pathLst>
              <a:path w="414655">
                <a:moveTo>
                  <a:pt x="0" y="0"/>
                </a:moveTo>
                <a:lnTo>
                  <a:pt x="414527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4200637" y="2648204"/>
            <a:ext cx="414655" cy="6349"/>
          </a:xfrm>
          <a:custGeom>
            <a:avLst/>
            <a:gdLst/>
            <a:ahLst/>
            <a:cxnLst/>
            <a:rect l="l" t="t" r="r" b="b"/>
            <a:pathLst>
              <a:path w="414655" h="6350">
                <a:moveTo>
                  <a:pt x="414527" y="4571"/>
                </a:moveTo>
                <a:lnTo>
                  <a:pt x="10667" y="6095"/>
                </a:lnTo>
                <a:lnTo>
                  <a:pt x="0" y="0"/>
                </a:lnTo>
                <a:lnTo>
                  <a:pt x="41452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4200637" y="2648204"/>
            <a:ext cx="414655" cy="5080"/>
          </a:xfrm>
          <a:custGeom>
            <a:avLst/>
            <a:gdLst/>
            <a:ahLst/>
            <a:cxnLst/>
            <a:rect l="l" t="t" r="r" b="b"/>
            <a:pathLst>
              <a:path w="414655" h="5080">
                <a:moveTo>
                  <a:pt x="414527" y="4571"/>
                </a:moveTo>
                <a:lnTo>
                  <a:pt x="0" y="0"/>
                </a:lnTo>
                <a:lnTo>
                  <a:pt x="414527" y="0"/>
                </a:lnTo>
                <a:lnTo>
                  <a:pt x="41452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481059" y="2652776"/>
            <a:ext cx="954405" cy="0"/>
          </a:xfrm>
          <a:custGeom>
            <a:avLst/>
            <a:gdLst/>
            <a:ahLst/>
            <a:cxnLst/>
            <a:rect l="l" t="t" r="r" b="b"/>
            <a:pathLst>
              <a:path w="954404">
                <a:moveTo>
                  <a:pt x="0" y="0"/>
                </a:moveTo>
                <a:lnTo>
                  <a:pt x="95402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481059" y="2648204"/>
            <a:ext cx="954405" cy="9526"/>
          </a:xfrm>
          <a:custGeom>
            <a:avLst/>
            <a:gdLst/>
            <a:ahLst/>
            <a:cxnLst/>
            <a:rect l="l" t="t" r="r" b="b"/>
            <a:pathLst>
              <a:path w="954404" h="9525">
                <a:moveTo>
                  <a:pt x="954023" y="0"/>
                </a:moveTo>
                <a:lnTo>
                  <a:pt x="0" y="0"/>
                </a:lnTo>
                <a:lnTo>
                  <a:pt x="954023" y="9143"/>
                </a:lnTo>
                <a:lnTo>
                  <a:pt x="954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481059" y="2648204"/>
            <a:ext cx="954405" cy="9526"/>
          </a:xfrm>
          <a:custGeom>
            <a:avLst/>
            <a:gdLst/>
            <a:ahLst/>
            <a:cxnLst/>
            <a:rect l="l" t="t" r="r" b="b"/>
            <a:pathLst>
              <a:path w="954404" h="9525">
                <a:moveTo>
                  <a:pt x="0" y="0"/>
                </a:moveTo>
                <a:lnTo>
                  <a:pt x="954023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4211304" y="2658110"/>
            <a:ext cx="403859" cy="0"/>
          </a:xfrm>
          <a:custGeom>
            <a:avLst/>
            <a:gdLst/>
            <a:ahLst/>
            <a:cxnLst/>
            <a:rect l="l" t="t" r="r" b="b"/>
            <a:pathLst>
              <a:path w="403859">
                <a:moveTo>
                  <a:pt x="0" y="0"/>
                </a:moveTo>
                <a:lnTo>
                  <a:pt x="4038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4226540" y="2658872"/>
            <a:ext cx="388620" cy="3175"/>
          </a:xfrm>
          <a:custGeom>
            <a:avLst/>
            <a:gdLst/>
            <a:ahLst/>
            <a:cxnLst/>
            <a:rect l="l" t="t" r="r" b="b"/>
            <a:pathLst>
              <a:path w="388619" h="3175">
                <a:moveTo>
                  <a:pt x="388619" y="3047"/>
                </a:moveTo>
                <a:lnTo>
                  <a:pt x="388619" y="0"/>
                </a:lnTo>
                <a:lnTo>
                  <a:pt x="0" y="3047"/>
                </a:lnTo>
                <a:lnTo>
                  <a:pt x="388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4211304" y="2654301"/>
            <a:ext cx="403859" cy="7620"/>
          </a:xfrm>
          <a:custGeom>
            <a:avLst/>
            <a:gdLst/>
            <a:ahLst/>
            <a:cxnLst/>
            <a:rect l="l" t="t" r="r" b="b"/>
            <a:pathLst>
              <a:path w="403859" h="7619">
                <a:moveTo>
                  <a:pt x="403859" y="4571"/>
                </a:moveTo>
                <a:lnTo>
                  <a:pt x="15239" y="7619"/>
                </a:lnTo>
                <a:lnTo>
                  <a:pt x="0" y="0"/>
                </a:lnTo>
                <a:lnTo>
                  <a:pt x="4038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4211304" y="2654301"/>
            <a:ext cx="403859" cy="5080"/>
          </a:xfrm>
          <a:custGeom>
            <a:avLst/>
            <a:gdLst/>
            <a:ahLst/>
            <a:cxnLst/>
            <a:rect l="l" t="t" r="r" b="b"/>
            <a:pathLst>
              <a:path w="403859" h="5080">
                <a:moveTo>
                  <a:pt x="403859" y="4571"/>
                </a:moveTo>
                <a:lnTo>
                  <a:pt x="0" y="0"/>
                </a:lnTo>
                <a:lnTo>
                  <a:pt x="403859" y="0"/>
                </a:lnTo>
                <a:lnTo>
                  <a:pt x="4038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445754" y="2648204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0" y="0"/>
                </a:moveTo>
                <a:lnTo>
                  <a:pt x="36575" y="16763"/>
                </a:lnTo>
                <a:lnTo>
                  <a:pt x="70103" y="0"/>
                </a:lnTo>
                <a:lnTo>
                  <a:pt x="0" y="0"/>
                </a:lnTo>
                <a:close/>
              </a:path>
              <a:path w="70484" h="17144">
                <a:moveTo>
                  <a:pt x="0" y="0"/>
                </a:moveTo>
                <a:lnTo>
                  <a:pt x="0" y="16763"/>
                </a:lnTo>
                <a:lnTo>
                  <a:pt x="36575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445754" y="2648204"/>
            <a:ext cx="70485" cy="17146"/>
          </a:xfrm>
          <a:custGeom>
            <a:avLst/>
            <a:gdLst/>
            <a:ahLst/>
            <a:cxnLst/>
            <a:rect l="l" t="t" r="r" b="b"/>
            <a:pathLst>
              <a:path w="70484" h="17144">
                <a:moveTo>
                  <a:pt x="70103" y="0"/>
                </a:moveTo>
                <a:lnTo>
                  <a:pt x="0" y="0"/>
                </a:lnTo>
                <a:lnTo>
                  <a:pt x="36575" y="16763"/>
                </a:lnTo>
                <a:lnTo>
                  <a:pt x="701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445752" y="2648204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4">
                <a:moveTo>
                  <a:pt x="0" y="0"/>
                </a:moveTo>
                <a:lnTo>
                  <a:pt x="365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445752" y="2664971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0"/>
                </a:moveTo>
                <a:lnTo>
                  <a:pt x="18287" y="9143"/>
                </a:lnTo>
                <a:lnTo>
                  <a:pt x="36575" y="0"/>
                </a:lnTo>
                <a:lnTo>
                  <a:pt x="0" y="0"/>
                </a:lnTo>
                <a:close/>
              </a:path>
              <a:path w="36829" h="9525">
                <a:moveTo>
                  <a:pt x="0" y="0"/>
                </a:moveTo>
                <a:lnTo>
                  <a:pt x="4571" y="9143"/>
                </a:lnTo>
                <a:lnTo>
                  <a:pt x="18287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445752" y="2664971"/>
            <a:ext cx="36830" cy="9526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36575" y="0"/>
                </a:moveTo>
                <a:lnTo>
                  <a:pt x="0" y="0"/>
                </a:lnTo>
                <a:lnTo>
                  <a:pt x="18287" y="9143"/>
                </a:lnTo>
                <a:lnTo>
                  <a:pt x="365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445757" y="2664971"/>
            <a:ext cx="18415" cy="9526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0" y="0"/>
                </a:moveTo>
                <a:lnTo>
                  <a:pt x="18287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485635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0" y="0"/>
                </a:moveTo>
                <a:lnTo>
                  <a:pt x="871727" y="38099"/>
                </a:lnTo>
                <a:lnTo>
                  <a:pt x="949451" y="0"/>
                </a:lnTo>
                <a:lnTo>
                  <a:pt x="0" y="0"/>
                </a:lnTo>
                <a:close/>
              </a:path>
              <a:path w="949959" h="38100">
                <a:moveTo>
                  <a:pt x="0" y="0"/>
                </a:moveTo>
                <a:lnTo>
                  <a:pt x="19811" y="38099"/>
                </a:lnTo>
                <a:lnTo>
                  <a:pt x="871727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485635" y="2657353"/>
            <a:ext cx="949960" cy="38101"/>
          </a:xfrm>
          <a:custGeom>
            <a:avLst/>
            <a:gdLst/>
            <a:ahLst/>
            <a:cxnLst/>
            <a:rect l="l" t="t" r="r" b="b"/>
            <a:pathLst>
              <a:path w="949959" h="38100">
                <a:moveTo>
                  <a:pt x="949451" y="0"/>
                </a:moveTo>
                <a:lnTo>
                  <a:pt x="0" y="0"/>
                </a:lnTo>
                <a:lnTo>
                  <a:pt x="871727" y="38099"/>
                </a:lnTo>
                <a:lnTo>
                  <a:pt x="9494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485636" y="2657353"/>
            <a:ext cx="871855" cy="38101"/>
          </a:xfrm>
          <a:custGeom>
            <a:avLst/>
            <a:gdLst/>
            <a:ahLst/>
            <a:cxnLst/>
            <a:rect l="l" t="t" r="r" b="b"/>
            <a:pathLst>
              <a:path w="871854" h="38100">
                <a:moveTo>
                  <a:pt x="0" y="0"/>
                </a:moveTo>
                <a:lnTo>
                  <a:pt x="871727" y="38099"/>
                </a:lnTo>
                <a:lnTo>
                  <a:pt x="19811" y="380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513063" y="2700782"/>
            <a:ext cx="844551" cy="0"/>
          </a:xfrm>
          <a:custGeom>
            <a:avLst/>
            <a:gdLst/>
            <a:ahLst/>
            <a:cxnLst/>
            <a:rect l="l" t="t" r="r" b="b"/>
            <a:pathLst>
              <a:path w="844550">
                <a:moveTo>
                  <a:pt x="0" y="0"/>
                </a:moveTo>
                <a:lnTo>
                  <a:pt x="8442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513063" y="2695455"/>
            <a:ext cx="844551" cy="10795"/>
          </a:xfrm>
          <a:custGeom>
            <a:avLst/>
            <a:gdLst/>
            <a:ahLst/>
            <a:cxnLst/>
            <a:rect l="l" t="t" r="r" b="b"/>
            <a:pathLst>
              <a:path w="844550" h="10794">
                <a:moveTo>
                  <a:pt x="844295" y="0"/>
                </a:moveTo>
                <a:lnTo>
                  <a:pt x="0" y="0"/>
                </a:lnTo>
                <a:lnTo>
                  <a:pt x="822959" y="10667"/>
                </a:lnTo>
                <a:lnTo>
                  <a:pt x="844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513065" y="2695455"/>
            <a:ext cx="822960" cy="10795"/>
          </a:xfrm>
          <a:custGeom>
            <a:avLst/>
            <a:gdLst/>
            <a:ahLst/>
            <a:cxnLst/>
            <a:rect l="l" t="t" r="r" b="b"/>
            <a:pathLst>
              <a:path w="822959" h="10794">
                <a:moveTo>
                  <a:pt x="0" y="0"/>
                </a:moveTo>
                <a:lnTo>
                  <a:pt x="82295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4226540" y="2661919"/>
            <a:ext cx="388620" cy="50801"/>
          </a:xfrm>
          <a:custGeom>
            <a:avLst/>
            <a:gdLst/>
            <a:ahLst/>
            <a:cxnLst/>
            <a:rect l="l" t="t" r="r" b="b"/>
            <a:pathLst>
              <a:path w="388619" h="50800">
                <a:moveTo>
                  <a:pt x="97535" y="50291"/>
                </a:moveTo>
                <a:lnTo>
                  <a:pt x="388619" y="50291"/>
                </a:lnTo>
                <a:lnTo>
                  <a:pt x="388619" y="33527"/>
                </a:lnTo>
                <a:lnTo>
                  <a:pt x="97535" y="50291"/>
                </a:lnTo>
                <a:close/>
              </a:path>
              <a:path w="388619" h="50800">
                <a:moveTo>
                  <a:pt x="0" y="0"/>
                </a:moveTo>
                <a:lnTo>
                  <a:pt x="97535" y="50291"/>
                </a:lnTo>
                <a:lnTo>
                  <a:pt x="388619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324076" y="2695448"/>
            <a:ext cx="291465" cy="17146"/>
          </a:xfrm>
          <a:custGeom>
            <a:avLst/>
            <a:gdLst/>
            <a:ahLst/>
            <a:cxnLst/>
            <a:rect l="l" t="t" r="r" b="b"/>
            <a:pathLst>
              <a:path w="291465" h="17144">
                <a:moveTo>
                  <a:pt x="291083" y="16763"/>
                </a:moveTo>
                <a:lnTo>
                  <a:pt x="291083" y="0"/>
                </a:lnTo>
                <a:lnTo>
                  <a:pt x="0" y="16763"/>
                </a:lnTo>
                <a:lnTo>
                  <a:pt x="291083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4226540" y="2661919"/>
            <a:ext cx="388620" cy="50801"/>
          </a:xfrm>
          <a:custGeom>
            <a:avLst/>
            <a:gdLst/>
            <a:ahLst/>
            <a:cxnLst/>
            <a:rect l="l" t="t" r="r" b="b"/>
            <a:pathLst>
              <a:path w="388619" h="50800">
                <a:moveTo>
                  <a:pt x="388619" y="33527"/>
                </a:moveTo>
                <a:lnTo>
                  <a:pt x="97535" y="50291"/>
                </a:lnTo>
                <a:lnTo>
                  <a:pt x="0" y="0"/>
                </a:lnTo>
                <a:lnTo>
                  <a:pt x="388619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4226540" y="2661922"/>
            <a:ext cx="388620" cy="33655"/>
          </a:xfrm>
          <a:custGeom>
            <a:avLst/>
            <a:gdLst/>
            <a:ahLst/>
            <a:cxnLst/>
            <a:rect l="l" t="t" r="r" b="b"/>
            <a:pathLst>
              <a:path w="388619" h="33655">
                <a:moveTo>
                  <a:pt x="0" y="0"/>
                </a:moveTo>
                <a:lnTo>
                  <a:pt x="388619" y="33527"/>
                </a:lnTo>
                <a:lnTo>
                  <a:pt x="388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226540" y="2661922"/>
            <a:ext cx="388620" cy="33655"/>
          </a:xfrm>
          <a:custGeom>
            <a:avLst/>
            <a:gdLst/>
            <a:ahLst/>
            <a:cxnLst/>
            <a:rect l="l" t="t" r="r" b="b"/>
            <a:pathLst>
              <a:path w="388619" h="33655">
                <a:moveTo>
                  <a:pt x="388619" y="33527"/>
                </a:moveTo>
                <a:lnTo>
                  <a:pt x="0" y="0"/>
                </a:lnTo>
                <a:lnTo>
                  <a:pt x="388619" y="0"/>
                </a:lnTo>
                <a:lnTo>
                  <a:pt x="388619" y="3352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324076" y="2716022"/>
            <a:ext cx="291465" cy="0"/>
          </a:xfrm>
          <a:custGeom>
            <a:avLst/>
            <a:gdLst/>
            <a:ahLst/>
            <a:cxnLst/>
            <a:rect l="l" t="t" r="r" b="b"/>
            <a:pathLst>
              <a:path w="291465">
                <a:moveTo>
                  <a:pt x="0" y="0"/>
                </a:moveTo>
                <a:lnTo>
                  <a:pt x="29108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340839" y="2716786"/>
            <a:ext cx="274320" cy="3175"/>
          </a:xfrm>
          <a:custGeom>
            <a:avLst/>
            <a:gdLst/>
            <a:ahLst/>
            <a:cxnLst/>
            <a:rect l="l" t="t" r="r" b="b"/>
            <a:pathLst>
              <a:path w="274319" h="3175">
                <a:moveTo>
                  <a:pt x="274319" y="3047"/>
                </a:moveTo>
                <a:lnTo>
                  <a:pt x="274319" y="0"/>
                </a:lnTo>
                <a:lnTo>
                  <a:pt x="0" y="3047"/>
                </a:lnTo>
                <a:lnTo>
                  <a:pt x="2743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4324076" y="2712212"/>
            <a:ext cx="291465" cy="7620"/>
          </a:xfrm>
          <a:custGeom>
            <a:avLst/>
            <a:gdLst/>
            <a:ahLst/>
            <a:cxnLst/>
            <a:rect l="l" t="t" r="r" b="b"/>
            <a:pathLst>
              <a:path w="291465" h="7619">
                <a:moveTo>
                  <a:pt x="291083" y="4571"/>
                </a:moveTo>
                <a:lnTo>
                  <a:pt x="16763" y="7619"/>
                </a:lnTo>
                <a:lnTo>
                  <a:pt x="0" y="0"/>
                </a:lnTo>
                <a:lnTo>
                  <a:pt x="2910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4324076" y="2712211"/>
            <a:ext cx="291465" cy="5080"/>
          </a:xfrm>
          <a:custGeom>
            <a:avLst/>
            <a:gdLst/>
            <a:ahLst/>
            <a:cxnLst/>
            <a:rect l="l" t="t" r="r" b="b"/>
            <a:pathLst>
              <a:path w="291465" h="5080">
                <a:moveTo>
                  <a:pt x="291083" y="4571"/>
                </a:moveTo>
                <a:lnTo>
                  <a:pt x="0" y="0"/>
                </a:lnTo>
                <a:lnTo>
                  <a:pt x="291083" y="0"/>
                </a:lnTo>
                <a:lnTo>
                  <a:pt x="29108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3973561" y="2648204"/>
            <a:ext cx="367665" cy="71756"/>
          </a:xfrm>
          <a:custGeom>
            <a:avLst/>
            <a:gdLst/>
            <a:ahLst/>
            <a:cxnLst/>
            <a:rect l="l" t="t" r="r" b="b"/>
            <a:pathLst>
              <a:path w="367665" h="71755">
                <a:moveTo>
                  <a:pt x="0" y="71627"/>
                </a:moveTo>
                <a:lnTo>
                  <a:pt x="367283" y="71627"/>
                </a:lnTo>
                <a:lnTo>
                  <a:pt x="35051" y="0"/>
                </a:lnTo>
                <a:lnTo>
                  <a:pt x="0" y="71627"/>
                </a:lnTo>
                <a:close/>
              </a:path>
              <a:path w="367665" h="71755">
                <a:moveTo>
                  <a:pt x="35051" y="0"/>
                </a:moveTo>
                <a:lnTo>
                  <a:pt x="367283" y="71627"/>
                </a:lnTo>
                <a:lnTo>
                  <a:pt x="227075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4008610" y="2648204"/>
            <a:ext cx="332741" cy="71756"/>
          </a:xfrm>
          <a:custGeom>
            <a:avLst/>
            <a:gdLst/>
            <a:ahLst/>
            <a:cxnLst/>
            <a:rect l="l" t="t" r="r" b="b"/>
            <a:pathLst>
              <a:path w="332740" h="71755">
                <a:moveTo>
                  <a:pt x="192023" y="0"/>
                </a:moveTo>
                <a:lnTo>
                  <a:pt x="0" y="0"/>
                </a:lnTo>
                <a:lnTo>
                  <a:pt x="332231" y="71627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973561" y="2648204"/>
            <a:ext cx="367665" cy="71756"/>
          </a:xfrm>
          <a:custGeom>
            <a:avLst/>
            <a:gdLst/>
            <a:ahLst/>
            <a:cxnLst/>
            <a:rect l="l" t="t" r="r" b="b"/>
            <a:pathLst>
              <a:path w="367665" h="71755">
                <a:moveTo>
                  <a:pt x="35051" y="0"/>
                </a:moveTo>
                <a:lnTo>
                  <a:pt x="367283" y="71627"/>
                </a:lnTo>
                <a:lnTo>
                  <a:pt x="0" y="71627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3972037" y="2721356"/>
            <a:ext cx="643255" cy="0"/>
          </a:xfrm>
          <a:custGeom>
            <a:avLst/>
            <a:gdLst/>
            <a:ahLst/>
            <a:cxnLst/>
            <a:rect l="l" t="t" r="r" b="b"/>
            <a:pathLst>
              <a:path w="643255">
                <a:moveTo>
                  <a:pt x="0" y="0"/>
                </a:moveTo>
                <a:lnTo>
                  <a:pt x="64312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4340839" y="2719833"/>
            <a:ext cx="274320" cy="3175"/>
          </a:xfrm>
          <a:custGeom>
            <a:avLst/>
            <a:gdLst/>
            <a:ahLst/>
            <a:cxnLst/>
            <a:rect l="l" t="t" r="r" b="b"/>
            <a:pathLst>
              <a:path w="274319" h="3175">
                <a:moveTo>
                  <a:pt x="274319" y="1523"/>
                </a:moveTo>
                <a:lnTo>
                  <a:pt x="4571" y="3047"/>
                </a:lnTo>
                <a:lnTo>
                  <a:pt x="0" y="0"/>
                </a:lnTo>
                <a:lnTo>
                  <a:pt x="27431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3973555" y="2719833"/>
            <a:ext cx="372111" cy="3175"/>
          </a:xfrm>
          <a:custGeom>
            <a:avLst/>
            <a:gdLst/>
            <a:ahLst/>
            <a:cxnLst/>
            <a:rect l="l" t="t" r="r" b="b"/>
            <a:pathLst>
              <a:path w="372109" h="3175">
                <a:moveTo>
                  <a:pt x="367283" y="0"/>
                </a:moveTo>
                <a:lnTo>
                  <a:pt x="0" y="0"/>
                </a:lnTo>
                <a:lnTo>
                  <a:pt x="371855" y="3047"/>
                </a:lnTo>
                <a:lnTo>
                  <a:pt x="3672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3972032" y="2719833"/>
            <a:ext cx="373380" cy="3175"/>
          </a:xfrm>
          <a:custGeom>
            <a:avLst/>
            <a:gdLst/>
            <a:ahLst/>
            <a:cxnLst/>
            <a:rect l="l" t="t" r="r" b="b"/>
            <a:pathLst>
              <a:path w="373380" h="3175">
                <a:moveTo>
                  <a:pt x="1523" y="0"/>
                </a:moveTo>
                <a:lnTo>
                  <a:pt x="373379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3968984" y="2725928"/>
            <a:ext cx="646430" cy="0"/>
          </a:xfrm>
          <a:custGeom>
            <a:avLst/>
            <a:gdLst/>
            <a:ahLst/>
            <a:cxnLst/>
            <a:rect l="l" t="t" r="r" b="b"/>
            <a:pathLst>
              <a:path w="646430">
                <a:moveTo>
                  <a:pt x="0" y="0"/>
                </a:moveTo>
                <a:lnTo>
                  <a:pt x="64617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4359128" y="2725928"/>
            <a:ext cx="256540" cy="3175"/>
          </a:xfrm>
          <a:custGeom>
            <a:avLst/>
            <a:gdLst/>
            <a:ahLst/>
            <a:cxnLst/>
            <a:rect l="l" t="t" r="r" b="b"/>
            <a:pathLst>
              <a:path w="256540" h="3175">
                <a:moveTo>
                  <a:pt x="256031" y="3047"/>
                </a:moveTo>
                <a:lnTo>
                  <a:pt x="256031" y="0"/>
                </a:lnTo>
                <a:lnTo>
                  <a:pt x="0" y="3047"/>
                </a:lnTo>
                <a:lnTo>
                  <a:pt x="25603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4345413" y="2722880"/>
            <a:ext cx="269874" cy="6349"/>
          </a:xfrm>
          <a:custGeom>
            <a:avLst/>
            <a:gdLst/>
            <a:ahLst/>
            <a:cxnLst/>
            <a:rect l="l" t="t" r="r" b="b"/>
            <a:pathLst>
              <a:path w="269875" h="6350">
                <a:moveTo>
                  <a:pt x="269747" y="3047"/>
                </a:moveTo>
                <a:lnTo>
                  <a:pt x="13715" y="6095"/>
                </a:lnTo>
                <a:lnTo>
                  <a:pt x="0" y="0"/>
                </a:lnTo>
                <a:lnTo>
                  <a:pt x="2697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4345413" y="2722881"/>
            <a:ext cx="269874" cy="3175"/>
          </a:xfrm>
          <a:custGeom>
            <a:avLst/>
            <a:gdLst/>
            <a:ahLst/>
            <a:cxnLst/>
            <a:rect l="l" t="t" r="r" b="b"/>
            <a:pathLst>
              <a:path w="269875" h="3175">
                <a:moveTo>
                  <a:pt x="269747" y="3047"/>
                </a:moveTo>
                <a:lnTo>
                  <a:pt x="0" y="0"/>
                </a:lnTo>
                <a:lnTo>
                  <a:pt x="269747" y="0"/>
                </a:lnTo>
                <a:lnTo>
                  <a:pt x="2697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3972032" y="2722880"/>
            <a:ext cx="387350" cy="6349"/>
          </a:xfrm>
          <a:custGeom>
            <a:avLst/>
            <a:gdLst/>
            <a:ahLst/>
            <a:cxnLst/>
            <a:rect l="l" t="t" r="r" b="b"/>
            <a:pathLst>
              <a:path w="387350" h="6350">
                <a:moveTo>
                  <a:pt x="373379" y="0"/>
                </a:moveTo>
                <a:lnTo>
                  <a:pt x="0" y="0"/>
                </a:lnTo>
                <a:lnTo>
                  <a:pt x="387095" y="6095"/>
                </a:lnTo>
                <a:lnTo>
                  <a:pt x="3733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3968989" y="2722880"/>
            <a:ext cx="390525" cy="6349"/>
          </a:xfrm>
          <a:custGeom>
            <a:avLst/>
            <a:gdLst/>
            <a:ahLst/>
            <a:cxnLst/>
            <a:rect l="l" t="t" r="r" b="b"/>
            <a:pathLst>
              <a:path w="390525" h="6350">
                <a:moveTo>
                  <a:pt x="3047" y="0"/>
                </a:moveTo>
                <a:lnTo>
                  <a:pt x="390143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455152" y="2717546"/>
            <a:ext cx="881380" cy="0"/>
          </a:xfrm>
          <a:custGeom>
            <a:avLst/>
            <a:gdLst/>
            <a:ahLst/>
            <a:cxnLst/>
            <a:rect l="l" t="t" r="r" b="b"/>
            <a:pathLst>
              <a:path w="881379">
                <a:moveTo>
                  <a:pt x="0" y="0"/>
                </a:moveTo>
                <a:lnTo>
                  <a:pt x="880871" y="0"/>
                </a:lnTo>
              </a:path>
            </a:pathLst>
          </a:custGeom>
          <a:ln w="2412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497825" y="2706117"/>
            <a:ext cx="838200" cy="22860"/>
          </a:xfrm>
          <a:custGeom>
            <a:avLst/>
            <a:gdLst/>
            <a:ahLst/>
            <a:cxnLst/>
            <a:rect l="l" t="t" r="r" b="b"/>
            <a:pathLst>
              <a:path w="838200" h="22860">
                <a:moveTo>
                  <a:pt x="838199" y="0"/>
                </a:moveTo>
                <a:lnTo>
                  <a:pt x="0" y="0"/>
                </a:lnTo>
                <a:lnTo>
                  <a:pt x="792479" y="22859"/>
                </a:lnTo>
                <a:lnTo>
                  <a:pt x="838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455152" y="2706117"/>
            <a:ext cx="835660" cy="22860"/>
          </a:xfrm>
          <a:custGeom>
            <a:avLst/>
            <a:gdLst/>
            <a:ahLst/>
            <a:cxnLst/>
            <a:rect l="l" t="t" r="r" b="b"/>
            <a:pathLst>
              <a:path w="835659" h="22860">
                <a:moveTo>
                  <a:pt x="42671" y="0"/>
                </a:moveTo>
                <a:lnTo>
                  <a:pt x="835151" y="22859"/>
                </a:lnTo>
                <a:lnTo>
                  <a:pt x="0" y="22859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3967460" y="2729737"/>
            <a:ext cx="394970" cy="0"/>
          </a:xfrm>
          <a:custGeom>
            <a:avLst/>
            <a:gdLst/>
            <a:ahLst/>
            <a:cxnLst/>
            <a:rect l="l" t="t" r="r" b="b"/>
            <a:pathLst>
              <a:path w="394969">
                <a:moveTo>
                  <a:pt x="0" y="0"/>
                </a:moveTo>
                <a:lnTo>
                  <a:pt x="39471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455152" y="2732786"/>
            <a:ext cx="835660" cy="0"/>
          </a:xfrm>
          <a:custGeom>
            <a:avLst/>
            <a:gdLst/>
            <a:ahLst/>
            <a:cxnLst/>
            <a:rect l="l" t="t" r="r" b="b"/>
            <a:pathLst>
              <a:path w="835659">
                <a:moveTo>
                  <a:pt x="0" y="0"/>
                </a:moveTo>
                <a:lnTo>
                  <a:pt x="83515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455152" y="2728977"/>
            <a:ext cx="835660" cy="7620"/>
          </a:xfrm>
          <a:custGeom>
            <a:avLst/>
            <a:gdLst/>
            <a:ahLst/>
            <a:cxnLst/>
            <a:rect l="l" t="t" r="r" b="b"/>
            <a:pathLst>
              <a:path w="835659" h="7619">
                <a:moveTo>
                  <a:pt x="835151" y="0"/>
                </a:moveTo>
                <a:lnTo>
                  <a:pt x="0" y="0"/>
                </a:lnTo>
                <a:lnTo>
                  <a:pt x="818387" y="7619"/>
                </a:lnTo>
                <a:lnTo>
                  <a:pt x="835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455152" y="2728977"/>
            <a:ext cx="818515" cy="7620"/>
          </a:xfrm>
          <a:custGeom>
            <a:avLst/>
            <a:gdLst/>
            <a:ahLst/>
            <a:cxnLst/>
            <a:rect l="l" t="t" r="r" b="b"/>
            <a:pathLst>
              <a:path w="818515" h="7619">
                <a:moveTo>
                  <a:pt x="0" y="0"/>
                </a:moveTo>
                <a:lnTo>
                  <a:pt x="8183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3970508" y="2735072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3970508" y="2730502"/>
            <a:ext cx="408940" cy="9526"/>
          </a:xfrm>
          <a:custGeom>
            <a:avLst/>
            <a:gdLst/>
            <a:ahLst/>
            <a:cxnLst/>
            <a:rect l="l" t="t" r="r" b="b"/>
            <a:pathLst>
              <a:path w="408940" h="9525">
                <a:moveTo>
                  <a:pt x="391667" y="0"/>
                </a:moveTo>
                <a:lnTo>
                  <a:pt x="0" y="0"/>
                </a:lnTo>
                <a:lnTo>
                  <a:pt x="408431" y="9143"/>
                </a:lnTo>
                <a:lnTo>
                  <a:pt x="391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3970508" y="2730502"/>
            <a:ext cx="408940" cy="9526"/>
          </a:xfrm>
          <a:custGeom>
            <a:avLst/>
            <a:gdLst/>
            <a:ahLst/>
            <a:cxnLst/>
            <a:rect l="l" t="t" r="r" b="b"/>
            <a:pathLst>
              <a:path w="408940" h="9525">
                <a:moveTo>
                  <a:pt x="0" y="0"/>
                </a:moveTo>
                <a:lnTo>
                  <a:pt x="408431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0483595" y="274116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3047"/>
                </a:moveTo>
                <a:lnTo>
                  <a:pt x="9143" y="3047"/>
                </a:lnTo>
                <a:lnTo>
                  <a:pt x="9143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0483595" y="274116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0"/>
                </a:moveTo>
                <a:lnTo>
                  <a:pt x="9143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869925" y="2751837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80" h="17144">
                <a:moveTo>
                  <a:pt x="0" y="16763"/>
                </a:moveTo>
                <a:lnTo>
                  <a:pt x="42671" y="16763"/>
                </a:lnTo>
                <a:lnTo>
                  <a:pt x="9143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3879071" y="2751837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5" h="17144">
                <a:moveTo>
                  <a:pt x="33527" y="16763"/>
                </a:moveTo>
                <a:lnTo>
                  <a:pt x="0" y="0"/>
                </a:lnTo>
                <a:lnTo>
                  <a:pt x="3352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869925" y="2751837"/>
            <a:ext cx="43180" cy="17146"/>
          </a:xfrm>
          <a:custGeom>
            <a:avLst/>
            <a:gdLst/>
            <a:ahLst/>
            <a:cxnLst/>
            <a:rect l="l" t="t" r="r" b="b"/>
            <a:pathLst>
              <a:path w="43180" h="17144">
                <a:moveTo>
                  <a:pt x="9143" y="0"/>
                </a:moveTo>
                <a:lnTo>
                  <a:pt x="42671" y="16763"/>
                </a:lnTo>
                <a:lnTo>
                  <a:pt x="0" y="16763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3965936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3965936" y="2817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3869928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0" y="0"/>
                </a:moveTo>
                <a:lnTo>
                  <a:pt x="96011" y="48767"/>
                </a:lnTo>
                <a:lnTo>
                  <a:pt x="131063" y="48767"/>
                </a:lnTo>
                <a:lnTo>
                  <a:pt x="0" y="0"/>
                </a:lnTo>
                <a:close/>
              </a:path>
              <a:path w="131444" h="48894">
                <a:moveTo>
                  <a:pt x="0" y="0"/>
                </a:moveTo>
                <a:lnTo>
                  <a:pt x="131063" y="48767"/>
                </a:lnTo>
                <a:lnTo>
                  <a:pt x="42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3869928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42671" y="0"/>
                </a:moveTo>
                <a:lnTo>
                  <a:pt x="0" y="0"/>
                </a:lnTo>
                <a:lnTo>
                  <a:pt x="131063" y="48767"/>
                </a:lnTo>
                <a:lnTo>
                  <a:pt x="426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869928" y="2768602"/>
            <a:ext cx="131445" cy="48895"/>
          </a:xfrm>
          <a:custGeom>
            <a:avLst/>
            <a:gdLst/>
            <a:ahLst/>
            <a:cxnLst/>
            <a:rect l="l" t="t" r="r" b="b"/>
            <a:pathLst>
              <a:path w="131444" h="48894">
                <a:moveTo>
                  <a:pt x="0" y="0"/>
                </a:moveTo>
                <a:lnTo>
                  <a:pt x="131063" y="48767"/>
                </a:lnTo>
                <a:lnTo>
                  <a:pt x="96011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3982700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0" y="10667"/>
                </a:lnTo>
                <a:lnTo>
                  <a:pt x="38099" y="10667"/>
                </a:lnTo>
                <a:lnTo>
                  <a:pt x="0" y="0"/>
                </a:lnTo>
                <a:close/>
              </a:path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3982700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18287" y="0"/>
                </a:moveTo>
                <a:lnTo>
                  <a:pt x="0" y="0"/>
                </a:lnTo>
                <a:lnTo>
                  <a:pt x="38099" y="10667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3982700" y="2817373"/>
            <a:ext cx="38100" cy="10795"/>
          </a:xfrm>
          <a:custGeom>
            <a:avLst/>
            <a:gdLst/>
            <a:ahLst/>
            <a:cxnLst/>
            <a:rect l="l" t="t" r="r" b="b"/>
            <a:pathLst>
              <a:path w="38100" h="10794">
                <a:moveTo>
                  <a:pt x="0" y="0"/>
                </a:moveTo>
                <a:lnTo>
                  <a:pt x="3809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4359128" y="2728982"/>
            <a:ext cx="256540" cy="108585"/>
          </a:xfrm>
          <a:custGeom>
            <a:avLst/>
            <a:gdLst/>
            <a:ahLst/>
            <a:cxnLst/>
            <a:rect l="l" t="t" r="r" b="b"/>
            <a:pathLst>
              <a:path w="256540" h="108585">
                <a:moveTo>
                  <a:pt x="213359" y="108203"/>
                </a:moveTo>
                <a:lnTo>
                  <a:pt x="256031" y="108203"/>
                </a:lnTo>
                <a:lnTo>
                  <a:pt x="256031" y="41147"/>
                </a:lnTo>
                <a:lnTo>
                  <a:pt x="213359" y="108203"/>
                </a:lnTo>
                <a:close/>
              </a:path>
              <a:path w="256540" h="108585">
                <a:moveTo>
                  <a:pt x="0" y="0"/>
                </a:moveTo>
                <a:lnTo>
                  <a:pt x="213359" y="108203"/>
                </a:lnTo>
                <a:lnTo>
                  <a:pt x="256031" y="411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4572487" y="2770124"/>
            <a:ext cx="43180" cy="67310"/>
          </a:xfrm>
          <a:custGeom>
            <a:avLst/>
            <a:gdLst/>
            <a:ahLst/>
            <a:cxnLst/>
            <a:rect l="l" t="t" r="r" b="b"/>
            <a:pathLst>
              <a:path w="43180" h="67310">
                <a:moveTo>
                  <a:pt x="42671" y="67055"/>
                </a:moveTo>
                <a:lnTo>
                  <a:pt x="42671" y="0"/>
                </a:lnTo>
                <a:lnTo>
                  <a:pt x="0" y="67055"/>
                </a:lnTo>
                <a:lnTo>
                  <a:pt x="42671" y="670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4359128" y="2728982"/>
            <a:ext cx="256540" cy="108585"/>
          </a:xfrm>
          <a:custGeom>
            <a:avLst/>
            <a:gdLst/>
            <a:ahLst/>
            <a:cxnLst/>
            <a:rect l="l" t="t" r="r" b="b"/>
            <a:pathLst>
              <a:path w="256540" h="108585">
                <a:moveTo>
                  <a:pt x="256031" y="41147"/>
                </a:moveTo>
                <a:lnTo>
                  <a:pt x="213359" y="108203"/>
                </a:lnTo>
                <a:lnTo>
                  <a:pt x="0" y="0"/>
                </a:lnTo>
                <a:lnTo>
                  <a:pt x="256031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4359128" y="2728982"/>
            <a:ext cx="256540" cy="41275"/>
          </a:xfrm>
          <a:custGeom>
            <a:avLst/>
            <a:gdLst/>
            <a:ahLst/>
            <a:cxnLst/>
            <a:rect l="l" t="t" r="r" b="b"/>
            <a:pathLst>
              <a:path w="256540" h="41275">
                <a:moveTo>
                  <a:pt x="0" y="0"/>
                </a:moveTo>
                <a:lnTo>
                  <a:pt x="256031" y="41147"/>
                </a:lnTo>
                <a:lnTo>
                  <a:pt x="25603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4359128" y="2728982"/>
            <a:ext cx="256540" cy="41275"/>
          </a:xfrm>
          <a:custGeom>
            <a:avLst/>
            <a:gdLst/>
            <a:ahLst/>
            <a:cxnLst/>
            <a:rect l="l" t="t" r="r" b="b"/>
            <a:pathLst>
              <a:path w="256540" h="41275">
                <a:moveTo>
                  <a:pt x="256031" y="41147"/>
                </a:moveTo>
                <a:lnTo>
                  <a:pt x="0" y="0"/>
                </a:lnTo>
                <a:lnTo>
                  <a:pt x="256031" y="0"/>
                </a:lnTo>
                <a:lnTo>
                  <a:pt x="256031" y="411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4572487" y="2837182"/>
            <a:ext cx="43180" cy="7620"/>
          </a:xfrm>
          <a:custGeom>
            <a:avLst/>
            <a:gdLst/>
            <a:ahLst/>
            <a:cxnLst/>
            <a:rect l="l" t="t" r="r" b="b"/>
            <a:pathLst>
              <a:path w="43180" h="7619">
                <a:moveTo>
                  <a:pt x="16763" y="7619"/>
                </a:moveTo>
                <a:lnTo>
                  <a:pt x="42671" y="7619"/>
                </a:lnTo>
                <a:lnTo>
                  <a:pt x="42671" y="1523"/>
                </a:lnTo>
                <a:lnTo>
                  <a:pt x="16763" y="7619"/>
                </a:lnTo>
                <a:close/>
              </a:path>
              <a:path w="43180" h="7619">
                <a:moveTo>
                  <a:pt x="0" y="0"/>
                </a:moveTo>
                <a:lnTo>
                  <a:pt x="16763" y="7619"/>
                </a:lnTo>
                <a:lnTo>
                  <a:pt x="426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4589255" y="2838705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25907" y="6095"/>
                </a:moveTo>
                <a:lnTo>
                  <a:pt x="25907" y="0"/>
                </a:lnTo>
                <a:lnTo>
                  <a:pt x="0" y="6095"/>
                </a:lnTo>
                <a:lnTo>
                  <a:pt x="2590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4572487" y="2837182"/>
            <a:ext cx="43180" cy="7620"/>
          </a:xfrm>
          <a:custGeom>
            <a:avLst/>
            <a:gdLst/>
            <a:ahLst/>
            <a:cxnLst/>
            <a:rect l="l" t="t" r="r" b="b"/>
            <a:pathLst>
              <a:path w="43180" h="7619">
                <a:moveTo>
                  <a:pt x="42671" y="1523"/>
                </a:moveTo>
                <a:lnTo>
                  <a:pt x="16763" y="7619"/>
                </a:lnTo>
                <a:lnTo>
                  <a:pt x="0" y="0"/>
                </a:lnTo>
                <a:lnTo>
                  <a:pt x="426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4572487" y="2837180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80" h="1905">
                <a:moveTo>
                  <a:pt x="0" y="761"/>
                </a:moveTo>
                <a:lnTo>
                  <a:pt x="42671" y="761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4572487" y="2837180"/>
            <a:ext cx="43180" cy="1905"/>
          </a:xfrm>
          <a:custGeom>
            <a:avLst/>
            <a:gdLst/>
            <a:ahLst/>
            <a:cxnLst/>
            <a:rect l="l" t="t" r="r" b="b"/>
            <a:pathLst>
              <a:path w="43180" h="1905">
                <a:moveTo>
                  <a:pt x="42671" y="1523"/>
                </a:moveTo>
                <a:lnTo>
                  <a:pt x="0" y="0"/>
                </a:lnTo>
                <a:lnTo>
                  <a:pt x="42671" y="0"/>
                </a:lnTo>
                <a:lnTo>
                  <a:pt x="426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4589255" y="2844800"/>
            <a:ext cx="26035" cy="15240"/>
          </a:xfrm>
          <a:custGeom>
            <a:avLst/>
            <a:gdLst/>
            <a:ahLst/>
            <a:cxnLst/>
            <a:rect l="l" t="t" r="r" b="b"/>
            <a:pathLst>
              <a:path w="26034" h="15239">
                <a:moveTo>
                  <a:pt x="0" y="0"/>
                </a:moveTo>
                <a:lnTo>
                  <a:pt x="25907" y="15239"/>
                </a:lnTo>
                <a:lnTo>
                  <a:pt x="25907" y="6095"/>
                </a:lnTo>
                <a:lnTo>
                  <a:pt x="0" y="0"/>
                </a:lnTo>
                <a:close/>
              </a:path>
              <a:path w="26034" h="15239">
                <a:moveTo>
                  <a:pt x="0" y="0"/>
                </a:moveTo>
                <a:lnTo>
                  <a:pt x="25907" y="6095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4589255" y="2844800"/>
            <a:ext cx="26035" cy="15240"/>
          </a:xfrm>
          <a:custGeom>
            <a:avLst/>
            <a:gdLst/>
            <a:ahLst/>
            <a:cxnLst/>
            <a:rect l="l" t="t" r="r" b="b"/>
            <a:pathLst>
              <a:path w="26034" h="15239">
                <a:moveTo>
                  <a:pt x="25907" y="15239"/>
                </a:moveTo>
                <a:lnTo>
                  <a:pt x="0" y="0"/>
                </a:lnTo>
                <a:lnTo>
                  <a:pt x="25907" y="6095"/>
                </a:lnTo>
                <a:lnTo>
                  <a:pt x="25907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4589255" y="2844800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0" y="0"/>
                </a:moveTo>
                <a:lnTo>
                  <a:pt x="25907" y="6095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3970508" y="2739643"/>
            <a:ext cx="645160" cy="213360"/>
          </a:xfrm>
          <a:custGeom>
            <a:avLst/>
            <a:gdLst/>
            <a:ahLst/>
            <a:cxnLst/>
            <a:rect l="l" t="t" r="r" b="b"/>
            <a:pathLst>
              <a:path w="645159" h="213360">
                <a:moveTo>
                  <a:pt x="417575" y="213359"/>
                </a:moveTo>
                <a:lnTo>
                  <a:pt x="644651" y="213359"/>
                </a:lnTo>
                <a:lnTo>
                  <a:pt x="644651" y="166115"/>
                </a:lnTo>
                <a:lnTo>
                  <a:pt x="417575" y="213359"/>
                </a:lnTo>
                <a:close/>
              </a:path>
              <a:path w="645159" h="213360">
                <a:moveTo>
                  <a:pt x="0" y="0"/>
                </a:moveTo>
                <a:lnTo>
                  <a:pt x="417575" y="213359"/>
                </a:lnTo>
                <a:lnTo>
                  <a:pt x="644651" y="1661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4388087" y="2905763"/>
            <a:ext cx="227328" cy="47624"/>
          </a:xfrm>
          <a:custGeom>
            <a:avLst/>
            <a:gdLst/>
            <a:ahLst/>
            <a:cxnLst/>
            <a:rect l="l" t="t" r="r" b="b"/>
            <a:pathLst>
              <a:path w="227330" h="47625">
                <a:moveTo>
                  <a:pt x="227075" y="47243"/>
                </a:moveTo>
                <a:lnTo>
                  <a:pt x="227075" y="0"/>
                </a:lnTo>
                <a:lnTo>
                  <a:pt x="0" y="47243"/>
                </a:lnTo>
                <a:lnTo>
                  <a:pt x="227075" y="472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3970508" y="2739643"/>
            <a:ext cx="645160" cy="213360"/>
          </a:xfrm>
          <a:custGeom>
            <a:avLst/>
            <a:gdLst/>
            <a:ahLst/>
            <a:cxnLst/>
            <a:rect l="l" t="t" r="r" b="b"/>
            <a:pathLst>
              <a:path w="645159" h="213360">
                <a:moveTo>
                  <a:pt x="644651" y="166115"/>
                </a:moveTo>
                <a:lnTo>
                  <a:pt x="417575" y="213359"/>
                </a:lnTo>
                <a:lnTo>
                  <a:pt x="0" y="0"/>
                </a:lnTo>
                <a:lnTo>
                  <a:pt x="644651" y="1661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970508" y="2739643"/>
            <a:ext cx="645160" cy="166370"/>
          </a:xfrm>
          <a:custGeom>
            <a:avLst/>
            <a:gdLst/>
            <a:ahLst/>
            <a:cxnLst/>
            <a:rect l="l" t="t" r="r" b="b"/>
            <a:pathLst>
              <a:path w="645159" h="166369">
                <a:moveTo>
                  <a:pt x="0" y="0"/>
                </a:moveTo>
                <a:lnTo>
                  <a:pt x="644651" y="166115"/>
                </a:lnTo>
                <a:lnTo>
                  <a:pt x="408431" y="0"/>
                </a:lnTo>
                <a:lnTo>
                  <a:pt x="0" y="0"/>
                </a:lnTo>
                <a:close/>
              </a:path>
              <a:path w="645159" h="166369">
                <a:moveTo>
                  <a:pt x="408431" y="0"/>
                </a:moveTo>
                <a:lnTo>
                  <a:pt x="644651" y="166115"/>
                </a:lnTo>
                <a:lnTo>
                  <a:pt x="644651" y="120395"/>
                </a:lnTo>
                <a:lnTo>
                  <a:pt x="40843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4378939" y="2739643"/>
            <a:ext cx="236220" cy="166370"/>
          </a:xfrm>
          <a:custGeom>
            <a:avLst/>
            <a:gdLst/>
            <a:ahLst/>
            <a:cxnLst/>
            <a:rect l="l" t="t" r="r" b="b"/>
            <a:pathLst>
              <a:path w="236219" h="166369">
                <a:moveTo>
                  <a:pt x="236219" y="120395"/>
                </a:moveTo>
                <a:lnTo>
                  <a:pt x="0" y="0"/>
                </a:lnTo>
                <a:lnTo>
                  <a:pt x="236219" y="166115"/>
                </a:lnTo>
                <a:lnTo>
                  <a:pt x="236219" y="1203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3970508" y="2739643"/>
            <a:ext cx="645160" cy="166370"/>
          </a:xfrm>
          <a:custGeom>
            <a:avLst/>
            <a:gdLst/>
            <a:ahLst/>
            <a:cxnLst/>
            <a:rect l="l" t="t" r="r" b="b"/>
            <a:pathLst>
              <a:path w="645159" h="166369">
                <a:moveTo>
                  <a:pt x="408431" y="0"/>
                </a:moveTo>
                <a:lnTo>
                  <a:pt x="644651" y="166115"/>
                </a:lnTo>
                <a:lnTo>
                  <a:pt x="0" y="0"/>
                </a:lnTo>
                <a:lnTo>
                  <a:pt x="4084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4388087" y="2958337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4388087" y="2953006"/>
            <a:ext cx="227328" cy="3175"/>
          </a:xfrm>
          <a:custGeom>
            <a:avLst/>
            <a:gdLst/>
            <a:ahLst/>
            <a:cxnLst/>
            <a:rect l="l" t="t" r="r" b="b"/>
            <a:pathLst>
              <a:path w="227330" h="3175">
                <a:moveTo>
                  <a:pt x="227075" y="1523"/>
                </a:moveTo>
                <a:lnTo>
                  <a:pt x="6095" y="3047"/>
                </a:lnTo>
                <a:lnTo>
                  <a:pt x="0" y="0"/>
                </a:lnTo>
                <a:lnTo>
                  <a:pt x="22707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4409419" y="2960626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5739" y="3047"/>
                </a:moveTo>
                <a:lnTo>
                  <a:pt x="205739" y="0"/>
                </a:lnTo>
                <a:lnTo>
                  <a:pt x="0" y="3047"/>
                </a:lnTo>
                <a:lnTo>
                  <a:pt x="20573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4394185" y="2956052"/>
            <a:ext cx="220979" cy="7620"/>
          </a:xfrm>
          <a:custGeom>
            <a:avLst/>
            <a:gdLst/>
            <a:ahLst/>
            <a:cxnLst/>
            <a:rect l="l" t="t" r="r" b="b"/>
            <a:pathLst>
              <a:path w="220980" h="7619">
                <a:moveTo>
                  <a:pt x="220979" y="4571"/>
                </a:moveTo>
                <a:lnTo>
                  <a:pt x="15239" y="7619"/>
                </a:lnTo>
                <a:lnTo>
                  <a:pt x="0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4394185" y="2956052"/>
            <a:ext cx="220979" cy="5080"/>
          </a:xfrm>
          <a:custGeom>
            <a:avLst/>
            <a:gdLst/>
            <a:ahLst/>
            <a:cxnLst/>
            <a:rect l="l" t="t" r="r" b="b"/>
            <a:pathLst>
              <a:path w="220980" h="5080">
                <a:moveTo>
                  <a:pt x="220979" y="4571"/>
                </a:moveTo>
                <a:lnTo>
                  <a:pt x="0" y="0"/>
                </a:lnTo>
                <a:lnTo>
                  <a:pt x="220979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3903452" y="2828037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0" y="141731"/>
                </a:moveTo>
                <a:lnTo>
                  <a:pt x="377951" y="141731"/>
                </a:lnTo>
                <a:lnTo>
                  <a:pt x="71627" y="0"/>
                </a:lnTo>
                <a:lnTo>
                  <a:pt x="0" y="141731"/>
                </a:lnTo>
                <a:close/>
              </a:path>
              <a:path w="378459" h="142239">
                <a:moveTo>
                  <a:pt x="71627" y="0"/>
                </a:moveTo>
                <a:lnTo>
                  <a:pt x="377951" y="141731"/>
                </a:lnTo>
                <a:lnTo>
                  <a:pt x="117347" y="0"/>
                </a:lnTo>
                <a:lnTo>
                  <a:pt x="716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3975081" y="2828037"/>
            <a:ext cx="306705" cy="142240"/>
          </a:xfrm>
          <a:custGeom>
            <a:avLst/>
            <a:gdLst/>
            <a:ahLst/>
            <a:cxnLst/>
            <a:rect l="l" t="t" r="r" b="b"/>
            <a:pathLst>
              <a:path w="306705" h="142239">
                <a:moveTo>
                  <a:pt x="45719" y="0"/>
                </a:moveTo>
                <a:lnTo>
                  <a:pt x="0" y="0"/>
                </a:lnTo>
                <a:lnTo>
                  <a:pt x="306323" y="141731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3903452" y="2828037"/>
            <a:ext cx="378460" cy="142240"/>
          </a:xfrm>
          <a:custGeom>
            <a:avLst/>
            <a:gdLst/>
            <a:ahLst/>
            <a:cxnLst/>
            <a:rect l="l" t="t" r="r" b="b"/>
            <a:pathLst>
              <a:path w="378459" h="142239">
                <a:moveTo>
                  <a:pt x="71627" y="0"/>
                </a:moveTo>
                <a:lnTo>
                  <a:pt x="377951" y="141731"/>
                </a:lnTo>
                <a:lnTo>
                  <a:pt x="0" y="141731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3895834" y="2986532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3479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3903452" y="2969770"/>
            <a:ext cx="378460" cy="9526"/>
          </a:xfrm>
          <a:custGeom>
            <a:avLst/>
            <a:gdLst/>
            <a:ahLst/>
            <a:cxnLst/>
            <a:rect l="l" t="t" r="r" b="b"/>
            <a:pathLst>
              <a:path w="378459" h="9525">
                <a:moveTo>
                  <a:pt x="377951" y="0"/>
                </a:moveTo>
                <a:lnTo>
                  <a:pt x="0" y="0"/>
                </a:lnTo>
                <a:lnTo>
                  <a:pt x="377951" y="9143"/>
                </a:lnTo>
                <a:lnTo>
                  <a:pt x="3779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3898885" y="2969770"/>
            <a:ext cx="382905" cy="9526"/>
          </a:xfrm>
          <a:custGeom>
            <a:avLst/>
            <a:gdLst/>
            <a:ahLst/>
            <a:cxnLst/>
            <a:rect l="l" t="t" r="r" b="b"/>
            <a:pathLst>
              <a:path w="382905" h="9525">
                <a:moveTo>
                  <a:pt x="4571" y="0"/>
                </a:moveTo>
                <a:lnTo>
                  <a:pt x="382523" y="9143"/>
                </a:lnTo>
                <a:lnTo>
                  <a:pt x="0" y="914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3898879" y="2978912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80">
                <a:moveTo>
                  <a:pt x="385571" y="0"/>
                </a:moveTo>
                <a:lnTo>
                  <a:pt x="0" y="0"/>
                </a:lnTo>
                <a:lnTo>
                  <a:pt x="382523" y="4571"/>
                </a:lnTo>
                <a:lnTo>
                  <a:pt x="385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3895832" y="2978912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80">
                <a:moveTo>
                  <a:pt x="3047" y="0"/>
                </a:moveTo>
                <a:lnTo>
                  <a:pt x="385571" y="4571"/>
                </a:lnTo>
                <a:lnTo>
                  <a:pt x="0" y="4571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450581" y="2736602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0" y="0"/>
                </a:moveTo>
                <a:lnTo>
                  <a:pt x="312419" y="254507"/>
                </a:lnTo>
                <a:lnTo>
                  <a:pt x="822959" y="0"/>
                </a:lnTo>
                <a:lnTo>
                  <a:pt x="0" y="0"/>
                </a:lnTo>
                <a:close/>
              </a:path>
              <a:path w="822959" h="254635">
                <a:moveTo>
                  <a:pt x="0" y="0"/>
                </a:moveTo>
                <a:lnTo>
                  <a:pt x="77723" y="254507"/>
                </a:lnTo>
                <a:lnTo>
                  <a:pt x="312419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450581" y="2736602"/>
            <a:ext cx="822960" cy="254635"/>
          </a:xfrm>
          <a:custGeom>
            <a:avLst/>
            <a:gdLst/>
            <a:ahLst/>
            <a:cxnLst/>
            <a:rect l="l" t="t" r="r" b="b"/>
            <a:pathLst>
              <a:path w="822959" h="254635">
                <a:moveTo>
                  <a:pt x="822959" y="0"/>
                </a:moveTo>
                <a:lnTo>
                  <a:pt x="0" y="0"/>
                </a:lnTo>
                <a:lnTo>
                  <a:pt x="312419" y="254507"/>
                </a:lnTo>
                <a:lnTo>
                  <a:pt x="822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450580" y="2736602"/>
            <a:ext cx="312420" cy="254635"/>
          </a:xfrm>
          <a:custGeom>
            <a:avLst/>
            <a:gdLst/>
            <a:ahLst/>
            <a:cxnLst/>
            <a:rect l="l" t="t" r="r" b="b"/>
            <a:pathLst>
              <a:path w="312420" h="254635">
                <a:moveTo>
                  <a:pt x="0" y="0"/>
                </a:moveTo>
                <a:lnTo>
                  <a:pt x="312419" y="254507"/>
                </a:lnTo>
                <a:lnTo>
                  <a:pt x="77723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528305" y="299491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528305" y="2991104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126491" y="0"/>
                </a:moveTo>
                <a:lnTo>
                  <a:pt x="0" y="0"/>
                </a:lnTo>
                <a:lnTo>
                  <a:pt x="126491" y="7619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528305" y="2991104"/>
            <a:ext cx="127000" cy="7620"/>
          </a:xfrm>
          <a:custGeom>
            <a:avLst/>
            <a:gdLst/>
            <a:ahLst/>
            <a:cxnLst/>
            <a:rect l="l" t="t" r="r" b="b"/>
            <a:pathLst>
              <a:path w="127000" h="7619">
                <a:moveTo>
                  <a:pt x="0" y="0"/>
                </a:moveTo>
                <a:lnTo>
                  <a:pt x="126491" y="7619"/>
                </a:lnTo>
                <a:lnTo>
                  <a:pt x="152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3898885" y="2983484"/>
            <a:ext cx="382905" cy="20320"/>
          </a:xfrm>
          <a:custGeom>
            <a:avLst/>
            <a:gdLst/>
            <a:ahLst/>
            <a:cxnLst/>
            <a:rect l="l" t="t" r="r" b="b"/>
            <a:pathLst>
              <a:path w="382905" h="20319">
                <a:moveTo>
                  <a:pt x="382523" y="0"/>
                </a:moveTo>
                <a:lnTo>
                  <a:pt x="0" y="0"/>
                </a:lnTo>
                <a:lnTo>
                  <a:pt x="373379" y="19811"/>
                </a:lnTo>
                <a:lnTo>
                  <a:pt x="382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898881" y="2983484"/>
            <a:ext cx="373380" cy="20320"/>
          </a:xfrm>
          <a:custGeom>
            <a:avLst/>
            <a:gdLst/>
            <a:ahLst/>
            <a:cxnLst/>
            <a:rect l="l" t="t" r="r" b="b"/>
            <a:pathLst>
              <a:path w="373380" h="20319">
                <a:moveTo>
                  <a:pt x="0" y="0"/>
                </a:moveTo>
                <a:lnTo>
                  <a:pt x="373379" y="19811"/>
                </a:lnTo>
                <a:lnTo>
                  <a:pt x="0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665467" y="2991103"/>
            <a:ext cx="97790" cy="17146"/>
          </a:xfrm>
          <a:custGeom>
            <a:avLst/>
            <a:gdLst/>
            <a:ahLst/>
            <a:cxnLst/>
            <a:rect l="l" t="t" r="r" b="b"/>
            <a:pathLst>
              <a:path w="97790" h="17144">
                <a:moveTo>
                  <a:pt x="0" y="0"/>
                </a:moveTo>
                <a:lnTo>
                  <a:pt x="64007" y="16763"/>
                </a:lnTo>
                <a:lnTo>
                  <a:pt x="97535" y="0"/>
                </a:lnTo>
                <a:lnTo>
                  <a:pt x="0" y="0"/>
                </a:lnTo>
                <a:close/>
              </a:path>
              <a:path w="97790" h="17144">
                <a:moveTo>
                  <a:pt x="0" y="0"/>
                </a:moveTo>
                <a:lnTo>
                  <a:pt x="0" y="16763"/>
                </a:lnTo>
                <a:lnTo>
                  <a:pt x="64007" y="1676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665467" y="2991103"/>
            <a:ext cx="97790" cy="17146"/>
          </a:xfrm>
          <a:custGeom>
            <a:avLst/>
            <a:gdLst/>
            <a:ahLst/>
            <a:cxnLst/>
            <a:rect l="l" t="t" r="r" b="b"/>
            <a:pathLst>
              <a:path w="97790" h="17144">
                <a:moveTo>
                  <a:pt x="97535" y="0"/>
                </a:moveTo>
                <a:lnTo>
                  <a:pt x="0" y="0"/>
                </a:lnTo>
                <a:lnTo>
                  <a:pt x="64007" y="16763"/>
                </a:lnTo>
                <a:lnTo>
                  <a:pt x="975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665464" y="2991103"/>
            <a:ext cx="64135" cy="17146"/>
          </a:xfrm>
          <a:custGeom>
            <a:avLst/>
            <a:gdLst/>
            <a:ahLst/>
            <a:cxnLst/>
            <a:rect l="l" t="t" r="r" b="b"/>
            <a:pathLst>
              <a:path w="64134" h="17144">
                <a:moveTo>
                  <a:pt x="0" y="0"/>
                </a:moveTo>
                <a:lnTo>
                  <a:pt x="64007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665464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0" y="0"/>
                </a:moveTo>
                <a:lnTo>
                  <a:pt x="24383" y="19811"/>
                </a:lnTo>
                <a:lnTo>
                  <a:pt x="64007" y="0"/>
                </a:lnTo>
                <a:lnTo>
                  <a:pt x="0" y="0"/>
                </a:lnTo>
                <a:close/>
              </a:path>
              <a:path w="64134" h="20319">
                <a:moveTo>
                  <a:pt x="0" y="0"/>
                </a:moveTo>
                <a:lnTo>
                  <a:pt x="10667" y="19811"/>
                </a:lnTo>
                <a:lnTo>
                  <a:pt x="24383" y="198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665464" y="3007867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4" h="20319">
                <a:moveTo>
                  <a:pt x="64007" y="0"/>
                </a:moveTo>
                <a:lnTo>
                  <a:pt x="0" y="0"/>
                </a:lnTo>
                <a:lnTo>
                  <a:pt x="24383" y="19811"/>
                </a:lnTo>
                <a:lnTo>
                  <a:pt x="64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665464" y="3007867"/>
            <a:ext cx="24765" cy="20320"/>
          </a:xfrm>
          <a:custGeom>
            <a:avLst/>
            <a:gdLst/>
            <a:ahLst/>
            <a:cxnLst/>
            <a:rect l="l" t="t" r="r" b="b"/>
            <a:pathLst>
              <a:path w="24765" h="20319">
                <a:moveTo>
                  <a:pt x="0" y="0"/>
                </a:moveTo>
                <a:lnTo>
                  <a:pt x="24383" y="19811"/>
                </a:lnTo>
                <a:lnTo>
                  <a:pt x="10667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529829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0" y="0"/>
                </a:moveTo>
                <a:lnTo>
                  <a:pt x="27431" y="48767"/>
                </a:lnTo>
                <a:lnTo>
                  <a:pt x="124967" y="0"/>
                </a:lnTo>
                <a:lnTo>
                  <a:pt x="0" y="0"/>
                </a:lnTo>
                <a:close/>
              </a:path>
              <a:path w="125095" h="48894">
                <a:moveTo>
                  <a:pt x="0" y="0"/>
                </a:moveTo>
                <a:lnTo>
                  <a:pt x="15239" y="48767"/>
                </a:lnTo>
                <a:lnTo>
                  <a:pt x="27431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529829" y="2998724"/>
            <a:ext cx="125095" cy="48895"/>
          </a:xfrm>
          <a:custGeom>
            <a:avLst/>
            <a:gdLst/>
            <a:ahLst/>
            <a:cxnLst/>
            <a:rect l="l" t="t" r="r" b="b"/>
            <a:pathLst>
              <a:path w="125095" h="48894">
                <a:moveTo>
                  <a:pt x="124967" y="0"/>
                </a:moveTo>
                <a:lnTo>
                  <a:pt x="0" y="0"/>
                </a:lnTo>
                <a:lnTo>
                  <a:pt x="27431" y="48767"/>
                </a:lnTo>
                <a:lnTo>
                  <a:pt x="124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529831" y="2998724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4">
                <a:moveTo>
                  <a:pt x="0" y="0"/>
                </a:moveTo>
                <a:lnTo>
                  <a:pt x="27431" y="48767"/>
                </a:lnTo>
                <a:lnTo>
                  <a:pt x="15239" y="487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4409419" y="2963672"/>
            <a:ext cx="205740" cy="106680"/>
          </a:xfrm>
          <a:custGeom>
            <a:avLst/>
            <a:gdLst/>
            <a:ahLst/>
            <a:cxnLst/>
            <a:rect l="l" t="t" r="r" b="b"/>
            <a:pathLst>
              <a:path w="205740" h="106680">
                <a:moveTo>
                  <a:pt x="0" y="0"/>
                </a:moveTo>
                <a:lnTo>
                  <a:pt x="205739" y="106679"/>
                </a:lnTo>
                <a:lnTo>
                  <a:pt x="205739" y="102107"/>
                </a:lnTo>
                <a:lnTo>
                  <a:pt x="0" y="0"/>
                </a:lnTo>
                <a:close/>
              </a:path>
              <a:path w="205740" h="106680">
                <a:moveTo>
                  <a:pt x="0" y="0"/>
                </a:moveTo>
                <a:lnTo>
                  <a:pt x="205739" y="102107"/>
                </a:lnTo>
                <a:lnTo>
                  <a:pt x="205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4409419" y="2963672"/>
            <a:ext cx="205740" cy="106680"/>
          </a:xfrm>
          <a:custGeom>
            <a:avLst/>
            <a:gdLst/>
            <a:ahLst/>
            <a:cxnLst/>
            <a:rect l="l" t="t" r="r" b="b"/>
            <a:pathLst>
              <a:path w="205740" h="106680">
                <a:moveTo>
                  <a:pt x="205739" y="106679"/>
                </a:moveTo>
                <a:lnTo>
                  <a:pt x="0" y="0"/>
                </a:lnTo>
                <a:lnTo>
                  <a:pt x="205739" y="102107"/>
                </a:lnTo>
                <a:lnTo>
                  <a:pt x="205739" y="10667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4409419" y="2963673"/>
            <a:ext cx="205740" cy="102234"/>
          </a:xfrm>
          <a:custGeom>
            <a:avLst/>
            <a:gdLst/>
            <a:ahLst/>
            <a:cxnLst/>
            <a:rect l="l" t="t" r="r" b="b"/>
            <a:pathLst>
              <a:path w="205740" h="102235">
                <a:moveTo>
                  <a:pt x="0" y="0"/>
                </a:moveTo>
                <a:lnTo>
                  <a:pt x="205739" y="102107"/>
                </a:lnTo>
                <a:lnTo>
                  <a:pt x="20573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3898881" y="3003302"/>
            <a:ext cx="373380" cy="140335"/>
          </a:xfrm>
          <a:custGeom>
            <a:avLst/>
            <a:gdLst/>
            <a:ahLst/>
            <a:cxnLst/>
            <a:rect l="l" t="t" r="r" b="b"/>
            <a:pathLst>
              <a:path w="373380" h="140335">
                <a:moveTo>
                  <a:pt x="0" y="0"/>
                </a:moveTo>
                <a:lnTo>
                  <a:pt x="301751" y="140207"/>
                </a:lnTo>
                <a:lnTo>
                  <a:pt x="373379" y="0"/>
                </a:lnTo>
                <a:lnTo>
                  <a:pt x="0" y="0"/>
                </a:lnTo>
                <a:close/>
              </a:path>
              <a:path w="373380" h="140335">
                <a:moveTo>
                  <a:pt x="0" y="0"/>
                </a:moveTo>
                <a:lnTo>
                  <a:pt x="57911" y="140207"/>
                </a:lnTo>
                <a:lnTo>
                  <a:pt x="301751" y="1402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3898881" y="3003302"/>
            <a:ext cx="373380" cy="140335"/>
          </a:xfrm>
          <a:custGeom>
            <a:avLst/>
            <a:gdLst/>
            <a:ahLst/>
            <a:cxnLst/>
            <a:rect l="l" t="t" r="r" b="b"/>
            <a:pathLst>
              <a:path w="373380" h="140335">
                <a:moveTo>
                  <a:pt x="373379" y="0"/>
                </a:moveTo>
                <a:lnTo>
                  <a:pt x="0" y="0"/>
                </a:lnTo>
                <a:lnTo>
                  <a:pt x="301751" y="140207"/>
                </a:lnTo>
                <a:lnTo>
                  <a:pt x="3733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3898881" y="3003302"/>
            <a:ext cx="302260" cy="140335"/>
          </a:xfrm>
          <a:custGeom>
            <a:avLst/>
            <a:gdLst/>
            <a:ahLst/>
            <a:cxnLst/>
            <a:rect l="l" t="t" r="r" b="b"/>
            <a:pathLst>
              <a:path w="302259" h="140335">
                <a:moveTo>
                  <a:pt x="0" y="0"/>
                </a:moveTo>
                <a:lnTo>
                  <a:pt x="301751" y="140207"/>
                </a:lnTo>
                <a:lnTo>
                  <a:pt x="57911" y="1402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3964412" y="3147313"/>
            <a:ext cx="236220" cy="0"/>
          </a:xfrm>
          <a:custGeom>
            <a:avLst/>
            <a:gdLst/>
            <a:ahLst/>
            <a:cxnLst/>
            <a:rect l="l" t="t" r="r" b="b"/>
            <a:pathLst>
              <a:path w="236219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3964412" y="3143506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19" h="7619">
                <a:moveTo>
                  <a:pt x="236219" y="0"/>
                </a:moveTo>
                <a:lnTo>
                  <a:pt x="0" y="0"/>
                </a:lnTo>
                <a:lnTo>
                  <a:pt x="233171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3964413" y="3143506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19">
                <a:moveTo>
                  <a:pt x="0" y="0"/>
                </a:moveTo>
                <a:lnTo>
                  <a:pt x="233171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3997939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3997939" y="3170936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3964413" y="3161030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3964413" y="3151124"/>
            <a:ext cx="233679" cy="20320"/>
          </a:xfrm>
          <a:custGeom>
            <a:avLst/>
            <a:gdLst/>
            <a:ahLst/>
            <a:cxnLst/>
            <a:rect l="l" t="t" r="r" b="b"/>
            <a:pathLst>
              <a:path w="233680" h="20319">
                <a:moveTo>
                  <a:pt x="233171" y="0"/>
                </a:moveTo>
                <a:lnTo>
                  <a:pt x="0" y="0"/>
                </a:lnTo>
                <a:lnTo>
                  <a:pt x="222503" y="19811"/>
                </a:lnTo>
                <a:lnTo>
                  <a:pt x="2331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3964415" y="3151124"/>
            <a:ext cx="222884" cy="20320"/>
          </a:xfrm>
          <a:custGeom>
            <a:avLst/>
            <a:gdLst/>
            <a:ahLst/>
            <a:cxnLst/>
            <a:rect l="l" t="t" r="r" b="b"/>
            <a:pathLst>
              <a:path w="222884" h="20319">
                <a:moveTo>
                  <a:pt x="0" y="0"/>
                </a:moveTo>
                <a:lnTo>
                  <a:pt x="222503" y="19811"/>
                </a:lnTo>
                <a:lnTo>
                  <a:pt x="33527" y="198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013180" y="3176270"/>
            <a:ext cx="173990" cy="0"/>
          </a:xfrm>
          <a:custGeom>
            <a:avLst/>
            <a:gdLst/>
            <a:ahLst/>
            <a:cxnLst/>
            <a:rect l="l" t="t" r="r" b="b"/>
            <a:pathLst>
              <a:path w="173990">
                <a:moveTo>
                  <a:pt x="0" y="0"/>
                </a:moveTo>
                <a:lnTo>
                  <a:pt x="17373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4013180" y="3170941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4">
                <a:moveTo>
                  <a:pt x="173735" y="0"/>
                </a:moveTo>
                <a:lnTo>
                  <a:pt x="0" y="0"/>
                </a:lnTo>
                <a:lnTo>
                  <a:pt x="169163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4013185" y="3170941"/>
            <a:ext cx="169545" cy="10795"/>
          </a:xfrm>
          <a:custGeom>
            <a:avLst/>
            <a:gdLst/>
            <a:ahLst/>
            <a:cxnLst/>
            <a:rect l="l" t="t" r="r" b="b"/>
            <a:pathLst>
              <a:path w="169544" h="10794">
                <a:moveTo>
                  <a:pt x="0" y="0"/>
                </a:moveTo>
                <a:lnTo>
                  <a:pt x="16916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3990324" y="3181603"/>
            <a:ext cx="192405" cy="30480"/>
          </a:xfrm>
          <a:custGeom>
            <a:avLst/>
            <a:gdLst/>
            <a:ahLst/>
            <a:cxnLst/>
            <a:rect l="l" t="t" r="r" b="b"/>
            <a:pathLst>
              <a:path w="192405" h="30480">
                <a:moveTo>
                  <a:pt x="15239" y="0"/>
                </a:moveTo>
                <a:lnTo>
                  <a:pt x="175259" y="30479"/>
                </a:lnTo>
                <a:lnTo>
                  <a:pt x="192023" y="0"/>
                </a:lnTo>
                <a:lnTo>
                  <a:pt x="15239" y="0"/>
                </a:lnTo>
                <a:close/>
              </a:path>
              <a:path w="192405" h="30480">
                <a:moveTo>
                  <a:pt x="0" y="30479"/>
                </a:moveTo>
                <a:lnTo>
                  <a:pt x="175259" y="30479"/>
                </a:lnTo>
                <a:lnTo>
                  <a:pt x="15239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005565" y="3181603"/>
            <a:ext cx="177165" cy="30480"/>
          </a:xfrm>
          <a:custGeom>
            <a:avLst/>
            <a:gdLst/>
            <a:ahLst/>
            <a:cxnLst/>
            <a:rect l="l" t="t" r="r" b="b"/>
            <a:pathLst>
              <a:path w="177165" h="30480">
                <a:moveTo>
                  <a:pt x="176783" y="0"/>
                </a:moveTo>
                <a:lnTo>
                  <a:pt x="0" y="0"/>
                </a:lnTo>
                <a:lnTo>
                  <a:pt x="160019" y="30479"/>
                </a:lnTo>
                <a:lnTo>
                  <a:pt x="1767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3990318" y="3181603"/>
            <a:ext cx="175261" cy="30480"/>
          </a:xfrm>
          <a:custGeom>
            <a:avLst/>
            <a:gdLst/>
            <a:ahLst/>
            <a:cxnLst/>
            <a:rect l="l" t="t" r="r" b="b"/>
            <a:pathLst>
              <a:path w="175259" h="30480">
                <a:moveTo>
                  <a:pt x="15239" y="0"/>
                </a:moveTo>
                <a:lnTo>
                  <a:pt x="175259" y="30479"/>
                </a:lnTo>
                <a:lnTo>
                  <a:pt x="0" y="30479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3993367" y="3216657"/>
            <a:ext cx="172720" cy="0"/>
          </a:xfrm>
          <a:custGeom>
            <a:avLst/>
            <a:gdLst/>
            <a:ahLst/>
            <a:cxnLst/>
            <a:rect l="l" t="t" r="r" b="b"/>
            <a:pathLst>
              <a:path w="172719">
                <a:moveTo>
                  <a:pt x="0" y="0"/>
                </a:moveTo>
                <a:lnTo>
                  <a:pt x="1722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3993367" y="3212087"/>
            <a:ext cx="172720" cy="9526"/>
          </a:xfrm>
          <a:custGeom>
            <a:avLst/>
            <a:gdLst/>
            <a:ahLst/>
            <a:cxnLst/>
            <a:rect l="l" t="t" r="r" b="b"/>
            <a:pathLst>
              <a:path w="172719" h="9525">
                <a:moveTo>
                  <a:pt x="172211" y="0"/>
                </a:moveTo>
                <a:lnTo>
                  <a:pt x="0" y="0"/>
                </a:lnTo>
                <a:lnTo>
                  <a:pt x="169163" y="9143"/>
                </a:lnTo>
                <a:lnTo>
                  <a:pt x="1722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3993372" y="3212087"/>
            <a:ext cx="169545" cy="9526"/>
          </a:xfrm>
          <a:custGeom>
            <a:avLst/>
            <a:gdLst/>
            <a:ahLst/>
            <a:cxnLst/>
            <a:rect l="l" t="t" r="r" b="b"/>
            <a:pathLst>
              <a:path w="169544" h="9525">
                <a:moveTo>
                  <a:pt x="0" y="0"/>
                </a:moveTo>
                <a:lnTo>
                  <a:pt x="169163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4118338" y="32821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4118338" y="32821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3993372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0" y="0"/>
                </a:moveTo>
                <a:lnTo>
                  <a:pt x="138683" y="60959"/>
                </a:lnTo>
                <a:lnTo>
                  <a:pt x="169163" y="0"/>
                </a:lnTo>
                <a:lnTo>
                  <a:pt x="0" y="0"/>
                </a:lnTo>
                <a:close/>
              </a:path>
              <a:path w="169544" h="60960">
                <a:moveTo>
                  <a:pt x="0" y="0"/>
                </a:moveTo>
                <a:lnTo>
                  <a:pt x="124967" y="60959"/>
                </a:lnTo>
                <a:lnTo>
                  <a:pt x="138683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3993372" y="3221234"/>
            <a:ext cx="169545" cy="60959"/>
          </a:xfrm>
          <a:custGeom>
            <a:avLst/>
            <a:gdLst/>
            <a:ahLst/>
            <a:cxnLst/>
            <a:rect l="l" t="t" r="r" b="b"/>
            <a:pathLst>
              <a:path w="169544" h="60960">
                <a:moveTo>
                  <a:pt x="169163" y="0"/>
                </a:moveTo>
                <a:lnTo>
                  <a:pt x="0" y="0"/>
                </a:lnTo>
                <a:lnTo>
                  <a:pt x="138683" y="60959"/>
                </a:lnTo>
                <a:lnTo>
                  <a:pt x="1691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3993372" y="3221234"/>
            <a:ext cx="139065" cy="60959"/>
          </a:xfrm>
          <a:custGeom>
            <a:avLst/>
            <a:gdLst/>
            <a:ahLst/>
            <a:cxnLst/>
            <a:rect l="l" t="t" r="r" b="b"/>
            <a:pathLst>
              <a:path w="139065" h="60960">
                <a:moveTo>
                  <a:pt x="0" y="0"/>
                </a:moveTo>
                <a:lnTo>
                  <a:pt x="138683" y="60959"/>
                </a:lnTo>
                <a:lnTo>
                  <a:pt x="124967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810244" y="2744217"/>
            <a:ext cx="1920239" cy="620395"/>
          </a:xfrm>
          <a:custGeom>
            <a:avLst/>
            <a:gdLst/>
            <a:ahLst/>
            <a:cxnLst/>
            <a:rect l="l" t="t" r="r" b="b"/>
            <a:pathLst>
              <a:path w="1920240" h="620395">
                <a:moveTo>
                  <a:pt x="0" y="620267"/>
                </a:moveTo>
                <a:lnTo>
                  <a:pt x="1920239" y="620267"/>
                </a:lnTo>
                <a:lnTo>
                  <a:pt x="1673351" y="0"/>
                </a:lnTo>
                <a:lnTo>
                  <a:pt x="0" y="620267"/>
                </a:lnTo>
                <a:close/>
              </a:path>
              <a:path w="1920240" h="620395">
                <a:moveTo>
                  <a:pt x="1673351" y="0"/>
                </a:moveTo>
                <a:lnTo>
                  <a:pt x="1920239" y="620267"/>
                </a:lnTo>
                <a:lnTo>
                  <a:pt x="1690115" y="0"/>
                </a:lnTo>
                <a:lnTo>
                  <a:pt x="16733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0483599" y="2744217"/>
            <a:ext cx="247015" cy="620395"/>
          </a:xfrm>
          <a:custGeom>
            <a:avLst/>
            <a:gdLst/>
            <a:ahLst/>
            <a:cxnLst/>
            <a:rect l="l" t="t" r="r" b="b"/>
            <a:pathLst>
              <a:path w="247015" h="620395">
                <a:moveTo>
                  <a:pt x="16763" y="0"/>
                </a:moveTo>
                <a:lnTo>
                  <a:pt x="0" y="0"/>
                </a:lnTo>
                <a:lnTo>
                  <a:pt x="246887" y="62026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810244" y="2744217"/>
            <a:ext cx="1920239" cy="620395"/>
          </a:xfrm>
          <a:custGeom>
            <a:avLst/>
            <a:gdLst/>
            <a:ahLst/>
            <a:cxnLst/>
            <a:rect l="l" t="t" r="r" b="b"/>
            <a:pathLst>
              <a:path w="1920240" h="620395">
                <a:moveTo>
                  <a:pt x="1673351" y="0"/>
                </a:moveTo>
                <a:lnTo>
                  <a:pt x="1920239" y="620267"/>
                </a:lnTo>
                <a:lnTo>
                  <a:pt x="0" y="620267"/>
                </a:lnTo>
                <a:lnTo>
                  <a:pt x="16733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810247" y="3368295"/>
            <a:ext cx="1923414" cy="0"/>
          </a:xfrm>
          <a:custGeom>
            <a:avLst/>
            <a:gdLst/>
            <a:ahLst/>
            <a:cxnLst/>
            <a:rect l="l" t="t" r="r" b="b"/>
            <a:pathLst>
              <a:path w="1923415">
                <a:moveTo>
                  <a:pt x="0" y="0"/>
                </a:moveTo>
                <a:lnTo>
                  <a:pt x="192328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810247" y="3364486"/>
            <a:ext cx="1923414" cy="7620"/>
          </a:xfrm>
          <a:custGeom>
            <a:avLst/>
            <a:gdLst/>
            <a:ahLst/>
            <a:cxnLst/>
            <a:rect l="l" t="t" r="r" b="b"/>
            <a:pathLst>
              <a:path w="1923415" h="7620">
                <a:moveTo>
                  <a:pt x="1920239" y="0"/>
                </a:moveTo>
                <a:lnTo>
                  <a:pt x="0" y="0"/>
                </a:lnTo>
                <a:lnTo>
                  <a:pt x="1923287" y="7619"/>
                </a:lnTo>
                <a:lnTo>
                  <a:pt x="1920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810247" y="3364486"/>
            <a:ext cx="1923414" cy="7620"/>
          </a:xfrm>
          <a:custGeom>
            <a:avLst/>
            <a:gdLst/>
            <a:ahLst/>
            <a:cxnLst/>
            <a:rect l="l" t="t" r="r" b="b"/>
            <a:pathLst>
              <a:path w="1923415" h="7620">
                <a:moveTo>
                  <a:pt x="0" y="0"/>
                </a:moveTo>
                <a:lnTo>
                  <a:pt x="192328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0841735" y="359918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3"/>
                </a:moveTo>
                <a:lnTo>
                  <a:pt x="1523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0841735" y="359918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3" y="0"/>
                </a:moveTo>
                <a:lnTo>
                  <a:pt x="1523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807196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0" y="0"/>
                </a:moveTo>
                <a:lnTo>
                  <a:pt x="86867" y="230123"/>
                </a:lnTo>
                <a:lnTo>
                  <a:pt x="2011679" y="230123"/>
                </a:lnTo>
                <a:lnTo>
                  <a:pt x="0" y="0"/>
                </a:lnTo>
                <a:close/>
              </a:path>
              <a:path w="2011679" h="230504">
                <a:moveTo>
                  <a:pt x="0" y="0"/>
                </a:moveTo>
                <a:lnTo>
                  <a:pt x="2011679" y="230123"/>
                </a:lnTo>
                <a:lnTo>
                  <a:pt x="192633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807196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1926335" y="0"/>
                </a:moveTo>
                <a:lnTo>
                  <a:pt x="0" y="0"/>
                </a:lnTo>
                <a:lnTo>
                  <a:pt x="2011679" y="230123"/>
                </a:lnTo>
                <a:lnTo>
                  <a:pt x="1926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807196" y="3372106"/>
            <a:ext cx="2011680" cy="230504"/>
          </a:xfrm>
          <a:custGeom>
            <a:avLst/>
            <a:gdLst/>
            <a:ahLst/>
            <a:cxnLst/>
            <a:rect l="l" t="t" r="r" b="b"/>
            <a:pathLst>
              <a:path w="2011679" h="230504">
                <a:moveTo>
                  <a:pt x="0" y="0"/>
                </a:moveTo>
                <a:lnTo>
                  <a:pt x="2011679" y="230123"/>
                </a:lnTo>
                <a:lnTo>
                  <a:pt x="86867" y="2301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0834116" y="3600705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3047"/>
                </a:moveTo>
                <a:lnTo>
                  <a:pt x="9143" y="3047"/>
                </a:lnTo>
                <a:lnTo>
                  <a:pt x="7619" y="0"/>
                </a:lnTo>
                <a:lnTo>
                  <a:pt x="0" y="3047"/>
                </a:lnTo>
                <a:close/>
              </a:path>
              <a:path w="9525" h="3175">
                <a:moveTo>
                  <a:pt x="7619" y="0"/>
                </a:moveTo>
                <a:lnTo>
                  <a:pt x="9143" y="3047"/>
                </a:lnTo>
                <a:lnTo>
                  <a:pt x="914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0841735" y="3600705"/>
            <a:ext cx="1906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3" y="0"/>
                </a:moveTo>
                <a:lnTo>
                  <a:pt x="0" y="0"/>
                </a:lnTo>
                <a:lnTo>
                  <a:pt x="1523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0834116" y="3600705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7619" y="0"/>
                </a:moveTo>
                <a:lnTo>
                  <a:pt x="9143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0826499" y="3603752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0" y="3047"/>
                </a:moveTo>
                <a:lnTo>
                  <a:pt x="25907" y="3047"/>
                </a:lnTo>
                <a:lnTo>
                  <a:pt x="7619" y="0"/>
                </a:lnTo>
                <a:lnTo>
                  <a:pt x="0" y="3047"/>
                </a:lnTo>
                <a:close/>
              </a:path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24383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834120" y="3603752"/>
            <a:ext cx="18415" cy="3175"/>
          </a:xfrm>
          <a:custGeom>
            <a:avLst/>
            <a:gdLst/>
            <a:ahLst/>
            <a:cxnLst/>
            <a:rect l="l" t="t" r="r" b="b"/>
            <a:pathLst>
              <a:path w="18415" h="3175">
                <a:moveTo>
                  <a:pt x="16763" y="0"/>
                </a:moveTo>
                <a:lnTo>
                  <a:pt x="0" y="0"/>
                </a:lnTo>
                <a:lnTo>
                  <a:pt x="18287" y="3047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0826499" y="3603752"/>
            <a:ext cx="26035" cy="3175"/>
          </a:xfrm>
          <a:custGeom>
            <a:avLst/>
            <a:gdLst/>
            <a:ahLst/>
            <a:cxnLst/>
            <a:rect l="l" t="t" r="r" b="b"/>
            <a:pathLst>
              <a:path w="26034" h="3175">
                <a:moveTo>
                  <a:pt x="7619" y="0"/>
                </a:moveTo>
                <a:lnTo>
                  <a:pt x="2590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0826495" y="3606802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0"/>
                </a:moveTo>
                <a:lnTo>
                  <a:pt x="0" y="6095"/>
                </a:lnTo>
                <a:lnTo>
                  <a:pt x="28955" y="6095"/>
                </a:lnTo>
                <a:lnTo>
                  <a:pt x="0" y="0"/>
                </a:lnTo>
                <a:close/>
              </a:path>
              <a:path w="29209" h="6350">
                <a:moveTo>
                  <a:pt x="0" y="0"/>
                </a:moveTo>
                <a:lnTo>
                  <a:pt x="28955" y="6095"/>
                </a:lnTo>
                <a:lnTo>
                  <a:pt x="259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0826495" y="3606802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25907" y="0"/>
                </a:moveTo>
                <a:lnTo>
                  <a:pt x="0" y="0"/>
                </a:lnTo>
                <a:lnTo>
                  <a:pt x="28955" y="6095"/>
                </a:lnTo>
                <a:lnTo>
                  <a:pt x="259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0826495" y="3606802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0"/>
                </a:moveTo>
                <a:lnTo>
                  <a:pt x="2895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894064" y="3607561"/>
            <a:ext cx="1922145" cy="0"/>
          </a:xfrm>
          <a:custGeom>
            <a:avLst/>
            <a:gdLst/>
            <a:ahLst/>
            <a:cxnLst/>
            <a:rect l="l" t="t" r="r" b="b"/>
            <a:pathLst>
              <a:path w="1922145">
                <a:moveTo>
                  <a:pt x="0" y="0"/>
                </a:moveTo>
                <a:lnTo>
                  <a:pt x="192176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894064" y="3602234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1921763" y="0"/>
                </a:moveTo>
                <a:lnTo>
                  <a:pt x="0" y="0"/>
                </a:lnTo>
                <a:lnTo>
                  <a:pt x="1921763" y="10667"/>
                </a:lnTo>
                <a:lnTo>
                  <a:pt x="1921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894064" y="3602234"/>
            <a:ext cx="1922145" cy="10795"/>
          </a:xfrm>
          <a:custGeom>
            <a:avLst/>
            <a:gdLst/>
            <a:ahLst/>
            <a:cxnLst/>
            <a:rect l="l" t="t" r="r" b="b"/>
            <a:pathLst>
              <a:path w="1922145" h="10795">
                <a:moveTo>
                  <a:pt x="0" y="0"/>
                </a:moveTo>
                <a:lnTo>
                  <a:pt x="192176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898640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51815" y="137159"/>
                </a:lnTo>
                <a:lnTo>
                  <a:pt x="2008631" y="137159"/>
                </a:lnTo>
                <a:lnTo>
                  <a:pt x="0" y="0"/>
                </a:lnTo>
                <a:close/>
              </a:path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1956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898640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1956815" y="0"/>
                </a:moveTo>
                <a:lnTo>
                  <a:pt x="0" y="0"/>
                </a:lnTo>
                <a:lnTo>
                  <a:pt x="2008631" y="137159"/>
                </a:lnTo>
                <a:lnTo>
                  <a:pt x="1956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898640" y="3612898"/>
            <a:ext cx="2009139" cy="137160"/>
          </a:xfrm>
          <a:custGeom>
            <a:avLst/>
            <a:gdLst/>
            <a:ahLst/>
            <a:cxnLst/>
            <a:rect l="l" t="t" r="r" b="b"/>
            <a:pathLst>
              <a:path w="2009140" h="137160">
                <a:moveTo>
                  <a:pt x="0" y="0"/>
                </a:moveTo>
                <a:lnTo>
                  <a:pt x="2008631" y="137159"/>
                </a:lnTo>
                <a:lnTo>
                  <a:pt x="51815" y="1371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950453" y="3753867"/>
            <a:ext cx="1953895" cy="0"/>
          </a:xfrm>
          <a:custGeom>
            <a:avLst/>
            <a:gdLst/>
            <a:ahLst/>
            <a:cxnLst/>
            <a:rect l="l" t="t" r="r" b="b"/>
            <a:pathLst>
              <a:path w="1953895">
                <a:moveTo>
                  <a:pt x="0" y="0"/>
                </a:moveTo>
                <a:lnTo>
                  <a:pt x="19537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950453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1953767" y="0"/>
                </a:moveTo>
                <a:lnTo>
                  <a:pt x="0" y="0"/>
                </a:lnTo>
                <a:lnTo>
                  <a:pt x="1953767" y="7619"/>
                </a:lnTo>
                <a:lnTo>
                  <a:pt x="1953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950453" y="3750055"/>
            <a:ext cx="1953895" cy="7620"/>
          </a:xfrm>
          <a:custGeom>
            <a:avLst/>
            <a:gdLst/>
            <a:ahLst/>
            <a:cxnLst/>
            <a:rect l="l" t="t" r="r" b="b"/>
            <a:pathLst>
              <a:path w="1953895" h="7620">
                <a:moveTo>
                  <a:pt x="0" y="0"/>
                </a:moveTo>
                <a:lnTo>
                  <a:pt x="19537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4542011" y="3801873"/>
            <a:ext cx="73660" cy="33655"/>
          </a:xfrm>
          <a:custGeom>
            <a:avLst/>
            <a:gdLst/>
            <a:ahLst/>
            <a:cxnLst/>
            <a:rect l="l" t="t" r="r" b="b"/>
            <a:pathLst>
              <a:path w="73659" h="33654">
                <a:moveTo>
                  <a:pt x="0" y="33527"/>
                </a:moveTo>
                <a:lnTo>
                  <a:pt x="73151" y="33527"/>
                </a:lnTo>
                <a:lnTo>
                  <a:pt x="73151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542011" y="3801873"/>
            <a:ext cx="73660" cy="33655"/>
          </a:xfrm>
          <a:custGeom>
            <a:avLst/>
            <a:gdLst/>
            <a:ahLst/>
            <a:cxnLst/>
            <a:rect l="l" t="t" r="r" b="b"/>
            <a:pathLst>
              <a:path w="73659" h="33654">
                <a:moveTo>
                  <a:pt x="73151" y="0"/>
                </a:moveTo>
                <a:lnTo>
                  <a:pt x="73151" y="33527"/>
                </a:lnTo>
                <a:lnTo>
                  <a:pt x="0" y="33527"/>
                </a:lnTo>
                <a:lnTo>
                  <a:pt x="73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4424660" y="3835404"/>
            <a:ext cx="190500" cy="53341"/>
          </a:xfrm>
          <a:custGeom>
            <a:avLst/>
            <a:gdLst/>
            <a:ahLst/>
            <a:cxnLst/>
            <a:rect l="l" t="t" r="r" b="b"/>
            <a:pathLst>
              <a:path w="190500" h="53339">
                <a:moveTo>
                  <a:pt x="0" y="53339"/>
                </a:moveTo>
                <a:lnTo>
                  <a:pt x="190499" y="53339"/>
                </a:lnTo>
                <a:lnTo>
                  <a:pt x="190499" y="13715"/>
                </a:lnTo>
                <a:lnTo>
                  <a:pt x="0" y="53339"/>
                </a:lnTo>
                <a:close/>
              </a:path>
              <a:path w="190500" h="53339">
                <a:moveTo>
                  <a:pt x="0" y="53339"/>
                </a:moveTo>
                <a:lnTo>
                  <a:pt x="190499" y="13715"/>
                </a:lnTo>
                <a:lnTo>
                  <a:pt x="117347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4424660" y="3849117"/>
            <a:ext cx="190500" cy="40004"/>
          </a:xfrm>
          <a:custGeom>
            <a:avLst/>
            <a:gdLst/>
            <a:ahLst/>
            <a:cxnLst/>
            <a:rect l="l" t="t" r="r" b="b"/>
            <a:pathLst>
              <a:path w="190500" h="40004">
                <a:moveTo>
                  <a:pt x="190499" y="39623"/>
                </a:moveTo>
                <a:lnTo>
                  <a:pt x="190499" y="0"/>
                </a:lnTo>
                <a:lnTo>
                  <a:pt x="0" y="39623"/>
                </a:lnTo>
                <a:lnTo>
                  <a:pt x="190499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4424660" y="3835404"/>
            <a:ext cx="190500" cy="53341"/>
          </a:xfrm>
          <a:custGeom>
            <a:avLst/>
            <a:gdLst/>
            <a:ahLst/>
            <a:cxnLst/>
            <a:rect l="l" t="t" r="r" b="b"/>
            <a:pathLst>
              <a:path w="190500" h="53339">
                <a:moveTo>
                  <a:pt x="190499" y="13715"/>
                </a:moveTo>
                <a:lnTo>
                  <a:pt x="0" y="53339"/>
                </a:lnTo>
                <a:lnTo>
                  <a:pt x="117347" y="0"/>
                </a:lnTo>
                <a:lnTo>
                  <a:pt x="19049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4542011" y="3835406"/>
            <a:ext cx="73660" cy="13969"/>
          </a:xfrm>
          <a:custGeom>
            <a:avLst/>
            <a:gdLst/>
            <a:ahLst/>
            <a:cxnLst/>
            <a:rect l="l" t="t" r="r" b="b"/>
            <a:pathLst>
              <a:path w="73659" h="13970">
                <a:moveTo>
                  <a:pt x="0" y="0"/>
                </a:moveTo>
                <a:lnTo>
                  <a:pt x="73151" y="13715"/>
                </a:lnTo>
                <a:lnTo>
                  <a:pt x="731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4542011" y="3835406"/>
            <a:ext cx="73660" cy="13969"/>
          </a:xfrm>
          <a:custGeom>
            <a:avLst/>
            <a:gdLst/>
            <a:ahLst/>
            <a:cxnLst/>
            <a:rect l="l" t="t" r="r" b="b"/>
            <a:pathLst>
              <a:path w="73659" h="13970">
                <a:moveTo>
                  <a:pt x="73151" y="13715"/>
                </a:moveTo>
                <a:lnTo>
                  <a:pt x="0" y="0"/>
                </a:lnTo>
                <a:lnTo>
                  <a:pt x="73151" y="0"/>
                </a:lnTo>
                <a:lnTo>
                  <a:pt x="73151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4418564" y="389026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59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4418564" y="3888741"/>
            <a:ext cx="196850" cy="3175"/>
          </a:xfrm>
          <a:custGeom>
            <a:avLst/>
            <a:gdLst/>
            <a:ahLst/>
            <a:cxnLst/>
            <a:rect l="l" t="t" r="r" b="b"/>
            <a:pathLst>
              <a:path w="196850" h="3175">
                <a:moveTo>
                  <a:pt x="196595" y="1523"/>
                </a:moveTo>
                <a:lnTo>
                  <a:pt x="0" y="3047"/>
                </a:lnTo>
                <a:lnTo>
                  <a:pt x="6095" y="0"/>
                </a:lnTo>
                <a:lnTo>
                  <a:pt x="19659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4410942" y="3895599"/>
            <a:ext cx="204470" cy="0"/>
          </a:xfrm>
          <a:custGeom>
            <a:avLst/>
            <a:gdLst/>
            <a:ahLst/>
            <a:cxnLst/>
            <a:rect l="l" t="t" r="r" b="b"/>
            <a:pathLst>
              <a:path w="204469">
                <a:moveTo>
                  <a:pt x="0" y="0"/>
                </a:moveTo>
                <a:lnTo>
                  <a:pt x="20421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4410942" y="3891788"/>
            <a:ext cx="204470" cy="3175"/>
          </a:xfrm>
          <a:custGeom>
            <a:avLst/>
            <a:gdLst/>
            <a:ahLst/>
            <a:cxnLst/>
            <a:rect l="l" t="t" r="r" b="b"/>
            <a:pathLst>
              <a:path w="204469" h="3175">
                <a:moveTo>
                  <a:pt x="204215" y="1523"/>
                </a:moveTo>
                <a:lnTo>
                  <a:pt x="0" y="3047"/>
                </a:lnTo>
                <a:lnTo>
                  <a:pt x="7619" y="0"/>
                </a:lnTo>
                <a:lnTo>
                  <a:pt x="204215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4394185" y="3900931"/>
            <a:ext cx="220979" cy="0"/>
          </a:xfrm>
          <a:custGeom>
            <a:avLst/>
            <a:gdLst/>
            <a:ahLst/>
            <a:cxnLst/>
            <a:rect l="l" t="t" r="r" b="b"/>
            <a:pathLst>
              <a:path w="220980">
                <a:moveTo>
                  <a:pt x="0" y="0"/>
                </a:moveTo>
                <a:lnTo>
                  <a:pt x="220979" y="0"/>
                </a:lnTo>
              </a:path>
            </a:pathLst>
          </a:custGeom>
          <a:ln w="1346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4394185" y="3899408"/>
            <a:ext cx="220979" cy="3175"/>
          </a:xfrm>
          <a:custGeom>
            <a:avLst/>
            <a:gdLst/>
            <a:ahLst/>
            <a:cxnLst/>
            <a:rect l="l" t="t" r="r" b="b"/>
            <a:pathLst>
              <a:path w="220980" h="3175">
                <a:moveTo>
                  <a:pt x="220979" y="3047"/>
                </a:moveTo>
                <a:lnTo>
                  <a:pt x="220979" y="0"/>
                </a:lnTo>
                <a:lnTo>
                  <a:pt x="0" y="3047"/>
                </a:lnTo>
                <a:lnTo>
                  <a:pt x="22097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4394185" y="3894837"/>
            <a:ext cx="220979" cy="7620"/>
          </a:xfrm>
          <a:custGeom>
            <a:avLst/>
            <a:gdLst/>
            <a:ahLst/>
            <a:cxnLst/>
            <a:rect l="l" t="t" r="r" b="b"/>
            <a:pathLst>
              <a:path w="220980" h="7620">
                <a:moveTo>
                  <a:pt x="220979" y="4571"/>
                </a:moveTo>
                <a:lnTo>
                  <a:pt x="0" y="7619"/>
                </a:lnTo>
                <a:lnTo>
                  <a:pt x="16763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4410942" y="3894836"/>
            <a:ext cx="204470" cy="5080"/>
          </a:xfrm>
          <a:custGeom>
            <a:avLst/>
            <a:gdLst/>
            <a:ahLst/>
            <a:cxnLst/>
            <a:rect l="l" t="t" r="r" b="b"/>
            <a:pathLst>
              <a:path w="204469" h="5079">
                <a:moveTo>
                  <a:pt x="204215" y="4571"/>
                </a:moveTo>
                <a:lnTo>
                  <a:pt x="0" y="0"/>
                </a:lnTo>
                <a:lnTo>
                  <a:pt x="204215" y="0"/>
                </a:lnTo>
                <a:lnTo>
                  <a:pt x="20421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4369796" y="3908996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4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14350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4375895" y="3907028"/>
            <a:ext cx="239395" cy="3175"/>
          </a:xfrm>
          <a:custGeom>
            <a:avLst/>
            <a:gdLst/>
            <a:ahLst/>
            <a:cxnLst/>
            <a:rect l="l" t="t" r="r" b="b"/>
            <a:pathLst>
              <a:path w="239394" h="3175">
                <a:moveTo>
                  <a:pt x="239267" y="3047"/>
                </a:moveTo>
                <a:lnTo>
                  <a:pt x="239267" y="0"/>
                </a:lnTo>
                <a:lnTo>
                  <a:pt x="0" y="3047"/>
                </a:lnTo>
                <a:lnTo>
                  <a:pt x="23926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4375895" y="3902457"/>
            <a:ext cx="239395" cy="7620"/>
          </a:xfrm>
          <a:custGeom>
            <a:avLst/>
            <a:gdLst/>
            <a:ahLst/>
            <a:cxnLst/>
            <a:rect l="l" t="t" r="r" b="b"/>
            <a:pathLst>
              <a:path w="239394" h="7620">
                <a:moveTo>
                  <a:pt x="239267" y="4571"/>
                </a:moveTo>
                <a:lnTo>
                  <a:pt x="0" y="7619"/>
                </a:lnTo>
                <a:lnTo>
                  <a:pt x="18287" y="0"/>
                </a:lnTo>
                <a:lnTo>
                  <a:pt x="23926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4394185" y="3902455"/>
            <a:ext cx="220979" cy="5080"/>
          </a:xfrm>
          <a:custGeom>
            <a:avLst/>
            <a:gdLst/>
            <a:ahLst/>
            <a:cxnLst/>
            <a:rect l="l" t="t" r="r" b="b"/>
            <a:pathLst>
              <a:path w="220980" h="5079">
                <a:moveTo>
                  <a:pt x="220979" y="4571"/>
                </a:moveTo>
                <a:lnTo>
                  <a:pt x="0" y="0"/>
                </a:lnTo>
                <a:lnTo>
                  <a:pt x="220979" y="0"/>
                </a:lnTo>
                <a:lnTo>
                  <a:pt x="22097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4369796" y="3910076"/>
            <a:ext cx="245745" cy="3175"/>
          </a:xfrm>
          <a:custGeom>
            <a:avLst/>
            <a:gdLst/>
            <a:ahLst/>
            <a:cxnLst/>
            <a:rect l="l" t="t" r="r" b="b"/>
            <a:pathLst>
              <a:path w="245744" h="3175">
                <a:moveTo>
                  <a:pt x="245363" y="1523"/>
                </a:moveTo>
                <a:lnTo>
                  <a:pt x="0" y="3047"/>
                </a:lnTo>
                <a:lnTo>
                  <a:pt x="6095" y="0"/>
                </a:lnTo>
                <a:lnTo>
                  <a:pt x="2453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4331695" y="3921504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4">
                <a:moveTo>
                  <a:pt x="0" y="0"/>
                </a:moveTo>
                <a:lnTo>
                  <a:pt x="283463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4331695" y="3922269"/>
            <a:ext cx="283845" cy="7620"/>
          </a:xfrm>
          <a:custGeom>
            <a:avLst/>
            <a:gdLst/>
            <a:ahLst/>
            <a:cxnLst/>
            <a:rect l="l" t="t" r="r" b="b"/>
            <a:pathLst>
              <a:path w="283844" h="7620">
                <a:moveTo>
                  <a:pt x="283463" y="7619"/>
                </a:moveTo>
                <a:lnTo>
                  <a:pt x="283463" y="0"/>
                </a:lnTo>
                <a:lnTo>
                  <a:pt x="0" y="7619"/>
                </a:lnTo>
                <a:lnTo>
                  <a:pt x="28346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4331695" y="3913125"/>
            <a:ext cx="283845" cy="17146"/>
          </a:xfrm>
          <a:custGeom>
            <a:avLst/>
            <a:gdLst/>
            <a:ahLst/>
            <a:cxnLst/>
            <a:rect l="l" t="t" r="r" b="b"/>
            <a:pathLst>
              <a:path w="283844" h="17145">
                <a:moveTo>
                  <a:pt x="283463" y="9143"/>
                </a:moveTo>
                <a:lnTo>
                  <a:pt x="0" y="16763"/>
                </a:lnTo>
                <a:lnTo>
                  <a:pt x="38099" y="0"/>
                </a:lnTo>
                <a:lnTo>
                  <a:pt x="28346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4369796" y="3913125"/>
            <a:ext cx="245745" cy="9526"/>
          </a:xfrm>
          <a:custGeom>
            <a:avLst/>
            <a:gdLst/>
            <a:ahLst/>
            <a:cxnLst/>
            <a:rect l="l" t="t" r="r" b="b"/>
            <a:pathLst>
              <a:path w="245744" h="9525">
                <a:moveTo>
                  <a:pt x="245363" y="9143"/>
                </a:moveTo>
                <a:lnTo>
                  <a:pt x="0" y="0"/>
                </a:lnTo>
                <a:lnTo>
                  <a:pt x="245363" y="0"/>
                </a:lnTo>
                <a:lnTo>
                  <a:pt x="245363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4331695" y="3933698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4">
                <a:moveTo>
                  <a:pt x="0" y="0"/>
                </a:moveTo>
                <a:lnTo>
                  <a:pt x="28346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4331695" y="3934460"/>
            <a:ext cx="283845" cy="3175"/>
          </a:xfrm>
          <a:custGeom>
            <a:avLst/>
            <a:gdLst/>
            <a:ahLst/>
            <a:cxnLst/>
            <a:rect l="l" t="t" r="r" b="b"/>
            <a:pathLst>
              <a:path w="283844" h="3175">
                <a:moveTo>
                  <a:pt x="283463" y="3047"/>
                </a:moveTo>
                <a:lnTo>
                  <a:pt x="283463" y="0"/>
                </a:lnTo>
                <a:lnTo>
                  <a:pt x="0" y="3047"/>
                </a:lnTo>
                <a:lnTo>
                  <a:pt x="2834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4331695" y="3929889"/>
            <a:ext cx="283845" cy="7620"/>
          </a:xfrm>
          <a:custGeom>
            <a:avLst/>
            <a:gdLst/>
            <a:ahLst/>
            <a:cxnLst/>
            <a:rect l="l" t="t" r="r" b="b"/>
            <a:pathLst>
              <a:path w="283844" h="7620">
                <a:moveTo>
                  <a:pt x="283463" y="4571"/>
                </a:moveTo>
                <a:lnTo>
                  <a:pt x="0" y="7619"/>
                </a:lnTo>
                <a:lnTo>
                  <a:pt x="0" y="0"/>
                </a:lnTo>
                <a:lnTo>
                  <a:pt x="2834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4331695" y="3929888"/>
            <a:ext cx="283845" cy="5080"/>
          </a:xfrm>
          <a:custGeom>
            <a:avLst/>
            <a:gdLst/>
            <a:ahLst/>
            <a:cxnLst/>
            <a:rect l="l" t="t" r="r" b="b"/>
            <a:pathLst>
              <a:path w="283844" h="5079">
                <a:moveTo>
                  <a:pt x="283463" y="4571"/>
                </a:moveTo>
                <a:lnTo>
                  <a:pt x="0" y="0"/>
                </a:lnTo>
                <a:lnTo>
                  <a:pt x="283463" y="0"/>
                </a:lnTo>
                <a:lnTo>
                  <a:pt x="2834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0314432" y="3977132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0" y="4571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0314432" y="3977132"/>
            <a:ext cx="9526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0" y="0"/>
                </a:moveTo>
                <a:lnTo>
                  <a:pt x="9143" y="0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953502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0" y="0"/>
                </a:moveTo>
                <a:lnTo>
                  <a:pt x="1370075" y="219455"/>
                </a:lnTo>
                <a:lnTo>
                  <a:pt x="1950719" y="0"/>
                </a:lnTo>
                <a:lnTo>
                  <a:pt x="0" y="0"/>
                </a:lnTo>
                <a:close/>
              </a:path>
              <a:path w="1950720" h="219710">
                <a:moveTo>
                  <a:pt x="0" y="0"/>
                </a:moveTo>
                <a:lnTo>
                  <a:pt x="82295" y="219455"/>
                </a:lnTo>
                <a:lnTo>
                  <a:pt x="1370075" y="2194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953502" y="3757681"/>
            <a:ext cx="1950720" cy="219711"/>
          </a:xfrm>
          <a:custGeom>
            <a:avLst/>
            <a:gdLst/>
            <a:ahLst/>
            <a:cxnLst/>
            <a:rect l="l" t="t" r="r" b="b"/>
            <a:pathLst>
              <a:path w="1950720" h="219710">
                <a:moveTo>
                  <a:pt x="1950719" y="0"/>
                </a:moveTo>
                <a:lnTo>
                  <a:pt x="0" y="0"/>
                </a:lnTo>
                <a:lnTo>
                  <a:pt x="1370075" y="219455"/>
                </a:lnTo>
                <a:lnTo>
                  <a:pt x="1950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953500" y="3757681"/>
            <a:ext cx="1370330" cy="219711"/>
          </a:xfrm>
          <a:custGeom>
            <a:avLst/>
            <a:gdLst/>
            <a:ahLst/>
            <a:cxnLst/>
            <a:rect l="l" t="t" r="r" b="b"/>
            <a:pathLst>
              <a:path w="1370329" h="219710">
                <a:moveTo>
                  <a:pt x="0" y="0"/>
                </a:moveTo>
                <a:lnTo>
                  <a:pt x="1370075" y="219455"/>
                </a:lnTo>
                <a:lnTo>
                  <a:pt x="82295" y="2194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4330173" y="3937507"/>
            <a:ext cx="285115" cy="50801"/>
          </a:xfrm>
          <a:custGeom>
            <a:avLst/>
            <a:gdLst/>
            <a:ahLst/>
            <a:cxnLst/>
            <a:rect l="l" t="t" r="r" b="b"/>
            <a:pathLst>
              <a:path w="285115" h="50800">
                <a:moveTo>
                  <a:pt x="21335" y="50291"/>
                </a:moveTo>
                <a:lnTo>
                  <a:pt x="284987" y="50291"/>
                </a:lnTo>
                <a:lnTo>
                  <a:pt x="284987" y="27431"/>
                </a:lnTo>
                <a:lnTo>
                  <a:pt x="21335" y="50291"/>
                </a:lnTo>
                <a:close/>
              </a:path>
              <a:path w="285115" h="50800">
                <a:moveTo>
                  <a:pt x="0" y="0"/>
                </a:moveTo>
                <a:lnTo>
                  <a:pt x="21335" y="50291"/>
                </a:lnTo>
                <a:lnTo>
                  <a:pt x="284987" y="274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4351508" y="3964943"/>
            <a:ext cx="264160" cy="22860"/>
          </a:xfrm>
          <a:custGeom>
            <a:avLst/>
            <a:gdLst/>
            <a:ahLst/>
            <a:cxnLst/>
            <a:rect l="l" t="t" r="r" b="b"/>
            <a:pathLst>
              <a:path w="264159" h="22860">
                <a:moveTo>
                  <a:pt x="263651" y="22859"/>
                </a:moveTo>
                <a:lnTo>
                  <a:pt x="263651" y="0"/>
                </a:lnTo>
                <a:lnTo>
                  <a:pt x="0" y="22859"/>
                </a:lnTo>
                <a:lnTo>
                  <a:pt x="263651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4330173" y="3937507"/>
            <a:ext cx="285115" cy="50801"/>
          </a:xfrm>
          <a:custGeom>
            <a:avLst/>
            <a:gdLst/>
            <a:ahLst/>
            <a:cxnLst/>
            <a:rect l="l" t="t" r="r" b="b"/>
            <a:pathLst>
              <a:path w="285115" h="50800">
                <a:moveTo>
                  <a:pt x="284987" y="27431"/>
                </a:moveTo>
                <a:lnTo>
                  <a:pt x="21335" y="50291"/>
                </a:lnTo>
                <a:lnTo>
                  <a:pt x="0" y="0"/>
                </a:lnTo>
                <a:lnTo>
                  <a:pt x="284987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4330173" y="3951224"/>
            <a:ext cx="285115" cy="0"/>
          </a:xfrm>
          <a:custGeom>
            <a:avLst/>
            <a:gdLst/>
            <a:ahLst/>
            <a:cxnLst/>
            <a:rect l="l" t="t" r="r" b="b"/>
            <a:pathLst>
              <a:path w="285115">
                <a:moveTo>
                  <a:pt x="0" y="0"/>
                </a:moveTo>
                <a:lnTo>
                  <a:pt x="284987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4330173" y="3937509"/>
            <a:ext cx="285115" cy="27940"/>
          </a:xfrm>
          <a:custGeom>
            <a:avLst/>
            <a:gdLst/>
            <a:ahLst/>
            <a:cxnLst/>
            <a:rect l="l" t="t" r="r" b="b"/>
            <a:pathLst>
              <a:path w="285115" h="27939">
                <a:moveTo>
                  <a:pt x="284987" y="27431"/>
                </a:moveTo>
                <a:lnTo>
                  <a:pt x="0" y="0"/>
                </a:lnTo>
                <a:lnTo>
                  <a:pt x="284987" y="0"/>
                </a:lnTo>
                <a:lnTo>
                  <a:pt x="284987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9035798" y="3982467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9035798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1267967" y="0"/>
                </a:moveTo>
                <a:lnTo>
                  <a:pt x="0" y="0"/>
                </a:lnTo>
                <a:lnTo>
                  <a:pt x="1267967" y="10667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9035798" y="3977138"/>
            <a:ext cx="1268095" cy="10795"/>
          </a:xfrm>
          <a:custGeom>
            <a:avLst/>
            <a:gdLst/>
            <a:ahLst/>
            <a:cxnLst/>
            <a:rect l="l" t="t" r="r" b="b"/>
            <a:pathLst>
              <a:path w="1268095" h="10795">
                <a:moveTo>
                  <a:pt x="0" y="0"/>
                </a:moveTo>
                <a:lnTo>
                  <a:pt x="1267967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4351508" y="3987801"/>
            <a:ext cx="264160" cy="36830"/>
          </a:xfrm>
          <a:custGeom>
            <a:avLst/>
            <a:gdLst/>
            <a:ahLst/>
            <a:cxnLst/>
            <a:rect l="l" t="t" r="r" b="b"/>
            <a:pathLst>
              <a:path w="264159" h="36829">
                <a:moveTo>
                  <a:pt x="16763" y="36575"/>
                </a:moveTo>
                <a:lnTo>
                  <a:pt x="263651" y="36575"/>
                </a:lnTo>
                <a:lnTo>
                  <a:pt x="263651" y="18287"/>
                </a:lnTo>
                <a:lnTo>
                  <a:pt x="16763" y="36575"/>
                </a:lnTo>
                <a:close/>
              </a:path>
              <a:path w="264159" h="36829">
                <a:moveTo>
                  <a:pt x="0" y="0"/>
                </a:moveTo>
                <a:lnTo>
                  <a:pt x="16763" y="36575"/>
                </a:lnTo>
                <a:lnTo>
                  <a:pt x="263651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4368275" y="4006088"/>
            <a:ext cx="247015" cy="18415"/>
          </a:xfrm>
          <a:custGeom>
            <a:avLst/>
            <a:gdLst/>
            <a:ahLst/>
            <a:cxnLst/>
            <a:rect l="l" t="t" r="r" b="b"/>
            <a:pathLst>
              <a:path w="247015" h="18414">
                <a:moveTo>
                  <a:pt x="246887" y="18287"/>
                </a:moveTo>
                <a:lnTo>
                  <a:pt x="246887" y="0"/>
                </a:lnTo>
                <a:lnTo>
                  <a:pt x="0" y="18287"/>
                </a:lnTo>
                <a:lnTo>
                  <a:pt x="246887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4351508" y="3987801"/>
            <a:ext cx="264160" cy="36830"/>
          </a:xfrm>
          <a:custGeom>
            <a:avLst/>
            <a:gdLst/>
            <a:ahLst/>
            <a:cxnLst/>
            <a:rect l="l" t="t" r="r" b="b"/>
            <a:pathLst>
              <a:path w="264159" h="36829">
                <a:moveTo>
                  <a:pt x="263651" y="18287"/>
                </a:moveTo>
                <a:lnTo>
                  <a:pt x="16763" y="36575"/>
                </a:lnTo>
                <a:lnTo>
                  <a:pt x="0" y="0"/>
                </a:lnTo>
                <a:lnTo>
                  <a:pt x="263651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4351508" y="3996944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651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4351508" y="3987801"/>
            <a:ext cx="264160" cy="18415"/>
          </a:xfrm>
          <a:custGeom>
            <a:avLst/>
            <a:gdLst/>
            <a:ahLst/>
            <a:cxnLst/>
            <a:rect l="l" t="t" r="r" b="b"/>
            <a:pathLst>
              <a:path w="264159" h="18414">
                <a:moveTo>
                  <a:pt x="263651" y="18287"/>
                </a:moveTo>
                <a:lnTo>
                  <a:pt x="0" y="0"/>
                </a:lnTo>
                <a:lnTo>
                  <a:pt x="263651" y="0"/>
                </a:lnTo>
                <a:lnTo>
                  <a:pt x="263651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4368275" y="4029711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5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4372843" y="4028948"/>
            <a:ext cx="242569" cy="6349"/>
          </a:xfrm>
          <a:custGeom>
            <a:avLst/>
            <a:gdLst/>
            <a:ahLst/>
            <a:cxnLst/>
            <a:rect l="l" t="t" r="r" b="b"/>
            <a:pathLst>
              <a:path w="242569" h="6350">
                <a:moveTo>
                  <a:pt x="242315" y="6095"/>
                </a:moveTo>
                <a:lnTo>
                  <a:pt x="242315" y="0"/>
                </a:lnTo>
                <a:lnTo>
                  <a:pt x="0" y="6095"/>
                </a:lnTo>
                <a:lnTo>
                  <a:pt x="242315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4368275" y="4024382"/>
            <a:ext cx="247015" cy="10795"/>
          </a:xfrm>
          <a:custGeom>
            <a:avLst/>
            <a:gdLst/>
            <a:ahLst/>
            <a:cxnLst/>
            <a:rect l="l" t="t" r="r" b="b"/>
            <a:pathLst>
              <a:path w="247015" h="10795">
                <a:moveTo>
                  <a:pt x="246887" y="4571"/>
                </a:moveTo>
                <a:lnTo>
                  <a:pt x="4571" y="10667"/>
                </a:lnTo>
                <a:lnTo>
                  <a:pt x="0" y="0"/>
                </a:lnTo>
                <a:lnTo>
                  <a:pt x="2468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4368275" y="4024376"/>
            <a:ext cx="247015" cy="5080"/>
          </a:xfrm>
          <a:custGeom>
            <a:avLst/>
            <a:gdLst/>
            <a:ahLst/>
            <a:cxnLst/>
            <a:rect l="l" t="t" r="r" b="b"/>
            <a:pathLst>
              <a:path w="247015" h="5079">
                <a:moveTo>
                  <a:pt x="246887" y="4571"/>
                </a:moveTo>
                <a:lnTo>
                  <a:pt x="0" y="0"/>
                </a:lnTo>
                <a:lnTo>
                  <a:pt x="246887" y="0"/>
                </a:lnTo>
                <a:lnTo>
                  <a:pt x="24688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4372843" y="4035049"/>
            <a:ext cx="242569" cy="43181"/>
          </a:xfrm>
          <a:custGeom>
            <a:avLst/>
            <a:gdLst/>
            <a:ahLst/>
            <a:cxnLst/>
            <a:rect l="l" t="t" r="r" b="b"/>
            <a:pathLst>
              <a:path w="242569" h="43179">
                <a:moveTo>
                  <a:pt x="18287" y="42671"/>
                </a:moveTo>
                <a:lnTo>
                  <a:pt x="242315" y="42671"/>
                </a:lnTo>
                <a:lnTo>
                  <a:pt x="242315" y="18287"/>
                </a:lnTo>
                <a:lnTo>
                  <a:pt x="18287" y="42671"/>
                </a:lnTo>
                <a:close/>
              </a:path>
              <a:path w="242569" h="43179">
                <a:moveTo>
                  <a:pt x="0" y="0"/>
                </a:moveTo>
                <a:lnTo>
                  <a:pt x="18287" y="42671"/>
                </a:lnTo>
                <a:lnTo>
                  <a:pt x="242315" y="182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391132" y="4053334"/>
            <a:ext cx="224154" cy="24766"/>
          </a:xfrm>
          <a:custGeom>
            <a:avLst/>
            <a:gdLst/>
            <a:ahLst/>
            <a:cxnLst/>
            <a:rect l="l" t="t" r="r" b="b"/>
            <a:pathLst>
              <a:path w="224155" h="24764">
                <a:moveTo>
                  <a:pt x="224027" y="24383"/>
                </a:moveTo>
                <a:lnTo>
                  <a:pt x="224027" y="0"/>
                </a:lnTo>
                <a:lnTo>
                  <a:pt x="0" y="24383"/>
                </a:lnTo>
                <a:lnTo>
                  <a:pt x="224027" y="2438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4372843" y="4035049"/>
            <a:ext cx="242569" cy="43181"/>
          </a:xfrm>
          <a:custGeom>
            <a:avLst/>
            <a:gdLst/>
            <a:ahLst/>
            <a:cxnLst/>
            <a:rect l="l" t="t" r="r" b="b"/>
            <a:pathLst>
              <a:path w="242569" h="43179">
                <a:moveTo>
                  <a:pt x="242315" y="18287"/>
                </a:moveTo>
                <a:lnTo>
                  <a:pt x="18287" y="42671"/>
                </a:lnTo>
                <a:lnTo>
                  <a:pt x="0" y="0"/>
                </a:lnTo>
                <a:lnTo>
                  <a:pt x="242315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4372843" y="4044188"/>
            <a:ext cx="242569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955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372843" y="4035045"/>
            <a:ext cx="242569" cy="18415"/>
          </a:xfrm>
          <a:custGeom>
            <a:avLst/>
            <a:gdLst/>
            <a:ahLst/>
            <a:cxnLst/>
            <a:rect l="l" t="t" r="r" b="b"/>
            <a:pathLst>
              <a:path w="242569" h="18414">
                <a:moveTo>
                  <a:pt x="242315" y="18287"/>
                </a:moveTo>
                <a:lnTo>
                  <a:pt x="0" y="0"/>
                </a:lnTo>
                <a:lnTo>
                  <a:pt x="242315" y="0"/>
                </a:lnTo>
                <a:lnTo>
                  <a:pt x="242315" y="182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36575" y="97535"/>
                </a:lnTo>
                <a:lnTo>
                  <a:pt x="1307591" y="97535"/>
                </a:lnTo>
                <a:lnTo>
                  <a:pt x="0" y="0"/>
                </a:lnTo>
                <a:close/>
              </a:path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1271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1271015" y="0"/>
                </a:moveTo>
                <a:lnTo>
                  <a:pt x="0" y="0"/>
                </a:lnTo>
                <a:lnTo>
                  <a:pt x="1307591" y="97535"/>
                </a:lnTo>
                <a:lnTo>
                  <a:pt x="12710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040367" y="3987799"/>
            <a:ext cx="1308100" cy="97791"/>
          </a:xfrm>
          <a:custGeom>
            <a:avLst/>
            <a:gdLst/>
            <a:ahLst/>
            <a:cxnLst/>
            <a:rect l="l" t="t" r="r" b="b"/>
            <a:pathLst>
              <a:path w="1308100" h="97789">
                <a:moveTo>
                  <a:pt x="0" y="0"/>
                </a:moveTo>
                <a:lnTo>
                  <a:pt x="1307591" y="97535"/>
                </a:lnTo>
                <a:lnTo>
                  <a:pt x="36575" y="975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4386560" y="4085336"/>
            <a:ext cx="1906" cy="0"/>
          </a:xfrm>
          <a:custGeom>
            <a:avLst/>
            <a:gdLst/>
            <a:ahLst/>
            <a:cxnLst/>
            <a:rect l="l" t="t" r="r" b="b"/>
            <a:pathLst>
              <a:path w="1905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4398756" y="4083050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4">
                <a:moveTo>
                  <a:pt x="0" y="0"/>
                </a:moveTo>
                <a:lnTo>
                  <a:pt x="216407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4398756" y="4082289"/>
            <a:ext cx="216535" cy="6349"/>
          </a:xfrm>
          <a:custGeom>
            <a:avLst/>
            <a:gdLst/>
            <a:ahLst/>
            <a:cxnLst/>
            <a:rect l="l" t="t" r="r" b="b"/>
            <a:pathLst>
              <a:path w="216534" h="6350">
                <a:moveTo>
                  <a:pt x="216407" y="6095"/>
                </a:moveTo>
                <a:lnTo>
                  <a:pt x="216407" y="0"/>
                </a:lnTo>
                <a:lnTo>
                  <a:pt x="0" y="6095"/>
                </a:lnTo>
                <a:lnTo>
                  <a:pt x="216407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4398756" y="4077722"/>
            <a:ext cx="216535" cy="10795"/>
          </a:xfrm>
          <a:custGeom>
            <a:avLst/>
            <a:gdLst/>
            <a:ahLst/>
            <a:cxnLst/>
            <a:rect l="l" t="t" r="r" b="b"/>
            <a:pathLst>
              <a:path w="216534" h="10795">
                <a:moveTo>
                  <a:pt x="216407" y="4571"/>
                </a:moveTo>
                <a:lnTo>
                  <a:pt x="0" y="10667"/>
                </a:lnTo>
                <a:lnTo>
                  <a:pt x="0" y="0"/>
                </a:lnTo>
                <a:lnTo>
                  <a:pt x="2164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4398756" y="4077716"/>
            <a:ext cx="216535" cy="5080"/>
          </a:xfrm>
          <a:custGeom>
            <a:avLst/>
            <a:gdLst/>
            <a:ahLst/>
            <a:cxnLst/>
            <a:rect l="l" t="t" r="r" b="b"/>
            <a:pathLst>
              <a:path w="216534" h="5079">
                <a:moveTo>
                  <a:pt x="216407" y="4571"/>
                </a:moveTo>
                <a:lnTo>
                  <a:pt x="0" y="0"/>
                </a:lnTo>
                <a:lnTo>
                  <a:pt x="216407" y="0"/>
                </a:lnTo>
                <a:lnTo>
                  <a:pt x="216407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4381987" y="40853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4571" y="0"/>
                </a:lnTo>
                <a:lnTo>
                  <a:pt x="0" y="3047"/>
                </a:lnTo>
                <a:close/>
              </a:path>
              <a:path w="6350" h="3175">
                <a:moveTo>
                  <a:pt x="4571" y="0"/>
                </a:moveTo>
                <a:lnTo>
                  <a:pt x="6095" y="3047"/>
                </a:lnTo>
                <a:lnTo>
                  <a:pt x="6095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4386560" y="4085337"/>
            <a:ext cx="1906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1523" y="0"/>
                </a:moveTo>
                <a:lnTo>
                  <a:pt x="0" y="0"/>
                </a:lnTo>
                <a:lnTo>
                  <a:pt x="1523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4381987" y="40853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571" y="0"/>
                </a:moveTo>
                <a:lnTo>
                  <a:pt x="6095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9076946" y="4089146"/>
            <a:ext cx="1268095" cy="0"/>
          </a:xfrm>
          <a:custGeom>
            <a:avLst/>
            <a:gdLst/>
            <a:ahLst/>
            <a:cxnLst/>
            <a:rect l="l" t="t" r="r" b="b"/>
            <a:pathLst>
              <a:path w="1268095">
                <a:moveTo>
                  <a:pt x="0" y="0"/>
                </a:moveTo>
                <a:lnTo>
                  <a:pt x="12679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076946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1267967" y="0"/>
                </a:moveTo>
                <a:lnTo>
                  <a:pt x="0" y="0"/>
                </a:lnTo>
                <a:lnTo>
                  <a:pt x="1267967" y="7619"/>
                </a:lnTo>
                <a:lnTo>
                  <a:pt x="12679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9076946" y="4085336"/>
            <a:ext cx="1268095" cy="7620"/>
          </a:xfrm>
          <a:custGeom>
            <a:avLst/>
            <a:gdLst/>
            <a:ahLst/>
            <a:cxnLst/>
            <a:rect l="l" t="t" r="r" b="b"/>
            <a:pathLst>
              <a:path w="1268095" h="7620">
                <a:moveTo>
                  <a:pt x="0" y="0"/>
                </a:moveTo>
                <a:lnTo>
                  <a:pt x="1267967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4380463" y="4092193"/>
            <a:ext cx="234950" cy="0"/>
          </a:xfrm>
          <a:custGeom>
            <a:avLst/>
            <a:gdLst/>
            <a:ahLst/>
            <a:cxnLst/>
            <a:rect l="l" t="t" r="r" b="b"/>
            <a:pathLst>
              <a:path w="234950">
                <a:moveTo>
                  <a:pt x="0" y="0"/>
                </a:moveTo>
                <a:lnTo>
                  <a:pt x="2346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4380463" y="4092957"/>
            <a:ext cx="234950" cy="3175"/>
          </a:xfrm>
          <a:custGeom>
            <a:avLst/>
            <a:gdLst/>
            <a:ahLst/>
            <a:cxnLst/>
            <a:rect l="l" t="t" r="r" b="b"/>
            <a:pathLst>
              <a:path w="234950" h="3175">
                <a:moveTo>
                  <a:pt x="234695" y="3047"/>
                </a:moveTo>
                <a:lnTo>
                  <a:pt x="234695" y="0"/>
                </a:lnTo>
                <a:lnTo>
                  <a:pt x="0" y="3047"/>
                </a:lnTo>
                <a:lnTo>
                  <a:pt x="23469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4380463" y="4088386"/>
            <a:ext cx="234950" cy="7620"/>
          </a:xfrm>
          <a:custGeom>
            <a:avLst/>
            <a:gdLst/>
            <a:ahLst/>
            <a:cxnLst/>
            <a:rect l="l" t="t" r="r" b="b"/>
            <a:pathLst>
              <a:path w="234950" h="7620">
                <a:moveTo>
                  <a:pt x="234695" y="4571"/>
                </a:moveTo>
                <a:lnTo>
                  <a:pt x="0" y="7619"/>
                </a:lnTo>
                <a:lnTo>
                  <a:pt x="0" y="0"/>
                </a:lnTo>
                <a:lnTo>
                  <a:pt x="23469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4380463" y="4088384"/>
            <a:ext cx="234950" cy="5080"/>
          </a:xfrm>
          <a:custGeom>
            <a:avLst/>
            <a:gdLst/>
            <a:ahLst/>
            <a:cxnLst/>
            <a:rect l="l" t="t" r="r" b="b"/>
            <a:pathLst>
              <a:path w="234950" h="5079">
                <a:moveTo>
                  <a:pt x="234695" y="4571"/>
                </a:moveTo>
                <a:lnTo>
                  <a:pt x="0" y="0"/>
                </a:lnTo>
                <a:lnTo>
                  <a:pt x="234695" y="0"/>
                </a:lnTo>
                <a:lnTo>
                  <a:pt x="234695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4377416" y="4096005"/>
            <a:ext cx="238126" cy="142240"/>
          </a:xfrm>
          <a:custGeom>
            <a:avLst/>
            <a:gdLst/>
            <a:ahLst/>
            <a:cxnLst/>
            <a:rect l="l" t="t" r="r" b="b"/>
            <a:pathLst>
              <a:path w="238125" h="142239">
                <a:moveTo>
                  <a:pt x="59435" y="141731"/>
                </a:moveTo>
                <a:lnTo>
                  <a:pt x="237743" y="141731"/>
                </a:lnTo>
                <a:lnTo>
                  <a:pt x="237743" y="56387"/>
                </a:lnTo>
                <a:lnTo>
                  <a:pt x="59435" y="141731"/>
                </a:lnTo>
                <a:close/>
              </a:path>
              <a:path w="238125" h="142239">
                <a:moveTo>
                  <a:pt x="0" y="0"/>
                </a:moveTo>
                <a:lnTo>
                  <a:pt x="59435" y="141731"/>
                </a:lnTo>
                <a:lnTo>
                  <a:pt x="237743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4436857" y="4152393"/>
            <a:ext cx="178435" cy="85725"/>
          </a:xfrm>
          <a:custGeom>
            <a:avLst/>
            <a:gdLst/>
            <a:ahLst/>
            <a:cxnLst/>
            <a:rect l="l" t="t" r="r" b="b"/>
            <a:pathLst>
              <a:path w="178434" h="85725">
                <a:moveTo>
                  <a:pt x="178307" y="85343"/>
                </a:moveTo>
                <a:lnTo>
                  <a:pt x="178307" y="0"/>
                </a:lnTo>
                <a:lnTo>
                  <a:pt x="0" y="85343"/>
                </a:lnTo>
                <a:lnTo>
                  <a:pt x="178307" y="853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4377416" y="4096005"/>
            <a:ext cx="238126" cy="142240"/>
          </a:xfrm>
          <a:custGeom>
            <a:avLst/>
            <a:gdLst/>
            <a:ahLst/>
            <a:cxnLst/>
            <a:rect l="l" t="t" r="r" b="b"/>
            <a:pathLst>
              <a:path w="238125" h="142239">
                <a:moveTo>
                  <a:pt x="237743" y="56387"/>
                </a:moveTo>
                <a:lnTo>
                  <a:pt x="59435" y="141731"/>
                </a:lnTo>
                <a:lnTo>
                  <a:pt x="0" y="0"/>
                </a:lnTo>
                <a:lnTo>
                  <a:pt x="237743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4377416" y="4096010"/>
            <a:ext cx="238126" cy="56515"/>
          </a:xfrm>
          <a:custGeom>
            <a:avLst/>
            <a:gdLst/>
            <a:ahLst/>
            <a:cxnLst/>
            <a:rect l="l" t="t" r="r" b="b"/>
            <a:pathLst>
              <a:path w="238125" h="56514">
                <a:moveTo>
                  <a:pt x="0" y="0"/>
                </a:moveTo>
                <a:lnTo>
                  <a:pt x="237743" y="56387"/>
                </a:lnTo>
                <a:lnTo>
                  <a:pt x="2377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4377416" y="4096010"/>
            <a:ext cx="238126" cy="56515"/>
          </a:xfrm>
          <a:custGeom>
            <a:avLst/>
            <a:gdLst/>
            <a:ahLst/>
            <a:cxnLst/>
            <a:rect l="l" t="t" r="r" b="b"/>
            <a:pathLst>
              <a:path w="238125" h="56514">
                <a:moveTo>
                  <a:pt x="237743" y="56387"/>
                </a:moveTo>
                <a:lnTo>
                  <a:pt x="0" y="0"/>
                </a:lnTo>
                <a:lnTo>
                  <a:pt x="237743" y="0"/>
                </a:lnTo>
                <a:lnTo>
                  <a:pt x="237743" y="5638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9079992" y="4092956"/>
            <a:ext cx="1264920" cy="147955"/>
          </a:xfrm>
          <a:custGeom>
            <a:avLst/>
            <a:gdLst/>
            <a:ahLst/>
            <a:cxnLst/>
            <a:rect l="l" t="t" r="r" b="b"/>
            <a:pathLst>
              <a:path w="1264920" h="147954">
                <a:moveTo>
                  <a:pt x="0" y="0"/>
                </a:moveTo>
                <a:lnTo>
                  <a:pt x="873251" y="147827"/>
                </a:lnTo>
                <a:lnTo>
                  <a:pt x="1264919" y="0"/>
                </a:lnTo>
                <a:lnTo>
                  <a:pt x="0" y="0"/>
                </a:lnTo>
                <a:close/>
              </a:path>
              <a:path w="1264920" h="147954">
                <a:moveTo>
                  <a:pt x="0" y="0"/>
                </a:moveTo>
                <a:lnTo>
                  <a:pt x="56387" y="147827"/>
                </a:lnTo>
                <a:lnTo>
                  <a:pt x="873251" y="14782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9079992" y="4092956"/>
            <a:ext cx="1264920" cy="147955"/>
          </a:xfrm>
          <a:custGeom>
            <a:avLst/>
            <a:gdLst/>
            <a:ahLst/>
            <a:cxnLst/>
            <a:rect l="l" t="t" r="r" b="b"/>
            <a:pathLst>
              <a:path w="1264920" h="147954">
                <a:moveTo>
                  <a:pt x="1264919" y="0"/>
                </a:moveTo>
                <a:lnTo>
                  <a:pt x="0" y="0"/>
                </a:lnTo>
                <a:lnTo>
                  <a:pt x="873251" y="147827"/>
                </a:lnTo>
                <a:lnTo>
                  <a:pt x="12649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079992" y="4092956"/>
            <a:ext cx="873760" cy="147955"/>
          </a:xfrm>
          <a:custGeom>
            <a:avLst/>
            <a:gdLst/>
            <a:ahLst/>
            <a:cxnLst/>
            <a:rect l="l" t="t" r="r" b="b"/>
            <a:pathLst>
              <a:path w="873759" h="147954">
                <a:moveTo>
                  <a:pt x="0" y="0"/>
                </a:moveTo>
                <a:lnTo>
                  <a:pt x="873251" y="147827"/>
                </a:lnTo>
                <a:lnTo>
                  <a:pt x="56387" y="1478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4436857" y="4241545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4439901" y="4239261"/>
            <a:ext cx="175261" cy="6349"/>
          </a:xfrm>
          <a:custGeom>
            <a:avLst/>
            <a:gdLst/>
            <a:ahLst/>
            <a:cxnLst/>
            <a:rect l="l" t="t" r="r" b="b"/>
            <a:pathLst>
              <a:path w="175259" h="6350">
                <a:moveTo>
                  <a:pt x="175259" y="6095"/>
                </a:moveTo>
                <a:lnTo>
                  <a:pt x="175259" y="0"/>
                </a:lnTo>
                <a:lnTo>
                  <a:pt x="0" y="6095"/>
                </a:lnTo>
                <a:lnTo>
                  <a:pt x="17525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4436857" y="4237738"/>
            <a:ext cx="178435" cy="7620"/>
          </a:xfrm>
          <a:custGeom>
            <a:avLst/>
            <a:gdLst/>
            <a:ahLst/>
            <a:cxnLst/>
            <a:rect l="l" t="t" r="r" b="b"/>
            <a:pathLst>
              <a:path w="178434" h="7620">
                <a:moveTo>
                  <a:pt x="178307" y="1523"/>
                </a:moveTo>
                <a:lnTo>
                  <a:pt x="3047" y="7619"/>
                </a:lnTo>
                <a:lnTo>
                  <a:pt x="0" y="0"/>
                </a:lnTo>
                <a:lnTo>
                  <a:pt x="178307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4436857" y="423849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30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9144001" y="4246117"/>
            <a:ext cx="809624" cy="0"/>
          </a:xfrm>
          <a:custGeom>
            <a:avLst/>
            <a:gdLst/>
            <a:ahLst/>
            <a:cxnLst/>
            <a:rect l="l" t="t" r="r" b="b"/>
            <a:pathLst>
              <a:path w="809625">
                <a:moveTo>
                  <a:pt x="0" y="0"/>
                </a:moveTo>
                <a:lnTo>
                  <a:pt x="809243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144001" y="4240790"/>
            <a:ext cx="809624" cy="10795"/>
          </a:xfrm>
          <a:custGeom>
            <a:avLst/>
            <a:gdLst/>
            <a:ahLst/>
            <a:cxnLst/>
            <a:rect l="l" t="t" r="r" b="b"/>
            <a:pathLst>
              <a:path w="809625" h="10795">
                <a:moveTo>
                  <a:pt x="809243" y="0"/>
                </a:moveTo>
                <a:lnTo>
                  <a:pt x="0" y="0"/>
                </a:lnTo>
                <a:lnTo>
                  <a:pt x="781811" y="10667"/>
                </a:lnTo>
                <a:lnTo>
                  <a:pt x="809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144002" y="4240790"/>
            <a:ext cx="782320" cy="10795"/>
          </a:xfrm>
          <a:custGeom>
            <a:avLst/>
            <a:gdLst/>
            <a:ahLst/>
            <a:cxnLst/>
            <a:rect l="l" t="t" r="r" b="b"/>
            <a:pathLst>
              <a:path w="782320" h="10795">
                <a:moveTo>
                  <a:pt x="0" y="0"/>
                </a:moveTo>
                <a:lnTo>
                  <a:pt x="781811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134856" y="4252976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>
                <a:moveTo>
                  <a:pt x="0" y="0"/>
                </a:moveTo>
                <a:lnTo>
                  <a:pt x="7909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144002" y="4251453"/>
            <a:ext cx="782320" cy="3175"/>
          </a:xfrm>
          <a:custGeom>
            <a:avLst/>
            <a:gdLst/>
            <a:ahLst/>
            <a:cxnLst/>
            <a:rect l="l" t="t" r="r" b="b"/>
            <a:pathLst>
              <a:path w="782320" h="3175">
                <a:moveTo>
                  <a:pt x="781811" y="0"/>
                </a:moveTo>
                <a:lnTo>
                  <a:pt x="0" y="0"/>
                </a:lnTo>
                <a:lnTo>
                  <a:pt x="772667" y="3047"/>
                </a:lnTo>
                <a:lnTo>
                  <a:pt x="781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9134856" y="4251453"/>
            <a:ext cx="782320" cy="3175"/>
          </a:xfrm>
          <a:custGeom>
            <a:avLst/>
            <a:gdLst/>
            <a:ahLst/>
            <a:cxnLst/>
            <a:rect l="l" t="t" r="r" b="b"/>
            <a:pathLst>
              <a:path w="782320" h="3175">
                <a:moveTo>
                  <a:pt x="9143" y="0"/>
                </a:moveTo>
                <a:lnTo>
                  <a:pt x="781811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4526767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4526767" y="4428237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4439900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79247" y="182879"/>
                </a:lnTo>
                <a:lnTo>
                  <a:pt x="94487" y="1828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4439900" y="4245355"/>
            <a:ext cx="94615" cy="182879"/>
          </a:xfrm>
          <a:custGeom>
            <a:avLst/>
            <a:gdLst/>
            <a:ahLst/>
            <a:cxnLst/>
            <a:rect l="l" t="t" r="r" b="b"/>
            <a:pathLst>
              <a:path w="94615" h="182879">
                <a:moveTo>
                  <a:pt x="0" y="0"/>
                </a:moveTo>
                <a:lnTo>
                  <a:pt x="94487" y="182879"/>
                </a:lnTo>
                <a:lnTo>
                  <a:pt x="79247" y="1828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4439901" y="4245355"/>
            <a:ext cx="175261" cy="182879"/>
          </a:xfrm>
          <a:custGeom>
            <a:avLst/>
            <a:gdLst/>
            <a:ahLst/>
            <a:cxnLst/>
            <a:rect l="l" t="t" r="r" b="b"/>
            <a:pathLst>
              <a:path w="175259" h="182879">
                <a:moveTo>
                  <a:pt x="94487" y="182879"/>
                </a:moveTo>
                <a:lnTo>
                  <a:pt x="175259" y="149351"/>
                </a:lnTo>
                <a:lnTo>
                  <a:pt x="175259" y="0"/>
                </a:lnTo>
                <a:lnTo>
                  <a:pt x="94487" y="182879"/>
                </a:lnTo>
                <a:close/>
              </a:path>
              <a:path w="175259" h="182879">
                <a:moveTo>
                  <a:pt x="0" y="0"/>
                </a:moveTo>
                <a:lnTo>
                  <a:pt x="94487" y="182879"/>
                </a:lnTo>
                <a:lnTo>
                  <a:pt x="1752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4534391" y="4245355"/>
            <a:ext cx="81280" cy="182879"/>
          </a:xfrm>
          <a:custGeom>
            <a:avLst/>
            <a:gdLst/>
            <a:ahLst/>
            <a:cxnLst/>
            <a:rect l="l" t="t" r="r" b="b"/>
            <a:pathLst>
              <a:path w="81280" h="182879">
                <a:moveTo>
                  <a:pt x="80771" y="149351"/>
                </a:moveTo>
                <a:lnTo>
                  <a:pt x="80771" y="0"/>
                </a:lnTo>
                <a:lnTo>
                  <a:pt x="0" y="182879"/>
                </a:lnTo>
                <a:lnTo>
                  <a:pt x="80771" y="1493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4439901" y="4245355"/>
            <a:ext cx="175261" cy="182879"/>
          </a:xfrm>
          <a:custGeom>
            <a:avLst/>
            <a:gdLst/>
            <a:ahLst/>
            <a:cxnLst/>
            <a:rect l="l" t="t" r="r" b="b"/>
            <a:pathLst>
              <a:path w="175259" h="182879">
                <a:moveTo>
                  <a:pt x="175259" y="0"/>
                </a:moveTo>
                <a:lnTo>
                  <a:pt x="94487" y="182879"/>
                </a:lnTo>
                <a:lnTo>
                  <a:pt x="0" y="0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9238488" y="450900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9238488" y="450900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134856" y="4254507"/>
            <a:ext cx="782320" cy="254635"/>
          </a:xfrm>
          <a:custGeom>
            <a:avLst/>
            <a:gdLst/>
            <a:ahLst/>
            <a:cxnLst/>
            <a:rect l="l" t="t" r="r" b="b"/>
            <a:pathLst>
              <a:path w="782320" h="254635">
                <a:moveTo>
                  <a:pt x="0" y="0"/>
                </a:moveTo>
                <a:lnTo>
                  <a:pt x="112775" y="254507"/>
                </a:lnTo>
                <a:lnTo>
                  <a:pt x="781811" y="0"/>
                </a:lnTo>
                <a:lnTo>
                  <a:pt x="0" y="0"/>
                </a:lnTo>
                <a:close/>
              </a:path>
              <a:path w="782320" h="254635">
                <a:moveTo>
                  <a:pt x="0" y="0"/>
                </a:moveTo>
                <a:lnTo>
                  <a:pt x="96011" y="254507"/>
                </a:lnTo>
                <a:lnTo>
                  <a:pt x="112775" y="25450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9134856" y="4254507"/>
            <a:ext cx="782320" cy="254635"/>
          </a:xfrm>
          <a:custGeom>
            <a:avLst/>
            <a:gdLst/>
            <a:ahLst/>
            <a:cxnLst/>
            <a:rect l="l" t="t" r="r" b="b"/>
            <a:pathLst>
              <a:path w="782320" h="254635">
                <a:moveTo>
                  <a:pt x="781811" y="0"/>
                </a:moveTo>
                <a:lnTo>
                  <a:pt x="0" y="0"/>
                </a:lnTo>
                <a:lnTo>
                  <a:pt x="112775" y="254507"/>
                </a:lnTo>
                <a:lnTo>
                  <a:pt x="781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9134856" y="4254507"/>
            <a:ext cx="113030" cy="254635"/>
          </a:xfrm>
          <a:custGeom>
            <a:avLst/>
            <a:gdLst/>
            <a:ahLst/>
            <a:cxnLst/>
            <a:rect l="l" t="t" r="r" b="b"/>
            <a:pathLst>
              <a:path w="113029" h="254635">
                <a:moveTo>
                  <a:pt x="0" y="0"/>
                </a:moveTo>
                <a:lnTo>
                  <a:pt x="112775" y="254507"/>
                </a:lnTo>
                <a:lnTo>
                  <a:pt x="96011" y="25450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052306" y="4781806"/>
            <a:ext cx="4567300" cy="50328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4389613" y="518414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0" y="1523"/>
                </a:lnTo>
                <a:lnTo>
                  <a:pt x="3047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4389613" y="518414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304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304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3047" y="0"/>
                </a:moveTo>
                <a:lnTo>
                  <a:pt x="0" y="0"/>
                </a:lnTo>
                <a:lnTo>
                  <a:pt x="6095" y="1523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4389608" y="518566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4366752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0" y="32003"/>
                </a:moveTo>
                <a:lnTo>
                  <a:pt x="96011" y="32003"/>
                </a:lnTo>
                <a:lnTo>
                  <a:pt x="15239" y="0"/>
                </a:lnTo>
                <a:lnTo>
                  <a:pt x="0" y="32003"/>
                </a:lnTo>
                <a:close/>
              </a:path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28955" y="0"/>
                </a:lnTo>
                <a:lnTo>
                  <a:pt x="1523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4381989" y="5187190"/>
            <a:ext cx="81280" cy="32384"/>
          </a:xfrm>
          <a:custGeom>
            <a:avLst/>
            <a:gdLst/>
            <a:ahLst/>
            <a:cxnLst/>
            <a:rect l="l" t="t" r="r" b="b"/>
            <a:pathLst>
              <a:path w="81280" h="32385">
                <a:moveTo>
                  <a:pt x="13715" y="0"/>
                </a:moveTo>
                <a:lnTo>
                  <a:pt x="0" y="0"/>
                </a:lnTo>
                <a:lnTo>
                  <a:pt x="80771" y="3200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366752" y="5187190"/>
            <a:ext cx="96519" cy="32384"/>
          </a:xfrm>
          <a:custGeom>
            <a:avLst/>
            <a:gdLst/>
            <a:ahLst/>
            <a:cxnLst/>
            <a:rect l="l" t="t" r="r" b="b"/>
            <a:pathLst>
              <a:path w="96519" h="32385">
                <a:moveTo>
                  <a:pt x="15239" y="0"/>
                </a:moveTo>
                <a:lnTo>
                  <a:pt x="96011" y="32003"/>
                </a:lnTo>
                <a:lnTo>
                  <a:pt x="0" y="3200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4363700" y="5223002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4366752" y="5219192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96011" y="0"/>
                </a:moveTo>
                <a:lnTo>
                  <a:pt x="0" y="0"/>
                </a:lnTo>
                <a:lnTo>
                  <a:pt x="96011" y="7619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4363700" y="5219192"/>
            <a:ext cx="99060" cy="7620"/>
          </a:xfrm>
          <a:custGeom>
            <a:avLst/>
            <a:gdLst/>
            <a:ahLst/>
            <a:cxnLst/>
            <a:rect l="l" t="t" r="r" b="b"/>
            <a:pathLst>
              <a:path w="99059" h="7620">
                <a:moveTo>
                  <a:pt x="3047" y="0"/>
                </a:moveTo>
                <a:lnTo>
                  <a:pt x="99059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298172" y="5226812"/>
            <a:ext cx="167639" cy="139066"/>
          </a:xfrm>
          <a:custGeom>
            <a:avLst/>
            <a:gdLst/>
            <a:ahLst/>
            <a:cxnLst/>
            <a:rect l="l" t="t" r="r" b="b"/>
            <a:pathLst>
              <a:path w="167640" h="139064">
                <a:moveTo>
                  <a:pt x="65531" y="0"/>
                </a:moveTo>
                <a:lnTo>
                  <a:pt x="102107" y="138683"/>
                </a:lnTo>
                <a:lnTo>
                  <a:pt x="167639" y="0"/>
                </a:lnTo>
                <a:lnTo>
                  <a:pt x="65531" y="0"/>
                </a:lnTo>
                <a:close/>
              </a:path>
              <a:path w="167640" h="139064">
                <a:moveTo>
                  <a:pt x="0" y="138683"/>
                </a:moveTo>
                <a:lnTo>
                  <a:pt x="102107" y="138683"/>
                </a:lnTo>
                <a:lnTo>
                  <a:pt x="65531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4363702" y="5226812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102107" y="0"/>
                </a:moveTo>
                <a:lnTo>
                  <a:pt x="0" y="0"/>
                </a:lnTo>
                <a:lnTo>
                  <a:pt x="36575" y="138683"/>
                </a:lnTo>
                <a:lnTo>
                  <a:pt x="1021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4298167" y="5226812"/>
            <a:ext cx="102235" cy="139066"/>
          </a:xfrm>
          <a:custGeom>
            <a:avLst/>
            <a:gdLst/>
            <a:ahLst/>
            <a:cxnLst/>
            <a:rect l="l" t="t" r="r" b="b"/>
            <a:pathLst>
              <a:path w="102234" h="139064">
                <a:moveTo>
                  <a:pt x="65531" y="0"/>
                </a:moveTo>
                <a:lnTo>
                  <a:pt x="102107" y="138683"/>
                </a:lnTo>
                <a:lnTo>
                  <a:pt x="0" y="138683"/>
                </a:lnTo>
                <a:lnTo>
                  <a:pt x="65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4301216" y="5370067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4301216" y="5365497"/>
            <a:ext cx="99060" cy="9526"/>
          </a:xfrm>
          <a:custGeom>
            <a:avLst/>
            <a:gdLst/>
            <a:ahLst/>
            <a:cxnLst/>
            <a:rect l="l" t="t" r="r" b="b"/>
            <a:pathLst>
              <a:path w="99059" h="9525">
                <a:moveTo>
                  <a:pt x="99059" y="0"/>
                </a:moveTo>
                <a:lnTo>
                  <a:pt x="0" y="0"/>
                </a:lnTo>
                <a:lnTo>
                  <a:pt x="94487" y="9143"/>
                </a:lnTo>
                <a:lnTo>
                  <a:pt x="990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4301215" y="5365497"/>
            <a:ext cx="94615" cy="9526"/>
          </a:xfrm>
          <a:custGeom>
            <a:avLst/>
            <a:gdLst/>
            <a:ahLst/>
            <a:cxnLst/>
            <a:rect l="l" t="t" r="r" b="b"/>
            <a:pathLst>
              <a:path w="94615" h="9525">
                <a:moveTo>
                  <a:pt x="0" y="0"/>
                </a:moveTo>
                <a:lnTo>
                  <a:pt x="94487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366747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4366747" y="54051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4301215" y="5374641"/>
            <a:ext cx="94615" cy="30480"/>
          </a:xfrm>
          <a:custGeom>
            <a:avLst/>
            <a:gdLst/>
            <a:ahLst/>
            <a:cxnLst/>
            <a:rect l="l" t="t" r="r" b="b"/>
            <a:pathLst>
              <a:path w="94615" h="30479">
                <a:moveTo>
                  <a:pt x="0" y="0"/>
                </a:moveTo>
                <a:lnTo>
                  <a:pt x="80771" y="30479"/>
                </a:lnTo>
                <a:lnTo>
                  <a:pt x="94487" y="0"/>
                </a:lnTo>
                <a:lnTo>
                  <a:pt x="0" y="0"/>
                </a:lnTo>
                <a:close/>
              </a:path>
              <a:path w="94615" h="30479">
                <a:moveTo>
                  <a:pt x="0" y="0"/>
                </a:moveTo>
                <a:lnTo>
                  <a:pt x="65531" y="30479"/>
                </a:lnTo>
                <a:lnTo>
                  <a:pt x="80771" y="3047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4301215" y="5374641"/>
            <a:ext cx="94615" cy="30480"/>
          </a:xfrm>
          <a:custGeom>
            <a:avLst/>
            <a:gdLst/>
            <a:ahLst/>
            <a:cxnLst/>
            <a:rect l="l" t="t" r="r" b="b"/>
            <a:pathLst>
              <a:path w="94615" h="30479">
                <a:moveTo>
                  <a:pt x="94487" y="0"/>
                </a:moveTo>
                <a:lnTo>
                  <a:pt x="0" y="0"/>
                </a:lnTo>
                <a:lnTo>
                  <a:pt x="80771" y="30479"/>
                </a:lnTo>
                <a:lnTo>
                  <a:pt x="94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4301218" y="5374641"/>
            <a:ext cx="81280" cy="30480"/>
          </a:xfrm>
          <a:custGeom>
            <a:avLst/>
            <a:gdLst/>
            <a:ahLst/>
            <a:cxnLst/>
            <a:rect l="l" t="t" r="r" b="b"/>
            <a:pathLst>
              <a:path w="81280" h="30479">
                <a:moveTo>
                  <a:pt x="0" y="0"/>
                </a:moveTo>
                <a:lnTo>
                  <a:pt x="80771" y="30479"/>
                </a:lnTo>
                <a:lnTo>
                  <a:pt x="65531" y="3047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4876805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0" y="54863"/>
                </a:moveTo>
                <a:lnTo>
                  <a:pt x="153923" y="54863"/>
                </a:lnTo>
                <a:lnTo>
                  <a:pt x="114299" y="0"/>
                </a:lnTo>
                <a:lnTo>
                  <a:pt x="0" y="54863"/>
                </a:lnTo>
                <a:close/>
              </a:path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128015" y="0"/>
                </a:lnTo>
                <a:lnTo>
                  <a:pt x="1142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4991100" y="5944615"/>
            <a:ext cx="40005" cy="55245"/>
          </a:xfrm>
          <a:custGeom>
            <a:avLst/>
            <a:gdLst/>
            <a:ahLst/>
            <a:cxnLst/>
            <a:rect l="l" t="t" r="r" b="b"/>
            <a:pathLst>
              <a:path w="40004" h="55245">
                <a:moveTo>
                  <a:pt x="13715" y="0"/>
                </a:moveTo>
                <a:lnTo>
                  <a:pt x="0" y="0"/>
                </a:lnTo>
                <a:lnTo>
                  <a:pt x="39623" y="54863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876805" y="5944615"/>
            <a:ext cx="154305" cy="55245"/>
          </a:xfrm>
          <a:custGeom>
            <a:avLst/>
            <a:gdLst/>
            <a:ahLst/>
            <a:cxnLst/>
            <a:rect l="l" t="t" r="r" b="b"/>
            <a:pathLst>
              <a:path w="154304" h="55245">
                <a:moveTo>
                  <a:pt x="114299" y="0"/>
                </a:moveTo>
                <a:lnTo>
                  <a:pt x="153923" y="54863"/>
                </a:lnTo>
                <a:lnTo>
                  <a:pt x="0" y="54863"/>
                </a:lnTo>
                <a:lnTo>
                  <a:pt x="1142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876800" y="6006338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876800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153923" y="0"/>
                </a:moveTo>
                <a:lnTo>
                  <a:pt x="0" y="0"/>
                </a:lnTo>
                <a:lnTo>
                  <a:pt x="160019" y="13715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876800" y="5999485"/>
            <a:ext cx="160020" cy="13969"/>
          </a:xfrm>
          <a:custGeom>
            <a:avLst/>
            <a:gdLst/>
            <a:ahLst/>
            <a:cxnLst/>
            <a:rect l="l" t="t" r="r" b="b"/>
            <a:pathLst>
              <a:path w="160020" h="13970">
                <a:moveTo>
                  <a:pt x="0" y="0"/>
                </a:moveTo>
                <a:lnTo>
                  <a:pt x="160019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9811" y="39623"/>
                </a:lnTo>
                <a:lnTo>
                  <a:pt x="179831" y="39623"/>
                </a:lnTo>
                <a:lnTo>
                  <a:pt x="0" y="0"/>
                </a:lnTo>
                <a:close/>
              </a:path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600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160019" y="0"/>
                </a:moveTo>
                <a:lnTo>
                  <a:pt x="0" y="0"/>
                </a:lnTo>
                <a:lnTo>
                  <a:pt x="179831" y="39623"/>
                </a:lnTo>
                <a:lnTo>
                  <a:pt x="1600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4876800" y="6013198"/>
            <a:ext cx="180340" cy="40004"/>
          </a:xfrm>
          <a:custGeom>
            <a:avLst/>
            <a:gdLst/>
            <a:ahLst/>
            <a:cxnLst/>
            <a:rect l="l" t="t" r="r" b="b"/>
            <a:pathLst>
              <a:path w="180339" h="40004">
                <a:moveTo>
                  <a:pt x="0" y="0"/>
                </a:moveTo>
                <a:lnTo>
                  <a:pt x="179831" y="39623"/>
                </a:lnTo>
                <a:lnTo>
                  <a:pt x="1981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4904232" y="6058154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4904232" y="6052825"/>
            <a:ext cx="158750" cy="10795"/>
          </a:xfrm>
          <a:custGeom>
            <a:avLst/>
            <a:gdLst/>
            <a:ahLst/>
            <a:cxnLst/>
            <a:rect l="l" t="t" r="r" b="b"/>
            <a:pathLst>
              <a:path w="158750" h="10795">
                <a:moveTo>
                  <a:pt x="152399" y="0"/>
                </a:moveTo>
                <a:lnTo>
                  <a:pt x="0" y="0"/>
                </a:lnTo>
                <a:lnTo>
                  <a:pt x="158495" y="10667"/>
                </a:lnTo>
                <a:lnTo>
                  <a:pt x="1523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904232" y="6052825"/>
            <a:ext cx="158750" cy="10795"/>
          </a:xfrm>
          <a:custGeom>
            <a:avLst/>
            <a:gdLst/>
            <a:ahLst/>
            <a:cxnLst/>
            <a:rect l="l" t="t" r="r" b="b"/>
            <a:pathLst>
              <a:path w="158750" h="10795">
                <a:moveTo>
                  <a:pt x="0" y="0"/>
                </a:moveTo>
                <a:lnTo>
                  <a:pt x="15849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4418076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0" y="224027"/>
                </a:moveTo>
                <a:lnTo>
                  <a:pt x="752855" y="224027"/>
                </a:lnTo>
                <a:lnTo>
                  <a:pt x="469391" y="0"/>
                </a:lnTo>
                <a:lnTo>
                  <a:pt x="0" y="224027"/>
                </a:lnTo>
                <a:close/>
              </a:path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644651" y="0"/>
                </a:lnTo>
                <a:lnTo>
                  <a:pt x="4693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887468" y="6063489"/>
            <a:ext cx="283845" cy="224154"/>
          </a:xfrm>
          <a:custGeom>
            <a:avLst/>
            <a:gdLst/>
            <a:ahLst/>
            <a:cxnLst/>
            <a:rect l="l" t="t" r="r" b="b"/>
            <a:pathLst>
              <a:path w="283845" h="224154">
                <a:moveTo>
                  <a:pt x="175259" y="0"/>
                </a:moveTo>
                <a:lnTo>
                  <a:pt x="0" y="0"/>
                </a:lnTo>
                <a:lnTo>
                  <a:pt x="283463" y="224027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418076" y="6063489"/>
            <a:ext cx="753110" cy="224154"/>
          </a:xfrm>
          <a:custGeom>
            <a:avLst/>
            <a:gdLst/>
            <a:ahLst/>
            <a:cxnLst/>
            <a:rect l="l" t="t" r="r" b="b"/>
            <a:pathLst>
              <a:path w="753110" h="224154">
                <a:moveTo>
                  <a:pt x="469391" y="0"/>
                </a:moveTo>
                <a:lnTo>
                  <a:pt x="752855" y="224027"/>
                </a:lnTo>
                <a:lnTo>
                  <a:pt x="0" y="224027"/>
                </a:lnTo>
                <a:lnTo>
                  <a:pt x="469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4418077" y="629513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47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4418077" y="6287517"/>
            <a:ext cx="760730" cy="15240"/>
          </a:xfrm>
          <a:custGeom>
            <a:avLst/>
            <a:gdLst/>
            <a:ahLst/>
            <a:cxnLst/>
            <a:rect l="l" t="t" r="r" b="b"/>
            <a:pathLst>
              <a:path w="760729" h="15239">
                <a:moveTo>
                  <a:pt x="752855" y="0"/>
                </a:moveTo>
                <a:lnTo>
                  <a:pt x="0" y="0"/>
                </a:lnTo>
                <a:lnTo>
                  <a:pt x="760475" y="15239"/>
                </a:lnTo>
                <a:lnTo>
                  <a:pt x="7528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4418077" y="6287517"/>
            <a:ext cx="760730" cy="15240"/>
          </a:xfrm>
          <a:custGeom>
            <a:avLst/>
            <a:gdLst/>
            <a:ahLst/>
            <a:cxnLst/>
            <a:rect l="l" t="t" r="r" b="b"/>
            <a:pathLst>
              <a:path w="760729" h="15239">
                <a:moveTo>
                  <a:pt x="0" y="0"/>
                </a:moveTo>
                <a:lnTo>
                  <a:pt x="760475" y="15239"/>
                </a:lnTo>
                <a:lnTo>
                  <a:pt x="0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4418076" y="6302755"/>
            <a:ext cx="818515" cy="120649"/>
          </a:xfrm>
          <a:custGeom>
            <a:avLst/>
            <a:gdLst/>
            <a:ahLst/>
            <a:cxnLst/>
            <a:rect l="l" t="t" r="r" b="b"/>
            <a:pathLst>
              <a:path w="818514" h="120650">
                <a:moveTo>
                  <a:pt x="0" y="0"/>
                </a:moveTo>
                <a:lnTo>
                  <a:pt x="57911" y="120395"/>
                </a:lnTo>
                <a:lnTo>
                  <a:pt x="818387" y="120395"/>
                </a:lnTo>
                <a:lnTo>
                  <a:pt x="0" y="0"/>
                </a:lnTo>
                <a:close/>
              </a:path>
              <a:path w="818514" h="120650">
                <a:moveTo>
                  <a:pt x="0" y="0"/>
                </a:moveTo>
                <a:lnTo>
                  <a:pt x="818387" y="120395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4418076" y="6302755"/>
            <a:ext cx="818515" cy="120649"/>
          </a:xfrm>
          <a:custGeom>
            <a:avLst/>
            <a:gdLst/>
            <a:ahLst/>
            <a:cxnLst/>
            <a:rect l="l" t="t" r="r" b="b"/>
            <a:pathLst>
              <a:path w="818514" h="120650">
                <a:moveTo>
                  <a:pt x="760475" y="0"/>
                </a:moveTo>
                <a:lnTo>
                  <a:pt x="0" y="0"/>
                </a:lnTo>
                <a:lnTo>
                  <a:pt x="818387" y="120395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4418076" y="6302755"/>
            <a:ext cx="818515" cy="120649"/>
          </a:xfrm>
          <a:custGeom>
            <a:avLst/>
            <a:gdLst/>
            <a:ahLst/>
            <a:cxnLst/>
            <a:rect l="l" t="t" r="r" b="b"/>
            <a:pathLst>
              <a:path w="818514" h="120650">
                <a:moveTo>
                  <a:pt x="0" y="0"/>
                </a:moveTo>
                <a:lnTo>
                  <a:pt x="818387" y="120395"/>
                </a:lnTo>
                <a:lnTo>
                  <a:pt x="57911" y="1203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62483" y="131063"/>
                </a:lnTo>
                <a:lnTo>
                  <a:pt x="824483" y="131063"/>
                </a:lnTo>
                <a:lnTo>
                  <a:pt x="0" y="0"/>
                </a:lnTo>
                <a:close/>
              </a:path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76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760475" y="0"/>
                </a:moveTo>
                <a:lnTo>
                  <a:pt x="0" y="0"/>
                </a:lnTo>
                <a:lnTo>
                  <a:pt x="824483" y="131063"/>
                </a:lnTo>
                <a:lnTo>
                  <a:pt x="7604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4475988" y="6423152"/>
            <a:ext cx="824866" cy="131446"/>
          </a:xfrm>
          <a:custGeom>
            <a:avLst/>
            <a:gdLst/>
            <a:ahLst/>
            <a:cxnLst/>
            <a:rect l="l" t="t" r="r" b="b"/>
            <a:pathLst>
              <a:path w="824864" h="131445">
                <a:moveTo>
                  <a:pt x="0" y="0"/>
                </a:moveTo>
                <a:lnTo>
                  <a:pt x="824483" y="131063"/>
                </a:lnTo>
                <a:lnTo>
                  <a:pt x="62483" y="1310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4538472" y="6558026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4538472" y="6554216"/>
            <a:ext cx="303530" cy="7620"/>
          </a:xfrm>
          <a:custGeom>
            <a:avLst/>
            <a:gdLst/>
            <a:ahLst/>
            <a:cxnLst/>
            <a:rect l="l" t="t" r="r" b="b"/>
            <a:pathLst>
              <a:path w="303529" h="7620">
                <a:moveTo>
                  <a:pt x="303275" y="0"/>
                </a:moveTo>
                <a:lnTo>
                  <a:pt x="0" y="0"/>
                </a:lnTo>
                <a:lnTo>
                  <a:pt x="303275" y="7619"/>
                </a:lnTo>
                <a:lnTo>
                  <a:pt x="3032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538472" y="6554216"/>
            <a:ext cx="303530" cy="7620"/>
          </a:xfrm>
          <a:custGeom>
            <a:avLst/>
            <a:gdLst/>
            <a:ahLst/>
            <a:cxnLst/>
            <a:rect l="l" t="t" r="r" b="b"/>
            <a:pathLst>
              <a:path w="303529" h="7620">
                <a:moveTo>
                  <a:pt x="0" y="0"/>
                </a:moveTo>
                <a:lnTo>
                  <a:pt x="303275" y="7619"/>
                </a:lnTo>
                <a:lnTo>
                  <a:pt x="457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0415016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1523"/>
                </a:lnTo>
                <a:lnTo>
                  <a:pt x="6095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0415016" y="65648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6095" y="1523"/>
                </a:lnTo>
                <a:lnTo>
                  <a:pt x="0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10410448" y="6566407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1523"/>
                </a:moveTo>
                <a:lnTo>
                  <a:pt x="10667" y="1523"/>
                </a:lnTo>
                <a:lnTo>
                  <a:pt x="4571" y="0"/>
                </a:lnTo>
                <a:lnTo>
                  <a:pt x="0" y="1523"/>
                </a:lnTo>
                <a:close/>
              </a:path>
              <a:path w="10795" h="1904">
                <a:moveTo>
                  <a:pt x="4571" y="0"/>
                </a:moveTo>
                <a:lnTo>
                  <a:pt x="10667" y="1523"/>
                </a:lnTo>
                <a:lnTo>
                  <a:pt x="10667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10415016" y="656640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6095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0410448" y="6566407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4571" y="0"/>
                </a:moveTo>
                <a:lnTo>
                  <a:pt x="10667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0410448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0" y="1523"/>
                </a:lnTo>
                <a:lnTo>
                  <a:pt x="10667" y="1523"/>
                </a:lnTo>
                <a:lnTo>
                  <a:pt x="0" y="0"/>
                </a:lnTo>
                <a:close/>
              </a:path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10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10410448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10667" y="0"/>
                </a:moveTo>
                <a:lnTo>
                  <a:pt x="0" y="0"/>
                </a:lnTo>
                <a:lnTo>
                  <a:pt x="10667" y="1523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0410448" y="6567932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0" y="0"/>
                </a:moveTo>
                <a:lnTo>
                  <a:pt x="10667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4853940" y="6562596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853940" y="6554217"/>
            <a:ext cx="454659" cy="17146"/>
          </a:xfrm>
          <a:custGeom>
            <a:avLst/>
            <a:gdLst/>
            <a:ahLst/>
            <a:cxnLst/>
            <a:rect l="l" t="t" r="r" b="b"/>
            <a:pathLst>
              <a:path w="454660" h="17145">
                <a:moveTo>
                  <a:pt x="446531" y="0"/>
                </a:moveTo>
                <a:lnTo>
                  <a:pt x="0" y="0"/>
                </a:lnTo>
                <a:lnTo>
                  <a:pt x="454151" y="16763"/>
                </a:lnTo>
                <a:lnTo>
                  <a:pt x="4465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4853940" y="6554217"/>
            <a:ext cx="454659" cy="17146"/>
          </a:xfrm>
          <a:custGeom>
            <a:avLst/>
            <a:gdLst/>
            <a:ahLst/>
            <a:cxnLst/>
            <a:rect l="l" t="t" r="r" b="b"/>
            <a:pathLst>
              <a:path w="454660" h="17145">
                <a:moveTo>
                  <a:pt x="0" y="0"/>
                </a:moveTo>
                <a:lnTo>
                  <a:pt x="454151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0410448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0" y="4571"/>
                </a:lnTo>
                <a:lnTo>
                  <a:pt x="21335" y="4571"/>
                </a:lnTo>
                <a:lnTo>
                  <a:pt x="0" y="0"/>
                </a:lnTo>
                <a:close/>
              </a:path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1828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0410448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18287" y="0"/>
                </a:moveTo>
                <a:lnTo>
                  <a:pt x="0" y="0"/>
                </a:lnTo>
                <a:lnTo>
                  <a:pt x="21335" y="4571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410448" y="6569456"/>
            <a:ext cx="21591" cy="5080"/>
          </a:xfrm>
          <a:custGeom>
            <a:avLst/>
            <a:gdLst/>
            <a:ahLst/>
            <a:cxnLst/>
            <a:rect l="l" t="t" r="r" b="b"/>
            <a:pathLst>
              <a:path w="21590" h="5079">
                <a:moveTo>
                  <a:pt x="0" y="0"/>
                </a:moveTo>
                <a:lnTo>
                  <a:pt x="213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4853944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22859" y="50291"/>
                </a:lnTo>
                <a:lnTo>
                  <a:pt x="480059" y="50291"/>
                </a:lnTo>
                <a:lnTo>
                  <a:pt x="0" y="0"/>
                </a:lnTo>
                <a:close/>
              </a:path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4541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4853944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454151" y="0"/>
                </a:moveTo>
                <a:lnTo>
                  <a:pt x="0" y="0"/>
                </a:lnTo>
                <a:lnTo>
                  <a:pt x="480059" y="50291"/>
                </a:lnTo>
                <a:lnTo>
                  <a:pt x="454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4853944" y="6570979"/>
            <a:ext cx="480059" cy="50801"/>
          </a:xfrm>
          <a:custGeom>
            <a:avLst/>
            <a:gdLst/>
            <a:ahLst/>
            <a:cxnLst/>
            <a:rect l="l" t="t" r="r" b="b"/>
            <a:pathLst>
              <a:path w="480060" h="50800">
                <a:moveTo>
                  <a:pt x="0" y="0"/>
                </a:moveTo>
                <a:lnTo>
                  <a:pt x="480059" y="50291"/>
                </a:lnTo>
                <a:lnTo>
                  <a:pt x="22859" y="5029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4543046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0" y="0"/>
                </a:moveTo>
                <a:lnTo>
                  <a:pt x="166115" y="65531"/>
                </a:lnTo>
                <a:lnTo>
                  <a:pt x="298703" y="0"/>
                </a:lnTo>
                <a:lnTo>
                  <a:pt x="0" y="0"/>
                </a:lnTo>
                <a:close/>
              </a:path>
              <a:path w="299085" h="66040">
                <a:moveTo>
                  <a:pt x="0" y="0"/>
                </a:moveTo>
                <a:lnTo>
                  <a:pt x="32003" y="65531"/>
                </a:lnTo>
                <a:lnTo>
                  <a:pt x="166115" y="655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4543046" y="6561841"/>
            <a:ext cx="299085" cy="66039"/>
          </a:xfrm>
          <a:custGeom>
            <a:avLst/>
            <a:gdLst/>
            <a:ahLst/>
            <a:cxnLst/>
            <a:rect l="l" t="t" r="r" b="b"/>
            <a:pathLst>
              <a:path w="299085" h="66040">
                <a:moveTo>
                  <a:pt x="298703" y="0"/>
                </a:moveTo>
                <a:lnTo>
                  <a:pt x="0" y="0"/>
                </a:lnTo>
                <a:lnTo>
                  <a:pt x="166115" y="65531"/>
                </a:lnTo>
                <a:lnTo>
                  <a:pt x="2987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4543044" y="6561841"/>
            <a:ext cx="166370" cy="66039"/>
          </a:xfrm>
          <a:custGeom>
            <a:avLst/>
            <a:gdLst/>
            <a:ahLst/>
            <a:cxnLst/>
            <a:rect l="l" t="t" r="r" b="b"/>
            <a:pathLst>
              <a:path w="166370" h="66040">
                <a:moveTo>
                  <a:pt x="0" y="0"/>
                </a:moveTo>
                <a:lnTo>
                  <a:pt x="166115" y="65531"/>
                </a:lnTo>
                <a:lnTo>
                  <a:pt x="32003" y="655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4876800" y="6628130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4876800" y="6621277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457199" y="0"/>
                </a:moveTo>
                <a:lnTo>
                  <a:pt x="0" y="0"/>
                </a:lnTo>
                <a:lnTo>
                  <a:pt x="457199" y="13715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4876800" y="6621277"/>
            <a:ext cx="457200" cy="13969"/>
          </a:xfrm>
          <a:custGeom>
            <a:avLst/>
            <a:gdLst/>
            <a:ahLst/>
            <a:cxnLst/>
            <a:rect l="l" t="t" r="r" b="b"/>
            <a:pathLst>
              <a:path w="457200" h="13970">
                <a:moveTo>
                  <a:pt x="0" y="0"/>
                </a:moveTo>
                <a:lnTo>
                  <a:pt x="457199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4884420" y="6636511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95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4884420" y="6634988"/>
            <a:ext cx="449580" cy="3175"/>
          </a:xfrm>
          <a:custGeom>
            <a:avLst/>
            <a:gdLst/>
            <a:ahLst/>
            <a:cxnLst/>
            <a:rect l="l" t="t" r="r" b="b"/>
            <a:pathLst>
              <a:path w="449579" h="3175">
                <a:moveTo>
                  <a:pt x="449579" y="0"/>
                </a:moveTo>
                <a:lnTo>
                  <a:pt x="0" y="0"/>
                </a:lnTo>
                <a:lnTo>
                  <a:pt x="443483" y="3047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4884425" y="6634988"/>
            <a:ext cx="443865" cy="3175"/>
          </a:xfrm>
          <a:custGeom>
            <a:avLst/>
            <a:gdLst/>
            <a:ahLst/>
            <a:cxnLst/>
            <a:rect l="l" t="t" r="r" b="b"/>
            <a:pathLst>
              <a:path w="443864" h="3175">
                <a:moveTo>
                  <a:pt x="0" y="0"/>
                </a:moveTo>
                <a:lnTo>
                  <a:pt x="443483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0361675" y="6574029"/>
            <a:ext cx="111760" cy="85725"/>
          </a:xfrm>
          <a:custGeom>
            <a:avLst/>
            <a:gdLst/>
            <a:ahLst/>
            <a:cxnLst/>
            <a:rect l="l" t="t" r="r" b="b"/>
            <a:pathLst>
              <a:path w="111759" h="85725">
                <a:moveTo>
                  <a:pt x="0" y="85343"/>
                </a:moveTo>
                <a:lnTo>
                  <a:pt x="111251" y="85343"/>
                </a:lnTo>
                <a:lnTo>
                  <a:pt x="39623" y="0"/>
                </a:lnTo>
                <a:lnTo>
                  <a:pt x="0" y="85343"/>
                </a:lnTo>
                <a:close/>
              </a:path>
              <a:path w="111759" h="85725">
                <a:moveTo>
                  <a:pt x="39623" y="0"/>
                </a:moveTo>
                <a:lnTo>
                  <a:pt x="111251" y="85343"/>
                </a:lnTo>
                <a:lnTo>
                  <a:pt x="70103" y="0"/>
                </a:lnTo>
                <a:lnTo>
                  <a:pt x="396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0401301" y="6574029"/>
            <a:ext cx="71755" cy="85725"/>
          </a:xfrm>
          <a:custGeom>
            <a:avLst/>
            <a:gdLst/>
            <a:ahLst/>
            <a:cxnLst/>
            <a:rect l="l" t="t" r="r" b="b"/>
            <a:pathLst>
              <a:path w="71754" h="85725">
                <a:moveTo>
                  <a:pt x="30479" y="0"/>
                </a:moveTo>
                <a:lnTo>
                  <a:pt x="0" y="0"/>
                </a:lnTo>
                <a:lnTo>
                  <a:pt x="71627" y="85343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0361675" y="6574029"/>
            <a:ext cx="111760" cy="85725"/>
          </a:xfrm>
          <a:custGeom>
            <a:avLst/>
            <a:gdLst/>
            <a:ahLst/>
            <a:cxnLst/>
            <a:rect l="l" t="t" r="r" b="b"/>
            <a:pathLst>
              <a:path w="111759" h="85725">
                <a:moveTo>
                  <a:pt x="39623" y="0"/>
                </a:moveTo>
                <a:lnTo>
                  <a:pt x="111251" y="85343"/>
                </a:lnTo>
                <a:lnTo>
                  <a:pt x="0" y="85343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0483597" y="667308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0" y="1523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0483597" y="6673089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4575048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0" y="0"/>
                </a:moveTo>
                <a:lnTo>
                  <a:pt x="36575" y="47243"/>
                </a:lnTo>
                <a:lnTo>
                  <a:pt x="134111" y="0"/>
                </a:lnTo>
                <a:lnTo>
                  <a:pt x="0" y="0"/>
                </a:lnTo>
                <a:close/>
              </a:path>
              <a:path w="134620" h="47625">
                <a:moveTo>
                  <a:pt x="0" y="0"/>
                </a:moveTo>
                <a:lnTo>
                  <a:pt x="22859" y="47243"/>
                </a:lnTo>
                <a:lnTo>
                  <a:pt x="36575" y="4724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4575048" y="6627372"/>
            <a:ext cx="134620" cy="47624"/>
          </a:xfrm>
          <a:custGeom>
            <a:avLst/>
            <a:gdLst/>
            <a:ahLst/>
            <a:cxnLst/>
            <a:rect l="l" t="t" r="r" b="b"/>
            <a:pathLst>
              <a:path w="134620" h="47625">
                <a:moveTo>
                  <a:pt x="134111" y="0"/>
                </a:moveTo>
                <a:lnTo>
                  <a:pt x="0" y="0"/>
                </a:lnTo>
                <a:lnTo>
                  <a:pt x="36575" y="47243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4575051" y="6627372"/>
            <a:ext cx="36830" cy="47624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0" y="0"/>
                </a:moveTo>
                <a:lnTo>
                  <a:pt x="36575" y="47243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10483597" y="667461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10354055" y="6659370"/>
            <a:ext cx="119380" cy="15240"/>
          </a:xfrm>
          <a:custGeom>
            <a:avLst/>
            <a:gdLst/>
            <a:ahLst/>
            <a:cxnLst/>
            <a:rect l="l" t="t" r="r" b="b"/>
            <a:pathLst>
              <a:path w="119379" h="15240">
                <a:moveTo>
                  <a:pt x="0" y="15239"/>
                </a:moveTo>
                <a:lnTo>
                  <a:pt x="118871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119379" h="15240">
                <a:moveTo>
                  <a:pt x="7619" y="0"/>
                </a:moveTo>
                <a:lnTo>
                  <a:pt x="118871" y="15239"/>
                </a:lnTo>
                <a:lnTo>
                  <a:pt x="118871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10361675" y="6659370"/>
            <a:ext cx="111760" cy="15240"/>
          </a:xfrm>
          <a:custGeom>
            <a:avLst/>
            <a:gdLst/>
            <a:ahLst/>
            <a:cxnLst/>
            <a:rect l="l" t="t" r="r" b="b"/>
            <a:pathLst>
              <a:path w="111759" h="15240">
                <a:moveTo>
                  <a:pt x="111251" y="0"/>
                </a:moveTo>
                <a:lnTo>
                  <a:pt x="0" y="0"/>
                </a:lnTo>
                <a:lnTo>
                  <a:pt x="111251" y="15239"/>
                </a:lnTo>
                <a:lnTo>
                  <a:pt x="1112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10354055" y="6659370"/>
            <a:ext cx="119380" cy="15240"/>
          </a:xfrm>
          <a:custGeom>
            <a:avLst/>
            <a:gdLst/>
            <a:ahLst/>
            <a:cxnLst/>
            <a:rect l="l" t="t" r="r" b="b"/>
            <a:pathLst>
              <a:path w="119379" h="15240">
                <a:moveTo>
                  <a:pt x="7619" y="0"/>
                </a:moveTo>
                <a:lnTo>
                  <a:pt x="118871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3464942" y="6453638"/>
            <a:ext cx="1818638" cy="33588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10335773" y="6674617"/>
            <a:ext cx="231775" cy="41275"/>
          </a:xfrm>
          <a:custGeom>
            <a:avLst/>
            <a:gdLst/>
            <a:ahLst/>
            <a:cxnLst/>
            <a:rect l="l" t="t" r="r" b="b"/>
            <a:pathLst>
              <a:path w="231775" h="41275">
                <a:moveTo>
                  <a:pt x="0" y="41147"/>
                </a:moveTo>
                <a:lnTo>
                  <a:pt x="231647" y="41147"/>
                </a:lnTo>
                <a:lnTo>
                  <a:pt x="18287" y="0"/>
                </a:lnTo>
                <a:lnTo>
                  <a:pt x="0" y="41147"/>
                </a:lnTo>
                <a:close/>
              </a:path>
              <a:path w="231775" h="41275">
                <a:moveTo>
                  <a:pt x="18287" y="0"/>
                </a:moveTo>
                <a:lnTo>
                  <a:pt x="231647" y="41147"/>
                </a:lnTo>
                <a:lnTo>
                  <a:pt x="152399" y="0"/>
                </a:lnTo>
                <a:lnTo>
                  <a:pt x="182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10354057" y="6674617"/>
            <a:ext cx="213360" cy="41275"/>
          </a:xfrm>
          <a:custGeom>
            <a:avLst/>
            <a:gdLst/>
            <a:ahLst/>
            <a:cxnLst/>
            <a:rect l="l" t="t" r="r" b="b"/>
            <a:pathLst>
              <a:path w="213359" h="41275">
                <a:moveTo>
                  <a:pt x="134111" y="0"/>
                </a:moveTo>
                <a:lnTo>
                  <a:pt x="0" y="0"/>
                </a:lnTo>
                <a:lnTo>
                  <a:pt x="213359" y="41147"/>
                </a:lnTo>
                <a:lnTo>
                  <a:pt x="1341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0335773" y="6674617"/>
            <a:ext cx="231775" cy="41275"/>
          </a:xfrm>
          <a:custGeom>
            <a:avLst/>
            <a:gdLst/>
            <a:ahLst/>
            <a:cxnLst/>
            <a:rect l="l" t="t" r="r" b="b"/>
            <a:pathLst>
              <a:path w="231775" h="41275">
                <a:moveTo>
                  <a:pt x="18287" y="0"/>
                </a:moveTo>
                <a:lnTo>
                  <a:pt x="231647" y="41147"/>
                </a:lnTo>
                <a:lnTo>
                  <a:pt x="0" y="41147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0326623" y="6725665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0335773" y="6715760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231647" y="0"/>
                </a:moveTo>
                <a:lnTo>
                  <a:pt x="0" y="0"/>
                </a:lnTo>
                <a:lnTo>
                  <a:pt x="231647" y="7619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0331195" y="6715760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4571" y="0"/>
                </a:moveTo>
                <a:lnTo>
                  <a:pt x="236219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0331200" y="6723380"/>
            <a:ext cx="239395" cy="12700"/>
          </a:xfrm>
          <a:custGeom>
            <a:avLst/>
            <a:gdLst/>
            <a:ahLst/>
            <a:cxnLst/>
            <a:rect l="l" t="t" r="r" b="b"/>
            <a:pathLst>
              <a:path w="239395" h="12700">
                <a:moveTo>
                  <a:pt x="239267" y="0"/>
                </a:moveTo>
                <a:lnTo>
                  <a:pt x="0" y="0"/>
                </a:lnTo>
                <a:lnTo>
                  <a:pt x="233171" y="12191"/>
                </a:lnTo>
                <a:lnTo>
                  <a:pt x="2392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0326624" y="6723380"/>
            <a:ext cx="238126" cy="12700"/>
          </a:xfrm>
          <a:custGeom>
            <a:avLst/>
            <a:gdLst/>
            <a:ahLst/>
            <a:cxnLst/>
            <a:rect l="l" t="t" r="r" b="b"/>
            <a:pathLst>
              <a:path w="238125" h="12700">
                <a:moveTo>
                  <a:pt x="4571" y="0"/>
                </a:moveTo>
                <a:lnTo>
                  <a:pt x="237743" y="12191"/>
                </a:lnTo>
                <a:lnTo>
                  <a:pt x="0" y="12191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0328147" y="6743954"/>
            <a:ext cx="236220" cy="0"/>
          </a:xfrm>
          <a:custGeom>
            <a:avLst/>
            <a:gdLst/>
            <a:ahLst/>
            <a:cxnLst/>
            <a:rect l="l" t="t" r="r" b="b"/>
            <a:pathLst>
              <a:path w="236220">
                <a:moveTo>
                  <a:pt x="0" y="0"/>
                </a:moveTo>
                <a:lnTo>
                  <a:pt x="2362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0328147" y="6735572"/>
            <a:ext cx="236220" cy="7620"/>
          </a:xfrm>
          <a:custGeom>
            <a:avLst/>
            <a:gdLst/>
            <a:ahLst/>
            <a:cxnLst/>
            <a:rect l="l" t="t" r="r" b="b"/>
            <a:pathLst>
              <a:path w="236220" h="7620">
                <a:moveTo>
                  <a:pt x="236219" y="0"/>
                </a:moveTo>
                <a:lnTo>
                  <a:pt x="0" y="0"/>
                </a:lnTo>
                <a:lnTo>
                  <a:pt x="231647" y="7619"/>
                </a:lnTo>
                <a:lnTo>
                  <a:pt x="2362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0328152" y="6735572"/>
            <a:ext cx="231775" cy="7620"/>
          </a:xfrm>
          <a:custGeom>
            <a:avLst/>
            <a:gdLst/>
            <a:ahLst/>
            <a:cxnLst/>
            <a:rect l="l" t="t" r="r" b="b"/>
            <a:pathLst>
              <a:path w="231775" h="7620">
                <a:moveTo>
                  <a:pt x="0" y="0"/>
                </a:moveTo>
                <a:lnTo>
                  <a:pt x="231647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0328152" y="6743193"/>
            <a:ext cx="231775" cy="9526"/>
          </a:xfrm>
          <a:custGeom>
            <a:avLst/>
            <a:gdLst/>
            <a:ahLst/>
            <a:cxnLst/>
            <a:rect l="l" t="t" r="r" b="b"/>
            <a:pathLst>
              <a:path w="231775" h="9525">
                <a:moveTo>
                  <a:pt x="231647" y="0"/>
                </a:moveTo>
                <a:lnTo>
                  <a:pt x="0" y="0"/>
                </a:lnTo>
                <a:lnTo>
                  <a:pt x="227075" y="9143"/>
                </a:lnTo>
                <a:lnTo>
                  <a:pt x="2316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0328148" y="6743193"/>
            <a:ext cx="227328" cy="9526"/>
          </a:xfrm>
          <a:custGeom>
            <a:avLst/>
            <a:gdLst/>
            <a:ahLst/>
            <a:cxnLst/>
            <a:rect l="l" t="t" r="r" b="b"/>
            <a:pathLst>
              <a:path w="227329" h="9525">
                <a:moveTo>
                  <a:pt x="0" y="0"/>
                </a:moveTo>
                <a:lnTo>
                  <a:pt x="227075" y="9143"/>
                </a:lnTo>
                <a:lnTo>
                  <a:pt x="25907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0354056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6095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0360152" y="6755383"/>
            <a:ext cx="1906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2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0354056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19" y="3047"/>
                </a:moveTo>
                <a:lnTo>
                  <a:pt x="6095" y="3047"/>
                </a:lnTo>
                <a:lnTo>
                  <a:pt x="0" y="0"/>
                </a:lnTo>
                <a:lnTo>
                  <a:pt x="76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0354056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3047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0354056" y="675233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7619" y="0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0372343" y="6757671"/>
            <a:ext cx="182881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79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0372343" y="6752342"/>
            <a:ext cx="182881" cy="10795"/>
          </a:xfrm>
          <a:custGeom>
            <a:avLst/>
            <a:gdLst/>
            <a:ahLst/>
            <a:cxnLst/>
            <a:rect l="l" t="t" r="r" b="b"/>
            <a:pathLst>
              <a:path w="182879" h="10795">
                <a:moveTo>
                  <a:pt x="182879" y="0"/>
                </a:moveTo>
                <a:lnTo>
                  <a:pt x="0" y="0"/>
                </a:lnTo>
                <a:lnTo>
                  <a:pt x="176783" y="10667"/>
                </a:lnTo>
                <a:lnTo>
                  <a:pt x="1828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0372349" y="6752342"/>
            <a:ext cx="177165" cy="10795"/>
          </a:xfrm>
          <a:custGeom>
            <a:avLst/>
            <a:gdLst/>
            <a:ahLst/>
            <a:cxnLst/>
            <a:rect l="l" t="t" r="r" b="b"/>
            <a:pathLst>
              <a:path w="177165" h="10795">
                <a:moveTo>
                  <a:pt x="0" y="0"/>
                </a:moveTo>
                <a:lnTo>
                  <a:pt x="176783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4977384" y="6638035"/>
            <a:ext cx="445134" cy="166370"/>
          </a:xfrm>
          <a:custGeom>
            <a:avLst/>
            <a:gdLst/>
            <a:ahLst/>
            <a:cxnLst/>
            <a:rect l="l" t="t" r="r" b="b"/>
            <a:pathLst>
              <a:path w="445135" h="166370">
                <a:moveTo>
                  <a:pt x="0" y="166115"/>
                </a:moveTo>
                <a:lnTo>
                  <a:pt x="445007" y="166115"/>
                </a:lnTo>
                <a:lnTo>
                  <a:pt x="350519" y="0"/>
                </a:lnTo>
                <a:lnTo>
                  <a:pt x="0" y="166115"/>
                </a:lnTo>
                <a:close/>
              </a:path>
              <a:path w="445135" h="166370">
                <a:moveTo>
                  <a:pt x="350519" y="0"/>
                </a:moveTo>
                <a:lnTo>
                  <a:pt x="445007" y="166115"/>
                </a:lnTo>
                <a:lnTo>
                  <a:pt x="364235" y="0"/>
                </a:lnTo>
                <a:lnTo>
                  <a:pt x="3505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5327905" y="6638035"/>
            <a:ext cx="94615" cy="166370"/>
          </a:xfrm>
          <a:custGeom>
            <a:avLst/>
            <a:gdLst/>
            <a:ahLst/>
            <a:cxnLst/>
            <a:rect l="l" t="t" r="r" b="b"/>
            <a:pathLst>
              <a:path w="94614" h="166370">
                <a:moveTo>
                  <a:pt x="13715" y="0"/>
                </a:moveTo>
                <a:lnTo>
                  <a:pt x="0" y="0"/>
                </a:lnTo>
                <a:lnTo>
                  <a:pt x="94487" y="1661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4977384" y="6638035"/>
            <a:ext cx="445134" cy="166370"/>
          </a:xfrm>
          <a:custGeom>
            <a:avLst/>
            <a:gdLst/>
            <a:ahLst/>
            <a:cxnLst/>
            <a:rect l="l" t="t" r="r" b="b"/>
            <a:pathLst>
              <a:path w="445135" h="166370">
                <a:moveTo>
                  <a:pt x="350519" y="0"/>
                </a:moveTo>
                <a:lnTo>
                  <a:pt x="445007" y="166115"/>
                </a:lnTo>
                <a:lnTo>
                  <a:pt x="0" y="166115"/>
                </a:lnTo>
                <a:lnTo>
                  <a:pt x="3505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4884425" y="6638035"/>
            <a:ext cx="443865" cy="166370"/>
          </a:xfrm>
          <a:custGeom>
            <a:avLst/>
            <a:gdLst/>
            <a:ahLst/>
            <a:cxnLst/>
            <a:rect l="l" t="t" r="r" b="b"/>
            <a:pathLst>
              <a:path w="443864" h="166370">
                <a:moveTo>
                  <a:pt x="0" y="0"/>
                </a:moveTo>
                <a:lnTo>
                  <a:pt x="92963" y="166115"/>
                </a:lnTo>
                <a:lnTo>
                  <a:pt x="443483" y="0"/>
                </a:lnTo>
                <a:lnTo>
                  <a:pt x="0" y="0"/>
                </a:lnTo>
                <a:close/>
              </a:path>
              <a:path w="443864" h="166370">
                <a:moveTo>
                  <a:pt x="0" y="0"/>
                </a:moveTo>
                <a:lnTo>
                  <a:pt x="79247" y="166115"/>
                </a:lnTo>
                <a:lnTo>
                  <a:pt x="92963" y="1661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4884425" y="6638035"/>
            <a:ext cx="443865" cy="166370"/>
          </a:xfrm>
          <a:custGeom>
            <a:avLst/>
            <a:gdLst/>
            <a:ahLst/>
            <a:cxnLst/>
            <a:rect l="l" t="t" r="r" b="b"/>
            <a:pathLst>
              <a:path w="443864" h="166370">
                <a:moveTo>
                  <a:pt x="443483" y="0"/>
                </a:moveTo>
                <a:lnTo>
                  <a:pt x="0" y="0"/>
                </a:lnTo>
                <a:lnTo>
                  <a:pt x="92963" y="166115"/>
                </a:lnTo>
                <a:lnTo>
                  <a:pt x="4434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884421" y="6638035"/>
            <a:ext cx="93345" cy="166370"/>
          </a:xfrm>
          <a:custGeom>
            <a:avLst/>
            <a:gdLst/>
            <a:ahLst/>
            <a:cxnLst/>
            <a:rect l="l" t="t" r="r" b="b"/>
            <a:pathLst>
              <a:path w="93345" h="166370">
                <a:moveTo>
                  <a:pt x="0" y="0"/>
                </a:moveTo>
                <a:lnTo>
                  <a:pt x="92963" y="166115"/>
                </a:lnTo>
                <a:lnTo>
                  <a:pt x="79247" y="1661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971288" y="6809485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6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977388" y="6804152"/>
            <a:ext cx="447041" cy="3175"/>
          </a:xfrm>
          <a:custGeom>
            <a:avLst/>
            <a:gdLst/>
            <a:ahLst/>
            <a:cxnLst/>
            <a:rect l="l" t="t" r="r" b="b"/>
            <a:pathLst>
              <a:path w="447039" h="3175">
                <a:moveTo>
                  <a:pt x="445007" y="0"/>
                </a:moveTo>
                <a:lnTo>
                  <a:pt x="0" y="0"/>
                </a:lnTo>
                <a:lnTo>
                  <a:pt x="446531" y="3047"/>
                </a:lnTo>
                <a:lnTo>
                  <a:pt x="4450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971293" y="6804152"/>
            <a:ext cx="452755" cy="3175"/>
          </a:xfrm>
          <a:custGeom>
            <a:avLst/>
            <a:gdLst/>
            <a:ahLst/>
            <a:cxnLst/>
            <a:rect l="l" t="t" r="r" b="b"/>
            <a:pathLst>
              <a:path w="452754" h="3175">
                <a:moveTo>
                  <a:pt x="6095" y="0"/>
                </a:moveTo>
                <a:lnTo>
                  <a:pt x="452627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971288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452627" y="0"/>
                </a:moveTo>
                <a:lnTo>
                  <a:pt x="0" y="0"/>
                </a:lnTo>
                <a:lnTo>
                  <a:pt x="455675" y="7619"/>
                </a:lnTo>
                <a:lnTo>
                  <a:pt x="452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971288" y="6807201"/>
            <a:ext cx="455930" cy="7620"/>
          </a:xfrm>
          <a:custGeom>
            <a:avLst/>
            <a:gdLst/>
            <a:ahLst/>
            <a:cxnLst/>
            <a:rect l="l" t="t" r="r" b="b"/>
            <a:pathLst>
              <a:path w="455929" h="7620">
                <a:moveTo>
                  <a:pt x="0" y="0"/>
                </a:moveTo>
                <a:lnTo>
                  <a:pt x="4556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953000" y="6815581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0332725" y="6763010"/>
            <a:ext cx="216535" cy="62865"/>
          </a:xfrm>
          <a:custGeom>
            <a:avLst/>
            <a:gdLst/>
            <a:ahLst/>
            <a:cxnLst/>
            <a:rect l="l" t="t" r="r" b="b"/>
            <a:pathLst>
              <a:path w="216534" h="62865">
                <a:moveTo>
                  <a:pt x="32003" y="0"/>
                </a:moveTo>
                <a:lnTo>
                  <a:pt x="182879" y="62483"/>
                </a:lnTo>
                <a:lnTo>
                  <a:pt x="216407" y="0"/>
                </a:lnTo>
                <a:lnTo>
                  <a:pt x="32003" y="0"/>
                </a:lnTo>
                <a:close/>
              </a:path>
              <a:path w="216534" h="62865">
                <a:moveTo>
                  <a:pt x="0" y="62483"/>
                </a:moveTo>
                <a:lnTo>
                  <a:pt x="182879" y="62483"/>
                </a:lnTo>
                <a:lnTo>
                  <a:pt x="32003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10364728" y="6763010"/>
            <a:ext cx="184785" cy="62865"/>
          </a:xfrm>
          <a:custGeom>
            <a:avLst/>
            <a:gdLst/>
            <a:ahLst/>
            <a:cxnLst/>
            <a:rect l="l" t="t" r="r" b="b"/>
            <a:pathLst>
              <a:path w="184784" h="62865">
                <a:moveTo>
                  <a:pt x="184403" y="0"/>
                </a:moveTo>
                <a:lnTo>
                  <a:pt x="0" y="0"/>
                </a:lnTo>
                <a:lnTo>
                  <a:pt x="150875" y="62483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0332720" y="6763010"/>
            <a:ext cx="182881" cy="62865"/>
          </a:xfrm>
          <a:custGeom>
            <a:avLst/>
            <a:gdLst/>
            <a:ahLst/>
            <a:cxnLst/>
            <a:rect l="l" t="t" r="r" b="b"/>
            <a:pathLst>
              <a:path w="182879" h="62865">
                <a:moveTo>
                  <a:pt x="32003" y="0"/>
                </a:moveTo>
                <a:lnTo>
                  <a:pt x="182879" y="62483"/>
                </a:lnTo>
                <a:lnTo>
                  <a:pt x="0" y="62483"/>
                </a:lnTo>
                <a:lnTo>
                  <a:pt x="320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4953002" y="6823202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4953002" y="6816350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73963" y="0"/>
                </a:moveTo>
                <a:lnTo>
                  <a:pt x="0" y="0"/>
                </a:lnTo>
                <a:lnTo>
                  <a:pt x="481583" y="13715"/>
                </a:lnTo>
                <a:lnTo>
                  <a:pt x="473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4953002" y="6816350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0517123" y="683463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0" y="1523"/>
                </a:lnTo>
                <a:lnTo>
                  <a:pt x="7619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0517123" y="683463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619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0326622" y="6830822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7983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0332720" y="6825494"/>
            <a:ext cx="173990" cy="10795"/>
          </a:xfrm>
          <a:custGeom>
            <a:avLst/>
            <a:gdLst/>
            <a:ahLst/>
            <a:cxnLst/>
            <a:rect l="l" t="t" r="r" b="b"/>
            <a:pathLst>
              <a:path w="173990" h="10795">
                <a:moveTo>
                  <a:pt x="173735" y="0"/>
                </a:moveTo>
                <a:lnTo>
                  <a:pt x="0" y="0"/>
                </a:lnTo>
                <a:lnTo>
                  <a:pt x="173735" y="10667"/>
                </a:lnTo>
                <a:lnTo>
                  <a:pt x="1737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0326622" y="6825494"/>
            <a:ext cx="180340" cy="10795"/>
          </a:xfrm>
          <a:custGeom>
            <a:avLst/>
            <a:gdLst/>
            <a:ahLst/>
            <a:cxnLst/>
            <a:rect l="l" t="t" r="r" b="b"/>
            <a:pathLst>
              <a:path w="180340" h="10795">
                <a:moveTo>
                  <a:pt x="6095" y="0"/>
                </a:moveTo>
                <a:lnTo>
                  <a:pt x="179831" y="10667"/>
                </a:lnTo>
                <a:lnTo>
                  <a:pt x="0" y="1066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0277856" y="6836157"/>
            <a:ext cx="457200" cy="97791"/>
          </a:xfrm>
          <a:custGeom>
            <a:avLst/>
            <a:gdLst/>
            <a:ahLst/>
            <a:cxnLst/>
            <a:rect l="l" t="t" r="r" b="b"/>
            <a:pathLst>
              <a:path w="457200" h="97790">
                <a:moveTo>
                  <a:pt x="0" y="97535"/>
                </a:moveTo>
                <a:lnTo>
                  <a:pt x="457199" y="97535"/>
                </a:lnTo>
                <a:lnTo>
                  <a:pt x="48767" y="0"/>
                </a:lnTo>
                <a:lnTo>
                  <a:pt x="0" y="97535"/>
                </a:lnTo>
                <a:close/>
              </a:path>
              <a:path w="457200" h="97790">
                <a:moveTo>
                  <a:pt x="48767" y="0"/>
                </a:moveTo>
                <a:lnTo>
                  <a:pt x="457199" y="97535"/>
                </a:lnTo>
                <a:lnTo>
                  <a:pt x="246887" y="0"/>
                </a:lnTo>
                <a:lnTo>
                  <a:pt x="4876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0326622" y="6836157"/>
            <a:ext cx="408940" cy="97791"/>
          </a:xfrm>
          <a:custGeom>
            <a:avLst/>
            <a:gdLst/>
            <a:ahLst/>
            <a:cxnLst/>
            <a:rect l="l" t="t" r="r" b="b"/>
            <a:pathLst>
              <a:path w="408940" h="97790">
                <a:moveTo>
                  <a:pt x="198119" y="0"/>
                </a:moveTo>
                <a:lnTo>
                  <a:pt x="0" y="0"/>
                </a:lnTo>
                <a:lnTo>
                  <a:pt x="408431" y="97535"/>
                </a:lnTo>
                <a:lnTo>
                  <a:pt x="1981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0277856" y="6836157"/>
            <a:ext cx="457200" cy="97791"/>
          </a:xfrm>
          <a:custGeom>
            <a:avLst/>
            <a:gdLst/>
            <a:ahLst/>
            <a:cxnLst/>
            <a:rect l="l" t="t" r="r" b="b"/>
            <a:pathLst>
              <a:path w="457200" h="97790">
                <a:moveTo>
                  <a:pt x="48767" y="0"/>
                </a:moveTo>
                <a:lnTo>
                  <a:pt x="457199" y="97535"/>
                </a:lnTo>
                <a:lnTo>
                  <a:pt x="0" y="97535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0277856" y="693369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0274812" y="6937502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0277856" y="6933693"/>
            <a:ext cx="457200" cy="7620"/>
          </a:xfrm>
          <a:custGeom>
            <a:avLst/>
            <a:gdLst/>
            <a:ahLst/>
            <a:cxnLst/>
            <a:rect l="l" t="t" r="r" b="b"/>
            <a:pathLst>
              <a:path w="457200" h="7620">
                <a:moveTo>
                  <a:pt x="457199" y="0"/>
                </a:moveTo>
                <a:lnTo>
                  <a:pt x="0" y="0"/>
                </a:lnTo>
                <a:lnTo>
                  <a:pt x="457199" y="7619"/>
                </a:lnTo>
                <a:lnTo>
                  <a:pt x="4571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0274812" y="6933693"/>
            <a:ext cx="460375" cy="7620"/>
          </a:xfrm>
          <a:custGeom>
            <a:avLst/>
            <a:gdLst/>
            <a:ahLst/>
            <a:cxnLst/>
            <a:rect l="l" t="t" r="r" b="b"/>
            <a:pathLst>
              <a:path w="460375" h="7620">
                <a:moveTo>
                  <a:pt x="3047" y="0"/>
                </a:moveTo>
                <a:lnTo>
                  <a:pt x="460247" y="7619"/>
                </a:lnTo>
                <a:lnTo>
                  <a:pt x="0" y="7619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0259568" y="6955028"/>
            <a:ext cx="478789" cy="0"/>
          </a:xfrm>
          <a:custGeom>
            <a:avLst/>
            <a:gdLst/>
            <a:ahLst/>
            <a:cxnLst/>
            <a:rect l="l" t="t" r="r" b="b"/>
            <a:pathLst>
              <a:path w="478790">
                <a:moveTo>
                  <a:pt x="0" y="0"/>
                </a:moveTo>
                <a:lnTo>
                  <a:pt x="478535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0274806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463295" y="0"/>
                </a:moveTo>
                <a:lnTo>
                  <a:pt x="0" y="0"/>
                </a:lnTo>
                <a:lnTo>
                  <a:pt x="448055" y="27431"/>
                </a:lnTo>
                <a:lnTo>
                  <a:pt x="4632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0259568" y="6941313"/>
            <a:ext cx="463550" cy="27940"/>
          </a:xfrm>
          <a:custGeom>
            <a:avLst/>
            <a:gdLst/>
            <a:ahLst/>
            <a:cxnLst/>
            <a:rect l="l" t="t" r="r" b="b"/>
            <a:pathLst>
              <a:path w="463550" h="27940">
                <a:moveTo>
                  <a:pt x="15239" y="0"/>
                </a:moveTo>
                <a:lnTo>
                  <a:pt x="463295" y="27431"/>
                </a:lnTo>
                <a:lnTo>
                  <a:pt x="0" y="27431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0262616" y="69778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0262616" y="69778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0262621" y="6968746"/>
            <a:ext cx="460375" cy="9526"/>
          </a:xfrm>
          <a:custGeom>
            <a:avLst/>
            <a:gdLst/>
            <a:ahLst/>
            <a:cxnLst/>
            <a:rect l="l" t="t" r="r" b="b"/>
            <a:pathLst>
              <a:path w="460375" h="9525">
                <a:moveTo>
                  <a:pt x="460247" y="0"/>
                </a:moveTo>
                <a:lnTo>
                  <a:pt x="0" y="0"/>
                </a:lnTo>
                <a:lnTo>
                  <a:pt x="457199" y="9143"/>
                </a:lnTo>
                <a:lnTo>
                  <a:pt x="4602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0262616" y="6968746"/>
            <a:ext cx="457200" cy="9526"/>
          </a:xfrm>
          <a:custGeom>
            <a:avLst/>
            <a:gdLst/>
            <a:ahLst/>
            <a:cxnLst/>
            <a:rect l="l" t="t" r="r" b="b"/>
            <a:pathLst>
              <a:path w="457200" h="9525">
                <a:moveTo>
                  <a:pt x="0" y="0"/>
                </a:moveTo>
                <a:lnTo>
                  <a:pt x="457199" y="9143"/>
                </a:lnTo>
                <a:lnTo>
                  <a:pt x="0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0262621" y="6978586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0268712" y="6979411"/>
            <a:ext cx="449580" cy="6349"/>
          </a:xfrm>
          <a:custGeom>
            <a:avLst/>
            <a:gdLst/>
            <a:ahLst/>
            <a:cxnLst/>
            <a:rect l="l" t="t" r="r" b="b"/>
            <a:pathLst>
              <a:path w="449579" h="6350">
                <a:moveTo>
                  <a:pt x="449579" y="0"/>
                </a:moveTo>
                <a:lnTo>
                  <a:pt x="0" y="0"/>
                </a:lnTo>
                <a:lnTo>
                  <a:pt x="446531" y="6095"/>
                </a:lnTo>
                <a:lnTo>
                  <a:pt x="449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0268714" y="6979411"/>
            <a:ext cx="447041" cy="6349"/>
          </a:xfrm>
          <a:custGeom>
            <a:avLst/>
            <a:gdLst/>
            <a:ahLst/>
            <a:cxnLst/>
            <a:rect l="l" t="t" r="r" b="b"/>
            <a:pathLst>
              <a:path w="447040" h="6350">
                <a:moveTo>
                  <a:pt x="0" y="0"/>
                </a:moveTo>
                <a:lnTo>
                  <a:pt x="446531" y="6095"/>
                </a:lnTo>
                <a:lnTo>
                  <a:pt x="12191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0251947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0" y="6095"/>
                </a:moveTo>
                <a:lnTo>
                  <a:pt x="28955" y="6095"/>
                </a:lnTo>
                <a:lnTo>
                  <a:pt x="3047" y="0"/>
                </a:lnTo>
                <a:lnTo>
                  <a:pt x="0" y="6095"/>
                </a:lnTo>
                <a:close/>
              </a:path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16763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0254999" y="6979411"/>
            <a:ext cx="26035" cy="6349"/>
          </a:xfrm>
          <a:custGeom>
            <a:avLst/>
            <a:gdLst/>
            <a:ahLst/>
            <a:cxnLst/>
            <a:rect l="l" t="t" r="r" b="b"/>
            <a:pathLst>
              <a:path w="26034" h="6350">
                <a:moveTo>
                  <a:pt x="13715" y="0"/>
                </a:moveTo>
                <a:lnTo>
                  <a:pt x="0" y="0"/>
                </a:lnTo>
                <a:lnTo>
                  <a:pt x="25907" y="609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0251947" y="6979411"/>
            <a:ext cx="29209" cy="6349"/>
          </a:xfrm>
          <a:custGeom>
            <a:avLst/>
            <a:gdLst/>
            <a:ahLst/>
            <a:cxnLst/>
            <a:rect l="l" t="t" r="r" b="b"/>
            <a:pathLst>
              <a:path w="29209" h="6350">
                <a:moveTo>
                  <a:pt x="3047" y="0"/>
                </a:moveTo>
                <a:lnTo>
                  <a:pt x="28955" y="6095"/>
                </a:lnTo>
                <a:lnTo>
                  <a:pt x="0" y="6095"/>
                </a:lnTo>
                <a:lnTo>
                  <a:pt x="30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0280904" y="6993128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0280904" y="6985507"/>
            <a:ext cx="434340" cy="15240"/>
          </a:xfrm>
          <a:custGeom>
            <a:avLst/>
            <a:gdLst/>
            <a:ahLst/>
            <a:cxnLst/>
            <a:rect l="l" t="t" r="r" b="b"/>
            <a:pathLst>
              <a:path w="434340" h="15240">
                <a:moveTo>
                  <a:pt x="434339" y="0"/>
                </a:moveTo>
                <a:lnTo>
                  <a:pt x="0" y="0"/>
                </a:lnTo>
                <a:lnTo>
                  <a:pt x="426719" y="15239"/>
                </a:lnTo>
                <a:lnTo>
                  <a:pt x="4343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0280905" y="6985507"/>
            <a:ext cx="426720" cy="15240"/>
          </a:xfrm>
          <a:custGeom>
            <a:avLst/>
            <a:gdLst/>
            <a:ahLst/>
            <a:cxnLst/>
            <a:rect l="l" t="t" r="r" b="b"/>
            <a:pathLst>
              <a:path w="426720" h="15240">
                <a:moveTo>
                  <a:pt x="0" y="0"/>
                </a:moveTo>
                <a:lnTo>
                  <a:pt x="426719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0244330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0" y="15239"/>
                </a:moveTo>
                <a:lnTo>
                  <a:pt x="67055" y="15239"/>
                </a:lnTo>
                <a:lnTo>
                  <a:pt x="7619" y="0"/>
                </a:lnTo>
                <a:lnTo>
                  <a:pt x="0" y="15239"/>
                </a:lnTo>
                <a:close/>
              </a:path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36575" y="0"/>
                </a:lnTo>
                <a:lnTo>
                  <a:pt x="76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0251950" y="6985507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40">
                <a:moveTo>
                  <a:pt x="28955" y="0"/>
                </a:moveTo>
                <a:lnTo>
                  <a:pt x="0" y="0"/>
                </a:lnTo>
                <a:lnTo>
                  <a:pt x="59435" y="15239"/>
                </a:lnTo>
                <a:lnTo>
                  <a:pt x="289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0244330" y="6985507"/>
            <a:ext cx="67310" cy="15240"/>
          </a:xfrm>
          <a:custGeom>
            <a:avLst/>
            <a:gdLst/>
            <a:ahLst/>
            <a:cxnLst/>
            <a:rect l="l" t="t" r="r" b="b"/>
            <a:pathLst>
              <a:path w="67309" h="15240">
                <a:moveTo>
                  <a:pt x="7619" y="0"/>
                </a:moveTo>
                <a:lnTo>
                  <a:pt x="67055" y="15239"/>
                </a:lnTo>
                <a:lnTo>
                  <a:pt x="0" y="15239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0311387" y="7000749"/>
            <a:ext cx="396239" cy="90170"/>
          </a:xfrm>
          <a:custGeom>
            <a:avLst/>
            <a:gdLst/>
            <a:ahLst/>
            <a:cxnLst/>
            <a:rect l="l" t="t" r="r" b="b"/>
            <a:pathLst>
              <a:path w="396240" h="90170">
                <a:moveTo>
                  <a:pt x="0" y="0"/>
                </a:moveTo>
                <a:lnTo>
                  <a:pt x="350519" y="89915"/>
                </a:lnTo>
                <a:lnTo>
                  <a:pt x="396239" y="0"/>
                </a:lnTo>
                <a:lnTo>
                  <a:pt x="0" y="0"/>
                </a:lnTo>
                <a:close/>
              </a:path>
              <a:path w="396240" h="90170">
                <a:moveTo>
                  <a:pt x="0" y="0"/>
                </a:moveTo>
                <a:lnTo>
                  <a:pt x="179831" y="89915"/>
                </a:lnTo>
                <a:lnTo>
                  <a:pt x="350519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0311387" y="7000749"/>
            <a:ext cx="396239" cy="90170"/>
          </a:xfrm>
          <a:custGeom>
            <a:avLst/>
            <a:gdLst/>
            <a:ahLst/>
            <a:cxnLst/>
            <a:rect l="l" t="t" r="r" b="b"/>
            <a:pathLst>
              <a:path w="396240" h="90170">
                <a:moveTo>
                  <a:pt x="396239" y="0"/>
                </a:moveTo>
                <a:lnTo>
                  <a:pt x="0" y="0"/>
                </a:lnTo>
                <a:lnTo>
                  <a:pt x="350519" y="89915"/>
                </a:lnTo>
                <a:lnTo>
                  <a:pt x="396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0311383" y="7000749"/>
            <a:ext cx="350520" cy="90170"/>
          </a:xfrm>
          <a:custGeom>
            <a:avLst/>
            <a:gdLst/>
            <a:ahLst/>
            <a:cxnLst/>
            <a:rect l="l" t="t" r="r" b="b"/>
            <a:pathLst>
              <a:path w="350520" h="90170">
                <a:moveTo>
                  <a:pt x="0" y="0"/>
                </a:moveTo>
                <a:lnTo>
                  <a:pt x="350519" y="89915"/>
                </a:lnTo>
                <a:lnTo>
                  <a:pt x="179831" y="899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0198610" y="7000749"/>
            <a:ext cx="292735" cy="90170"/>
          </a:xfrm>
          <a:custGeom>
            <a:avLst/>
            <a:gdLst/>
            <a:ahLst/>
            <a:cxnLst/>
            <a:rect l="l" t="t" r="r" b="b"/>
            <a:pathLst>
              <a:path w="292734" h="90170">
                <a:moveTo>
                  <a:pt x="0" y="89915"/>
                </a:moveTo>
                <a:lnTo>
                  <a:pt x="292607" y="89915"/>
                </a:lnTo>
                <a:lnTo>
                  <a:pt x="45719" y="0"/>
                </a:lnTo>
                <a:lnTo>
                  <a:pt x="0" y="89915"/>
                </a:lnTo>
                <a:close/>
              </a:path>
              <a:path w="292734" h="90170">
                <a:moveTo>
                  <a:pt x="45719" y="0"/>
                </a:moveTo>
                <a:lnTo>
                  <a:pt x="292607" y="89915"/>
                </a:lnTo>
                <a:lnTo>
                  <a:pt x="112775" y="0"/>
                </a:lnTo>
                <a:lnTo>
                  <a:pt x="4571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0244332" y="7000749"/>
            <a:ext cx="247015" cy="90170"/>
          </a:xfrm>
          <a:custGeom>
            <a:avLst/>
            <a:gdLst/>
            <a:ahLst/>
            <a:cxnLst/>
            <a:rect l="l" t="t" r="r" b="b"/>
            <a:pathLst>
              <a:path w="247015" h="90170">
                <a:moveTo>
                  <a:pt x="67055" y="0"/>
                </a:moveTo>
                <a:lnTo>
                  <a:pt x="0" y="0"/>
                </a:lnTo>
                <a:lnTo>
                  <a:pt x="246887" y="89915"/>
                </a:lnTo>
                <a:lnTo>
                  <a:pt x="670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0198610" y="7000749"/>
            <a:ext cx="292735" cy="90170"/>
          </a:xfrm>
          <a:custGeom>
            <a:avLst/>
            <a:gdLst/>
            <a:ahLst/>
            <a:cxnLst/>
            <a:rect l="l" t="t" r="r" b="b"/>
            <a:pathLst>
              <a:path w="292734" h="90170">
                <a:moveTo>
                  <a:pt x="45719" y="0"/>
                </a:moveTo>
                <a:lnTo>
                  <a:pt x="292607" y="89915"/>
                </a:lnTo>
                <a:lnTo>
                  <a:pt x="0" y="89915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0197083" y="7092950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0491221" y="7090664"/>
            <a:ext cx="170815" cy="5080"/>
          </a:xfrm>
          <a:custGeom>
            <a:avLst/>
            <a:gdLst/>
            <a:ahLst/>
            <a:cxnLst/>
            <a:rect l="l" t="t" r="r" b="b"/>
            <a:pathLst>
              <a:path w="170815" h="5079">
                <a:moveTo>
                  <a:pt x="170687" y="0"/>
                </a:moveTo>
                <a:lnTo>
                  <a:pt x="0" y="0"/>
                </a:lnTo>
                <a:lnTo>
                  <a:pt x="169163" y="45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0491221" y="7090664"/>
            <a:ext cx="169545" cy="5080"/>
          </a:xfrm>
          <a:custGeom>
            <a:avLst/>
            <a:gdLst/>
            <a:ahLst/>
            <a:cxnLst/>
            <a:rect l="l" t="t" r="r" b="b"/>
            <a:pathLst>
              <a:path w="169545" h="5079">
                <a:moveTo>
                  <a:pt x="0" y="0"/>
                </a:moveTo>
                <a:lnTo>
                  <a:pt x="169163" y="4571"/>
                </a:lnTo>
                <a:lnTo>
                  <a:pt x="9143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0198609" y="7090664"/>
            <a:ext cx="302260" cy="5080"/>
          </a:xfrm>
          <a:custGeom>
            <a:avLst/>
            <a:gdLst/>
            <a:ahLst/>
            <a:cxnLst/>
            <a:rect l="l" t="t" r="r" b="b"/>
            <a:pathLst>
              <a:path w="302259" h="5079">
                <a:moveTo>
                  <a:pt x="292607" y="0"/>
                </a:moveTo>
                <a:lnTo>
                  <a:pt x="0" y="0"/>
                </a:lnTo>
                <a:lnTo>
                  <a:pt x="301751" y="4571"/>
                </a:lnTo>
                <a:lnTo>
                  <a:pt x="2926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0197083" y="7090664"/>
            <a:ext cx="303530" cy="5080"/>
          </a:xfrm>
          <a:custGeom>
            <a:avLst/>
            <a:gdLst/>
            <a:ahLst/>
            <a:cxnLst/>
            <a:rect l="l" t="t" r="r" b="b"/>
            <a:pathLst>
              <a:path w="303529" h="5079">
                <a:moveTo>
                  <a:pt x="1523" y="0"/>
                </a:moveTo>
                <a:lnTo>
                  <a:pt x="303275" y="4571"/>
                </a:lnTo>
                <a:lnTo>
                  <a:pt x="0" y="4571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0195559" y="7095997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0190993" y="7100570"/>
            <a:ext cx="467995" cy="0"/>
          </a:xfrm>
          <a:custGeom>
            <a:avLst/>
            <a:gdLst/>
            <a:ahLst/>
            <a:cxnLst/>
            <a:rect l="l" t="t" r="r" b="b"/>
            <a:pathLst>
              <a:path w="467995">
                <a:moveTo>
                  <a:pt x="0" y="0"/>
                </a:moveTo>
                <a:lnTo>
                  <a:pt x="467867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0503407" y="7096760"/>
            <a:ext cx="155576" cy="7620"/>
          </a:xfrm>
          <a:custGeom>
            <a:avLst/>
            <a:gdLst/>
            <a:ahLst/>
            <a:cxnLst/>
            <a:rect l="l" t="t" r="r" b="b"/>
            <a:pathLst>
              <a:path w="155575" h="7620">
                <a:moveTo>
                  <a:pt x="155447" y="0"/>
                </a:moveTo>
                <a:lnTo>
                  <a:pt x="0" y="0"/>
                </a:lnTo>
                <a:lnTo>
                  <a:pt x="152399" y="7619"/>
                </a:lnTo>
                <a:lnTo>
                  <a:pt x="1554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0503407" y="7096760"/>
            <a:ext cx="152400" cy="7620"/>
          </a:xfrm>
          <a:custGeom>
            <a:avLst/>
            <a:gdLst/>
            <a:ahLst/>
            <a:cxnLst/>
            <a:rect l="l" t="t" r="r" b="b"/>
            <a:pathLst>
              <a:path w="152400" h="7620">
                <a:moveTo>
                  <a:pt x="0" y="0"/>
                </a:moveTo>
                <a:lnTo>
                  <a:pt x="152399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0195564" y="7096760"/>
            <a:ext cx="325119" cy="7620"/>
          </a:xfrm>
          <a:custGeom>
            <a:avLst/>
            <a:gdLst/>
            <a:ahLst/>
            <a:cxnLst/>
            <a:rect l="l" t="t" r="r" b="b"/>
            <a:pathLst>
              <a:path w="325120" h="7620">
                <a:moveTo>
                  <a:pt x="307847" y="0"/>
                </a:moveTo>
                <a:lnTo>
                  <a:pt x="0" y="0"/>
                </a:lnTo>
                <a:lnTo>
                  <a:pt x="324611" y="7619"/>
                </a:lnTo>
                <a:lnTo>
                  <a:pt x="3078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0190991" y="7096760"/>
            <a:ext cx="329565" cy="7620"/>
          </a:xfrm>
          <a:custGeom>
            <a:avLst/>
            <a:gdLst/>
            <a:ahLst/>
            <a:cxnLst/>
            <a:rect l="l" t="t" r="r" b="b"/>
            <a:pathLst>
              <a:path w="329565" h="7620">
                <a:moveTo>
                  <a:pt x="4571" y="0"/>
                </a:moveTo>
                <a:lnTo>
                  <a:pt x="329183" y="7619"/>
                </a:lnTo>
                <a:lnTo>
                  <a:pt x="0" y="7619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0190988" y="7105142"/>
            <a:ext cx="464820" cy="0"/>
          </a:xfrm>
          <a:custGeom>
            <a:avLst/>
            <a:gdLst/>
            <a:ahLst/>
            <a:cxnLst/>
            <a:rect l="l" t="t" r="r" b="b"/>
            <a:pathLst>
              <a:path w="464820">
                <a:moveTo>
                  <a:pt x="0" y="0"/>
                </a:moveTo>
                <a:lnTo>
                  <a:pt x="4648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0520171" y="7104380"/>
            <a:ext cx="135891" cy="1905"/>
          </a:xfrm>
          <a:custGeom>
            <a:avLst/>
            <a:gdLst/>
            <a:ahLst/>
            <a:cxnLst/>
            <a:rect l="l" t="t" r="r" b="b"/>
            <a:pathLst>
              <a:path w="135890" h="1904">
                <a:moveTo>
                  <a:pt x="135635" y="0"/>
                </a:moveTo>
                <a:lnTo>
                  <a:pt x="0" y="0"/>
                </a:lnTo>
                <a:lnTo>
                  <a:pt x="134111" y="1523"/>
                </a:lnTo>
                <a:lnTo>
                  <a:pt x="1356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10520171" y="7104380"/>
            <a:ext cx="134620" cy="1905"/>
          </a:xfrm>
          <a:custGeom>
            <a:avLst/>
            <a:gdLst/>
            <a:ahLst/>
            <a:cxnLst/>
            <a:rect l="l" t="t" r="r" b="b"/>
            <a:pathLst>
              <a:path w="134620" h="1904">
                <a:moveTo>
                  <a:pt x="0" y="0"/>
                </a:moveTo>
                <a:lnTo>
                  <a:pt x="134111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10194036" y="7109714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0194036" y="7105905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329183" y="0"/>
                </a:moveTo>
                <a:lnTo>
                  <a:pt x="0" y="0"/>
                </a:lnTo>
                <a:lnTo>
                  <a:pt x="344423" y="7619"/>
                </a:lnTo>
                <a:lnTo>
                  <a:pt x="3291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10194036" y="7105905"/>
            <a:ext cx="344804" cy="7620"/>
          </a:xfrm>
          <a:custGeom>
            <a:avLst/>
            <a:gdLst/>
            <a:ahLst/>
            <a:cxnLst/>
            <a:rect l="l" t="t" r="r" b="b"/>
            <a:pathLst>
              <a:path w="344804" h="7620">
                <a:moveTo>
                  <a:pt x="0" y="0"/>
                </a:moveTo>
                <a:lnTo>
                  <a:pt x="344423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4953005" y="6830059"/>
            <a:ext cx="634365" cy="312419"/>
          </a:xfrm>
          <a:custGeom>
            <a:avLst/>
            <a:gdLst/>
            <a:ahLst/>
            <a:cxnLst/>
            <a:rect l="l" t="t" r="r" b="b"/>
            <a:pathLst>
              <a:path w="634364" h="312420">
                <a:moveTo>
                  <a:pt x="0" y="0"/>
                </a:moveTo>
                <a:lnTo>
                  <a:pt x="152399" y="312419"/>
                </a:lnTo>
                <a:lnTo>
                  <a:pt x="633983" y="312419"/>
                </a:lnTo>
                <a:lnTo>
                  <a:pt x="0" y="0"/>
                </a:lnTo>
                <a:close/>
              </a:path>
              <a:path w="634364" h="312420">
                <a:moveTo>
                  <a:pt x="0" y="0"/>
                </a:moveTo>
                <a:lnTo>
                  <a:pt x="633983" y="312419"/>
                </a:lnTo>
                <a:lnTo>
                  <a:pt x="481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4953005" y="6830059"/>
            <a:ext cx="634365" cy="312419"/>
          </a:xfrm>
          <a:custGeom>
            <a:avLst/>
            <a:gdLst/>
            <a:ahLst/>
            <a:cxnLst/>
            <a:rect l="l" t="t" r="r" b="b"/>
            <a:pathLst>
              <a:path w="634364" h="312420">
                <a:moveTo>
                  <a:pt x="481583" y="0"/>
                </a:moveTo>
                <a:lnTo>
                  <a:pt x="0" y="0"/>
                </a:lnTo>
                <a:lnTo>
                  <a:pt x="633983" y="312419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4953005" y="6830059"/>
            <a:ext cx="634365" cy="312419"/>
          </a:xfrm>
          <a:custGeom>
            <a:avLst/>
            <a:gdLst/>
            <a:ahLst/>
            <a:cxnLst/>
            <a:rect l="l" t="t" r="r" b="b"/>
            <a:pathLst>
              <a:path w="634364" h="312420">
                <a:moveTo>
                  <a:pt x="0" y="0"/>
                </a:moveTo>
                <a:lnTo>
                  <a:pt x="633983" y="312419"/>
                </a:lnTo>
                <a:lnTo>
                  <a:pt x="152399" y="3124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10523225" y="7105905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0" y="0"/>
                </a:moveTo>
                <a:lnTo>
                  <a:pt x="111251" y="39623"/>
                </a:lnTo>
                <a:lnTo>
                  <a:pt x="131063" y="0"/>
                </a:lnTo>
                <a:lnTo>
                  <a:pt x="0" y="0"/>
                </a:lnTo>
                <a:close/>
              </a:path>
              <a:path w="131445" h="40004">
                <a:moveTo>
                  <a:pt x="0" y="0"/>
                </a:moveTo>
                <a:lnTo>
                  <a:pt x="80771" y="39623"/>
                </a:lnTo>
                <a:lnTo>
                  <a:pt x="111251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0523225" y="7105905"/>
            <a:ext cx="131445" cy="40004"/>
          </a:xfrm>
          <a:custGeom>
            <a:avLst/>
            <a:gdLst/>
            <a:ahLst/>
            <a:cxnLst/>
            <a:rect l="l" t="t" r="r" b="b"/>
            <a:pathLst>
              <a:path w="131445" h="40004">
                <a:moveTo>
                  <a:pt x="131063" y="0"/>
                </a:moveTo>
                <a:lnTo>
                  <a:pt x="0" y="0"/>
                </a:lnTo>
                <a:lnTo>
                  <a:pt x="111251" y="39623"/>
                </a:lnTo>
                <a:lnTo>
                  <a:pt x="1310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10523220" y="7105905"/>
            <a:ext cx="111760" cy="40004"/>
          </a:xfrm>
          <a:custGeom>
            <a:avLst/>
            <a:gdLst/>
            <a:ahLst/>
            <a:cxnLst/>
            <a:rect l="l" t="t" r="r" b="b"/>
            <a:pathLst>
              <a:path w="111759" h="40004">
                <a:moveTo>
                  <a:pt x="0" y="0"/>
                </a:moveTo>
                <a:lnTo>
                  <a:pt x="111251" y="39623"/>
                </a:lnTo>
                <a:lnTo>
                  <a:pt x="80771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0194040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57911" y="32003"/>
                </a:lnTo>
                <a:lnTo>
                  <a:pt x="409955" y="32003"/>
                </a:lnTo>
                <a:lnTo>
                  <a:pt x="0" y="0"/>
                </a:lnTo>
                <a:close/>
              </a:path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3444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0194040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344423" y="0"/>
                </a:moveTo>
                <a:lnTo>
                  <a:pt x="0" y="0"/>
                </a:lnTo>
                <a:lnTo>
                  <a:pt x="409955" y="32003"/>
                </a:lnTo>
                <a:lnTo>
                  <a:pt x="3444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10194040" y="7113524"/>
            <a:ext cx="410209" cy="32384"/>
          </a:xfrm>
          <a:custGeom>
            <a:avLst/>
            <a:gdLst/>
            <a:ahLst/>
            <a:cxnLst/>
            <a:rect l="l" t="t" r="r" b="b"/>
            <a:pathLst>
              <a:path w="410209" h="32384">
                <a:moveTo>
                  <a:pt x="0" y="0"/>
                </a:moveTo>
                <a:lnTo>
                  <a:pt x="409955" y="32003"/>
                </a:lnTo>
                <a:lnTo>
                  <a:pt x="57911" y="320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10617707" y="7153147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10617707" y="7153147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10603991" y="7145529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79" h="7620">
                <a:moveTo>
                  <a:pt x="0" y="0"/>
                </a:moveTo>
                <a:lnTo>
                  <a:pt x="27431" y="7619"/>
                </a:lnTo>
                <a:lnTo>
                  <a:pt x="30479" y="0"/>
                </a:lnTo>
                <a:lnTo>
                  <a:pt x="0" y="0"/>
                </a:lnTo>
                <a:close/>
              </a:path>
              <a:path w="30479" h="7620">
                <a:moveTo>
                  <a:pt x="0" y="0"/>
                </a:moveTo>
                <a:lnTo>
                  <a:pt x="13715" y="7619"/>
                </a:lnTo>
                <a:lnTo>
                  <a:pt x="27431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10603991" y="7145529"/>
            <a:ext cx="30480" cy="7620"/>
          </a:xfrm>
          <a:custGeom>
            <a:avLst/>
            <a:gdLst/>
            <a:ahLst/>
            <a:cxnLst/>
            <a:rect l="l" t="t" r="r" b="b"/>
            <a:pathLst>
              <a:path w="30479" h="7620">
                <a:moveTo>
                  <a:pt x="30479" y="0"/>
                </a:moveTo>
                <a:lnTo>
                  <a:pt x="0" y="0"/>
                </a:lnTo>
                <a:lnTo>
                  <a:pt x="27431" y="7619"/>
                </a:lnTo>
                <a:lnTo>
                  <a:pt x="304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10603992" y="7145529"/>
            <a:ext cx="27940" cy="7620"/>
          </a:xfrm>
          <a:custGeom>
            <a:avLst/>
            <a:gdLst/>
            <a:ahLst/>
            <a:cxnLst/>
            <a:rect l="l" t="t" r="r" b="b"/>
            <a:pathLst>
              <a:path w="27940" h="7620">
                <a:moveTo>
                  <a:pt x="0" y="0"/>
                </a:moveTo>
                <a:lnTo>
                  <a:pt x="27431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10251947" y="7149338"/>
            <a:ext cx="365760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10251947" y="7145529"/>
            <a:ext cx="365760" cy="7620"/>
          </a:xfrm>
          <a:custGeom>
            <a:avLst/>
            <a:gdLst/>
            <a:ahLst/>
            <a:cxnLst/>
            <a:rect l="l" t="t" r="r" b="b"/>
            <a:pathLst>
              <a:path w="365759" h="7620">
                <a:moveTo>
                  <a:pt x="352043" y="0"/>
                </a:moveTo>
                <a:lnTo>
                  <a:pt x="0" y="0"/>
                </a:lnTo>
                <a:lnTo>
                  <a:pt x="365759" y="7619"/>
                </a:lnTo>
                <a:lnTo>
                  <a:pt x="3520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10251947" y="7145529"/>
            <a:ext cx="365760" cy="7620"/>
          </a:xfrm>
          <a:custGeom>
            <a:avLst/>
            <a:gdLst/>
            <a:ahLst/>
            <a:cxnLst/>
            <a:rect l="l" t="t" r="r" b="b"/>
            <a:pathLst>
              <a:path w="365759" h="7620">
                <a:moveTo>
                  <a:pt x="0" y="0"/>
                </a:moveTo>
                <a:lnTo>
                  <a:pt x="365759" y="7619"/>
                </a:lnTo>
                <a:lnTo>
                  <a:pt x="12191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10264140" y="7153910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81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105400" y="7149338"/>
            <a:ext cx="481965" cy="0"/>
          </a:xfrm>
          <a:custGeom>
            <a:avLst/>
            <a:gdLst/>
            <a:ahLst/>
            <a:cxnLst/>
            <a:rect l="l" t="t" r="r" b="b"/>
            <a:pathLst>
              <a:path w="481964">
                <a:moveTo>
                  <a:pt x="0" y="0"/>
                </a:moveTo>
                <a:lnTo>
                  <a:pt x="481583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105400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481583" y="0"/>
                </a:moveTo>
                <a:lnTo>
                  <a:pt x="0" y="0"/>
                </a:lnTo>
                <a:lnTo>
                  <a:pt x="481583" y="13715"/>
                </a:lnTo>
                <a:lnTo>
                  <a:pt x="481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105400" y="7142486"/>
            <a:ext cx="481965" cy="13969"/>
          </a:xfrm>
          <a:custGeom>
            <a:avLst/>
            <a:gdLst/>
            <a:ahLst/>
            <a:cxnLst/>
            <a:rect l="l" t="t" r="r" b="b"/>
            <a:pathLst>
              <a:path w="481964" h="13970">
                <a:moveTo>
                  <a:pt x="0" y="0"/>
                </a:moveTo>
                <a:lnTo>
                  <a:pt x="481583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10268711" y="7159244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>
                <a:moveTo>
                  <a:pt x="0" y="0"/>
                </a:moveTo>
                <a:lnTo>
                  <a:pt x="3535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0268711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353567" y="0"/>
                </a:moveTo>
                <a:lnTo>
                  <a:pt x="0" y="0"/>
                </a:lnTo>
                <a:lnTo>
                  <a:pt x="353567" y="9143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0268711" y="7154671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0" y="0"/>
                </a:moveTo>
                <a:lnTo>
                  <a:pt x="353567" y="9143"/>
                </a:lnTo>
                <a:lnTo>
                  <a:pt x="15239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10303766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1523"/>
                </a:lnTo>
                <a:lnTo>
                  <a:pt x="4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10303766" y="7174484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0"/>
                </a:moveTo>
                <a:lnTo>
                  <a:pt x="4571" y="0"/>
                </a:lnTo>
                <a:lnTo>
                  <a:pt x="4571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10283954" y="7169150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375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10283954" y="7163822"/>
            <a:ext cx="341630" cy="10795"/>
          </a:xfrm>
          <a:custGeom>
            <a:avLst/>
            <a:gdLst/>
            <a:ahLst/>
            <a:cxnLst/>
            <a:rect l="l" t="t" r="r" b="b"/>
            <a:pathLst>
              <a:path w="341629" h="10795">
                <a:moveTo>
                  <a:pt x="341375" y="0"/>
                </a:moveTo>
                <a:lnTo>
                  <a:pt x="0" y="0"/>
                </a:lnTo>
                <a:lnTo>
                  <a:pt x="336803" y="10667"/>
                </a:lnTo>
                <a:lnTo>
                  <a:pt x="3413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10283952" y="7163822"/>
            <a:ext cx="337185" cy="10795"/>
          </a:xfrm>
          <a:custGeom>
            <a:avLst/>
            <a:gdLst/>
            <a:ahLst/>
            <a:cxnLst/>
            <a:rect l="l" t="t" r="r" b="b"/>
            <a:pathLst>
              <a:path w="337184" h="10795">
                <a:moveTo>
                  <a:pt x="0" y="0"/>
                </a:moveTo>
                <a:lnTo>
                  <a:pt x="336803" y="10667"/>
                </a:lnTo>
                <a:lnTo>
                  <a:pt x="1981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10319004" y="7179818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0" y="0"/>
                </a:moveTo>
                <a:lnTo>
                  <a:pt x="30175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10319004" y="7174489"/>
            <a:ext cx="302260" cy="10795"/>
          </a:xfrm>
          <a:custGeom>
            <a:avLst/>
            <a:gdLst/>
            <a:ahLst/>
            <a:cxnLst/>
            <a:rect l="l" t="t" r="r" b="b"/>
            <a:pathLst>
              <a:path w="302259" h="10795">
                <a:moveTo>
                  <a:pt x="301751" y="0"/>
                </a:moveTo>
                <a:lnTo>
                  <a:pt x="0" y="0"/>
                </a:lnTo>
                <a:lnTo>
                  <a:pt x="295655" y="1066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0319007" y="7174489"/>
            <a:ext cx="295910" cy="10795"/>
          </a:xfrm>
          <a:custGeom>
            <a:avLst/>
            <a:gdLst/>
            <a:ahLst/>
            <a:cxnLst/>
            <a:rect l="l" t="t" r="r" b="b"/>
            <a:pathLst>
              <a:path w="295909" h="10795">
                <a:moveTo>
                  <a:pt x="0" y="0"/>
                </a:moveTo>
                <a:lnTo>
                  <a:pt x="295655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111501" y="7156201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0" y="0"/>
                </a:moveTo>
                <a:lnTo>
                  <a:pt x="358139" y="56387"/>
                </a:lnTo>
                <a:lnTo>
                  <a:pt x="475487" y="0"/>
                </a:lnTo>
                <a:lnTo>
                  <a:pt x="0" y="0"/>
                </a:lnTo>
                <a:close/>
              </a:path>
              <a:path w="475614" h="56515">
                <a:moveTo>
                  <a:pt x="0" y="0"/>
                </a:moveTo>
                <a:lnTo>
                  <a:pt x="27431" y="56387"/>
                </a:lnTo>
                <a:lnTo>
                  <a:pt x="358139" y="563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111501" y="7156201"/>
            <a:ext cx="475615" cy="56515"/>
          </a:xfrm>
          <a:custGeom>
            <a:avLst/>
            <a:gdLst/>
            <a:ahLst/>
            <a:cxnLst/>
            <a:rect l="l" t="t" r="r" b="b"/>
            <a:pathLst>
              <a:path w="475614" h="56515">
                <a:moveTo>
                  <a:pt x="475487" y="0"/>
                </a:moveTo>
                <a:lnTo>
                  <a:pt x="0" y="0"/>
                </a:lnTo>
                <a:lnTo>
                  <a:pt x="358139" y="56387"/>
                </a:lnTo>
                <a:lnTo>
                  <a:pt x="4754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111497" y="7156201"/>
            <a:ext cx="358140" cy="56515"/>
          </a:xfrm>
          <a:custGeom>
            <a:avLst/>
            <a:gdLst/>
            <a:ahLst/>
            <a:cxnLst/>
            <a:rect l="l" t="t" r="r" b="b"/>
            <a:pathLst>
              <a:path w="358139" h="56515">
                <a:moveTo>
                  <a:pt x="0" y="0"/>
                </a:moveTo>
                <a:lnTo>
                  <a:pt x="358139" y="56387"/>
                </a:lnTo>
                <a:lnTo>
                  <a:pt x="27431" y="563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138933" y="7211948"/>
            <a:ext cx="325119" cy="31750"/>
          </a:xfrm>
          <a:custGeom>
            <a:avLst/>
            <a:gdLst/>
            <a:ahLst/>
            <a:cxnLst/>
            <a:rect l="l" t="t" r="r" b="b"/>
            <a:pathLst>
              <a:path w="325120" h="31750">
                <a:moveTo>
                  <a:pt x="0" y="31749"/>
                </a:moveTo>
                <a:lnTo>
                  <a:pt x="324611" y="31749"/>
                </a:lnTo>
                <a:lnTo>
                  <a:pt x="324611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138928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313943" y="0"/>
                </a:moveTo>
                <a:lnTo>
                  <a:pt x="0" y="0"/>
                </a:lnTo>
                <a:lnTo>
                  <a:pt x="313943" y="10667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138928" y="7212588"/>
            <a:ext cx="314325" cy="10795"/>
          </a:xfrm>
          <a:custGeom>
            <a:avLst/>
            <a:gdLst/>
            <a:ahLst/>
            <a:cxnLst/>
            <a:rect l="l" t="t" r="r" b="b"/>
            <a:pathLst>
              <a:path w="314325" h="10795">
                <a:moveTo>
                  <a:pt x="0" y="0"/>
                </a:moveTo>
                <a:lnTo>
                  <a:pt x="313943" y="10667"/>
                </a:lnTo>
                <a:lnTo>
                  <a:pt x="6095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145025" y="7222619"/>
            <a:ext cx="318770" cy="7620"/>
          </a:xfrm>
          <a:custGeom>
            <a:avLst/>
            <a:gdLst/>
            <a:ahLst/>
            <a:cxnLst/>
            <a:rect l="l" t="t" r="r" b="b"/>
            <a:pathLst>
              <a:path w="318770" h="7620">
                <a:moveTo>
                  <a:pt x="0" y="7365"/>
                </a:moveTo>
                <a:lnTo>
                  <a:pt x="318515" y="7365"/>
                </a:lnTo>
                <a:lnTo>
                  <a:pt x="318515" y="0"/>
                </a:lnTo>
                <a:lnTo>
                  <a:pt x="0" y="0"/>
                </a:lnTo>
                <a:lnTo>
                  <a:pt x="0" y="736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145025" y="7223253"/>
            <a:ext cx="318770" cy="6349"/>
          </a:xfrm>
          <a:custGeom>
            <a:avLst/>
            <a:gdLst/>
            <a:ahLst/>
            <a:cxnLst/>
            <a:rect l="l" t="t" r="r" b="b"/>
            <a:pathLst>
              <a:path w="318770" h="6350">
                <a:moveTo>
                  <a:pt x="315467" y="0"/>
                </a:moveTo>
                <a:lnTo>
                  <a:pt x="0" y="0"/>
                </a:lnTo>
                <a:lnTo>
                  <a:pt x="318515" y="6095"/>
                </a:lnTo>
                <a:lnTo>
                  <a:pt x="3154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145025" y="7223253"/>
            <a:ext cx="318770" cy="6349"/>
          </a:xfrm>
          <a:custGeom>
            <a:avLst/>
            <a:gdLst/>
            <a:ahLst/>
            <a:cxnLst/>
            <a:rect l="l" t="t" r="r" b="b"/>
            <a:pathLst>
              <a:path w="318770" h="6350">
                <a:moveTo>
                  <a:pt x="0" y="0"/>
                </a:moveTo>
                <a:lnTo>
                  <a:pt x="318515" y="6095"/>
                </a:lnTo>
                <a:lnTo>
                  <a:pt x="1523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146548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316991" y="0"/>
                </a:moveTo>
                <a:lnTo>
                  <a:pt x="0" y="0"/>
                </a:lnTo>
                <a:lnTo>
                  <a:pt x="316991" y="13715"/>
                </a:lnTo>
                <a:lnTo>
                  <a:pt x="3169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146548" y="7229354"/>
            <a:ext cx="317500" cy="13969"/>
          </a:xfrm>
          <a:custGeom>
            <a:avLst/>
            <a:gdLst/>
            <a:ahLst/>
            <a:cxnLst/>
            <a:rect l="l" t="t" r="r" b="b"/>
            <a:pathLst>
              <a:path w="317500" h="13970">
                <a:moveTo>
                  <a:pt x="0" y="0"/>
                </a:moveTo>
                <a:lnTo>
                  <a:pt x="316991" y="13715"/>
                </a:lnTo>
                <a:lnTo>
                  <a:pt x="6095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152645" y="7243063"/>
            <a:ext cx="311150" cy="114300"/>
          </a:xfrm>
          <a:custGeom>
            <a:avLst/>
            <a:gdLst/>
            <a:ahLst/>
            <a:cxnLst/>
            <a:rect l="l" t="t" r="r" b="b"/>
            <a:pathLst>
              <a:path w="311150" h="114300">
                <a:moveTo>
                  <a:pt x="0" y="0"/>
                </a:moveTo>
                <a:lnTo>
                  <a:pt x="70103" y="114299"/>
                </a:lnTo>
                <a:lnTo>
                  <a:pt x="310895" y="0"/>
                </a:lnTo>
                <a:lnTo>
                  <a:pt x="0" y="0"/>
                </a:lnTo>
                <a:close/>
              </a:path>
              <a:path w="311150" h="114300">
                <a:moveTo>
                  <a:pt x="0" y="0"/>
                </a:moveTo>
                <a:lnTo>
                  <a:pt x="56387" y="114299"/>
                </a:lnTo>
                <a:lnTo>
                  <a:pt x="70103" y="1142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152645" y="7243063"/>
            <a:ext cx="311150" cy="114300"/>
          </a:xfrm>
          <a:custGeom>
            <a:avLst/>
            <a:gdLst/>
            <a:ahLst/>
            <a:cxnLst/>
            <a:rect l="l" t="t" r="r" b="b"/>
            <a:pathLst>
              <a:path w="311150" h="114300">
                <a:moveTo>
                  <a:pt x="310895" y="0"/>
                </a:moveTo>
                <a:lnTo>
                  <a:pt x="0" y="0"/>
                </a:lnTo>
                <a:lnTo>
                  <a:pt x="70103" y="114299"/>
                </a:lnTo>
                <a:lnTo>
                  <a:pt x="3108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152644" y="7243063"/>
            <a:ext cx="70485" cy="114300"/>
          </a:xfrm>
          <a:custGeom>
            <a:avLst/>
            <a:gdLst/>
            <a:ahLst/>
            <a:cxnLst/>
            <a:rect l="l" t="t" r="r" b="b"/>
            <a:pathLst>
              <a:path w="70485" h="114300">
                <a:moveTo>
                  <a:pt x="0" y="0"/>
                </a:moveTo>
                <a:lnTo>
                  <a:pt x="70103" y="114299"/>
                </a:lnTo>
                <a:lnTo>
                  <a:pt x="56387" y="1142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0204709" y="7185158"/>
            <a:ext cx="410209" cy="190499"/>
          </a:xfrm>
          <a:custGeom>
            <a:avLst/>
            <a:gdLst/>
            <a:ahLst/>
            <a:cxnLst/>
            <a:rect l="l" t="t" r="r" b="b"/>
            <a:pathLst>
              <a:path w="410209" h="190500">
                <a:moveTo>
                  <a:pt x="105155" y="0"/>
                </a:moveTo>
                <a:lnTo>
                  <a:pt x="313943" y="190499"/>
                </a:lnTo>
                <a:lnTo>
                  <a:pt x="409955" y="0"/>
                </a:lnTo>
                <a:lnTo>
                  <a:pt x="105155" y="0"/>
                </a:lnTo>
                <a:close/>
              </a:path>
              <a:path w="410209" h="190500">
                <a:moveTo>
                  <a:pt x="0" y="190499"/>
                </a:moveTo>
                <a:lnTo>
                  <a:pt x="313943" y="190499"/>
                </a:lnTo>
                <a:lnTo>
                  <a:pt x="105155" y="0"/>
                </a:lnTo>
                <a:lnTo>
                  <a:pt x="0" y="190499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10309860" y="7185158"/>
            <a:ext cx="304800" cy="190499"/>
          </a:xfrm>
          <a:custGeom>
            <a:avLst/>
            <a:gdLst/>
            <a:ahLst/>
            <a:cxnLst/>
            <a:rect l="l" t="t" r="r" b="b"/>
            <a:pathLst>
              <a:path w="304800" h="190500">
                <a:moveTo>
                  <a:pt x="304799" y="0"/>
                </a:moveTo>
                <a:lnTo>
                  <a:pt x="0" y="0"/>
                </a:lnTo>
                <a:lnTo>
                  <a:pt x="208787" y="190499"/>
                </a:lnTo>
                <a:lnTo>
                  <a:pt x="3047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10204705" y="7185158"/>
            <a:ext cx="314325" cy="190499"/>
          </a:xfrm>
          <a:custGeom>
            <a:avLst/>
            <a:gdLst/>
            <a:ahLst/>
            <a:cxnLst/>
            <a:rect l="l" t="t" r="r" b="b"/>
            <a:pathLst>
              <a:path w="314325" h="190500">
                <a:moveTo>
                  <a:pt x="105155" y="0"/>
                </a:moveTo>
                <a:lnTo>
                  <a:pt x="313943" y="190499"/>
                </a:lnTo>
                <a:lnTo>
                  <a:pt x="0" y="190499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10189465" y="7389369"/>
            <a:ext cx="329565" cy="0"/>
          </a:xfrm>
          <a:custGeom>
            <a:avLst/>
            <a:gdLst/>
            <a:ahLst/>
            <a:cxnLst/>
            <a:rect l="l" t="t" r="r" b="b"/>
            <a:pathLst>
              <a:path w="329565">
                <a:moveTo>
                  <a:pt x="0" y="0"/>
                </a:moveTo>
                <a:lnTo>
                  <a:pt x="329183" y="0"/>
                </a:lnTo>
              </a:path>
            </a:pathLst>
          </a:custGeom>
          <a:ln w="2870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10204705" y="7375654"/>
            <a:ext cx="314325" cy="27940"/>
          </a:xfrm>
          <a:custGeom>
            <a:avLst/>
            <a:gdLst/>
            <a:ahLst/>
            <a:cxnLst/>
            <a:rect l="l" t="t" r="r" b="b"/>
            <a:pathLst>
              <a:path w="314325" h="27940">
                <a:moveTo>
                  <a:pt x="313943" y="0"/>
                </a:moveTo>
                <a:lnTo>
                  <a:pt x="0" y="0"/>
                </a:lnTo>
                <a:lnTo>
                  <a:pt x="300227" y="27431"/>
                </a:lnTo>
                <a:lnTo>
                  <a:pt x="3139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10189464" y="7375654"/>
            <a:ext cx="315595" cy="27940"/>
          </a:xfrm>
          <a:custGeom>
            <a:avLst/>
            <a:gdLst/>
            <a:ahLst/>
            <a:cxnLst/>
            <a:rect l="l" t="t" r="r" b="b"/>
            <a:pathLst>
              <a:path w="315595" h="27940">
                <a:moveTo>
                  <a:pt x="15239" y="0"/>
                </a:moveTo>
                <a:lnTo>
                  <a:pt x="315467" y="27431"/>
                </a:lnTo>
                <a:lnTo>
                  <a:pt x="0" y="27431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10192513" y="7411466"/>
            <a:ext cx="312420" cy="0"/>
          </a:xfrm>
          <a:custGeom>
            <a:avLst/>
            <a:gdLst/>
            <a:ahLst/>
            <a:cxnLst/>
            <a:rect l="l" t="t" r="r" b="b"/>
            <a:pathLst>
              <a:path w="312420">
                <a:moveTo>
                  <a:pt x="0" y="0"/>
                </a:moveTo>
                <a:lnTo>
                  <a:pt x="3124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10192513" y="7403084"/>
            <a:ext cx="312420" cy="17146"/>
          </a:xfrm>
          <a:custGeom>
            <a:avLst/>
            <a:gdLst/>
            <a:ahLst/>
            <a:cxnLst/>
            <a:rect l="l" t="t" r="r" b="b"/>
            <a:pathLst>
              <a:path w="312420" h="17145">
                <a:moveTo>
                  <a:pt x="312419" y="0"/>
                </a:moveTo>
                <a:lnTo>
                  <a:pt x="0" y="0"/>
                </a:lnTo>
                <a:lnTo>
                  <a:pt x="303275" y="16763"/>
                </a:lnTo>
                <a:lnTo>
                  <a:pt x="3124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10192514" y="7403084"/>
            <a:ext cx="303530" cy="17146"/>
          </a:xfrm>
          <a:custGeom>
            <a:avLst/>
            <a:gdLst/>
            <a:ahLst/>
            <a:cxnLst/>
            <a:rect l="l" t="t" r="r" b="b"/>
            <a:pathLst>
              <a:path w="303529" h="17145">
                <a:moveTo>
                  <a:pt x="0" y="0"/>
                </a:moveTo>
                <a:lnTo>
                  <a:pt x="303275" y="16763"/>
                </a:lnTo>
                <a:lnTo>
                  <a:pt x="0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0192514" y="7419848"/>
            <a:ext cx="303530" cy="104138"/>
          </a:xfrm>
          <a:custGeom>
            <a:avLst/>
            <a:gdLst/>
            <a:ahLst/>
            <a:cxnLst/>
            <a:rect l="l" t="t" r="r" b="b"/>
            <a:pathLst>
              <a:path w="303529" h="104140">
                <a:moveTo>
                  <a:pt x="0" y="0"/>
                </a:moveTo>
                <a:lnTo>
                  <a:pt x="251459" y="103631"/>
                </a:lnTo>
                <a:lnTo>
                  <a:pt x="303275" y="0"/>
                </a:lnTo>
                <a:lnTo>
                  <a:pt x="0" y="0"/>
                </a:lnTo>
                <a:close/>
              </a:path>
              <a:path w="303529" h="104140">
                <a:moveTo>
                  <a:pt x="0" y="0"/>
                </a:moveTo>
                <a:lnTo>
                  <a:pt x="50291" y="103631"/>
                </a:lnTo>
                <a:lnTo>
                  <a:pt x="251459" y="10363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10192514" y="7419848"/>
            <a:ext cx="303530" cy="104138"/>
          </a:xfrm>
          <a:custGeom>
            <a:avLst/>
            <a:gdLst/>
            <a:ahLst/>
            <a:cxnLst/>
            <a:rect l="l" t="t" r="r" b="b"/>
            <a:pathLst>
              <a:path w="303529" h="104140">
                <a:moveTo>
                  <a:pt x="303275" y="0"/>
                </a:moveTo>
                <a:lnTo>
                  <a:pt x="0" y="0"/>
                </a:lnTo>
                <a:lnTo>
                  <a:pt x="251459" y="103631"/>
                </a:lnTo>
                <a:lnTo>
                  <a:pt x="3032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10192511" y="7419848"/>
            <a:ext cx="251460" cy="104138"/>
          </a:xfrm>
          <a:custGeom>
            <a:avLst/>
            <a:gdLst/>
            <a:ahLst/>
            <a:cxnLst/>
            <a:rect l="l" t="t" r="r" b="b"/>
            <a:pathLst>
              <a:path w="251459" h="104140">
                <a:moveTo>
                  <a:pt x="0" y="0"/>
                </a:moveTo>
                <a:lnTo>
                  <a:pt x="251459" y="103631"/>
                </a:lnTo>
                <a:lnTo>
                  <a:pt x="50291" y="10363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0251952" y="752652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3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10251952" y="7523482"/>
            <a:ext cx="192405" cy="6349"/>
          </a:xfrm>
          <a:custGeom>
            <a:avLst/>
            <a:gdLst/>
            <a:ahLst/>
            <a:cxnLst/>
            <a:rect l="l" t="t" r="r" b="b"/>
            <a:pathLst>
              <a:path w="192404" h="6350">
                <a:moveTo>
                  <a:pt x="192023" y="0"/>
                </a:moveTo>
                <a:lnTo>
                  <a:pt x="0" y="0"/>
                </a:lnTo>
                <a:lnTo>
                  <a:pt x="188975" y="6095"/>
                </a:lnTo>
                <a:lnTo>
                  <a:pt x="1920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10251947" y="7523482"/>
            <a:ext cx="189230" cy="6349"/>
          </a:xfrm>
          <a:custGeom>
            <a:avLst/>
            <a:gdLst/>
            <a:ahLst/>
            <a:cxnLst/>
            <a:rect l="l" t="t" r="r" b="b"/>
            <a:pathLst>
              <a:path w="189229" h="6350">
                <a:moveTo>
                  <a:pt x="0" y="0"/>
                </a:moveTo>
                <a:lnTo>
                  <a:pt x="18897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10392156" y="7552434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4571"/>
                </a:lnTo>
                <a:lnTo>
                  <a:pt x="2895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0392156" y="7552434"/>
            <a:ext cx="29209" cy="5080"/>
          </a:xfrm>
          <a:custGeom>
            <a:avLst/>
            <a:gdLst/>
            <a:ahLst/>
            <a:cxnLst/>
            <a:rect l="l" t="t" r="r" b="b"/>
            <a:pathLst>
              <a:path w="29209" h="5079">
                <a:moveTo>
                  <a:pt x="0" y="0"/>
                </a:moveTo>
                <a:lnTo>
                  <a:pt x="28955" y="0"/>
                </a:lnTo>
                <a:lnTo>
                  <a:pt x="28955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0251947" y="7529578"/>
            <a:ext cx="189230" cy="22860"/>
          </a:xfrm>
          <a:custGeom>
            <a:avLst/>
            <a:gdLst/>
            <a:ahLst/>
            <a:cxnLst/>
            <a:rect l="l" t="t" r="r" b="b"/>
            <a:pathLst>
              <a:path w="189229" h="22859">
                <a:moveTo>
                  <a:pt x="0" y="0"/>
                </a:moveTo>
                <a:lnTo>
                  <a:pt x="176783" y="22859"/>
                </a:lnTo>
                <a:lnTo>
                  <a:pt x="188975" y="0"/>
                </a:lnTo>
                <a:lnTo>
                  <a:pt x="0" y="0"/>
                </a:lnTo>
                <a:close/>
              </a:path>
              <a:path w="189229" h="22859">
                <a:moveTo>
                  <a:pt x="0" y="0"/>
                </a:moveTo>
                <a:lnTo>
                  <a:pt x="140207" y="22859"/>
                </a:lnTo>
                <a:lnTo>
                  <a:pt x="176783" y="2285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0251947" y="7529578"/>
            <a:ext cx="189230" cy="22860"/>
          </a:xfrm>
          <a:custGeom>
            <a:avLst/>
            <a:gdLst/>
            <a:ahLst/>
            <a:cxnLst/>
            <a:rect l="l" t="t" r="r" b="b"/>
            <a:pathLst>
              <a:path w="189229" h="22859">
                <a:moveTo>
                  <a:pt x="188975" y="0"/>
                </a:moveTo>
                <a:lnTo>
                  <a:pt x="0" y="0"/>
                </a:lnTo>
                <a:lnTo>
                  <a:pt x="176783" y="22859"/>
                </a:lnTo>
                <a:lnTo>
                  <a:pt x="1889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0251952" y="7529578"/>
            <a:ext cx="177165" cy="22860"/>
          </a:xfrm>
          <a:custGeom>
            <a:avLst/>
            <a:gdLst/>
            <a:ahLst/>
            <a:cxnLst/>
            <a:rect l="l" t="t" r="r" b="b"/>
            <a:pathLst>
              <a:path w="177165" h="22859">
                <a:moveTo>
                  <a:pt x="0" y="0"/>
                </a:moveTo>
                <a:lnTo>
                  <a:pt x="176783" y="22859"/>
                </a:lnTo>
                <a:lnTo>
                  <a:pt x="140207" y="228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222118" y="7688071"/>
            <a:ext cx="1056639" cy="1242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4308837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4308837" y="9393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4308836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0" y="3047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14308836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3047"/>
                </a:moveTo>
                <a:lnTo>
                  <a:pt x="0" y="0"/>
                </a:lnTo>
                <a:lnTo>
                  <a:pt x="91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14308836" y="9393428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14613636" y="9495535"/>
            <a:ext cx="1906" cy="6349"/>
          </a:xfrm>
          <a:custGeom>
            <a:avLst/>
            <a:gdLst/>
            <a:ahLst/>
            <a:cxnLst/>
            <a:rect l="l" t="t" r="r" b="b"/>
            <a:pathLst>
              <a:path w="1905" h="6350">
                <a:moveTo>
                  <a:pt x="0" y="6095"/>
                </a:moveTo>
                <a:lnTo>
                  <a:pt x="1523" y="6095"/>
                </a:lnTo>
                <a:lnTo>
                  <a:pt x="1523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4613636" y="9495535"/>
            <a:ext cx="1906" cy="6349"/>
          </a:xfrm>
          <a:custGeom>
            <a:avLst/>
            <a:gdLst/>
            <a:ahLst/>
            <a:cxnLst/>
            <a:rect l="l" t="t" r="r" b="b"/>
            <a:pathLst>
              <a:path w="1905" h="6350">
                <a:moveTo>
                  <a:pt x="1523" y="0"/>
                </a:moveTo>
                <a:lnTo>
                  <a:pt x="1523" y="6095"/>
                </a:lnTo>
                <a:lnTo>
                  <a:pt x="0" y="6095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4260067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0" y="108203"/>
                </a:moveTo>
                <a:lnTo>
                  <a:pt x="345947" y="108203"/>
                </a:lnTo>
                <a:lnTo>
                  <a:pt x="41147" y="0"/>
                </a:lnTo>
                <a:lnTo>
                  <a:pt x="0" y="108203"/>
                </a:lnTo>
                <a:close/>
              </a:path>
              <a:path w="346075" h="108584">
                <a:moveTo>
                  <a:pt x="41147" y="0"/>
                </a:moveTo>
                <a:lnTo>
                  <a:pt x="345947" y="108203"/>
                </a:lnTo>
                <a:lnTo>
                  <a:pt x="57911" y="0"/>
                </a:lnTo>
                <a:lnTo>
                  <a:pt x="4114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4301216" y="9396482"/>
            <a:ext cx="304800" cy="108585"/>
          </a:xfrm>
          <a:custGeom>
            <a:avLst/>
            <a:gdLst/>
            <a:ahLst/>
            <a:cxnLst/>
            <a:rect l="l" t="t" r="r" b="b"/>
            <a:pathLst>
              <a:path w="304800" h="108584">
                <a:moveTo>
                  <a:pt x="16763" y="0"/>
                </a:moveTo>
                <a:lnTo>
                  <a:pt x="0" y="0"/>
                </a:lnTo>
                <a:lnTo>
                  <a:pt x="304799" y="108203"/>
                </a:lnTo>
                <a:lnTo>
                  <a:pt x="167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4260067" y="9396482"/>
            <a:ext cx="346075" cy="108585"/>
          </a:xfrm>
          <a:custGeom>
            <a:avLst/>
            <a:gdLst/>
            <a:ahLst/>
            <a:cxnLst/>
            <a:rect l="l" t="t" r="r" b="b"/>
            <a:pathLst>
              <a:path w="346075" h="108584">
                <a:moveTo>
                  <a:pt x="41147" y="0"/>
                </a:moveTo>
                <a:lnTo>
                  <a:pt x="345947" y="108203"/>
                </a:lnTo>
                <a:lnTo>
                  <a:pt x="0" y="108203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4258543" y="9508489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0" y="0"/>
                </a:moveTo>
                <a:lnTo>
                  <a:pt x="3474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4260067" y="9504682"/>
            <a:ext cx="346075" cy="7620"/>
          </a:xfrm>
          <a:custGeom>
            <a:avLst/>
            <a:gdLst/>
            <a:ahLst/>
            <a:cxnLst/>
            <a:rect l="l" t="t" r="r" b="b"/>
            <a:pathLst>
              <a:path w="346075" h="7620">
                <a:moveTo>
                  <a:pt x="345947" y="0"/>
                </a:moveTo>
                <a:lnTo>
                  <a:pt x="0" y="0"/>
                </a:lnTo>
                <a:lnTo>
                  <a:pt x="345947" y="7619"/>
                </a:lnTo>
                <a:lnTo>
                  <a:pt x="3459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4258543" y="9504682"/>
            <a:ext cx="347980" cy="7620"/>
          </a:xfrm>
          <a:custGeom>
            <a:avLst/>
            <a:gdLst/>
            <a:ahLst/>
            <a:cxnLst/>
            <a:rect l="l" t="t" r="r" b="b"/>
            <a:pathLst>
              <a:path w="347980" h="7620">
                <a:moveTo>
                  <a:pt x="1523" y="0"/>
                </a:moveTo>
                <a:lnTo>
                  <a:pt x="347471" y="7619"/>
                </a:lnTo>
                <a:lnTo>
                  <a:pt x="0" y="7619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9019032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9019032" y="95473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4238732" y="9512301"/>
            <a:ext cx="376555" cy="52068"/>
          </a:xfrm>
          <a:custGeom>
            <a:avLst/>
            <a:gdLst/>
            <a:ahLst/>
            <a:cxnLst/>
            <a:rect l="l" t="t" r="r" b="b"/>
            <a:pathLst>
              <a:path w="376555" h="52070">
                <a:moveTo>
                  <a:pt x="0" y="51815"/>
                </a:moveTo>
                <a:lnTo>
                  <a:pt x="376427" y="51815"/>
                </a:lnTo>
                <a:lnTo>
                  <a:pt x="376427" y="35051"/>
                </a:lnTo>
                <a:lnTo>
                  <a:pt x="0" y="51815"/>
                </a:lnTo>
                <a:close/>
              </a:path>
              <a:path w="376555" h="52070">
                <a:moveTo>
                  <a:pt x="0" y="51815"/>
                </a:moveTo>
                <a:lnTo>
                  <a:pt x="376427" y="35051"/>
                </a:lnTo>
                <a:lnTo>
                  <a:pt x="19811" y="0"/>
                </a:lnTo>
                <a:lnTo>
                  <a:pt x="0" y="5181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4238732" y="9547352"/>
            <a:ext cx="376555" cy="17146"/>
          </a:xfrm>
          <a:custGeom>
            <a:avLst/>
            <a:gdLst/>
            <a:ahLst/>
            <a:cxnLst/>
            <a:rect l="l" t="t" r="r" b="b"/>
            <a:pathLst>
              <a:path w="376555" h="17145">
                <a:moveTo>
                  <a:pt x="376427" y="16763"/>
                </a:moveTo>
                <a:lnTo>
                  <a:pt x="376427" y="0"/>
                </a:lnTo>
                <a:lnTo>
                  <a:pt x="0" y="16763"/>
                </a:lnTo>
                <a:lnTo>
                  <a:pt x="376427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4238732" y="9512301"/>
            <a:ext cx="376555" cy="52068"/>
          </a:xfrm>
          <a:custGeom>
            <a:avLst/>
            <a:gdLst/>
            <a:ahLst/>
            <a:cxnLst/>
            <a:rect l="l" t="t" r="r" b="b"/>
            <a:pathLst>
              <a:path w="376555" h="52070">
                <a:moveTo>
                  <a:pt x="376427" y="35051"/>
                </a:moveTo>
                <a:lnTo>
                  <a:pt x="0" y="51815"/>
                </a:lnTo>
                <a:lnTo>
                  <a:pt x="19811" y="0"/>
                </a:lnTo>
                <a:lnTo>
                  <a:pt x="376427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4258543" y="9512300"/>
            <a:ext cx="356870" cy="35560"/>
          </a:xfrm>
          <a:custGeom>
            <a:avLst/>
            <a:gdLst/>
            <a:ahLst/>
            <a:cxnLst/>
            <a:rect l="l" t="t" r="r" b="b"/>
            <a:pathLst>
              <a:path w="356869" h="35559">
                <a:moveTo>
                  <a:pt x="0" y="0"/>
                </a:moveTo>
                <a:lnTo>
                  <a:pt x="356615" y="35051"/>
                </a:lnTo>
                <a:lnTo>
                  <a:pt x="3566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4258543" y="9512300"/>
            <a:ext cx="356870" cy="35560"/>
          </a:xfrm>
          <a:custGeom>
            <a:avLst/>
            <a:gdLst/>
            <a:ahLst/>
            <a:cxnLst/>
            <a:rect l="l" t="t" r="r" b="b"/>
            <a:pathLst>
              <a:path w="356869" h="35559">
                <a:moveTo>
                  <a:pt x="356615" y="35051"/>
                </a:moveTo>
                <a:lnTo>
                  <a:pt x="0" y="0"/>
                </a:lnTo>
                <a:lnTo>
                  <a:pt x="356615" y="0"/>
                </a:lnTo>
                <a:lnTo>
                  <a:pt x="356615" y="3505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4235684" y="9577069"/>
            <a:ext cx="379731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475" y="0"/>
                </a:lnTo>
              </a:path>
            </a:pathLst>
          </a:custGeom>
          <a:ln w="2717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4235684" y="9571736"/>
            <a:ext cx="379731" cy="3175"/>
          </a:xfrm>
          <a:custGeom>
            <a:avLst/>
            <a:gdLst/>
            <a:ahLst/>
            <a:cxnLst/>
            <a:rect l="l" t="t" r="r" b="b"/>
            <a:pathLst>
              <a:path w="379730" h="3175">
                <a:moveTo>
                  <a:pt x="379475" y="3047"/>
                </a:moveTo>
                <a:lnTo>
                  <a:pt x="379475" y="0"/>
                </a:lnTo>
                <a:lnTo>
                  <a:pt x="0" y="3047"/>
                </a:lnTo>
                <a:lnTo>
                  <a:pt x="379475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4235684" y="9564123"/>
            <a:ext cx="379731" cy="10795"/>
          </a:xfrm>
          <a:custGeom>
            <a:avLst/>
            <a:gdLst/>
            <a:ahLst/>
            <a:cxnLst/>
            <a:rect l="l" t="t" r="r" b="b"/>
            <a:pathLst>
              <a:path w="379730" h="10795">
                <a:moveTo>
                  <a:pt x="379475" y="7619"/>
                </a:moveTo>
                <a:lnTo>
                  <a:pt x="0" y="10667"/>
                </a:lnTo>
                <a:lnTo>
                  <a:pt x="3047" y="0"/>
                </a:lnTo>
                <a:lnTo>
                  <a:pt x="379475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4238732" y="9564118"/>
            <a:ext cx="376555" cy="7620"/>
          </a:xfrm>
          <a:custGeom>
            <a:avLst/>
            <a:gdLst/>
            <a:ahLst/>
            <a:cxnLst/>
            <a:rect l="l" t="t" r="r" b="b"/>
            <a:pathLst>
              <a:path w="376555" h="7620">
                <a:moveTo>
                  <a:pt x="376427" y="7619"/>
                </a:moveTo>
                <a:lnTo>
                  <a:pt x="0" y="0"/>
                </a:lnTo>
                <a:lnTo>
                  <a:pt x="376427" y="0"/>
                </a:lnTo>
                <a:lnTo>
                  <a:pt x="376427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8907780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0" y="38099"/>
                </a:moveTo>
                <a:lnTo>
                  <a:pt x="195071" y="38099"/>
                </a:lnTo>
                <a:lnTo>
                  <a:pt x="92963" y="0"/>
                </a:lnTo>
                <a:lnTo>
                  <a:pt x="0" y="38099"/>
                </a:lnTo>
                <a:close/>
              </a:path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117347" y="0"/>
                </a:lnTo>
                <a:lnTo>
                  <a:pt x="9296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9000744" y="9550404"/>
            <a:ext cx="102235" cy="38101"/>
          </a:xfrm>
          <a:custGeom>
            <a:avLst/>
            <a:gdLst/>
            <a:ahLst/>
            <a:cxnLst/>
            <a:rect l="l" t="t" r="r" b="b"/>
            <a:pathLst>
              <a:path w="102234" h="38100">
                <a:moveTo>
                  <a:pt x="24383" y="0"/>
                </a:moveTo>
                <a:lnTo>
                  <a:pt x="0" y="0"/>
                </a:lnTo>
                <a:lnTo>
                  <a:pt x="102107" y="3809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8907780" y="9550404"/>
            <a:ext cx="195580" cy="38101"/>
          </a:xfrm>
          <a:custGeom>
            <a:avLst/>
            <a:gdLst/>
            <a:ahLst/>
            <a:cxnLst/>
            <a:rect l="l" t="t" r="r" b="b"/>
            <a:pathLst>
              <a:path w="195579" h="38100">
                <a:moveTo>
                  <a:pt x="92963" y="0"/>
                </a:moveTo>
                <a:lnTo>
                  <a:pt x="195071" y="38099"/>
                </a:lnTo>
                <a:lnTo>
                  <a:pt x="0" y="38099"/>
                </a:lnTo>
                <a:lnTo>
                  <a:pt x="929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8907780" y="959307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8907780" y="9593071"/>
            <a:ext cx="1906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8907779" y="9590785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8907779" y="9588500"/>
            <a:ext cx="205740" cy="5080"/>
          </a:xfrm>
          <a:custGeom>
            <a:avLst/>
            <a:gdLst/>
            <a:ahLst/>
            <a:cxnLst/>
            <a:rect l="l" t="t" r="r" b="b"/>
            <a:pathLst>
              <a:path w="205740" h="5079">
                <a:moveTo>
                  <a:pt x="195071" y="0"/>
                </a:moveTo>
                <a:lnTo>
                  <a:pt x="0" y="0"/>
                </a:lnTo>
                <a:lnTo>
                  <a:pt x="205739" y="4571"/>
                </a:lnTo>
                <a:lnTo>
                  <a:pt x="1950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8907779" y="9588500"/>
            <a:ext cx="205740" cy="5080"/>
          </a:xfrm>
          <a:custGeom>
            <a:avLst/>
            <a:gdLst/>
            <a:ahLst/>
            <a:cxnLst/>
            <a:rect l="l" t="t" r="r" b="b"/>
            <a:pathLst>
              <a:path w="205740" h="5079">
                <a:moveTo>
                  <a:pt x="0" y="0"/>
                </a:moveTo>
                <a:lnTo>
                  <a:pt x="205739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8907780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0" y="1523"/>
                </a:lnTo>
                <a:lnTo>
                  <a:pt x="6095" y="1523"/>
                </a:lnTo>
                <a:lnTo>
                  <a:pt x="0" y="0"/>
                </a:lnTo>
                <a:close/>
              </a:path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8907780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1523" y="0"/>
                </a:moveTo>
                <a:lnTo>
                  <a:pt x="0" y="0"/>
                </a:lnTo>
                <a:lnTo>
                  <a:pt x="6095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8907780" y="959459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4226540" y="9574148"/>
            <a:ext cx="388620" cy="26033"/>
          </a:xfrm>
          <a:custGeom>
            <a:avLst/>
            <a:gdLst/>
            <a:ahLst/>
            <a:cxnLst/>
            <a:rect l="l" t="t" r="r" b="b"/>
            <a:pathLst>
              <a:path w="388619" h="26034">
                <a:moveTo>
                  <a:pt x="0" y="25653"/>
                </a:moveTo>
                <a:lnTo>
                  <a:pt x="388619" y="25653"/>
                </a:lnTo>
                <a:lnTo>
                  <a:pt x="388619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14226540" y="9590023"/>
            <a:ext cx="388620" cy="9526"/>
          </a:xfrm>
          <a:custGeom>
            <a:avLst/>
            <a:gdLst/>
            <a:ahLst/>
            <a:cxnLst/>
            <a:rect l="l" t="t" r="r" b="b"/>
            <a:pathLst>
              <a:path w="388619" h="9525">
                <a:moveTo>
                  <a:pt x="388619" y="9143"/>
                </a:moveTo>
                <a:lnTo>
                  <a:pt x="388619" y="0"/>
                </a:lnTo>
                <a:lnTo>
                  <a:pt x="0" y="9143"/>
                </a:lnTo>
                <a:lnTo>
                  <a:pt x="388619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4226540" y="9574783"/>
            <a:ext cx="388620" cy="24766"/>
          </a:xfrm>
          <a:custGeom>
            <a:avLst/>
            <a:gdLst/>
            <a:ahLst/>
            <a:cxnLst/>
            <a:rect l="l" t="t" r="r" b="b"/>
            <a:pathLst>
              <a:path w="388619" h="24765">
                <a:moveTo>
                  <a:pt x="388619" y="15239"/>
                </a:moveTo>
                <a:lnTo>
                  <a:pt x="0" y="24383"/>
                </a:lnTo>
                <a:lnTo>
                  <a:pt x="9143" y="0"/>
                </a:lnTo>
                <a:lnTo>
                  <a:pt x="388619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4235684" y="9574783"/>
            <a:ext cx="379731" cy="15240"/>
          </a:xfrm>
          <a:custGeom>
            <a:avLst/>
            <a:gdLst/>
            <a:ahLst/>
            <a:cxnLst/>
            <a:rect l="l" t="t" r="r" b="b"/>
            <a:pathLst>
              <a:path w="379730" h="15240">
                <a:moveTo>
                  <a:pt x="379475" y="15239"/>
                </a:moveTo>
                <a:lnTo>
                  <a:pt x="0" y="0"/>
                </a:lnTo>
                <a:lnTo>
                  <a:pt x="379475" y="0"/>
                </a:lnTo>
                <a:lnTo>
                  <a:pt x="379475" y="152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4229587" y="9602217"/>
            <a:ext cx="386080" cy="2540"/>
          </a:xfrm>
          <a:custGeom>
            <a:avLst/>
            <a:gdLst/>
            <a:ahLst/>
            <a:cxnLst/>
            <a:rect l="l" t="t" r="r" b="b"/>
            <a:pathLst>
              <a:path w="386080" h="2540">
                <a:moveTo>
                  <a:pt x="0" y="2377"/>
                </a:moveTo>
                <a:lnTo>
                  <a:pt x="385571" y="2377"/>
                </a:lnTo>
                <a:lnTo>
                  <a:pt x="385571" y="0"/>
                </a:lnTo>
                <a:lnTo>
                  <a:pt x="0" y="0"/>
                </a:lnTo>
                <a:lnTo>
                  <a:pt x="0" y="237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4229587" y="9599168"/>
            <a:ext cx="386080" cy="6349"/>
          </a:xfrm>
          <a:custGeom>
            <a:avLst/>
            <a:gdLst/>
            <a:ahLst/>
            <a:cxnLst/>
            <a:rect l="l" t="t" r="r" b="b"/>
            <a:pathLst>
              <a:path w="386080" h="6350">
                <a:moveTo>
                  <a:pt x="385571" y="4571"/>
                </a:moveTo>
                <a:lnTo>
                  <a:pt x="0" y="6095"/>
                </a:lnTo>
                <a:lnTo>
                  <a:pt x="0" y="0"/>
                </a:lnTo>
                <a:lnTo>
                  <a:pt x="38557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4229587" y="9599168"/>
            <a:ext cx="386080" cy="5080"/>
          </a:xfrm>
          <a:custGeom>
            <a:avLst/>
            <a:gdLst/>
            <a:ahLst/>
            <a:cxnLst/>
            <a:rect l="l" t="t" r="r" b="b"/>
            <a:pathLst>
              <a:path w="386080" h="5079">
                <a:moveTo>
                  <a:pt x="385571" y="4571"/>
                </a:moveTo>
                <a:lnTo>
                  <a:pt x="0" y="0"/>
                </a:lnTo>
                <a:lnTo>
                  <a:pt x="385571" y="0"/>
                </a:lnTo>
                <a:lnTo>
                  <a:pt x="38557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8907780" y="9601454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791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8907780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205739" y="0"/>
                </a:moveTo>
                <a:lnTo>
                  <a:pt x="0" y="0"/>
                </a:lnTo>
                <a:lnTo>
                  <a:pt x="240791" y="16763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8907780" y="9593071"/>
            <a:ext cx="241300" cy="17146"/>
          </a:xfrm>
          <a:custGeom>
            <a:avLst/>
            <a:gdLst/>
            <a:ahLst/>
            <a:cxnLst/>
            <a:rect l="l" t="t" r="r" b="b"/>
            <a:pathLst>
              <a:path w="241300" h="17145">
                <a:moveTo>
                  <a:pt x="0" y="0"/>
                </a:moveTo>
                <a:lnTo>
                  <a:pt x="240791" y="16763"/>
                </a:lnTo>
                <a:lnTo>
                  <a:pt x="33527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8854440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0" y="13715"/>
                </a:moveTo>
                <a:lnTo>
                  <a:pt x="86867" y="13715"/>
                </a:lnTo>
                <a:lnTo>
                  <a:pt x="35051" y="0"/>
                </a:lnTo>
                <a:lnTo>
                  <a:pt x="0" y="13715"/>
                </a:lnTo>
                <a:close/>
              </a:path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59435" y="0"/>
                </a:lnTo>
                <a:lnTo>
                  <a:pt x="3505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8889495" y="9596125"/>
            <a:ext cx="52069" cy="13969"/>
          </a:xfrm>
          <a:custGeom>
            <a:avLst/>
            <a:gdLst/>
            <a:ahLst/>
            <a:cxnLst/>
            <a:rect l="l" t="t" r="r" b="b"/>
            <a:pathLst>
              <a:path w="52070" h="13970">
                <a:moveTo>
                  <a:pt x="24383" y="0"/>
                </a:moveTo>
                <a:lnTo>
                  <a:pt x="0" y="0"/>
                </a:lnTo>
                <a:lnTo>
                  <a:pt x="51815" y="13715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8854440" y="9596125"/>
            <a:ext cx="86995" cy="13969"/>
          </a:xfrm>
          <a:custGeom>
            <a:avLst/>
            <a:gdLst/>
            <a:ahLst/>
            <a:cxnLst/>
            <a:rect l="l" t="t" r="r" b="b"/>
            <a:pathLst>
              <a:path w="86995" h="13970">
                <a:moveTo>
                  <a:pt x="35051" y="0"/>
                </a:moveTo>
                <a:lnTo>
                  <a:pt x="86867" y="13715"/>
                </a:lnTo>
                <a:lnTo>
                  <a:pt x="0" y="13715"/>
                </a:lnTo>
                <a:lnTo>
                  <a:pt x="350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8849870" y="9611358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8941308" y="9609836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07263" y="0"/>
                </a:moveTo>
                <a:lnTo>
                  <a:pt x="0" y="0"/>
                </a:lnTo>
                <a:lnTo>
                  <a:pt x="211835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8941308" y="9609836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0" y="0"/>
                </a:moveTo>
                <a:lnTo>
                  <a:pt x="211835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8854443" y="9609836"/>
            <a:ext cx="91440" cy="3175"/>
          </a:xfrm>
          <a:custGeom>
            <a:avLst/>
            <a:gdLst/>
            <a:ahLst/>
            <a:cxnLst/>
            <a:rect l="l" t="t" r="r" b="b"/>
            <a:pathLst>
              <a:path w="91440" h="3175">
                <a:moveTo>
                  <a:pt x="86867" y="0"/>
                </a:moveTo>
                <a:lnTo>
                  <a:pt x="0" y="0"/>
                </a:lnTo>
                <a:lnTo>
                  <a:pt x="91439" y="3047"/>
                </a:lnTo>
                <a:lnTo>
                  <a:pt x="868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8849873" y="9609836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20" h="3175">
                <a:moveTo>
                  <a:pt x="4571" y="0"/>
                </a:moveTo>
                <a:lnTo>
                  <a:pt x="96011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8845297" y="9613646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8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8849868" y="9612883"/>
            <a:ext cx="100965" cy="1905"/>
          </a:xfrm>
          <a:custGeom>
            <a:avLst/>
            <a:gdLst/>
            <a:ahLst/>
            <a:cxnLst/>
            <a:rect l="l" t="t" r="r" b="b"/>
            <a:pathLst>
              <a:path w="100965" h="1904">
                <a:moveTo>
                  <a:pt x="96011" y="0"/>
                </a:moveTo>
                <a:lnTo>
                  <a:pt x="0" y="0"/>
                </a:lnTo>
                <a:lnTo>
                  <a:pt x="100583" y="1523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8845298" y="9612883"/>
            <a:ext cx="105410" cy="1905"/>
          </a:xfrm>
          <a:custGeom>
            <a:avLst/>
            <a:gdLst/>
            <a:ahLst/>
            <a:cxnLst/>
            <a:rect l="l" t="t" r="r" b="b"/>
            <a:pathLst>
              <a:path w="105409" h="1904">
                <a:moveTo>
                  <a:pt x="4571" y="0"/>
                </a:moveTo>
                <a:lnTo>
                  <a:pt x="105155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8837677" y="961593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1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8950452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5739" y="0"/>
                </a:moveTo>
                <a:lnTo>
                  <a:pt x="0" y="0"/>
                </a:lnTo>
                <a:lnTo>
                  <a:pt x="213359" y="3047"/>
                </a:lnTo>
                <a:lnTo>
                  <a:pt x="2057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8950452" y="961440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8845295" y="9614408"/>
            <a:ext cx="111760" cy="3175"/>
          </a:xfrm>
          <a:custGeom>
            <a:avLst/>
            <a:gdLst/>
            <a:ahLst/>
            <a:cxnLst/>
            <a:rect l="l" t="t" r="r" b="b"/>
            <a:pathLst>
              <a:path w="111759" h="3175">
                <a:moveTo>
                  <a:pt x="105155" y="0"/>
                </a:moveTo>
                <a:lnTo>
                  <a:pt x="0" y="0"/>
                </a:lnTo>
                <a:lnTo>
                  <a:pt x="111251" y="3047"/>
                </a:lnTo>
                <a:lnTo>
                  <a:pt x="10515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8837676" y="9614408"/>
            <a:ext cx="119380" cy="3175"/>
          </a:xfrm>
          <a:custGeom>
            <a:avLst/>
            <a:gdLst/>
            <a:ahLst/>
            <a:cxnLst/>
            <a:rect l="l" t="t" r="r" b="b"/>
            <a:pathLst>
              <a:path w="119379" h="3175">
                <a:moveTo>
                  <a:pt x="7619" y="0"/>
                </a:moveTo>
                <a:lnTo>
                  <a:pt x="118871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8827009" y="9619742"/>
            <a:ext cx="344804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42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8956552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207263" y="0"/>
                </a:moveTo>
                <a:lnTo>
                  <a:pt x="0" y="0"/>
                </a:lnTo>
                <a:lnTo>
                  <a:pt x="214883" y="4571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8956552" y="9617457"/>
            <a:ext cx="215265" cy="5080"/>
          </a:xfrm>
          <a:custGeom>
            <a:avLst/>
            <a:gdLst/>
            <a:ahLst/>
            <a:cxnLst/>
            <a:rect l="l" t="t" r="r" b="b"/>
            <a:pathLst>
              <a:path w="215265" h="5079">
                <a:moveTo>
                  <a:pt x="0" y="0"/>
                </a:moveTo>
                <a:lnTo>
                  <a:pt x="214883" y="4571"/>
                </a:lnTo>
                <a:lnTo>
                  <a:pt x="7619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8837675" y="9617457"/>
            <a:ext cx="127000" cy="5080"/>
          </a:xfrm>
          <a:custGeom>
            <a:avLst/>
            <a:gdLst/>
            <a:ahLst/>
            <a:cxnLst/>
            <a:rect l="l" t="t" r="r" b="b"/>
            <a:pathLst>
              <a:path w="127000" h="5079">
                <a:moveTo>
                  <a:pt x="118871" y="0"/>
                </a:moveTo>
                <a:lnTo>
                  <a:pt x="0" y="0"/>
                </a:lnTo>
                <a:lnTo>
                  <a:pt x="126491" y="4571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8827010" y="9617457"/>
            <a:ext cx="137160" cy="5080"/>
          </a:xfrm>
          <a:custGeom>
            <a:avLst/>
            <a:gdLst/>
            <a:ahLst/>
            <a:cxnLst/>
            <a:rect l="l" t="t" r="r" b="b"/>
            <a:pathLst>
              <a:path w="137159" h="5079">
                <a:moveTo>
                  <a:pt x="10667" y="0"/>
                </a:moveTo>
                <a:lnTo>
                  <a:pt x="137159" y="4571"/>
                </a:lnTo>
                <a:lnTo>
                  <a:pt x="0" y="4571"/>
                </a:lnTo>
                <a:lnTo>
                  <a:pt x="106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8817866" y="9623552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8964172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8964172" y="9622028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8827010" y="9622028"/>
            <a:ext cx="144780" cy="3175"/>
          </a:xfrm>
          <a:custGeom>
            <a:avLst/>
            <a:gdLst/>
            <a:ahLst/>
            <a:cxnLst/>
            <a:rect l="l" t="t" r="r" b="b"/>
            <a:pathLst>
              <a:path w="144779" h="3175">
                <a:moveTo>
                  <a:pt x="137159" y="0"/>
                </a:moveTo>
                <a:lnTo>
                  <a:pt x="0" y="0"/>
                </a:lnTo>
                <a:lnTo>
                  <a:pt x="144779" y="3047"/>
                </a:lnTo>
                <a:lnTo>
                  <a:pt x="1371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817869" y="9622028"/>
            <a:ext cx="154305" cy="3175"/>
          </a:xfrm>
          <a:custGeom>
            <a:avLst/>
            <a:gdLst/>
            <a:ahLst/>
            <a:cxnLst/>
            <a:rect l="l" t="t" r="r" b="b"/>
            <a:pathLst>
              <a:path w="154304" h="3175">
                <a:moveTo>
                  <a:pt x="9143" y="0"/>
                </a:moveTo>
                <a:lnTo>
                  <a:pt x="153923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8817864" y="9625077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8811769" y="9626600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>
                <a:moveTo>
                  <a:pt x="0" y="0"/>
                </a:moveTo>
                <a:lnTo>
                  <a:pt x="3733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8971788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8971788" y="9625076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8817864" y="9625076"/>
            <a:ext cx="160020" cy="3175"/>
          </a:xfrm>
          <a:custGeom>
            <a:avLst/>
            <a:gdLst/>
            <a:ahLst/>
            <a:cxnLst/>
            <a:rect l="l" t="t" r="r" b="b"/>
            <a:pathLst>
              <a:path w="160020" h="3175">
                <a:moveTo>
                  <a:pt x="153923" y="0"/>
                </a:moveTo>
                <a:lnTo>
                  <a:pt x="0" y="0"/>
                </a:lnTo>
                <a:lnTo>
                  <a:pt x="160019" y="3047"/>
                </a:lnTo>
                <a:lnTo>
                  <a:pt x="1539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811767" y="9625076"/>
            <a:ext cx="166370" cy="3175"/>
          </a:xfrm>
          <a:custGeom>
            <a:avLst/>
            <a:gdLst/>
            <a:ahLst/>
            <a:cxnLst/>
            <a:rect l="l" t="t" r="r" b="b"/>
            <a:pathLst>
              <a:path w="166370" h="3175">
                <a:moveTo>
                  <a:pt x="6095" y="0"/>
                </a:moveTo>
                <a:lnTo>
                  <a:pt x="16611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8808720" y="9628884"/>
            <a:ext cx="379731" cy="0"/>
          </a:xfrm>
          <a:custGeom>
            <a:avLst/>
            <a:gdLst/>
            <a:ahLst/>
            <a:cxnLst/>
            <a:rect l="l" t="t" r="r" b="b"/>
            <a:pathLst>
              <a:path w="379729">
                <a:moveTo>
                  <a:pt x="0" y="0"/>
                </a:moveTo>
                <a:lnTo>
                  <a:pt x="37947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8802628" y="9631170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>
                <a:moveTo>
                  <a:pt x="0" y="0"/>
                </a:moveTo>
                <a:lnTo>
                  <a:pt x="39014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8979408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8979408" y="9629648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8808725" y="9629648"/>
            <a:ext cx="177165" cy="3175"/>
          </a:xfrm>
          <a:custGeom>
            <a:avLst/>
            <a:gdLst/>
            <a:ahLst/>
            <a:cxnLst/>
            <a:rect l="l" t="t" r="r" b="b"/>
            <a:pathLst>
              <a:path w="177165" h="3175">
                <a:moveTo>
                  <a:pt x="170687" y="0"/>
                </a:moveTo>
                <a:lnTo>
                  <a:pt x="0" y="0"/>
                </a:lnTo>
                <a:lnTo>
                  <a:pt x="176783" y="3047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8802622" y="9629648"/>
            <a:ext cx="182881" cy="3175"/>
          </a:xfrm>
          <a:custGeom>
            <a:avLst/>
            <a:gdLst/>
            <a:ahLst/>
            <a:cxnLst/>
            <a:rect l="l" t="t" r="r" b="b"/>
            <a:pathLst>
              <a:path w="182879" h="3175">
                <a:moveTo>
                  <a:pt x="6095" y="0"/>
                </a:moveTo>
                <a:lnTo>
                  <a:pt x="182879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8801100" y="96326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19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8791961" y="9634219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8987033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207263" y="0"/>
                </a:moveTo>
                <a:lnTo>
                  <a:pt x="0" y="0"/>
                </a:lnTo>
                <a:lnTo>
                  <a:pt x="214883" y="3047"/>
                </a:lnTo>
                <a:lnTo>
                  <a:pt x="20726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8987033" y="9632695"/>
            <a:ext cx="215265" cy="3175"/>
          </a:xfrm>
          <a:custGeom>
            <a:avLst/>
            <a:gdLst/>
            <a:ahLst/>
            <a:cxnLst/>
            <a:rect l="l" t="t" r="r" b="b"/>
            <a:pathLst>
              <a:path w="215265" h="3175">
                <a:moveTo>
                  <a:pt x="0" y="0"/>
                </a:moveTo>
                <a:lnTo>
                  <a:pt x="214883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8801105" y="9632695"/>
            <a:ext cx="192405" cy="3175"/>
          </a:xfrm>
          <a:custGeom>
            <a:avLst/>
            <a:gdLst/>
            <a:ahLst/>
            <a:cxnLst/>
            <a:rect l="l" t="t" r="r" b="b"/>
            <a:pathLst>
              <a:path w="192404" h="3175">
                <a:moveTo>
                  <a:pt x="185927" y="0"/>
                </a:moveTo>
                <a:lnTo>
                  <a:pt x="0" y="0"/>
                </a:lnTo>
                <a:lnTo>
                  <a:pt x="192023" y="3047"/>
                </a:lnTo>
                <a:lnTo>
                  <a:pt x="1859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8791961" y="9632695"/>
            <a:ext cx="201295" cy="3175"/>
          </a:xfrm>
          <a:custGeom>
            <a:avLst/>
            <a:gdLst/>
            <a:ahLst/>
            <a:cxnLst/>
            <a:rect l="l" t="t" r="r" b="b"/>
            <a:pathLst>
              <a:path w="201295" h="3175">
                <a:moveTo>
                  <a:pt x="9143" y="0"/>
                </a:moveTo>
                <a:lnTo>
                  <a:pt x="201167" y="3047"/>
                </a:lnTo>
                <a:lnTo>
                  <a:pt x="0" y="3047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8787383" y="9637268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>
                <a:moveTo>
                  <a:pt x="0" y="0"/>
                </a:moveTo>
                <a:lnTo>
                  <a:pt x="41757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993123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208787" y="0"/>
                </a:moveTo>
                <a:lnTo>
                  <a:pt x="0" y="0"/>
                </a:lnTo>
                <a:lnTo>
                  <a:pt x="211835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993123" y="9635745"/>
            <a:ext cx="212090" cy="3175"/>
          </a:xfrm>
          <a:custGeom>
            <a:avLst/>
            <a:gdLst/>
            <a:ahLst/>
            <a:cxnLst/>
            <a:rect l="l" t="t" r="r" b="b"/>
            <a:pathLst>
              <a:path w="212090" h="3175">
                <a:moveTo>
                  <a:pt x="0" y="0"/>
                </a:moveTo>
                <a:lnTo>
                  <a:pt x="211835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791956" y="9635745"/>
            <a:ext cx="205740" cy="3175"/>
          </a:xfrm>
          <a:custGeom>
            <a:avLst/>
            <a:gdLst/>
            <a:ahLst/>
            <a:cxnLst/>
            <a:rect l="l" t="t" r="r" b="b"/>
            <a:pathLst>
              <a:path w="205740" h="3175">
                <a:moveTo>
                  <a:pt x="201167" y="0"/>
                </a:moveTo>
                <a:lnTo>
                  <a:pt x="0" y="0"/>
                </a:lnTo>
                <a:lnTo>
                  <a:pt x="205739" y="3047"/>
                </a:lnTo>
                <a:lnTo>
                  <a:pt x="2011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787383" y="9635745"/>
            <a:ext cx="210819" cy="3175"/>
          </a:xfrm>
          <a:custGeom>
            <a:avLst/>
            <a:gdLst/>
            <a:ahLst/>
            <a:cxnLst/>
            <a:rect l="l" t="t" r="r" b="b"/>
            <a:pathLst>
              <a:path w="210820" h="3175">
                <a:moveTo>
                  <a:pt x="4571" y="0"/>
                </a:moveTo>
                <a:lnTo>
                  <a:pt x="210311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782811" y="9639554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71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764525" y="9644126"/>
            <a:ext cx="462280" cy="0"/>
          </a:xfrm>
          <a:custGeom>
            <a:avLst/>
            <a:gdLst/>
            <a:ahLst/>
            <a:cxnLst/>
            <a:rect l="l" t="t" r="r" b="b"/>
            <a:pathLst>
              <a:path w="462279">
                <a:moveTo>
                  <a:pt x="0" y="0"/>
                </a:moveTo>
                <a:lnTo>
                  <a:pt x="4617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9000745" y="964031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08787" y="0"/>
                </a:moveTo>
                <a:lnTo>
                  <a:pt x="0" y="0"/>
                </a:lnTo>
                <a:lnTo>
                  <a:pt x="225551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9000745" y="964031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782811" y="9640316"/>
            <a:ext cx="234950" cy="7620"/>
          </a:xfrm>
          <a:custGeom>
            <a:avLst/>
            <a:gdLst/>
            <a:ahLst/>
            <a:cxnLst/>
            <a:rect l="l" t="t" r="r" b="b"/>
            <a:pathLst>
              <a:path w="234950" h="7620">
                <a:moveTo>
                  <a:pt x="217931" y="0"/>
                </a:moveTo>
                <a:lnTo>
                  <a:pt x="0" y="0"/>
                </a:lnTo>
                <a:lnTo>
                  <a:pt x="234695" y="7619"/>
                </a:lnTo>
                <a:lnTo>
                  <a:pt x="2179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8764523" y="9640316"/>
            <a:ext cx="253365" cy="7620"/>
          </a:xfrm>
          <a:custGeom>
            <a:avLst/>
            <a:gdLst/>
            <a:ahLst/>
            <a:cxnLst/>
            <a:rect l="l" t="t" r="r" b="b"/>
            <a:pathLst>
              <a:path w="253365" h="7620">
                <a:moveTo>
                  <a:pt x="18287" y="0"/>
                </a:moveTo>
                <a:lnTo>
                  <a:pt x="252983" y="7619"/>
                </a:lnTo>
                <a:lnTo>
                  <a:pt x="0" y="7619"/>
                </a:lnTo>
                <a:lnTo>
                  <a:pt x="182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8756904" y="9649459"/>
            <a:ext cx="474346" cy="0"/>
          </a:xfrm>
          <a:custGeom>
            <a:avLst/>
            <a:gdLst/>
            <a:ahLst/>
            <a:cxnLst/>
            <a:rect l="l" t="t" r="r" b="b"/>
            <a:pathLst>
              <a:path w="474345">
                <a:moveTo>
                  <a:pt x="0" y="0"/>
                </a:moveTo>
                <a:lnTo>
                  <a:pt x="473963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9017508" y="9647935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208787" y="0"/>
                </a:moveTo>
                <a:lnTo>
                  <a:pt x="0" y="0"/>
                </a:lnTo>
                <a:lnTo>
                  <a:pt x="213359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9017508" y="9647935"/>
            <a:ext cx="213360" cy="3175"/>
          </a:xfrm>
          <a:custGeom>
            <a:avLst/>
            <a:gdLst/>
            <a:ahLst/>
            <a:cxnLst/>
            <a:rect l="l" t="t" r="r" b="b"/>
            <a:pathLst>
              <a:path w="213359" h="3175">
                <a:moveTo>
                  <a:pt x="0" y="0"/>
                </a:moveTo>
                <a:lnTo>
                  <a:pt x="213359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8764527" y="9647935"/>
            <a:ext cx="257811" cy="3175"/>
          </a:xfrm>
          <a:custGeom>
            <a:avLst/>
            <a:gdLst/>
            <a:ahLst/>
            <a:cxnLst/>
            <a:rect l="l" t="t" r="r" b="b"/>
            <a:pathLst>
              <a:path w="257809" h="3175">
                <a:moveTo>
                  <a:pt x="252983" y="0"/>
                </a:moveTo>
                <a:lnTo>
                  <a:pt x="0" y="0"/>
                </a:lnTo>
                <a:lnTo>
                  <a:pt x="257555" y="3047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8756904" y="9647935"/>
            <a:ext cx="265430" cy="3175"/>
          </a:xfrm>
          <a:custGeom>
            <a:avLst/>
            <a:gdLst/>
            <a:ahLst/>
            <a:cxnLst/>
            <a:rect l="l" t="t" r="r" b="b"/>
            <a:pathLst>
              <a:path w="265429" h="3175">
                <a:moveTo>
                  <a:pt x="7619" y="0"/>
                </a:moveTo>
                <a:lnTo>
                  <a:pt x="265175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8737091" y="9654795"/>
            <a:ext cx="510540" cy="0"/>
          </a:xfrm>
          <a:custGeom>
            <a:avLst/>
            <a:gdLst/>
            <a:ahLst/>
            <a:cxnLst/>
            <a:rect l="l" t="t" r="r" b="b"/>
            <a:pathLst>
              <a:path w="510540">
                <a:moveTo>
                  <a:pt x="0" y="0"/>
                </a:moveTo>
                <a:lnTo>
                  <a:pt x="51053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9022080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08787" y="0"/>
                </a:moveTo>
                <a:lnTo>
                  <a:pt x="0" y="0"/>
                </a:lnTo>
                <a:lnTo>
                  <a:pt x="225551" y="7619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9022080" y="9650986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6763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8756906" y="9650986"/>
            <a:ext cx="281939" cy="7620"/>
          </a:xfrm>
          <a:custGeom>
            <a:avLst/>
            <a:gdLst/>
            <a:ahLst/>
            <a:cxnLst/>
            <a:rect l="l" t="t" r="r" b="b"/>
            <a:pathLst>
              <a:path w="281940" h="7620">
                <a:moveTo>
                  <a:pt x="265175" y="0"/>
                </a:moveTo>
                <a:lnTo>
                  <a:pt x="0" y="0"/>
                </a:lnTo>
                <a:lnTo>
                  <a:pt x="281939" y="7619"/>
                </a:lnTo>
                <a:lnTo>
                  <a:pt x="2651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8737092" y="9650986"/>
            <a:ext cx="302260" cy="7620"/>
          </a:xfrm>
          <a:custGeom>
            <a:avLst/>
            <a:gdLst/>
            <a:ahLst/>
            <a:cxnLst/>
            <a:rect l="l" t="t" r="r" b="b"/>
            <a:pathLst>
              <a:path w="302259" h="7620">
                <a:moveTo>
                  <a:pt x="19811" y="0"/>
                </a:moveTo>
                <a:lnTo>
                  <a:pt x="301751" y="7619"/>
                </a:lnTo>
                <a:lnTo>
                  <a:pt x="0" y="7619"/>
                </a:lnTo>
                <a:lnTo>
                  <a:pt x="198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4229587" y="9605270"/>
            <a:ext cx="386080" cy="56515"/>
          </a:xfrm>
          <a:custGeom>
            <a:avLst/>
            <a:gdLst/>
            <a:ahLst/>
            <a:cxnLst/>
            <a:rect l="l" t="t" r="r" b="b"/>
            <a:pathLst>
              <a:path w="386080" h="56515">
                <a:moveTo>
                  <a:pt x="152399" y="56387"/>
                </a:moveTo>
                <a:lnTo>
                  <a:pt x="385571" y="56387"/>
                </a:lnTo>
                <a:lnTo>
                  <a:pt x="385571" y="28955"/>
                </a:lnTo>
                <a:lnTo>
                  <a:pt x="152399" y="56387"/>
                </a:lnTo>
                <a:close/>
              </a:path>
              <a:path w="386080" h="56515">
                <a:moveTo>
                  <a:pt x="0" y="0"/>
                </a:moveTo>
                <a:lnTo>
                  <a:pt x="152399" y="56387"/>
                </a:lnTo>
                <a:lnTo>
                  <a:pt x="385571" y="2895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4381990" y="9634221"/>
            <a:ext cx="233679" cy="27940"/>
          </a:xfrm>
          <a:custGeom>
            <a:avLst/>
            <a:gdLst/>
            <a:ahLst/>
            <a:cxnLst/>
            <a:rect l="l" t="t" r="r" b="b"/>
            <a:pathLst>
              <a:path w="233680" h="27940">
                <a:moveTo>
                  <a:pt x="233171" y="27431"/>
                </a:moveTo>
                <a:lnTo>
                  <a:pt x="233171" y="0"/>
                </a:lnTo>
                <a:lnTo>
                  <a:pt x="0" y="27431"/>
                </a:lnTo>
                <a:lnTo>
                  <a:pt x="233171" y="2743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4229587" y="9605270"/>
            <a:ext cx="386080" cy="56515"/>
          </a:xfrm>
          <a:custGeom>
            <a:avLst/>
            <a:gdLst/>
            <a:ahLst/>
            <a:cxnLst/>
            <a:rect l="l" t="t" r="r" b="b"/>
            <a:pathLst>
              <a:path w="386080" h="56515">
                <a:moveTo>
                  <a:pt x="385571" y="28955"/>
                </a:moveTo>
                <a:lnTo>
                  <a:pt x="152399" y="56387"/>
                </a:lnTo>
                <a:lnTo>
                  <a:pt x="0" y="0"/>
                </a:lnTo>
                <a:lnTo>
                  <a:pt x="38557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4229587" y="9605265"/>
            <a:ext cx="386080" cy="29210"/>
          </a:xfrm>
          <a:custGeom>
            <a:avLst/>
            <a:gdLst/>
            <a:ahLst/>
            <a:cxnLst/>
            <a:rect l="l" t="t" r="r" b="b"/>
            <a:pathLst>
              <a:path w="386080" h="29209">
                <a:moveTo>
                  <a:pt x="0" y="0"/>
                </a:moveTo>
                <a:lnTo>
                  <a:pt x="385571" y="28955"/>
                </a:lnTo>
                <a:lnTo>
                  <a:pt x="38557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4229587" y="9605265"/>
            <a:ext cx="386080" cy="29210"/>
          </a:xfrm>
          <a:custGeom>
            <a:avLst/>
            <a:gdLst/>
            <a:ahLst/>
            <a:cxnLst/>
            <a:rect l="l" t="t" r="r" b="b"/>
            <a:pathLst>
              <a:path w="386080" h="29209">
                <a:moveTo>
                  <a:pt x="385571" y="28955"/>
                </a:moveTo>
                <a:lnTo>
                  <a:pt x="0" y="0"/>
                </a:lnTo>
                <a:lnTo>
                  <a:pt x="385571" y="0"/>
                </a:lnTo>
                <a:lnTo>
                  <a:pt x="385571" y="2895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8729475" y="9660127"/>
            <a:ext cx="525781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79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9038849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208787" y="0"/>
                </a:moveTo>
                <a:lnTo>
                  <a:pt x="0" y="0"/>
                </a:lnTo>
                <a:lnTo>
                  <a:pt x="216407" y="3047"/>
                </a:lnTo>
                <a:lnTo>
                  <a:pt x="2087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9038849" y="9658605"/>
            <a:ext cx="216535" cy="3175"/>
          </a:xfrm>
          <a:custGeom>
            <a:avLst/>
            <a:gdLst/>
            <a:ahLst/>
            <a:cxnLst/>
            <a:rect l="l" t="t" r="r" b="b"/>
            <a:pathLst>
              <a:path w="216534" h="3175">
                <a:moveTo>
                  <a:pt x="0" y="0"/>
                </a:moveTo>
                <a:lnTo>
                  <a:pt x="2164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8737093" y="9658605"/>
            <a:ext cx="307975" cy="3175"/>
          </a:xfrm>
          <a:custGeom>
            <a:avLst/>
            <a:gdLst/>
            <a:ahLst/>
            <a:cxnLst/>
            <a:rect l="l" t="t" r="r" b="b"/>
            <a:pathLst>
              <a:path w="307975" h="3175">
                <a:moveTo>
                  <a:pt x="301751" y="0"/>
                </a:moveTo>
                <a:lnTo>
                  <a:pt x="0" y="0"/>
                </a:lnTo>
                <a:lnTo>
                  <a:pt x="307847" y="3047"/>
                </a:lnTo>
                <a:lnTo>
                  <a:pt x="3017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8729473" y="9658605"/>
            <a:ext cx="315595" cy="3175"/>
          </a:xfrm>
          <a:custGeom>
            <a:avLst/>
            <a:gdLst/>
            <a:ahLst/>
            <a:cxnLst/>
            <a:rect l="l" t="t" r="r" b="b"/>
            <a:pathLst>
              <a:path w="315595" h="3175">
                <a:moveTo>
                  <a:pt x="7619" y="0"/>
                </a:moveTo>
                <a:lnTo>
                  <a:pt x="315467" y="3047"/>
                </a:lnTo>
                <a:lnTo>
                  <a:pt x="0" y="3047"/>
                </a:lnTo>
                <a:lnTo>
                  <a:pt x="76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14381990" y="9665461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1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4401800" y="9664701"/>
            <a:ext cx="213360" cy="5080"/>
          </a:xfrm>
          <a:custGeom>
            <a:avLst/>
            <a:gdLst/>
            <a:ahLst/>
            <a:cxnLst/>
            <a:rect l="l" t="t" r="r" b="b"/>
            <a:pathLst>
              <a:path w="213359" h="5079">
                <a:moveTo>
                  <a:pt x="213359" y="4571"/>
                </a:moveTo>
                <a:lnTo>
                  <a:pt x="213359" y="0"/>
                </a:lnTo>
                <a:lnTo>
                  <a:pt x="0" y="4571"/>
                </a:lnTo>
                <a:lnTo>
                  <a:pt x="21335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4381990" y="9661653"/>
            <a:ext cx="233679" cy="7620"/>
          </a:xfrm>
          <a:custGeom>
            <a:avLst/>
            <a:gdLst/>
            <a:ahLst/>
            <a:cxnLst/>
            <a:rect l="l" t="t" r="r" b="b"/>
            <a:pathLst>
              <a:path w="233680" h="7620">
                <a:moveTo>
                  <a:pt x="233171" y="3047"/>
                </a:moveTo>
                <a:lnTo>
                  <a:pt x="19811" y="7619"/>
                </a:lnTo>
                <a:lnTo>
                  <a:pt x="0" y="0"/>
                </a:lnTo>
                <a:lnTo>
                  <a:pt x="2331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4381990" y="9661652"/>
            <a:ext cx="233679" cy="3175"/>
          </a:xfrm>
          <a:custGeom>
            <a:avLst/>
            <a:gdLst/>
            <a:ahLst/>
            <a:cxnLst/>
            <a:rect l="l" t="t" r="r" b="b"/>
            <a:pathLst>
              <a:path w="233680" h="3175">
                <a:moveTo>
                  <a:pt x="233171" y="3047"/>
                </a:moveTo>
                <a:lnTo>
                  <a:pt x="0" y="0"/>
                </a:lnTo>
                <a:lnTo>
                  <a:pt x="233171" y="0"/>
                </a:lnTo>
                <a:lnTo>
                  <a:pt x="2331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8708135" y="9666222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>
                <a:moveTo>
                  <a:pt x="0" y="0"/>
                </a:moveTo>
                <a:lnTo>
                  <a:pt x="353567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8729470" y="9661654"/>
            <a:ext cx="332741" cy="9526"/>
          </a:xfrm>
          <a:custGeom>
            <a:avLst/>
            <a:gdLst/>
            <a:ahLst/>
            <a:cxnLst/>
            <a:rect l="l" t="t" r="r" b="b"/>
            <a:pathLst>
              <a:path w="332740" h="9525">
                <a:moveTo>
                  <a:pt x="315467" y="0"/>
                </a:moveTo>
                <a:lnTo>
                  <a:pt x="0" y="0"/>
                </a:lnTo>
                <a:lnTo>
                  <a:pt x="332231" y="9143"/>
                </a:lnTo>
                <a:lnTo>
                  <a:pt x="3154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8708135" y="9661654"/>
            <a:ext cx="353695" cy="9526"/>
          </a:xfrm>
          <a:custGeom>
            <a:avLst/>
            <a:gdLst/>
            <a:ahLst/>
            <a:cxnLst/>
            <a:rect l="l" t="t" r="r" b="b"/>
            <a:pathLst>
              <a:path w="353695" h="9525">
                <a:moveTo>
                  <a:pt x="21335" y="0"/>
                </a:moveTo>
                <a:lnTo>
                  <a:pt x="353567" y="9143"/>
                </a:lnTo>
                <a:lnTo>
                  <a:pt x="0" y="9143"/>
                </a:lnTo>
                <a:lnTo>
                  <a:pt x="213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8708135" y="9675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8708135" y="967536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8708136" y="9678416"/>
            <a:ext cx="594360" cy="0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359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8708140" y="9670796"/>
            <a:ext cx="364489" cy="5080"/>
          </a:xfrm>
          <a:custGeom>
            <a:avLst/>
            <a:gdLst/>
            <a:ahLst/>
            <a:cxnLst/>
            <a:rect l="l" t="t" r="r" b="b"/>
            <a:pathLst>
              <a:path w="364490" h="5079">
                <a:moveTo>
                  <a:pt x="353567" y="0"/>
                </a:moveTo>
                <a:lnTo>
                  <a:pt x="0" y="0"/>
                </a:lnTo>
                <a:lnTo>
                  <a:pt x="364235" y="4571"/>
                </a:lnTo>
                <a:lnTo>
                  <a:pt x="35356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8708140" y="9670796"/>
            <a:ext cx="364489" cy="5080"/>
          </a:xfrm>
          <a:custGeom>
            <a:avLst/>
            <a:gdLst/>
            <a:ahLst/>
            <a:cxnLst/>
            <a:rect l="l" t="t" r="r" b="b"/>
            <a:pathLst>
              <a:path w="364490" h="5079">
                <a:moveTo>
                  <a:pt x="0" y="0"/>
                </a:moveTo>
                <a:lnTo>
                  <a:pt x="3642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9044940" y="9670033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9044940" y="9661652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210311" y="0"/>
                </a:moveTo>
                <a:lnTo>
                  <a:pt x="0" y="0"/>
                </a:lnTo>
                <a:lnTo>
                  <a:pt x="243839" y="16763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9044940" y="9661652"/>
            <a:ext cx="243840" cy="17146"/>
          </a:xfrm>
          <a:custGeom>
            <a:avLst/>
            <a:gdLst/>
            <a:ahLst/>
            <a:cxnLst/>
            <a:rect l="l" t="t" r="r" b="b"/>
            <a:pathLst>
              <a:path w="243840" h="17145">
                <a:moveTo>
                  <a:pt x="0" y="0"/>
                </a:moveTo>
                <a:lnTo>
                  <a:pt x="243839" y="16763"/>
                </a:lnTo>
                <a:lnTo>
                  <a:pt x="3200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8708135" y="9676892"/>
            <a:ext cx="368935" cy="0"/>
          </a:xfrm>
          <a:custGeom>
            <a:avLst/>
            <a:gdLst/>
            <a:ahLst/>
            <a:cxnLst/>
            <a:rect l="l" t="t" r="r" b="b"/>
            <a:pathLst>
              <a:path w="368934">
                <a:moveTo>
                  <a:pt x="0" y="0"/>
                </a:moveTo>
                <a:lnTo>
                  <a:pt x="368807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8708135" y="9675369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364235" y="0"/>
                </a:moveTo>
                <a:lnTo>
                  <a:pt x="0" y="0"/>
                </a:lnTo>
                <a:lnTo>
                  <a:pt x="368807" y="3047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8708135" y="9675369"/>
            <a:ext cx="368935" cy="3175"/>
          </a:xfrm>
          <a:custGeom>
            <a:avLst/>
            <a:gdLst/>
            <a:ahLst/>
            <a:cxnLst/>
            <a:rect l="l" t="t" r="r" b="b"/>
            <a:pathLst>
              <a:path w="368934" h="3175">
                <a:moveTo>
                  <a:pt x="0" y="0"/>
                </a:moveTo>
                <a:lnTo>
                  <a:pt x="368807" y="3047"/>
                </a:lnTo>
                <a:lnTo>
                  <a:pt x="6095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9076944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211835" y="0"/>
                </a:moveTo>
                <a:lnTo>
                  <a:pt x="0" y="0"/>
                </a:lnTo>
                <a:lnTo>
                  <a:pt x="225551" y="761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9076944" y="9678418"/>
            <a:ext cx="226060" cy="7620"/>
          </a:xfrm>
          <a:custGeom>
            <a:avLst/>
            <a:gdLst/>
            <a:ahLst/>
            <a:cxnLst/>
            <a:rect l="l" t="t" r="r" b="b"/>
            <a:pathLst>
              <a:path w="226059" h="7620">
                <a:moveTo>
                  <a:pt x="0" y="0"/>
                </a:moveTo>
                <a:lnTo>
                  <a:pt x="225551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8714232" y="9682988"/>
            <a:ext cx="591820" cy="0"/>
          </a:xfrm>
          <a:custGeom>
            <a:avLst/>
            <a:gdLst/>
            <a:ahLst/>
            <a:cxnLst/>
            <a:rect l="l" t="t" r="r" b="b"/>
            <a:pathLst>
              <a:path w="591820">
                <a:moveTo>
                  <a:pt x="0" y="0"/>
                </a:moveTo>
                <a:lnTo>
                  <a:pt x="5913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8714232" y="9678418"/>
            <a:ext cx="378460" cy="7620"/>
          </a:xfrm>
          <a:custGeom>
            <a:avLst/>
            <a:gdLst/>
            <a:ahLst/>
            <a:cxnLst/>
            <a:rect l="l" t="t" r="r" b="b"/>
            <a:pathLst>
              <a:path w="378459" h="7620">
                <a:moveTo>
                  <a:pt x="362711" y="0"/>
                </a:moveTo>
                <a:lnTo>
                  <a:pt x="0" y="0"/>
                </a:lnTo>
                <a:lnTo>
                  <a:pt x="377951" y="7619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8714232" y="9678418"/>
            <a:ext cx="378460" cy="7620"/>
          </a:xfrm>
          <a:custGeom>
            <a:avLst/>
            <a:gdLst/>
            <a:ahLst/>
            <a:cxnLst/>
            <a:rect l="l" t="t" r="r" b="b"/>
            <a:pathLst>
              <a:path w="378459" h="7620">
                <a:moveTo>
                  <a:pt x="0" y="0"/>
                </a:moveTo>
                <a:lnTo>
                  <a:pt x="377951" y="7619"/>
                </a:lnTo>
                <a:lnTo>
                  <a:pt x="13715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8727947" y="968679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9095233" y="9695179"/>
            <a:ext cx="242569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1650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9095233" y="9687559"/>
            <a:ext cx="242569" cy="15240"/>
          </a:xfrm>
          <a:custGeom>
            <a:avLst/>
            <a:gdLst/>
            <a:ahLst/>
            <a:cxnLst/>
            <a:rect l="l" t="t" r="r" b="b"/>
            <a:pathLst>
              <a:path w="242570" h="15240">
                <a:moveTo>
                  <a:pt x="210311" y="0"/>
                </a:moveTo>
                <a:lnTo>
                  <a:pt x="0" y="0"/>
                </a:lnTo>
                <a:lnTo>
                  <a:pt x="242315" y="15239"/>
                </a:lnTo>
                <a:lnTo>
                  <a:pt x="2103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9095233" y="9687559"/>
            <a:ext cx="242569" cy="15240"/>
          </a:xfrm>
          <a:custGeom>
            <a:avLst/>
            <a:gdLst/>
            <a:ahLst/>
            <a:cxnLst/>
            <a:rect l="l" t="t" r="r" b="b"/>
            <a:pathLst>
              <a:path w="242570" h="15240">
                <a:moveTo>
                  <a:pt x="0" y="0"/>
                </a:moveTo>
                <a:lnTo>
                  <a:pt x="242315" y="15239"/>
                </a:lnTo>
                <a:lnTo>
                  <a:pt x="30479" y="152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14499335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3047"/>
                </a:lnTo>
                <a:lnTo>
                  <a:pt x="9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4499335" y="9705849"/>
            <a:ext cx="9526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9143" y="0"/>
                </a:lnTo>
                <a:lnTo>
                  <a:pt x="9143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14401800" y="9669271"/>
            <a:ext cx="213360" cy="36830"/>
          </a:xfrm>
          <a:custGeom>
            <a:avLst/>
            <a:gdLst/>
            <a:ahLst/>
            <a:cxnLst/>
            <a:rect l="l" t="t" r="r" b="b"/>
            <a:pathLst>
              <a:path w="213359" h="36829">
                <a:moveTo>
                  <a:pt x="97535" y="36575"/>
                </a:moveTo>
                <a:lnTo>
                  <a:pt x="213359" y="36575"/>
                </a:lnTo>
                <a:lnTo>
                  <a:pt x="213359" y="13715"/>
                </a:lnTo>
                <a:lnTo>
                  <a:pt x="97535" y="36575"/>
                </a:lnTo>
                <a:close/>
              </a:path>
              <a:path w="213359" h="36829">
                <a:moveTo>
                  <a:pt x="0" y="0"/>
                </a:moveTo>
                <a:lnTo>
                  <a:pt x="97535" y="36575"/>
                </a:lnTo>
                <a:lnTo>
                  <a:pt x="213359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14499337" y="9682988"/>
            <a:ext cx="116204" cy="22860"/>
          </a:xfrm>
          <a:custGeom>
            <a:avLst/>
            <a:gdLst/>
            <a:ahLst/>
            <a:cxnLst/>
            <a:rect l="l" t="t" r="r" b="b"/>
            <a:pathLst>
              <a:path w="116205" h="22859">
                <a:moveTo>
                  <a:pt x="115823" y="22859"/>
                </a:moveTo>
                <a:lnTo>
                  <a:pt x="115823" y="0"/>
                </a:lnTo>
                <a:lnTo>
                  <a:pt x="0" y="22859"/>
                </a:lnTo>
                <a:lnTo>
                  <a:pt x="115823" y="2285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401800" y="9669271"/>
            <a:ext cx="213360" cy="36830"/>
          </a:xfrm>
          <a:custGeom>
            <a:avLst/>
            <a:gdLst/>
            <a:ahLst/>
            <a:cxnLst/>
            <a:rect l="l" t="t" r="r" b="b"/>
            <a:pathLst>
              <a:path w="213359" h="36829">
                <a:moveTo>
                  <a:pt x="213359" y="13715"/>
                </a:moveTo>
                <a:lnTo>
                  <a:pt x="97535" y="36575"/>
                </a:lnTo>
                <a:lnTo>
                  <a:pt x="0" y="0"/>
                </a:lnTo>
                <a:lnTo>
                  <a:pt x="21335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14401800" y="9676130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59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14401800" y="9669276"/>
            <a:ext cx="213360" cy="13969"/>
          </a:xfrm>
          <a:custGeom>
            <a:avLst/>
            <a:gdLst/>
            <a:ahLst/>
            <a:cxnLst/>
            <a:rect l="l" t="t" r="r" b="b"/>
            <a:pathLst>
              <a:path w="213359" h="13970">
                <a:moveTo>
                  <a:pt x="213359" y="13715"/>
                </a:moveTo>
                <a:lnTo>
                  <a:pt x="0" y="0"/>
                </a:lnTo>
                <a:lnTo>
                  <a:pt x="213359" y="0"/>
                </a:lnTo>
                <a:lnTo>
                  <a:pt x="21335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8730997" y="9698228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907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8730997" y="9687559"/>
            <a:ext cx="407034" cy="21590"/>
          </a:xfrm>
          <a:custGeom>
            <a:avLst/>
            <a:gdLst/>
            <a:ahLst/>
            <a:cxnLst/>
            <a:rect l="l" t="t" r="r" b="b"/>
            <a:pathLst>
              <a:path w="407034" h="21590">
                <a:moveTo>
                  <a:pt x="364235" y="0"/>
                </a:moveTo>
                <a:lnTo>
                  <a:pt x="0" y="0"/>
                </a:lnTo>
                <a:lnTo>
                  <a:pt x="406907" y="21335"/>
                </a:lnTo>
                <a:lnTo>
                  <a:pt x="3642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8730997" y="9687559"/>
            <a:ext cx="407034" cy="21590"/>
          </a:xfrm>
          <a:custGeom>
            <a:avLst/>
            <a:gdLst/>
            <a:ahLst/>
            <a:cxnLst/>
            <a:rect l="l" t="t" r="r" b="b"/>
            <a:pathLst>
              <a:path w="407034" h="21590">
                <a:moveTo>
                  <a:pt x="0" y="0"/>
                </a:moveTo>
                <a:lnTo>
                  <a:pt x="406907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8618220" y="9678416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0" y="30479"/>
                </a:moveTo>
                <a:lnTo>
                  <a:pt x="155447" y="30479"/>
                </a:lnTo>
                <a:lnTo>
                  <a:pt x="71627" y="0"/>
                </a:lnTo>
                <a:lnTo>
                  <a:pt x="0" y="30479"/>
                </a:lnTo>
                <a:close/>
              </a:path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96011" y="0"/>
                </a:lnTo>
                <a:lnTo>
                  <a:pt x="716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8689848" y="9678416"/>
            <a:ext cx="83820" cy="30480"/>
          </a:xfrm>
          <a:custGeom>
            <a:avLst/>
            <a:gdLst/>
            <a:ahLst/>
            <a:cxnLst/>
            <a:rect l="l" t="t" r="r" b="b"/>
            <a:pathLst>
              <a:path w="83820" h="30479">
                <a:moveTo>
                  <a:pt x="24383" y="0"/>
                </a:moveTo>
                <a:lnTo>
                  <a:pt x="0" y="0"/>
                </a:lnTo>
                <a:lnTo>
                  <a:pt x="83819" y="30479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8618220" y="9678416"/>
            <a:ext cx="155576" cy="30480"/>
          </a:xfrm>
          <a:custGeom>
            <a:avLst/>
            <a:gdLst/>
            <a:ahLst/>
            <a:cxnLst/>
            <a:rect l="l" t="t" r="r" b="b"/>
            <a:pathLst>
              <a:path w="155575" h="30479">
                <a:moveTo>
                  <a:pt x="71627" y="0"/>
                </a:moveTo>
                <a:lnTo>
                  <a:pt x="155447" y="30479"/>
                </a:lnTo>
                <a:lnTo>
                  <a:pt x="0" y="30479"/>
                </a:lnTo>
                <a:lnTo>
                  <a:pt x="716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9125711" y="9706609"/>
            <a:ext cx="212090" cy="0"/>
          </a:xfrm>
          <a:custGeom>
            <a:avLst/>
            <a:gdLst/>
            <a:ahLst/>
            <a:cxnLst/>
            <a:rect l="l" t="t" r="r" b="b"/>
            <a:pathLst>
              <a:path w="212090">
                <a:moveTo>
                  <a:pt x="0" y="0"/>
                </a:moveTo>
                <a:lnTo>
                  <a:pt x="21183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9125711" y="9702800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211835" y="0"/>
                </a:moveTo>
                <a:lnTo>
                  <a:pt x="0" y="0"/>
                </a:lnTo>
                <a:lnTo>
                  <a:pt x="211835" y="7619"/>
                </a:lnTo>
                <a:lnTo>
                  <a:pt x="21183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9125711" y="9702800"/>
            <a:ext cx="212090" cy="7620"/>
          </a:xfrm>
          <a:custGeom>
            <a:avLst/>
            <a:gdLst/>
            <a:ahLst/>
            <a:cxnLst/>
            <a:rect l="l" t="t" r="r" b="b"/>
            <a:pathLst>
              <a:path w="212090" h="7620">
                <a:moveTo>
                  <a:pt x="0" y="0"/>
                </a:moveTo>
                <a:lnTo>
                  <a:pt x="211835" y="7619"/>
                </a:lnTo>
                <a:lnTo>
                  <a:pt x="15239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8612125" y="9709657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827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14519147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0" y="3047"/>
                </a:lnTo>
                <a:lnTo>
                  <a:pt x="7619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14519147" y="9713468"/>
            <a:ext cx="7620" cy="3175"/>
          </a:xfrm>
          <a:custGeom>
            <a:avLst/>
            <a:gdLst/>
            <a:ahLst/>
            <a:cxnLst/>
            <a:rect l="l" t="t" r="r" b="b"/>
            <a:pathLst>
              <a:path w="7619" h="3175">
                <a:moveTo>
                  <a:pt x="0" y="0"/>
                </a:moveTo>
                <a:lnTo>
                  <a:pt x="7619" y="3047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14519152" y="9711180"/>
            <a:ext cx="96519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0" y="0"/>
                </a:moveTo>
                <a:lnTo>
                  <a:pt x="96011" y="0"/>
                </a:lnTo>
              </a:path>
            </a:pathLst>
          </a:custGeom>
          <a:ln w="1193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14519152" y="9707371"/>
            <a:ext cx="96519" cy="6349"/>
          </a:xfrm>
          <a:custGeom>
            <a:avLst/>
            <a:gdLst/>
            <a:ahLst/>
            <a:cxnLst/>
            <a:rect l="l" t="t" r="r" b="b"/>
            <a:pathLst>
              <a:path w="96519" h="6350">
                <a:moveTo>
                  <a:pt x="96011" y="6095"/>
                </a:moveTo>
                <a:lnTo>
                  <a:pt x="96011" y="0"/>
                </a:lnTo>
                <a:lnTo>
                  <a:pt x="0" y="6095"/>
                </a:lnTo>
                <a:lnTo>
                  <a:pt x="9601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14519152" y="9705847"/>
            <a:ext cx="96519" cy="7620"/>
          </a:xfrm>
          <a:custGeom>
            <a:avLst/>
            <a:gdLst/>
            <a:ahLst/>
            <a:cxnLst/>
            <a:rect l="l" t="t" r="r" b="b"/>
            <a:pathLst>
              <a:path w="96519" h="7620">
                <a:moveTo>
                  <a:pt x="96011" y="1523"/>
                </a:moveTo>
                <a:lnTo>
                  <a:pt x="0" y="7619"/>
                </a:lnTo>
                <a:lnTo>
                  <a:pt x="0" y="0"/>
                </a:lnTo>
                <a:lnTo>
                  <a:pt x="960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4519152" y="9705848"/>
            <a:ext cx="96519" cy="1905"/>
          </a:xfrm>
          <a:custGeom>
            <a:avLst/>
            <a:gdLst/>
            <a:ahLst/>
            <a:cxnLst/>
            <a:rect l="l" t="t" r="r" b="b"/>
            <a:pathLst>
              <a:path w="96519" h="1904">
                <a:moveTo>
                  <a:pt x="96011" y="1523"/>
                </a:moveTo>
                <a:lnTo>
                  <a:pt x="0" y="0"/>
                </a:lnTo>
                <a:lnTo>
                  <a:pt x="96011" y="0"/>
                </a:lnTo>
                <a:lnTo>
                  <a:pt x="9601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8607552" y="9711945"/>
            <a:ext cx="538480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8778245" y="971041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362711" y="0"/>
                </a:moveTo>
                <a:lnTo>
                  <a:pt x="0" y="0"/>
                </a:lnTo>
                <a:lnTo>
                  <a:pt x="367283" y="3047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8778245" y="9710419"/>
            <a:ext cx="367665" cy="3175"/>
          </a:xfrm>
          <a:custGeom>
            <a:avLst/>
            <a:gdLst/>
            <a:ahLst/>
            <a:cxnLst/>
            <a:rect l="l" t="t" r="r" b="b"/>
            <a:pathLst>
              <a:path w="367665" h="3175">
                <a:moveTo>
                  <a:pt x="0" y="0"/>
                </a:moveTo>
                <a:lnTo>
                  <a:pt x="367283" y="3047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8612128" y="9710419"/>
            <a:ext cx="170815" cy="3175"/>
          </a:xfrm>
          <a:custGeom>
            <a:avLst/>
            <a:gdLst/>
            <a:ahLst/>
            <a:cxnLst/>
            <a:rect l="l" t="t" r="r" b="b"/>
            <a:pathLst>
              <a:path w="170815" h="3175">
                <a:moveTo>
                  <a:pt x="166115" y="0"/>
                </a:moveTo>
                <a:lnTo>
                  <a:pt x="0" y="0"/>
                </a:lnTo>
                <a:lnTo>
                  <a:pt x="170687" y="3047"/>
                </a:lnTo>
                <a:lnTo>
                  <a:pt x="1661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8607554" y="9710419"/>
            <a:ext cx="175261" cy="3175"/>
          </a:xfrm>
          <a:custGeom>
            <a:avLst/>
            <a:gdLst/>
            <a:ahLst/>
            <a:cxnLst/>
            <a:rect l="l" t="t" r="r" b="b"/>
            <a:pathLst>
              <a:path w="175259" h="3175">
                <a:moveTo>
                  <a:pt x="4571" y="0"/>
                </a:moveTo>
                <a:lnTo>
                  <a:pt x="175259" y="3047"/>
                </a:lnTo>
                <a:lnTo>
                  <a:pt x="0" y="3047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14526772" y="9713468"/>
            <a:ext cx="88899" cy="3175"/>
          </a:xfrm>
          <a:custGeom>
            <a:avLst/>
            <a:gdLst/>
            <a:ahLst/>
            <a:cxnLst/>
            <a:rect l="l" t="t" r="r" b="b"/>
            <a:pathLst>
              <a:path w="88900" h="3175">
                <a:moveTo>
                  <a:pt x="88391" y="3047"/>
                </a:moveTo>
                <a:lnTo>
                  <a:pt x="88391" y="0"/>
                </a:lnTo>
                <a:lnTo>
                  <a:pt x="0" y="3047"/>
                </a:lnTo>
                <a:lnTo>
                  <a:pt x="883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14519152" y="9713468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19" h="3175">
                <a:moveTo>
                  <a:pt x="96011" y="0"/>
                </a:moveTo>
                <a:lnTo>
                  <a:pt x="7619" y="3047"/>
                </a:lnTo>
                <a:lnTo>
                  <a:pt x="0" y="0"/>
                </a:lnTo>
                <a:lnTo>
                  <a:pt x="960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4519152" y="9713468"/>
            <a:ext cx="96519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0" y="0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1452677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64007" y="24383"/>
                </a:moveTo>
                <a:lnTo>
                  <a:pt x="88391" y="24383"/>
                </a:lnTo>
                <a:lnTo>
                  <a:pt x="88391" y="4571"/>
                </a:lnTo>
                <a:lnTo>
                  <a:pt x="64007" y="24383"/>
                </a:lnTo>
                <a:close/>
              </a:path>
              <a:path w="88900" h="24765">
                <a:moveTo>
                  <a:pt x="0" y="0"/>
                </a:moveTo>
                <a:lnTo>
                  <a:pt x="64007" y="24383"/>
                </a:lnTo>
                <a:lnTo>
                  <a:pt x="88391" y="45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14590776" y="9721088"/>
            <a:ext cx="24765" cy="20320"/>
          </a:xfrm>
          <a:custGeom>
            <a:avLst/>
            <a:gdLst/>
            <a:ahLst/>
            <a:cxnLst/>
            <a:rect l="l" t="t" r="r" b="b"/>
            <a:pathLst>
              <a:path w="24765" h="20320">
                <a:moveTo>
                  <a:pt x="24383" y="19811"/>
                </a:moveTo>
                <a:lnTo>
                  <a:pt x="24383" y="0"/>
                </a:lnTo>
                <a:lnTo>
                  <a:pt x="0" y="19811"/>
                </a:lnTo>
                <a:lnTo>
                  <a:pt x="24383" y="1981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4526772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88391" y="4571"/>
                </a:moveTo>
                <a:lnTo>
                  <a:pt x="64007" y="24383"/>
                </a:lnTo>
                <a:lnTo>
                  <a:pt x="0" y="0"/>
                </a:lnTo>
                <a:lnTo>
                  <a:pt x="883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4526772" y="9718802"/>
            <a:ext cx="88899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4526772" y="9716516"/>
            <a:ext cx="88899" cy="5080"/>
          </a:xfrm>
          <a:custGeom>
            <a:avLst/>
            <a:gdLst/>
            <a:ahLst/>
            <a:cxnLst/>
            <a:rect l="l" t="t" r="r" b="b"/>
            <a:pathLst>
              <a:path w="88900" h="5079">
                <a:moveTo>
                  <a:pt x="88391" y="4571"/>
                </a:moveTo>
                <a:lnTo>
                  <a:pt x="0" y="0"/>
                </a:lnTo>
                <a:lnTo>
                  <a:pt x="88391" y="0"/>
                </a:lnTo>
                <a:lnTo>
                  <a:pt x="8839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4502389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0" y="24383"/>
                </a:moveTo>
                <a:lnTo>
                  <a:pt x="88391" y="24383"/>
                </a:lnTo>
                <a:lnTo>
                  <a:pt x="9143" y="0"/>
                </a:lnTo>
                <a:lnTo>
                  <a:pt x="0" y="24383"/>
                </a:lnTo>
                <a:close/>
              </a:path>
              <a:path w="88900" h="24765">
                <a:moveTo>
                  <a:pt x="9143" y="0"/>
                </a:moveTo>
                <a:lnTo>
                  <a:pt x="88391" y="24383"/>
                </a:lnTo>
                <a:lnTo>
                  <a:pt x="24383" y="0"/>
                </a:lnTo>
                <a:lnTo>
                  <a:pt x="914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4511530" y="9716518"/>
            <a:ext cx="79375" cy="24766"/>
          </a:xfrm>
          <a:custGeom>
            <a:avLst/>
            <a:gdLst/>
            <a:ahLst/>
            <a:cxnLst/>
            <a:rect l="l" t="t" r="r" b="b"/>
            <a:pathLst>
              <a:path w="79375" h="24765">
                <a:moveTo>
                  <a:pt x="15239" y="0"/>
                </a:moveTo>
                <a:lnTo>
                  <a:pt x="0" y="0"/>
                </a:lnTo>
                <a:lnTo>
                  <a:pt x="79247" y="24383"/>
                </a:lnTo>
                <a:lnTo>
                  <a:pt x="1523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4502389" y="9716518"/>
            <a:ext cx="88899" cy="24766"/>
          </a:xfrm>
          <a:custGeom>
            <a:avLst/>
            <a:gdLst/>
            <a:ahLst/>
            <a:cxnLst/>
            <a:rect l="l" t="t" r="r" b="b"/>
            <a:pathLst>
              <a:path w="88900" h="24765">
                <a:moveTo>
                  <a:pt x="9143" y="0"/>
                </a:moveTo>
                <a:lnTo>
                  <a:pt x="88391" y="24383"/>
                </a:lnTo>
                <a:lnTo>
                  <a:pt x="0" y="24383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4590776" y="9740900"/>
            <a:ext cx="24765" cy="3175"/>
          </a:xfrm>
          <a:custGeom>
            <a:avLst/>
            <a:gdLst/>
            <a:ahLst/>
            <a:cxnLst/>
            <a:rect l="l" t="t" r="r" b="b"/>
            <a:pathLst>
              <a:path w="24765" h="3175">
                <a:moveTo>
                  <a:pt x="7619" y="3047"/>
                </a:moveTo>
                <a:lnTo>
                  <a:pt x="24383" y="3047"/>
                </a:lnTo>
                <a:lnTo>
                  <a:pt x="24383" y="0"/>
                </a:lnTo>
                <a:lnTo>
                  <a:pt x="7619" y="3047"/>
                </a:lnTo>
                <a:close/>
              </a:path>
              <a:path w="24765" h="3175">
                <a:moveTo>
                  <a:pt x="0" y="0"/>
                </a:moveTo>
                <a:lnTo>
                  <a:pt x="7619" y="3047"/>
                </a:lnTo>
                <a:lnTo>
                  <a:pt x="243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4598395" y="9740900"/>
            <a:ext cx="17145" cy="3175"/>
          </a:xfrm>
          <a:custGeom>
            <a:avLst/>
            <a:gdLst/>
            <a:ahLst/>
            <a:cxnLst/>
            <a:rect l="l" t="t" r="r" b="b"/>
            <a:pathLst>
              <a:path w="17144" h="3175">
                <a:moveTo>
                  <a:pt x="16763" y="3047"/>
                </a:moveTo>
                <a:lnTo>
                  <a:pt x="16763" y="0"/>
                </a:lnTo>
                <a:lnTo>
                  <a:pt x="0" y="3047"/>
                </a:lnTo>
                <a:lnTo>
                  <a:pt x="1676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4590776" y="9740900"/>
            <a:ext cx="24765" cy="3175"/>
          </a:xfrm>
          <a:custGeom>
            <a:avLst/>
            <a:gdLst/>
            <a:ahLst/>
            <a:cxnLst/>
            <a:rect l="l" t="t" r="r" b="b"/>
            <a:pathLst>
              <a:path w="24765" h="3175">
                <a:moveTo>
                  <a:pt x="24383" y="0"/>
                </a:moveTo>
                <a:lnTo>
                  <a:pt x="7619" y="3047"/>
                </a:lnTo>
                <a:lnTo>
                  <a:pt x="0" y="0"/>
                </a:lnTo>
                <a:lnTo>
                  <a:pt x="243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4590776" y="9740900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4500862" y="9742423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4502388" y="9740900"/>
            <a:ext cx="96519" cy="3175"/>
          </a:xfrm>
          <a:custGeom>
            <a:avLst/>
            <a:gdLst/>
            <a:ahLst/>
            <a:cxnLst/>
            <a:rect l="l" t="t" r="r" b="b"/>
            <a:pathLst>
              <a:path w="96519" h="3175">
                <a:moveTo>
                  <a:pt x="88391" y="0"/>
                </a:moveTo>
                <a:lnTo>
                  <a:pt x="0" y="0"/>
                </a:lnTo>
                <a:lnTo>
                  <a:pt x="96011" y="3047"/>
                </a:lnTo>
                <a:lnTo>
                  <a:pt x="883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4500862" y="9740900"/>
            <a:ext cx="97790" cy="3175"/>
          </a:xfrm>
          <a:custGeom>
            <a:avLst/>
            <a:gdLst/>
            <a:ahLst/>
            <a:cxnLst/>
            <a:rect l="l" t="t" r="r" b="b"/>
            <a:pathLst>
              <a:path w="97790" h="3175">
                <a:moveTo>
                  <a:pt x="1523" y="0"/>
                </a:moveTo>
                <a:lnTo>
                  <a:pt x="97535" y="3047"/>
                </a:lnTo>
                <a:lnTo>
                  <a:pt x="0" y="3047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4598395" y="9743949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4" h="7620">
                <a:moveTo>
                  <a:pt x="0" y="0"/>
                </a:moveTo>
                <a:lnTo>
                  <a:pt x="16763" y="7619"/>
                </a:lnTo>
                <a:lnTo>
                  <a:pt x="1676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4598395" y="9743949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4" h="7620">
                <a:moveTo>
                  <a:pt x="16763" y="7619"/>
                </a:moveTo>
                <a:lnTo>
                  <a:pt x="0" y="0"/>
                </a:lnTo>
                <a:lnTo>
                  <a:pt x="16763" y="0"/>
                </a:lnTo>
                <a:lnTo>
                  <a:pt x="16763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4598395" y="9743947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4497812" y="9743949"/>
            <a:ext cx="117475" cy="7620"/>
          </a:xfrm>
          <a:custGeom>
            <a:avLst/>
            <a:gdLst/>
            <a:ahLst/>
            <a:cxnLst/>
            <a:rect l="l" t="t" r="r" b="b"/>
            <a:pathLst>
              <a:path w="117475" h="7620">
                <a:moveTo>
                  <a:pt x="0" y="7619"/>
                </a:moveTo>
                <a:lnTo>
                  <a:pt x="3047" y="0"/>
                </a:lnTo>
                <a:lnTo>
                  <a:pt x="117347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4500861" y="9743949"/>
            <a:ext cx="114300" cy="7620"/>
          </a:xfrm>
          <a:custGeom>
            <a:avLst/>
            <a:gdLst/>
            <a:ahLst/>
            <a:cxnLst/>
            <a:rect l="l" t="t" r="r" b="b"/>
            <a:pathLst>
              <a:path w="114300" h="7620">
                <a:moveTo>
                  <a:pt x="0" y="0"/>
                </a:moveTo>
                <a:lnTo>
                  <a:pt x="114299" y="7619"/>
                </a:lnTo>
                <a:lnTo>
                  <a:pt x="9753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4496286" y="9754617"/>
            <a:ext cx="119380" cy="1905"/>
          </a:xfrm>
          <a:custGeom>
            <a:avLst/>
            <a:gdLst/>
            <a:ahLst/>
            <a:cxnLst/>
            <a:rect l="l" t="t" r="r" b="b"/>
            <a:pathLst>
              <a:path w="119380" h="1904">
                <a:moveTo>
                  <a:pt x="118871" y="1523"/>
                </a:moveTo>
                <a:lnTo>
                  <a:pt x="118871" y="0"/>
                </a:lnTo>
                <a:lnTo>
                  <a:pt x="0" y="1523"/>
                </a:lnTo>
                <a:lnTo>
                  <a:pt x="11887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4496286" y="9751568"/>
            <a:ext cx="119380" cy="5080"/>
          </a:xfrm>
          <a:custGeom>
            <a:avLst/>
            <a:gdLst/>
            <a:ahLst/>
            <a:cxnLst/>
            <a:rect l="l" t="t" r="r" b="b"/>
            <a:pathLst>
              <a:path w="119380" h="5079">
                <a:moveTo>
                  <a:pt x="118871" y="3047"/>
                </a:moveTo>
                <a:lnTo>
                  <a:pt x="0" y="4571"/>
                </a:lnTo>
                <a:lnTo>
                  <a:pt x="1523" y="0"/>
                </a:lnTo>
                <a:lnTo>
                  <a:pt x="11887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4497812" y="9751568"/>
            <a:ext cx="117475" cy="3175"/>
          </a:xfrm>
          <a:custGeom>
            <a:avLst/>
            <a:gdLst/>
            <a:ahLst/>
            <a:cxnLst/>
            <a:rect l="l" t="t" r="r" b="b"/>
            <a:pathLst>
              <a:path w="117475" h="3175">
                <a:moveTo>
                  <a:pt x="117347" y="3047"/>
                </a:moveTo>
                <a:lnTo>
                  <a:pt x="0" y="0"/>
                </a:lnTo>
                <a:lnTo>
                  <a:pt x="117347" y="0"/>
                </a:lnTo>
                <a:lnTo>
                  <a:pt x="117347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4493241" y="9762237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121919" y="1523"/>
                </a:moveTo>
                <a:lnTo>
                  <a:pt x="121919" y="0"/>
                </a:lnTo>
                <a:lnTo>
                  <a:pt x="0" y="1523"/>
                </a:lnTo>
                <a:lnTo>
                  <a:pt x="121919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4493241" y="9756141"/>
            <a:ext cx="121920" cy="7620"/>
          </a:xfrm>
          <a:custGeom>
            <a:avLst/>
            <a:gdLst/>
            <a:ahLst/>
            <a:cxnLst/>
            <a:rect l="l" t="t" r="r" b="b"/>
            <a:pathLst>
              <a:path w="121919" h="7620">
                <a:moveTo>
                  <a:pt x="121919" y="6095"/>
                </a:moveTo>
                <a:lnTo>
                  <a:pt x="0" y="7619"/>
                </a:lnTo>
                <a:lnTo>
                  <a:pt x="3047" y="0"/>
                </a:lnTo>
                <a:lnTo>
                  <a:pt x="12191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4496286" y="9756140"/>
            <a:ext cx="119380" cy="6349"/>
          </a:xfrm>
          <a:custGeom>
            <a:avLst/>
            <a:gdLst/>
            <a:ahLst/>
            <a:cxnLst/>
            <a:rect l="l" t="t" r="r" b="b"/>
            <a:pathLst>
              <a:path w="119380" h="6350">
                <a:moveTo>
                  <a:pt x="118871" y="6095"/>
                </a:moveTo>
                <a:lnTo>
                  <a:pt x="0" y="0"/>
                </a:lnTo>
                <a:lnTo>
                  <a:pt x="118871" y="0"/>
                </a:lnTo>
                <a:lnTo>
                  <a:pt x="11887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4493241" y="9763759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1523"/>
                </a:moveTo>
                <a:lnTo>
                  <a:pt x="0" y="0"/>
                </a:lnTo>
                <a:lnTo>
                  <a:pt x="121919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4493241" y="9763759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0"/>
                </a:moveTo>
                <a:lnTo>
                  <a:pt x="121919" y="1523"/>
                </a:lnTo>
                <a:lnTo>
                  <a:pt x="1219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8782811" y="9713470"/>
            <a:ext cx="466726" cy="52068"/>
          </a:xfrm>
          <a:custGeom>
            <a:avLst/>
            <a:gdLst/>
            <a:ahLst/>
            <a:cxnLst/>
            <a:rect l="l" t="t" r="r" b="b"/>
            <a:pathLst>
              <a:path w="466725" h="52070">
                <a:moveTo>
                  <a:pt x="0" y="0"/>
                </a:moveTo>
                <a:lnTo>
                  <a:pt x="103631" y="51815"/>
                </a:lnTo>
                <a:lnTo>
                  <a:pt x="466343" y="51815"/>
                </a:lnTo>
                <a:lnTo>
                  <a:pt x="0" y="0"/>
                </a:lnTo>
                <a:close/>
              </a:path>
              <a:path w="466725" h="52070">
                <a:moveTo>
                  <a:pt x="0" y="0"/>
                </a:moveTo>
                <a:lnTo>
                  <a:pt x="466343" y="51815"/>
                </a:lnTo>
                <a:lnTo>
                  <a:pt x="36271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8782811" y="9713470"/>
            <a:ext cx="466726" cy="52068"/>
          </a:xfrm>
          <a:custGeom>
            <a:avLst/>
            <a:gdLst/>
            <a:ahLst/>
            <a:cxnLst/>
            <a:rect l="l" t="t" r="r" b="b"/>
            <a:pathLst>
              <a:path w="466725" h="52070">
                <a:moveTo>
                  <a:pt x="362711" y="0"/>
                </a:moveTo>
                <a:lnTo>
                  <a:pt x="0" y="0"/>
                </a:lnTo>
                <a:lnTo>
                  <a:pt x="466343" y="5181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8782811" y="9713470"/>
            <a:ext cx="466726" cy="52068"/>
          </a:xfrm>
          <a:custGeom>
            <a:avLst/>
            <a:gdLst/>
            <a:ahLst/>
            <a:cxnLst/>
            <a:rect l="l" t="t" r="r" b="b"/>
            <a:pathLst>
              <a:path w="466725" h="52070">
                <a:moveTo>
                  <a:pt x="0" y="0"/>
                </a:moveTo>
                <a:lnTo>
                  <a:pt x="466343" y="51815"/>
                </a:lnTo>
                <a:lnTo>
                  <a:pt x="103631" y="518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8481063" y="9713470"/>
            <a:ext cx="405765" cy="52068"/>
          </a:xfrm>
          <a:custGeom>
            <a:avLst/>
            <a:gdLst/>
            <a:ahLst/>
            <a:cxnLst/>
            <a:rect l="l" t="t" r="r" b="b"/>
            <a:pathLst>
              <a:path w="405765" h="52070">
                <a:moveTo>
                  <a:pt x="0" y="51815"/>
                </a:moveTo>
                <a:lnTo>
                  <a:pt x="405383" y="51815"/>
                </a:lnTo>
                <a:lnTo>
                  <a:pt x="126491" y="0"/>
                </a:lnTo>
                <a:lnTo>
                  <a:pt x="0" y="51815"/>
                </a:lnTo>
                <a:close/>
              </a:path>
              <a:path w="405765" h="52070">
                <a:moveTo>
                  <a:pt x="126491" y="0"/>
                </a:moveTo>
                <a:lnTo>
                  <a:pt x="405383" y="51815"/>
                </a:lnTo>
                <a:lnTo>
                  <a:pt x="301751" y="0"/>
                </a:lnTo>
                <a:lnTo>
                  <a:pt x="1264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8607552" y="9713470"/>
            <a:ext cx="279400" cy="52068"/>
          </a:xfrm>
          <a:custGeom>
            <a:avLst/>
            <a:gdLst/>
            <a:ahLst/>
            <a:cxnLst/>
            <a:rect l="l" t="t" r="r" b="b"/>
            <a:pathLst>
              <a:path w="279400" h="52070">
                <a:moveTo>
                  <a:pt x="175259" y="0"/>
                </a:moveTo>
                <a:lnTo>
                  <a:pt x="0" y="0"/>
                </a:lnTo>
                <a:lnTo>
                  <a:pt x="278891" y="51815"/>
                </a:lnTo>
                <a:lnTo>
                  <a:pt x="1752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8481063" y="9713470"/>
            <a:ext cx="405765" cy="52068"/>
          </a:xfrm>
          <a:custGeom>
            <a:avLst/>
            <a:gdLst/>
            <a:ahLst/>
            <a:cxnLst/>
            <a:rect l="l" t="t" r="r" b="b"/>
            <a:pathLst>
              <a:path w="405765" h="52070">
                <a:moveTo>
                  <a:pt x="126491" y="0"/>
                </a:moveTo>
                <a:lnTo>
                  <a:pt x="405383" y="51815"/>
                </a:lnTo>
                <a:lnTo>
                  <a:pt x="0" y="51815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4493241" y="9765284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1523"/>
                </a:moveTo>
                <a:lnTo>
                  <a:pt x="0" y="0"/>
                </a:lnTo>
                <a:lnTo>
                  <a:pt x="121919" y="1523"/>
                </a:lnTo>
                <a:lnTo>
                  <a:pt x="0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14493241" y="9765284"/>
            <a:ext cx="121920" cy="1905"/>
          </a:xfrm>
          <a:custGeom>
            <a:avLst/>
            <a:gdLst/>
            <a:ahLst/>
            <a:cxnLst/>
            <a:rect l="l" t="t" r="r" b="b"/>
            <a:pathLst>
              <a:path w="121919" h="1904">
                <a:moveTo>
                  <a:pt x="0" y="0"/>
                </a:moveTo>
                <a:lnTo>
                  <a:pt x="121919" y="1523"/>
                </a:lnTo>
                <a:lnTo>
                  <a:pt x="1219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8476488" y="9766045"/>
            <a:ext cx="777240" cy="0"/>
          </a:xfrm>
          <a:custGeom>
            <a:avLst/>
            <a:gdLst/>
            <a:ahLst/>
            <a:cxnLst/>
            <a:rect l="l" t="t" r="r" b="b"/>
            <a:pathLst>
              <a:path w="777240">
                <a:moveTo>
                  <a:pt x="0" y="0"/>
                </a:moveTo>
                <a:lnTo>
                  <a:pt x="777239" y="0"/>
                </a:lnTo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14491716" y="9769857"/>
            <a:ext cx="123826" cy="1905"/>
          </a:xfrm>
          <a:custGeom>
            <a:avLst/>
            <a:gdLst/>
            <a:ahLst/>
            <a:cxnLst/>
            <a:rect l="l" t="t" r="r" b="b"/>
            <a:pathLst>
              <a:path w="123825" h="1904">
                <a:moveTo>
                  <a:pt x="123443" y="1523"/>
                </a:moveTo>
                <a:lnTo>
                  <a:pt x="123443" y="0"/>
                </a:lnTo>
                <a:lnTo>
                  <a:pt x="0" y="1523"/>
                </a:lnTo>
                <a:lnTo>
                  <a:pt x="12344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4491716" y="9766807"/>
            <a:ext cx="123826" cy="5080"/>
          </a:xfrm>
          <a:custGeom>
            <a:avLst/>
            <a:gdLst/>
            <a:ahLst/>
            <a:cxnLst/>
            <a:rect l="l" t="t" r="r" b="b"/>
            <a:pathLst>
              <a:path w="123825" h="5079">
                <a:moveTo>
                  <a:pt x="123443" y="3047"/>
                </a:moveTo>
                <a:lnTo>
                  <a:pt x="0" y="4571"/>
                </a:lnTo>
                <a:lnTo>
                  <a:pt x="1523" y="0"/>
                </a:lnTo>
                <a:lnTo>
                  <a:pt x="1234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14493241" y="9766807"/>
            <a:ext cx="121920" cy="3175"/>
          </a:xfrm>
          <a:custGeom>
            <a:avLst/>
            <a:gdLst/>
            <a:ahLst/>
            <a:cxnLst/>
            <a:rect l="l" t="t" r="r" b="b"/>
            <a:pathLst>
              <a:path w="121919" h="3175">
                <a:moveTo>
                  <a:pt x="121919" y="3047"/>
                </a:moveTo>
                <a:lnTo>
                  <a:pt x="0" y="0"/>
                </a:lnTo>
                <a:lnTo>
                  <a:pt x="121919" y="0"/>
                </a:lnTo>
                <a:lnTo>
                  <a:pt x="121919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8467344" y="9769095"/>
            <a:ext cx="431800" cy="0"/>
          </a:xfrm>
          <a:custGeom>
            <a:avLst/>
            <a:gdLst/>
            <a:ahLst/>
            <a:cxnLst/>
            <a:rect l="l" t="t" r="r" b="b"/>
            <a:pathLst>
              <a:path w="431800">
                <a:moveTo>
                  <a:pt x="0" y="0"/>
                </a:moveTo>
                <a:lnTo>
                  <a:pt x="431291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8476493" y="9766807"/>
            <a:ext cx="422275" cy="5080"/>
          </a:xfrm>
          <a:custGeom>
            <a:avLst/>
            <a:gdLst/>
            <a:ahLst/>
            <a:cxnLst/>
            <a:rect l="l" t="t" r="r" b="b"/>
            <a:pathLst>
              <a:path w="422275" h="5079">
                <a:moveTo>
                  <a:pt x="414527" y="0"/>
                </a:moveTo>
                <a:lnTo>
                  <a:pt x="0" y="0"/>
                </a:lnTo>
                <a:lnTo>
                  <a:pt x="422147" y="4571"/>
                </a:lnTo>
                <a:lnTo>
                  <a:pt x="4145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8467344" y="9766807"/>
            <a:ext cx="431800" cy="5080"/>
          </a:xfrm>
          <a:custGeom>
            <a:avLst/>
            <a:gdLst/>
            <a:ahLst/>
            <a:cxnLst/>
            <a:rect l="l" t="t" r="r" b="b"/>
            <a:pathLst>
              <a:path w="431800" h="5079">
                <a:moveTo>
                  <a:pt x="9143" y="0"/>
                </a:moveTo>
                <a:lnTo>
                  <a:pt x="431291" y="4571"/>
                </a:lnTo>
                <a:lnTo>
                  <a:pt x="0" y="4571"/>
                </a:lnTo>
                <a:lnTo>
                  <a:pt x="91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14488667" y="9774429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126491" y="1523"/>
                </a:moveTo>
                <a:lnTo>
                  <a:pt x="126491" y="0"/>
                </a:lnTo>
                <a:lnTo>
                  <a:pt x="0" y="1523"/>
                </a:lnTo>
                <a:lnTo>
                  <a:pt x="12649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4488667" y="9771380"/>
            <a:ext cx="127000" cy="5080"/>
          </a:xfrm>
          <a:custGeom>
            <a:avLst/>
            <a:gdLst/>
            <a:ahLst/>
            <a:cxnLst/>
            <a:rect l="l" t="t" r="r" b="b"/>
            <a:pathLst>
              <a:path w="127000" h="5079">
                <a:moveTo>
                  <a:pt x="126491" y="3047"/>
                </a:moveTo>
                <a:lnTo>
                  <a:pt x="0" y="4571"/>
                </a:lnTo>
                <a:lnTo>
                  <a:pt x="3047" y="0"/>
                </a:lnTo>
                <a:lnTo>
                  <a:pt x="126491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14491716" y="9771380"/>
            <a:ext cx="123826" cy="3175"/>
          </a:xfrm>
          <a:custGeom>
            <a:avLst/>
            <a:gdLst/>
            <a:ahLst/>
            <a:cxnLst/>
            <a:rect l="l" t="t" r="r" b="b"/>
            <a:pathLst>
              <a:path w="123825" h="3175">
                <a:moveTo>
                  <a:pt x="123443" y="3047"/>
                </a:moveTo>
                <a:lnTo>
                  <a:pt x="0" y="0"/>
                </a:lnTo>
                <a:lnTo>
                  <a:pt x="123443" y="0"/>
                </a:lnTo>
                <a:lnTo>
                  <a:pt x="123443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14481047" y="9783904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111" y="0"/>
                </a:lnTo>
              </a:path>
            </a:pathLst>
          </a:custGeom>
          <a:ln w="2066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8467344" y="9773666"/>
            <a:ext cx="440690" cy="0"/>
          </a:xfrm>
          <a:custGeom>
            <a:avLst/>
            <a:gdLst/>
            <a:ahLst/>
            <a:cxnLst/>
            <a:rect l="l" t="t" r="r" b="b"/>
            <a:pathLst>
              <a:path w="440690">
                <a:moveTo>
                  <a:pt x="0" y="0"/>
                </a:moveTo>
                <a:lnTo>
                  <a:pt x="440435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8467344" y="9771380"/>
            <a:ext cx="440690" cy="5080"/>
          </a:xfrm>
          <a:custGeom>
            <a:avLst/>
            <a:gdLst/>
            <a:ahLst/>
            <a:cxnLst/>
            <a:rect l="l" t="t" r="r" b="b"/>
            <a:pathLst>
              <a:path w="440690" h="5079">
                <a:moveTo>
                  <a:pt x="431291" y="0"/>
                </a:moveTo>
                <a:lnTo>
                  <a:pt x="0" y="0"/>
                </a:lnTo>
                <a:lnTo>
                  <a:pt x="440435" y="4571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8467344" y="9771380"/>
            <a:ext cx="440690" cy="5080"/>
          </a:xfrm>
          <a:custGeom>
            <a:avLst/>
            <a:gdLst/>
            <a:ahLst/>
            <a:cxnLst/>
            <a:rect l="l" t="t" r="r" b="b"/>
            <a:pathLst>
              <a:path w="440690" h="5079">
                <a:moveTo>
                  <a:pt x="0" y="0"/>
                </a:moveTo>
                <a:lnTo>
                  <a:pt x="440435" y="4571"/>
                </a:lnTo>
                <a:lnTo>
                  <a:pt x="0" y="45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14488667" y="9775952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126491" y="1523"/>
                </a:moveTo>
                <a:lnTo>
                  <a:pt x="126491" y="0"/>
                </a:lnTo>
                <a:lnTo>
                  <a:pt x="0" y="1523"/>
                </a:lnTo>
                <a:lnTo>
                  <a:pt x="126491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14488667" y="9775952"/>
            <a:ext cx="127000" cy="1905"/>
          </a:xfrm>
          <a:custGeom>
            <a:avLst/>
            <a:gdLst/>
            <a:ahLst/>
            <a:cxnLst/>
            <a:rect l="l" t="t" r="r" b="b"/>
            <a:pathLst>
              <a:path w="127000" h="1904">
                <a:moveTo>
                  <a:pt x="126491" y="0"/>
                </a:moveTo>
                <a:lnTo>
                  <a:pt x="0" y="1523"/>
                </a:lnTo>
                <a:lnTo>
                  <a:pt x="0" y="0"/>
                </a:lnTo>
                <a:lnTo>
                  <a:pt x="1264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14485619" y="9783571"/>
            <a:ext cx="129539" cy="5080"/>
          </a:xfrm>
          <a:custGeom>
            <a:avLst/>
            <a:gdLst/>
            <a:ahLst/>
            <a:cxnLst/>
            <a:rect l="l" t="t" r="r" b="b"/>
            <a:pathLst>
              <a:path w="129540" h="5079">
                <a:moveTo>
                  <a:pt x="129539" y="4571"/>
                </a:moveTo>
                <a:lnTo>
                  <a:pt x="129539" y="0"/>
                </a:lnTo>
                <a:lnTo>
                  <a:pt x="0" y="4571"/>
                </a:lnTo>
                <a:lnTo>
                  <a:pt x="129539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4485619" y="9777482"/>
            <a:ext cx="129539" cy="10795"/>
          </a:xfrm>
          <a:custGeom>
            <a:avLst/>
            <a:gdLst/>
            <a:ahLst/>
            <a:cxnLst/>
            <a:rect l="l" t="t" r="r" b="b"/>
            <a:pathLst>
              <a:path w="129540" h="10795">
                <a:moveTo>
                  <a:pt x="129539" y="6095"/>
                </a:moveTo>
                <a:lnTo>
                  <a:pt x="0" y="10667"/>
                </a:lnTo>
                <a:lnTo>
                  <a:pt x="3047" y="0"/>
                </a:lnTo>
                <a:lnTo>
                  <a:pt x="129539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14488667" y="9777477"/>
            <a:ext cx="127000" cy="6349"/>
          </a:xfrm>
          <a:custGeom>
            <a:avLst/>
            <a:gdLst/>
            <a:ahLst/>
            <a:cxnLst/>
            <a:rect l="l" t="t" r="r" b="b"/>
            <a:pathLst>
              <a:path w="127000" h="6350">
                <a:moveTo>
                  <a:pt x="126491" y="6095"/>
                </a:moveTo>
                <a:lnTo>
                  <a:pt x="0" y="0"/>
                </a:lnTo>
                <a:lnTo>
                  <a:pt x="126491" y="0"/>
                </a:lnTo>
                <a:lnTo>
                  <a:pt x="126491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9296400" y="97881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4571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9296400" y="978814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4571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9140957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0" y="0"/>
                </a:moveTo>
                <a:lnTo>
                  <a:pt x="161543" y="77723"/>
                </a:lnTo>
                <a:lnTo>
                  <a:pt x="199643" y="0"/>
                </a:lnTo>
                <a:lnTo>
                  <a:pt x="0" y="0"/>
                </a:lnTo>
                <a:close/>
              </a:path>
              <a:path w="200025" h="78104">
                <a:moveTo>
                  <a:pt x="0" y="0"/>
                </a:moveTo>
                <a:lnTo>
                  <a:pt x="155447" y="77723"/>
                </a:lnTo>
                <a:lnTo>
                  <a:pt x="161543" y="777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9140957" y="9710425"/>
            <a:ext cx="200025" cy="78105"/>
          </a:xfrm>
          <a:custGeom>
            <a:avLst/>
            <a:gdLst/>
            <a:ahLst/>
            <a:cxnLst/>
            <a:rect l="l" t="t" r="r" b="b"/>
            <a:pathLst>
              <a:path w="200025" h="78104">
                <a:moveTo>
                  <a:pt x="199643" y="0"/>
                </a:moveTo>
                <a:lnTo>
                  <a:pt x="0" y="0"/>
                </a:lnTo>
                <a:lnTo>
                  <a:pt x="161543" y="77723"/>
                </a:lnTo>
                <a:lnTo>
                  <a:pt x="1996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9140957" y="9710425"/>
            <a:ext cx="161925" cy="78105"/>
          </a:xfrm>
          <a:custGeom>
            <a:avLst/>
            <a:gdLst/>
            <a:ahLst/>
            <a:cxnLst/>
            <a:rect l="l" t="t" r="r" b="b"/>
            <a:pathLst>
              <a:path w="161925" h="78104">
                <a:moveTo>
                  <a:pt x="0" y="0"/>
                </a:moveTo>
                <a:lnTo>
                  <a:pt x="161543" y="77723"/>
                </a:lnTo>
                <a:lnTo>
                  <a:pt x="155447" y="777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8891020" y="9777476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383" y="0"/>
                </a:lnTo>
              </a:path>
            </a:pathLst>
          </a:custGeom>
          <a:ln w="2260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8891020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362711" y="0"/>
                </a:moveTo>
                <a:lnTo>
                  <a:pt x="0" y="0"/>
                </a:lnTo>
                <a:lnTo>
                  <a:pt x="405383" y="21335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8891020" y="9766807"/>
            <a:ext cx="405765" cy="21590"/>
          </a:xfrm>
          <a:custGeom>
            <a:avLst/>
            <a:gdLst/>
            <a:ahLst/>
            <a:cxnLst/>
            <a:rect l="l" t="t" r="r" b="b"/>
            <a:pathLst>
              <a:path w="405765" h="21590">
                <a:moveTo>
                  <a:pt x="0" y="0"/>
                </a:moveTo>
                <a:lnTo>
                  <a:pt x="405383" y="21335"/>
                </a:lnTo>
                <a:lnTo>
                  <a:pt x="42671" y="21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14484099" y="9789669"/>
            <a:ext cx="131445" cy="1905"/>
          </a:xfrm>
          <a:custGeom>
            <a:avLst/>
            <a:gdLst/>
            <a:ahLst/>
            <a:cxnLst/>
            <a:rect l="l" t="t" r="r" b="b"/>
            <a:pathLst>
              <a:path w="131444" h="1904">
                <a:moveTo>
                  <a:pt x="131063" y="1523"/>
                </a:moveTo>
                <a:lnTo>
                  <a:pt x="131063" y="0"/>
                </a:lnTo>
                <a:lnTo>
                  <a:pt x="0" y="1523"/>
                </a:lnTo>
                <a:lnTo>
                  <a:pt x="1310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14484099" y="9788144"/>
            <a:ext cx="131445" cy="3175"/>
          </a:xfrm>
          <a:custGeom>
            <a:avLst/>
            <a:gdLst/>
            <a:ahLst/>
            <a:cxnLst/>
            <a:rect l="l" t="t" r="r" b="b"/>
            <a:pathLst>
              <a:path w="131444" h="3175">
                <a:moveTo>
                  <a:pt x="131063" y="1523"/>
                </a:moveTo>
                <a:lnTo>
                  <a:pt x="0" y="3047"/>
                </a:lnTo>
                <a:lnTo>
                  <a:pt x="0" y="0"/>
                </a:lnTo>
                <a:lnTo>
                  <a:pt x="1310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14484099" y="9788144"/>
            <a:ext cx="131445" cy="1905"/>
          </a:xfrm>
          <a:custGeom>
            <a:avLst/>
            <a:gdLst/>
            <a:ahLst/>
            <a:cxnLst/>
            <a:rect l="l" t="t" r="r" b="b"/>
            <a:pathLst>
              <a:path w="131444" h="1904">
                <a:moveTo>
                  <a:pt x="131063" y="1523"/>
                </a:moveTo>
                <a:lnTo>
                  <a:pt x="0" y="0"/>
                </a:lnTo>
                <a:lnTo>
                  <a:pt x="131063" y="0"/>
                </a:lnTo>
                <a:lnTo>
                  <a:pt x="131063" y="15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8933687" y="9792716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>
                <a:moveTo>
                  <a:pt x="0" y="0"/>
                </a:moveTo>
                <a:lnTo>
                  <a:pt x="362711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8933687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362711" y="0"/>
                </a:moveTo>
                <a:lnTo>
                  <a:pt x="0" y="0"/>
                </a:lnTo>
                <a:lnTo>
                  <a:pt x="362711" y="9143"/>
                </a:lnTo>
                <a:lnTo>
                  <a:pt x="3627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8933687" y="9788146"/>
            <a:ext cx="363220" cy="9526"/>
          </a:xfrm>
          <a:custGeom>
            <a:avLst/>
            <a:gdLst/>
            <a:ahLst/>
            <a:cxnLst/>
            <a:rect l="l" t="t" r="r" b="b"/>
            <a:pathLst>
              <a:path w="363220" h="9525">
                <a:moveTo>
                  <a:pt x="0" y="0"/>
                </a:moveTo>
                <a:lnTo>
                  <a:pt x="362711" y="9143"/>
                </a:lnTo>
                <a:lnTo>
                  <a:pt x="15239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14481047" y="9795764"/>
            <a:ext cx="134620" cy="5080"/>
          </a:xfrm>
          <a:custGeom>
            <a:avLst/>
            <a:gdLst/>
            <a:ahLst/>
            <a:cxnLst/>
            <a:rect l="l" t="t" r="r" b="b"/>
            <a:pathLst>
              <a:path w="134619" h="5079">
                <a:moveTo>
                  <a:pt x="134111" y="4571"/>
                </a:moveTo>
                <a:lnTo>
                  <a:pt x="134111" y="0"/>
                </a:lnTo>
                <a:lnTo>
                  <a:pt x="0" y="4571"/>
                </a:lnTo>
                <a:lnTo>
                  <a:pt x="1341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14481047" y="9791194"/>
            <a:ext cx="134620" cy="9526"/>
          </a:xfrm>
          <a:custGeom>
            <a:avLst/>
            <a:gdLst/>
            <a:ahLst/>
            <a:cxnLst/>
            <a:rect l="l" t="t" r="r" b="b"/>
            <a:pathLst>
              <a:path w="134619" h="9525">
                <a:moveTo>
                  <a:pt x="134111" y="4571"/>
                </a:moveTo>
                <a:lnTo>
                  <a:pt x="0" y="9143"/>
                </a:lnTo>
                <a:lnTo>
                  <a:pt x="3047" y="0"/>
                </a:lnTo>
                <a:lnTo>
                  <a:pt x="134111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14484099" y="9801097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2108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14484099" y="9791192"/>
            <a:ext cx="131445" cy="5080"/>
          </a:xfrm>
          <a:custGeom>
            <a:avLst/>
            <a:gdLst/>
            <a:ahLst/>
            <a:cxnLst/>
            <a:rect l="l" t="t" r="r" b="b"/>
            <a:pathLst>
              <a:path w="131444" h="5079">
                <a:moveTo>
                  <a:pt x="131063" y="4571"/>
                </a:moveTo>
                <a:lnTo>
                  <a:pt x="0" y="0"/>
                </a:lnTo>
                <a:lnTo>
                  <a:pt x="131063" y="0"/>
                </a:lnTo>
                <a:lnTo>
                  <a:pt x="1310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14484099" y="9804909"/>
            <a:ext cx="131445" cy="6349"/>
          </a:xfrm>
          <a:custGeom>
            <a:avLst/>
            <a:gdLst/>
            <a:ahLst/>
            <a:cxnLst/>
            <a:rect l="l" t="t" r="r" b="b"/>
            <a:pathLst>
              <a:path w="131444" h="6350">
                <a:moveTo>
                  <a:pt x="131063" y="6095"/>
                </a:moveTo>
                <a:lnTo>
                  <a:pt x="131063" y="0"/>
                </a:lnTo>
                <a:lnTo>
                  <a:pt x="0" y="6095"/>
                </a:lnTo>
                <a:lnTo>
                  <a:pt x="131063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14484099" y="9800341"/>
            <a:ext cx="131445" cy="10795"/>
          </a:xfrm>
          <a:custGeom>
            <a:avLst/>
            <a:gdLst/>
            <a:ahLst/>
            <a:cxnLst/>
            <a:rect l="l" t="t" r="r" b="b"/>
            <a:pathLst>
              <a:path w="131444" h="10795">
                <a:moveTo>
                  <a:pt x="131063" y="4571"/>
                </a:moveTo>
                <a:lnTo>
                  <a:pt x="0" y="10667"/>
                </a:lnTo>
                <a:lnTo>
                  <a:pt x="0" y="0"/>
                </a:lnTo>
                <a:lnTo>
                  <a:pt x="1310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14484099" y="9802622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58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4484099" y="9800334"/>
            <a:ext cx="131445" cy="5080"/>
          </a:xfrm>
          <a:custGeom>
            <a:avLst/>
            <a:gdLst/>
            <a:ahLst/>
            <a:cxnLst/>
            <a:rect l="l" t="t" r="r" b="b"/>
            <a:pathLst>
              <a:path w="131444" h="5079">
                <a:moveTo>
                  <a:pt x="131063" y="4571"/>
                </a:moveTo>
                <a:lnTo>
                  <a:pt x="0" y="0"/>
                </a:lnTo>
                <a:lnTo>
                  <a:pt x="131063" y="0"/>
                </a:lnTo>
                <a:lnTo>
                  <a:pt x="131063" y="4571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14456663" y="9812528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5" y="0"/>
                </a:lnTo>
              </a:path>
            </a:pathLst>
          </a:custGeom>
          <a:ln w="431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14456663" y="9811004"/>
            <a:ext cx="127000" cy="3175"/>
          </a:xfrm>
          <a:custGeom>
            <a:avLst/>
            <a:gdLst/>
            <a:ahLst/>
            <a:cxnLst/>
            <a:rect l="l" t="t" r="r" b="b"/>
            <a:pathLst>
              <a:path w="127000" h="3175">
                <a:moveTo>
                  <a:pt x="0" y="3047"/>
                </a:moveTo>
                <a:lnTo>
                  <a:pt x="9143" y="0"/>
                </a:lnTo>
                <a:lnTo>
                  <a:pt x="126491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14465808" y="9811004"/>
            <a:ext cx="149860" cy="3175"/>
          </a:xfrm>
          <a:custGeom>
            <a:avLst/>
            <a:gdLst/>
            <a:ahLst/>
            <a:cxnLst/>
            <a:rect l="l" t="t" r="r" b="b"/>
            <a:pathLst>
              <a:path w="149859" h="3175">
                <a:moveTo>
                  <a:pt x="0" y="0"/>
                </a:moveTo>
                <a:lnTo>
                  <a:pt x="117347" y="3047"/>
                </a:lnTo>
                <a:lnTo>
                  <a:pt x="14935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14583159" y="9811004"/>
            <a:ext cx="32384" cy="3175"/>
          </a:xfrm>
          <a:custGeom>
            <a:avLst/>
            <a:gdLst/>
            <a:ahLst/>
            <a:cxnLst/>
            <a:rect l="l" t="t" r="r" b="b"/>
            <a:pathLst>
              <a:path w="32384" h="3175">
                <a:moveTo>
                  <a:pt x="0" y="3047"/>
                </a:moveTo>
                <a:lnTo>
                  <a:pt x="32003" y="0"/>
                </a:lnTo>
                <a:lnTo>
                  <a:pt x="32003" y="3047"/>
                </a:lnTo>
                <a:lnTo>
                  <a:pt x="0" y="304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8467344" y="9775957"/>
            <a:ext cx="518159" cy="38101"/>
          </a:xfrm>
          <a:custGeom>
            <a:avLst/>
            <a:gdLst/>
            <a:ahLst/>
            <a:cxnLst/>
            <a:rect l="l" t="t" r="r" b="b"/>
            <a:pathLst>
              <a:path w="518159" h="38100">
                <a:moveTo>
                  <a:pt x="199643" y="38099"/>
                </a:moveTo>
                <a:lnTo>
                  <a:pt x="518159" y="38099"/>
                </a:lnTo>
                <a:lnTo>
                  <a:pt x="440435" y="0"/>
                </a:lnTo>
                <a:lnTo>
                  <a:pt x="199643" y="38099"/>
                </a:lnTo>
                <a:close/>
              </a:path>
              <a:path w="518159" h="38100">
                <a:moveTo>
                  <a:pt x="0" y="0"/>
                </a:moveTo>
                <a:lnTo>
                  <a:pt x="199643" y="38099"/>
                </a:lnTo>
                <a:lnTo>
                  <a:pt x="440435" y="0"/>
                </a:lnTo>
                <a:lnTo>
                  <a:pt x="0" y="0"/>
                </a:lnTo>
                <a:close/>
              </a:path>
              <a:path w="518159" h="38100">
                <a:moveTo>
                  <a:pt x="0" y="0"/>
                </a:moveTo>
                <a:lnTo>
                  <a:pt x="76199" y="38099"/>
                </a:lnTo>
                <a:lnTo>
                  <a:pt x="199643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8467349" y="9775957"/>
            <a:ext cx="200025" cy="38101"/>
          </a:xfrm>
          <a:custGeom>
            <a:avLst/>
            <a:gdLst/>
            <a:ahLst/>
            <a:cxnLst/>
            <a:rect l="l" t="t" r="r" b="b"/>
            <a:pathLst>
              <a:path w="200025" h="38100">
                <a:moveTo>
                  <a:pt x="76199" y="38099"/>
                </a:moveTo>
                <a:lnTo>
                  <a:pt x="0" y="0"/>
                </a:lnTo>
                <a:lnTo>
                  <a:pt x="199643" y="38099"/>
                </a:lnTo>
                <a:lnTo>
                  <a:pt x="76199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8467344" y="9775957"/>
            <a:ext cx="440690" cy="38101"/>
          </a:xfrm>
          <a:custGeom>
            <a:avLst/>
            <a:gdLst/>
            <a:ahLst/>
            <a:cxnLst/>
            <a:rect l="l" t="t" r="r" b="b"/>
            <a:pathLst>
              <a:path w="440690" h="38100">
                <a:moveTo>
                  <a:pt x="0" y="0"/>
                </a:moveTo>
                <a:lnTo>
                  <a:pt x="199643" y="38099"/>
                </a:lnTo>
                <a:lnTo>
                  <a:pt x="440435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8666988" y="9775957"/>
            <a:ext cx="318770" cy="38101"/>
          </a:xfrm>
          <a:custGeom>
            <a:avLst/>
            <a:gdLst/>
            <a:ahLst/>
            <a:cxnLst/>
            <a:rect l="l" t="t" r="r" b="b"/>
            <a:pathLst>
              <a:path w="318770" h="38100">
                <a:moveTo>
                  <a:pt x="0" y="38099"/>
                </a:moveTo>
                <a:lnTo>
                  <a:pt x="240791" y="0"/>
                </a:lnTo>
                <a:lnTo>
                  <a:pt x="318515" y="38099"/>
                </a:lnTo>
                <a:lnTo>
                  <a:pt x="0" y="3809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8948930" y="9805668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19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8948928" y="9797287"/>
            <a:ext cx="38100" cy="17146"/>
          </a:xfrm>
          <a:custGeom>
            <a:avLst/>
            <a:gdLst/>
            <a:ahLst/>
            <a:cxnLst/>
            <a:rect l="l" t="t" r="r" b="b"/>
            <a:pathLst>
              <a:path w="38100" h="17145">
                <a:moveTo>
                  <a:pt x="36575" y="16763"/>
                </a:moveTo>
                <a:lnTo>
                  <a:pt x="0" y="0"/>
                </a:lnTo>
                <a:lnTo>
                  <a:pt x="38099" y="16763"/>
                </a:lnTo>
                <a:lnTo>
                  <a:pt x="36575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8948930" y="9797287"/>
            <a:ext cx="350520" cy="17146"/>
          </a:xfrm>
          <a:custGeom>
            <a:avLst/>
            <a:gdLst/>
            <a:ahLst/>
            <a:cxnLst/>
            <a:rect l="l" t="t" r="r" b="b"/>
            <a:pathLst>
              <a:path w="350520" h="17145">
                <a:moveTo>
                  <a:pt x="0" y="0"/>
                </a:moveTo>
                <a:lnTo>
                  <a:pt x="38099" y="16763"/>
                </a:lnTo>
                <a:lnTo>
                  <a:pt x="35051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8987030" y="9797287"/>
            <a:ext cx="312420" cy="17146"/>
          </a:xfrm>
          <a:custGeom>
            <a:avLst/>
            <a:gdLst/>
            <a:ahLst/>
            <a:cxnLst/>
            <a:rect l="l" t="t" r="r" b="b"/>
            <a:pathLst>
              <a:path w="312420" h="17145">
                <a:moveTo>
                  <a:pt x="0" y="16763"/>
                </a:moveTo>
                <a:lnTo>
                  <a:pt x="312419" y="0"/>
                </a:lnTo>
                <a:lnTo>
                  <a:pt x="303275" y="16763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8362188" y="9774429"/>
            <a:ext cx="181610" cy="40004"/>
          </a:xfrm>
          <a:custGeom>
            <a:avLst/>
            <a:gdLst/>
            <a:ahLst/>
            <a:cxnLst/>
            <a:rect l="l" t="t" r="r" b="b"/>
            <a:pathLst>
              <a:path w="181609" h="40004">
                <a:moveTo>
                  <a:pt x="181355" y="39623"/>
                </a:moveTo>
                <a:lnTo>
                  <a:pt x="99059" y="0"/>
                </a:lnTo>
                <a:lnTo>
                  <a:pt x="67055" y="12191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8703566" y="9544309"/>
            <a:ext cx="640081" cy="269875"/>
          </a:xfrm>
          <a:custGeom>
            <a:avLst/>
            <a:gdLst/>
            <a:ahLst/>
            <a:cxnLst/>
            <a:rect l="l" t="t" r="r" b="b"/>
            <a:pathLst>
              <a:path w="640079" h="269875">
                <a:moveTo>
                  <a:pt x="586739" y="269747"/>
                </a:moveTo>
                <a:lnTo>
                  <a:pt x="597407" y="246887"/>
                </a:lnTo>
                <a:lnTo>
                  <a:pt x="640079" y="161543"/>
                </a:lnTo>
                <a:lnTo>
                  <a:pt x="309371" y="0"/>
                </a:lnTo>
                <a:lnTo>
                  <a:pt x="199643" y="45719"/>
                </a:lnTo>
                <a:lnTo>
                  <a:pt x="0" y="129539"/>
                </a:lnTo>
                <a:lnTo>
                  <a:pt x="281939" y="2697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815340" y="2450084"/>
            <a:ext cx="1346200" cy="1922146"/>
          </a:xfrm>
          <a:custGeom>
            <a:avLst/>
            <a:gdLst/>
            <a:ahLst/>
            <a:cxnLst/>
            <a:rect l="l" t="t" r="r" b="b"/>
            <a:pathLst>
              <a:path w="1346200" h="1922145">
                <a:moveTo>
                  <a:pt x="1109471" y="1888235"/>
                </a:moveTo>
                <a:lnTo>
                  <a:pt x="1188719" y="1830323"/>
                </a:lnTo>
                <a:lnTo>
                  <a:pt x="1345691" y="1716023"/>
                </a:lnTo>
                <a:lnTo>
                  <a:pt x="1269491" y="1612391"/>
                </a:lnTo>
                <a:lnTo>
                  <a:pt x="806195" y="982979"/>
                </a:lnTo>
                <a:lnTo>
                  <a:pt x="368807" y="0"/>
                </a:lnTo>
                <a:lnTo>
                  <a:pt x="208787" y="74675"/>
                </a:lnTo>
                <a:lnTo>
                  <a:pt x="21335" y="163067"/>
                </a:lnTo>
                <a:lnTo>
                  <a:pt x="0" y="172211"/>
                </a:lnTo>
                <a:lnTo>
                  <a:pt x="545591" y="1307591"/>
                </a:lnTo>
                <a:lnTo>
                  <a:pt x="573023" y="1339595"/>
                </a:lnTo>
                <a:lnTo>
                  <a:pt x="638555" y="1418843"/>
                </a:lnTo>
                <a:lnTo>
                  <a:pt x="990599" y="1837943"/>
                </a:lnTo>
                <a:lnTo>
                  <a:pt x="1043939" y="1900427"/>
                </a:lnTo>
                <a:lnTo>
                  <a:pt x="1062227" y="1921763"/>
                </a:lnTo>
                <a:lnTo>
                  <a:pt x="1109471" y="18882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518165" y="951997"/>
            <a:ext cx="666115" cy="1670685"/>
          </a:xfrm>
          <a:custGeom>
            <a:avLst/>
            <a:gdLst/>
            <a:ahLst/>
            <a:cxnLst/>
            <a:rect l="l" t="t" r="r" b="b"/>
            <a:pathLst>
              <a:path w="666115" h="1670685">
                <a:moveTo>
                  <a:pt x="0" y="1050035"/>
                </a:moveTo>
                <a:lnTo>
                  <a:pt x="297179" y="1670303"/>
                </a:lnTo>
                <a:lnTo>
                  <a:pt x="318515" y="1661159"/>
                </a:lnTo>
                <a:lnTo>
                  <a:pt x="505967" y="1572767"/>
                </a:lnTo>
                <a:lnTo>
                  <a:pt x="665987" y="14980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11119104" y="7442707"/>
            <a:ext cx="1637030" cy="920750"/>
          </a:xfrm>
          <a:custGeom>
            <a:avLst/>
            <a:gdLst/>
            <a:ahLst/>
            <a:cxnLst/>
            <a:rect l="l" t="t" r="r" b="b"/>
            <a:pathLst>
              <a:path w="1637029" h="920750">
                <a:moveTo>
                  <a:pt x="1303019" y="911351"/>
                </a:moveTo>
                <a:lnTo>
                  <a:pt x="1636775" y="760475"/>
                </a:lnTo>
                <a:lnTo>
                  <a:pt x="1635251" y="758951"/>
                </a:lnTo>
                <a:lnTo>
                  <a:pt x="1633727" y="758951"/>
                </a:lnTo>
                <a:lnTo>
                  <a:pt x="1374647" y="627887"/>
                </a:lnTo>
                <a:lnTo>
                  <a:pt x="1194815" y="536447"/>
                </a:lnTo>
                <a:lnTo>
                  <a:pt x="135635" y="0"/>
                </a:lnTo>
                <a:lnTo>
                  <a:pt x="134111" y="0"/>
                </a:lnTo>
                <a:lnTo>
                  <a:pt x="0" y="266699"/>
                </a:lnTo>
                <a:lnTo>
                  <a:pt x="1523" y="266699"/>
                </a:lnTo>
                <a:lnTo>
                  <a:pt x="1281683" y="920495"/>
                </a:lnTo>
                <a:lnTo>
                  <a:pt x="1303019" y="911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518165" y="8431783"/>
            <a:ext cx="1097279" cy="687705"/>
          </a:xfrm>
          <a:custGeom>
            <a:avLst/>
            <a:gdLst/>
            <a:ahLst/>
            <a:cxnLst/>
            <a:rect l="l" t="t" r="r" b="b"/>
            <a:pathLst>
              <a:path w="1097280" h="687704">
                <a:moveTo>
                  <a:pt x="0" y="629411"/>
                </a:moveTo>
                <a:lnTo>
                  <a:pt x="25907" y="687323"/>
                </a:lnTo>
                <a:lnTo>
                  <a:pt x="534923" y="452627"/>
                </a:lnTo>
                <a:lnTo>
                  <a:pt x="935735" y="269747"/>
                </a:lnTo>
                <a:lnTo>
                  <a:pt x="1092707" y="196595"/>
                </a:lnTo>
                <a:lnTo>
                  <a:pt x="1097279" y="195071"/>
                </a:lnTo>
                <a:lnTo>
                  <a:pt x="1097279" y="193547"/>
                </a:lnTo>
                <a:lnTo>
                  <a:pt x="1013459" y="15239"/>
                </a:lnTo>
                <a:lnTo>
                  <a:pt x="1005839" y="0"/>
                </a:lnTo>
                <a:lnTo>
                  <a:pt x="844295" y="74675"/>
                </a:lnTo>
                <a:lnTo>
                  <a:pt x="425195" y="266699"/>
                </a:lnTo>
                <a:lnTo>
                  <a:pt x="0" y="4632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13501120" y="7742935"/>
            <a:ext cx="870585" cy="542925"/>
          </a:xfrm>
          <a:custGeom>
            <a:avLst/>
            <a:gdLst/>
            <a:ahLst/>
            <a:cxnLst/>
            <a:rect l="l" t="t" r="r" b="b"/>
            <a:pathLst>
              <a:path w="870584" h="542925">
                <a:moveTo>
                  <a:pt x="429767" y="393191"/>
                </a:moveTo>
                <a:lnTo>
                  <a:pt x="867155" y="205739"/>
                </a:lnTo>
                <a:lnTo>
                  <a:pt x="870203" y="204215"/>
                </a:lnTo>
                <a:lnTo>
                  <a:pt x="789431" y="0"/>
                </a:lnTo>
                <a:lnTo>
                  <a:pt x="344423" y="192023"/>
                </a:lnTo>
                <a:lnTo>
                  <a:pt x="0" y="339851"/>
                </a:lnTo>
                <a:lnTo>
                  <a:pt x="86867" y="542543"/>
                </a:lnTo>
                <a:lnTo>
                  <a:pt x="429767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518161" y="7840475"/>
            <a:ext cx="821690" cy="577851"/>
          </a:xfrm>
          <a:custGeom>
            <a:avLst/>
            <a:gdLst/>
            <a:ahLst/>
            <a:cxnLst/>
            <a:rect l="l" t="t" r="r" b="b"/>
            <a:pathLst>
              <a:path w="821690" h="577850">
                <a:moveTo>
                  <a:pt x="0" y="577595"/>
                </a:moveTo>
                <a:lnTo>
                  <a:pt x="240791" y="466343"/>
                </a:lnTo>
                <a:lnTo>
                  <a:pt x="659891" y="272795"/>
                </a:lnTo>
                <a:lnTo>
                  <a:pt x="819911" y="199643"/>
                </a:lnTo>
                <a:lnTo>
                  <a:pt x="821435" y="198119"/>
                </a:lnTo>
                <a:lnTo>
                  <a:pt x="800099" y="153923"/>
                </a:lnTo>
                <a:lnTo>
                  <a:pt x="728471" y="0"/>
                </a:lnTo>
                <a:lnTo>
                  <a:pt x="566927" y="74675"/>
                </a:lnTo>
                <a:lnTo>
                  <a:pt x="198119" y="243839"/>
                </a:lnTo>
                <a:lnTo>
                  <a:pt x="146303" y="268223"/>
                </a:ln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1932432" y="7534151"/>
            <a:ext cx="1629410" cy="931544"/>
          </a:xfrm>
          <a:custGeom>
            <a:avLst/>
            <a:gdLst/>
            <a:ahLst/>
            <a:cxnLst/>
            <a:rect l="l" t="t" r="r" b="b"/>
            <a:pathLst>
              <a:path w="1629410" h="931545">
                <a:moveTo>
                  <a:pt x="249935" y="854963"/>
                </a:moveTo>
                <a:lnTo>
                  <a:pt x="601979" y="687323"/>
                </a:lnTo>
                <a:lnTo>
                  <a:pt x="734567" y="624839"/>
                </a:lnTo>
                <a:lnTo>
                  <a:pt x="1629155" y="196595"/>
                </a:lnTo>
                <a:lnTo>
                  <a:pt x="1540763" y="0"/>
                </a:lnTo>
                <a:lnTo>
                  <a:pt x="643127" y="428243"/>
                </a:lnTo>
                <a:lnTo>
                  <a:pt x="158495" y="659891"/>
                </a:lnTo>
                <a:lnTo>
                  <a:pt x="0" y="736091"/>
                </a:lnTo>
                <a:lnTo>
                  <a:pt x="91439" y="931163"/>
                </a:lnTo>
                <a:lnTo>
                  <a:pt x="249935" y="854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13417295" y="7541769"/>
            <a:ext cx="873760" cy="541019"/>
          </a:xfrm>
          <a:custGeom>
            <a:avLst/>
            <a:gdLst/>
            <a:ahLst/>
            <a:cxnLst/>
            <a:rect l="l" t="t" r="r" b="b"/>
            <a:pathLst>
              <a:path w="873759" h="541020">
                <a:moveTo>
                  <a:pt x="428243" y="393191"/>
                </a:moveTo>
                <a:lnTo>
                  <a:pt x="873251" y="201167"/>
                </a:lnTo>
                <a:lnTo>
                  <a:pt x="794003" y="0"/>
                </a:lnTo>
                <a:lnTo>
                  <a:pt x="789431" y="3047"/>
                </a:lnTo>
                <a:lnTo>
                  <a:pt x="344423" y="195071"/>
                </a:lnTo>
                <a:lnTo>
                  <a:pt x="0" y="342899"/>
                </a:lnTo>
                <a:lnTo>
                  <a:pt x="83819" y="541019"/>
                </a:lnTo>
                <a:lnTo>
                  <a:pt x="4282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978408" y="866654"/>
            <a:ext cx="1403986" cy="3141345"/>
          </a:xfrm>
          <a:custGeom>
            <a:avLst/>
            <a:gdLst/>
            <a:ahLst/>
            <a:cxnLst/>
            <a:rect l="l" t="t" r="r" b="b"/>
            <a:pathLst>
              <a:path w="1403985" h="3141345">
                <a:moveTo>
                  <a:pt x="1403603" y="3140963"/>
                </a:moveTo>
                <a:lnTo>
                  <a:pt x="1322831" y="3022091"/>
                </a:lnTo>
                <a:lnTo>
                  <a:pt x="1018031" y="2651759"/>
                </a:lnTo>
                <a:lnTo>
                  <a:pt x="963167" y="2584703"/>
                </a:lnTo>
                <a:lnTo>
                  <a:pt x="717803" y="2090927"/>
                </a:lnTo>
                <a:lnTo>
                  <a:pt x="781811" y="2058923"/>
                </a:lnTo>
                <a:lnTo>
                  <a:pt x="957071" y="1973579"/>
                </a:lnTo>
                <a:lnTo>
                  <a:pt x="979931" y="1962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518160" y="951992"/>
            <a:ext cx="1864360" cy="3214369"/>
          </a:xfrm>
          <a:custGeom>
            <a:avLst/>
            <a:gdLst/>
            <a:ahLst/>
            <a:cxnLst/>
            <a:rect l="l" t="t" r="r" b="b"/>
            <a:pathLst>
              <a:path w="1864360" h="3214370">
                <a:moveTo>
                  <a:pt x="0" y="0"/>
                </a:moveTo>
                <a:lnTo>
                  <a:pt x="665987" y="1498091"/>
                </a:lnTo>
                <a:lnTo>
                  <a:pt x="1103375" y="2481071"/>
                </a:lnTo>
                <a:lnTo>
                  <a:pt x="1566671" y="3110483"/>
                </a:lnTo>
                <a:lnTo>
                  <a:pt x="1642871" y="3214115"/>
                </a:lnTo>
                <a:lnTo>
                  <a:pt x="1863851" y="3055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497718" y="2849374"/>
            <a:ext cx="4644135" cy="69654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3135761" y="865886"/>
            <a:ext cx="1692908" cy="18905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1997964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1997964" y="172313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1975105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0" y="10667"/>
                </a:moveTo>
                <a:lnTo>
                  <a:pt x="41147" y="10667"/>
                </a:lnTo>
                <a:lnTo>
                  <a:pt x="22859" y="0"/>
                </a:lnTo>
                <a:lnTo>
                  <a:pt x="0" y="10667"/>
                </a:lnTo>
                <a:close/>
              </a:path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36575" y="0"/>
                </a:lnTo>
                <a:lnTo>
                  <a:pt x="2285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1997969" y="1726190"/>
            <a:ext cx="18415" cy="10795"/>
          </a:xfrm>
          <a:custGeom>
            <a:avLst/>
            <a:gdLst/>
            <a:ahLst/>
            <a:cxnLst/>
            <a:rect l="l" t="t" r="r" b="b"/>
            <a:pathLst>
              <a:path w="18414" h="10794">
                <a:moveTo>
                  <a:pt x="13715" y="0"/>
                </a:moveTo>
                <a:lnTo>
                  <a:pt x="0" y="0"/>
                </a:lnTo>
                <a:lnTo>
                  <a:pt x="18287" y="10667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1975105" y="1726190"/>
            <a:ext cx="41276" cy="10795"/>
          </a:xfrm>
          <a:custGeom>
            <a:avLst/>
            <a:gdLst/>
            <a:ahLst/>
            <a:cxnLst/>
            <a:rect l="l" t="t" r="r" b="b"/>
            <a:pathLst>
              <a:path w="41275" h="10794">
                <a:moveTo>
                  <a:pt x="22859" y="0"/>
                </a:moveTo>
                <a:lnTo>
                  <a:pt x="41147" y="10667"/>
                </a:lnTo>
                <a:lnTo>
                  <a:pt x="0" y="10667"/>
                </a:lnTo>
                <a:lnTo>
                  <a:pt x="228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1924817" y="1736852"/>
            <a:ext cx="104139" cy="22860"/>
          </a:xfrm>
          <a:custGeom>
            <a:avLst/>
            <a:gdLst/>
            <a:ahLst/>
            <a:cxnLst/>
            <a:rect l="l" t="t" r="r" b="b"/>
            <a:pathLst>
              <a:path w="104139" h="22860">
                <a:moveTo>
                  <a:pt x="0" y="22859"/>
                </a:moveTo>
                <a:lnTo>
                  <a:pt x="103631" y="22859"/>
                </a:lnTo>
                <a:lnTo>
                  <a:pt x="50291" y="0"/>
                </a:lnTo>
                <a:lnTo>
                  <a:pt x="0" y="22859"/>
                </a:lnTo>
                <a:close/>
              </a:path>
              <a:path w="104139" h="22860">
                <a:moveTo>
                  <a:pt x="50291" y="0"/>
                </a:moveTo>
                <a:lnTo>
                  <a:pt x="103631" y="22859"/>
                </a:lnTo>
                <a:lnTo>
                  <a:pt x="91439" y="0"/>
                </a:lnTo>
                <a:lnTo>
                  <a:pt x="50291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1975105" y="1736852"/>
            <a:ext cx="53339" cy="22860"/>
          </a:xfrm>
          <a:custGeom>
            <a:avLst/>
            <a:gdLst/>
            <a:ahLst/>
            <a:cxnLst/>
            <a:rect l="l" t="t" r="r" b="b"/>
            <a:pathLst>
              <a:path w="53339" h="22860">
                <a:moveTo>
                  <a:pt x="41147" y="0"/>
                </a:moveTo>
                <a:lnTo>
                  <a:pt x="0" y="0"/>
                </a:lnTo>
                <a:lnTo>
                  <a:pt x="53339" y="22859"/>
                </a:lnTo>
                <a:lnTo>
                  <a:pt x="411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1924817" y="1736852"/>
            <a:ext cx="104139" cy="22860"/>
          </a:xfrm>
          <a:custGeom>
            <a:avLst/>
            <a:gdLst/>
            <a:ahLst/>
            <a:cxnLst/>
            <a:rect l="l" t="t" r="r" b="b"/>
            <a:pathLst>
              <a:path w="104139" h="22860">
                <a:moveTo>
                  <a:pt x="50291" y="0"/>
                </a:moveTo>
                <a:lnTo>
                  <a:pt x="103631" y="22859"/>
                </a:lnTo>
                <a:lnTo>
                  <a:pt x="0" y="22859"/>
                </a:lnTo>
                <a:lnTo>
                  <a:pt x="50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1923288" y="176809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775" y="0"/>
                </a:lnTo>
              </a:path>
            </a:pathLst>
          </a:custGeom>
          <a:ln w="1803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103631" y="0"/>
                </a:moveTo>
                <a:lnTo>
                  <a:pt x="0" y="0"/>
                </a:lnTo>
                <a:lnTo>
                  <a:pt x="106679" y="7619"/>
                </a:lnTo>
                <a:lnTo>
                  <a:pt x="1036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1924814" y="1759712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80" h="7619">
                <a:moveTo>
                  <a:pt x="0" y="0"/>
                </a:moveTo>
                <a:lnTo>
                  <a:pt x="10667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1923288" y="1767332"/>
            <a:ext cx="113030" cy="9526"/>
          </a:xfrm>
          <a:custGeom>
            <a:avLst/>
            <a:gdLst/>
            <a:ahLst/>
            <a:cxnLst/>
            <a:rect l="l" t="t" r="r" b="b"/>
            <a:pathLst>
              <a:path w="113030" h="9525">
                <a:moveTo>
                  <a:pt x="108203" y="0"/>
                </a:moveTo>
                <a:lnTo>
                  <a:pt x="0" y="0"/>
                </a:lnTo>
                <a:lnTo>
                  <a:pt x="112775" y="9143"/>
                </a:lnTo>
                <a:lnTo>
                  <a:pt x="1082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1923288" y="1767332"/>
            <a:ext cx="113030" cy="9526"/>
          </a:xfrm>
          <a:custGeom>
            <a:avLst/>
            <a:gdLst/>
            <a:ahLst/>
            <a:cxnLst/>
            <a:rect l="l" t="t" r="r" b="b"/>
            <a:pathLst>
              <a:path w="113030" h="9525">
                <a:moveTo>
                  <a:pt x="0" y="0"/>
                </a:moveTo>
                <a:lnTo>
                  <a:pt x="112775" y="9143"/>
                </a:lnTo>
                <a:lnTo>
                  <a:pt x="3047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191" y="24383"/>
                </a:lnTo>
                <a:lnTo>
                  <a:pt x="120395" y="24383"/>
                </a:lnTo>
                <a:lnTo>
                  <a:pt x="0" y="0"/>
                </a:lnTo>
                <a:close/>
              </a:path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0972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109727" y="0"/>
                </a:moveTo>
                <a:lnTo>
                  <a:pt x="0" y="0"/>
                </a:lnTo>
                <a:lnTo>
                  <a:pt x="120395" y="24383"/>
                </a:lnTo>
                <a:lnTo>
                  <a:pt x="1097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1926336" y="1776477"/>
            <a:ext cx="120650" cy="24766"/>
          </a:xfrm>
          <a:custGeom>
            <a:avLst/>
            <a:gdLst/>
            <a:ahLst/>
            <a:cxnLst/>
            <a:rect l="l" t="t" r="r" b="b"/>
            <a:pathLst>
              <a:path w="120650" h="24764">
                <a:moveTo>
                  <a:pt x="0" y="0"/>
                </a:moveTo>
                <a:lnTo>
                  <a:pt x="120395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1946148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0" y="0"/>
                </a:moveTo>
                <a:lnTo>
                  <a:pt x="0" y="10667"/>
                </a:lnTo>
                <a:lnTo>
                  <a:pt x="106679" y="10667"/>
                </a:lnTo>
                <a:lnTo>
                  <a:pt x="0" y="0"/>
                </a:lnTo>
                <a:close/>
              </a:path>
              <a:path w="106680" h="10794">
                <a:moveTo>
                  <a:pt x="0" y="0"/>
                </a:moveTo>
                <a:lnTo>
                  <a:pt x="106679" y="10667"/>
                </a:lnTo>
                <a:lnTo>
                  <a:pt x="10058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1946148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100583" y="0"/>
                </a:moveTo>
                <a:lnTo>
                  <a:pt x="0" y="0"/>
                </a:lnTo>
                <a:lnTo>
                  <a:pt x="106679" y="10667"/>
                </a:lnTo>
                <a:lnTo>
                  <a:pt x="1005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1946148" y="1800866"/>
            <a:ext cx="106680" cy="10795"/>
          </a:xfrm>
          <a:custGeom>
            <a:avLst/>
            <a:gdLst/>
            <a:ahLst/>
            <a:cxnLst/>
            <a:rect l="l" t="t" r="r" b="b"/>
            <a:pathLst>
              <a:path w="106680" h="10794">
                <a:moveTo>
                  <a:pt x="0" y="0"/>
                </a:moveTo>
                <a:lnTo>
                  <a:pt x="106679" y="10667"/>
                </a:lnTo>
                <a:lnTo>
                  <a:pt x="0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1933956" y="1814575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1933956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118871" y="0"/>
                </a:moveTo>
                <a:lnTo>
                  <a:pt x="0" y="0"/>
                </a:lnTo>
                <a:lnTo>
                  <a:pt x="120395" y="6095"/>
                </a:lnTo>
                <a:lnTo>
                  <a:pt x="1188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1933956" y="1811529"/>
            <a:ext cx="120650" cy="6349"/>
          </a:xfrm>
          <a:custGeom>
            <a:avLst/>
            <a:gdLst/>
            <a:ahLst/>
            <a:cxnLst/>
            <a:rect l="l" t="t" r="r" b="b"/>
            <a:pathLst>
              <a:path w="120650" h="6350">
                <a:moveTo>
                  <a:pt x="0" y="0"/>
                </a:moveTo>
                <a:lnTo>
                  <a:pt x="120395" y="6095"/>
                </a:lnTo>
                <a:lnTo>
                  <a:pt x="0" y="60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1930909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28955" y="60959"/>
                </a:lnTo>
                <a:lnTo>
                  <a:pt x="152399" y="60959"/>
                </a:lnTo>
                <a:lnTo>
                  <a:pt x="0" y="0"/>
                </a:lnTo>
                <a:close/>
              </a:path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12344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1930909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123443" y="0"/>
                </a:moveTo>
                <a:lnTo>
                  <a:pt x="0" y="0"/>
                </a:lnTo>
                <a:lnTo>
                  <a:pt x="152399" y="60959"/>
                </a:lnTo>
                <a:lnTo>
                  <a:pt x="1234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1930909" y="1817629"/>
            <a:ext cx="152400" cy="60959"/>
          </a:xfrm>
          <a:custGeom>
            <a:avLst/>
            <a:gdLst/>
            <a:ahLst/>
            <a:cxnLst/>
            <a:rect l="l" t="t" r="r" b="b"/>
            <a:pathLst>
              <a:path w="152400" h="60960">
                <a:moveTo>
                  <a:pt x="0" y="0"/>
                </a:moveTo>
                <a:lnTo>
                  <a:pt x="152399" y="60959"/>
                </a:lnTo>
                <a:lnTo>
                  <a:pt x="28955" y="609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1959864" y="188239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9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1959864" y="1878585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19">
                <a:moveTo>
                  <a:pt x="120395" y="0"/>
                </a:moveTo>
                <a:lnTo>
                  <a:pt x="0" y="0"/>
                </a:lnTo>
                <a:lnTo>
                  <a:pt x="120395" y="7619"/>
                </a:lnTo>
                <a:lnTo>
                  <a:pt x="1203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1959864" y="1878585"/>
            <a:ext cx="120650" cy="7620"/>
          </a:xfrm>
          <a:custGeom>
            <a:avLst/>
            <a:gdLst/>
            <a:ahLst/>
            <a:cxnLst/>
            <a:rect l="l" t="t" r="r" b="b"/>
            <a:pathLst>
              <a:path w="120650" h="7619">
                <a:moveTo>
                  <a:pt x="0" y="0"/>
                </a:moveTo>
                <a:lnTo>
                  <a:pt x="12039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0" y="0"/>
                </a:moveTo>
                <a:lnTo>
                  <a:pt x="33527" y="39623"/>
                </a:lnTo>
                <a:lnTo>
                  <a:pt x="117347" y="0"/>
                </a:lnTo>
                <a:lnTo>
                  <a:pt x="0" y="0"/>
                </a:lnTo>
                <a:close/>
              </a:path>
              <a:path w="117475" h="40005">
                <a:moveTo>
                  <a:pt x="0" y="0"/>
                </a:moveTo>
                <a:lnTo>
                  <a:pt x="18287" y="39623"/>
                </a:lnTo>
                <a:lnTo>
                  <a:pt x="33527" y="396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1962913" y="1886205"/>
            <a:ext cx="117475" cy="40004"/>
          </a:xfrm>
          <a:custGeom>
            <a:avLst/>
            <a:gdLst/>
            <a:ahLst/>
            <a:cxnLst/>
            <a:rect l="l" t="t" r="r" b="b"/>
            <a:pathLst>
              <a:path w="117475" h="40005">
                <a:moveTo>
                  <a:pt x="117347" y="0"/>
                </a:moveTo>
                <a:lnTo>
                  <a:pt x="0" y="0"/>
                </a:lnTo>
                <a:lnTo>
                  <a:pt x="33527" y="39623"/>
                </a:lnTo>
                <a:lnTo>
                  <a:pt x="11734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1962915" y="1886205"/>
            <a:ext cx="33654" cy="40004"/>
          </a:xfrm>
          <a:custGeom>
            <a:avLst/>
            <a:gdLst/>
            <a:ahLst/>
            <a:cxnLst/>
            <a:rect l="l" t="t" r="r" b="b"/>
            <a:pathLst>
              <a:path w="33655" h="40005">
                <a:moveTo>
                  <a:pt x="0" y="0"/>
                </a:moveTo>
                <a:lnTo>
                  <a:pt x="33527" y="39623"/>
                </a:lnTo>
                <a:lnTo>
                  <a:pt x="18287" y="396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1990344" y="192735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0" y="1523"/>
                </a:lnTo>
                <a:lnTo>
                  <a:pt x="1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1990344" y="1927352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1990344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1523" y="1523"/>
                </a:lnTo>
                <a:lnTo>
                  <a:pt x="6095" y="0"/>
                </a:lnTo>
                <a:lnTo>
                  <a:pt x="0" y="0"/>
                </a:lnTo>
                <a:close/>
              </a:path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1523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1990344" y="1925829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5" y="0"/>
                </a:moveTo>
                <a:lnTo>
                  <a:pt x="0" y="0"/>
                </a:lnTo>
                <a:lnTo>
                  <a:pt x="1523" y="1523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1990344" y="1925829"/>
            <a:ext cx="1906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523" y="1523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955550" y="240284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0" y="1523"/>
                </a:moveTo>
                <a:lnTo>
                  <a:pt x="4571" y="1523"/>
                </a:lnTo>
                <a:lnTo>
                  <a:pt x="4571" y="0"/>
                </a:lnTo>
                <a:lnTo>
                  <a:pt x="0" y="152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955550" y="2402842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4571" y="0"/>
                </a:moveTo>
                <a:lnTo>
                  <a:pt x="4571" y="1523"/>
                </a:lnTo>
                <a:lnTo>
                  <a:pt x="0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954024" y="24043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1523"/>
                </a:moveTo>
                <a:lnTo>
                  <a:pt x="6095" y="1523"/>
                </a:lnTo>
                <a:lnTo>
                  <a:pt x="1523" y="0"/>
                </a:lnTo>
                <a:lnTo>
                  <a:pt x="0" y="1523"/>
                </a:lnTo>
                <a:close/>
              </a:path>
              <a:path w="6350" h="1905">
                <a:moveTo>
                  <a:pt x="1523" y="0"/>
                </a:moveTo>
                <a:lnTo>
                  <a:pt x="6095" y="1523"/>
                </a:lnTo>
                <a:lnTo>
                  <a:pt x="6095" y="0"/>
                </a:lnTo>
                <a:lnTo>
                  <a:pt x="152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955550" y="2404364"/>
            <a:ext cx="5080" cy="1905"/>
          </a:xfrm>
          <a:custGeom>
            <a:avLst/>
            <a:gdLst/>
            <a:ahLst/>
            <a:cxnLst/>
            <a:rect l="l" t="t" r="r" b="b"/>
            <a:pathLst>
              <a:path w="5080" h="1905">
                <a:moveTo>
                  <a:pt x="4571" y="0"/>
                </a:moveTo>
                <a:lnTo>
                  <a:pt x="0" y="0"/>
                </a:lnTo>
                <a:lnTo>
                  <a:pt x="4571" y="1523"/>
                </a:lnTo>
                <a:lnTo>
                  <a:pt x="457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954024" y="240436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1523" y="0"/>
                </a:moveTo>
                <a:lnTo>
                  <a:pt x="6095" y="1523"/>
                </a:lnTo>
                <a:lnTo>
                  <a:pt x="0" y="1523"/>
                </a:lnTo>
                <a:lnTo>
                  <a:pt x="15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2965704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3047"/>
                </a:moveTo>
                <a:lnTo>
                  <a:pt x="6095" y="3047"/>
                </a:lnTo>
                <a:lnTo>
                  <a:pt x="6095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2965704" y="240741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6095" y="3047"/>
                </a:lnTo>
                <a:lnTo>
                  <a:pt x="0" y="3047"/>
                </a:lnTo>
                <a:lnTo>
                  <a:pt x="609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0" y="80771"/>
                </a:moveTo>
                <a:lnTo>
                  <a:pt x="222503" y="80771"/>
                </a:lnTo>
                <a:lnTo>
                  <a:pt x="170687" y="0"/>
                </a:lnTo>
                <a:lnTo>
                  <a:pt x="0" y="80771"/>
                </a:lnTo>
                <a:close/>
              </a:path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184403" y="0"/>
                </a:lnTo>
                <a:lnTo>
                  <a:pt x="17068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954027" y="2405889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13715" y="0"/>
                </a:moveTo>
                <a:lnTo>
                  <a:pt x="0" y="0"/>
                </a:lnTo>
                <a:lnTo>
                  <a:pt x="51815" y="8077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783340" y="2405889"/>
            <a:ext cx="222884" cy="81280"/>
          </a:xfrm>
          <a:custGeom>
            <a:avLst/>
            <a:gdLst/>
            <a:ahLst/>
            <a:cxnLst/>
            <a:rect l="l" t="t" r="r" b="b"/>
            <a:pathLst>
              <a:path w="222884" h="81280">
                <a:moveTo>
                  <a:pt x="170687" y="0"/>
                </a:moveTo>
                <a:lnTo>
                  <a:pt x="222503" y="80771"/>
                </a:lnTo>
                <a:lnTo>
                  <a:pt x="0" y="80771"/>
                </a:lnTo>
                <a:lnTo>
                  <a:pt x="17068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783340" y="2490471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2503" y="0"/>
                </a:moveTo>
                <a:lnTo>
                  <a:pt x="0" y="0"/>
                </a:lnTo>
                <a:lnTo>
                  <a:pt x="227075" y="7619"/>
                </a:lnTo>
                <a:lnTo>
                  <a:pt x="2225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783340" y="2486662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775204" y="2410461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0" y="91439"/>
                </a:moveTo>
                <a:lnTo>
                  <a:pt x="248411" y="91439"/>
                </a:lnTo>
                <a:lnTo>
                  <a:pt x="190499" y="0"/>
                </a:lnTo>
                <a:lnTo>
                  <a:pt x="0" y="91439"/>
                </a:lnTo>
                <a:close/>
              </a:path>
              <a:path w="248919" h="91439">
                <a:moveTo>
                  <a:pt x="190499" y="0"/>
                </a:moveTo>
                <a:lnTo>
                  <a:pt x="248411" y="91439"/>
                </a:lnTo>
                <a:lnTo>
                  <a:pt x="204215" y="0"/>
                </a:lnTo>
                <a:lnTo>
                  <a:pt x="190499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2965704" y="2410461"/>
            <a:ext cx="58419" cy="91440"/>
          </a:xfrm>
          <a:custGeom>
            <a:avLst/>
            <a:gdLst/>
            <a:ahLst/>
            <a:cxnLst/>
            <a:rect l="l" t="t" r="r" b="b"/>
            <a:pathLst>
              <a:path w="58419" h="91439">
                <a:moveTo>
                  <a:pt x="13715" y="0"/>
                </a:moveTo>
                <a:lnTo>
                  <a:pt x="0" y="0"/>
                </a:lnTo>
                <a:lnTo>
                  <a:pt x="57911" y="91439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2775204" y="2410461"/>
            <a:ext cx="248920" cy="91440"/>
          </a:xfrm>
          <a:custGeom>
            <a:avLst/>
            <a:gdLst/>
            <a:ahLst/>
            <a:cxnLst/>
            <a:rect l="l" t="t" r="r" b="b"/>
            <a:pathLst>
              <a:path w="248919" h="91439">
                <a:moveTo>
                  <a:pt x="190499" y="0"/>
                </a:moveTo>
                <a:lnTo>
                  <a:pt x="248411" y="91439"/>
                </a:lnTo>
                <a:lnTo>
                  <a:pt x="0" y="91439"/>
                </a:lnTo>
                <a:lnTo>
                  <a:pt x="19049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2775204" y="2505709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>
                <a:moveTo>
                  <a:pt x="0" y="0"/>
                </a:moveTo>
                <a:lnTo>
                  <a:pt x="251459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2775204" y="2501902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248411" y="0"/>
                </a:moveTo>
                <a:lnTo>
                  <a:pt x="0" y="0"/>
                </a:lnTo>
                <a:lnTo>
                  <a:pt x="251459" y="7619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2775204" y="2501902"/>
            <a:ext cx="251460" cy="7620"/>
          </a:xfrm>
          <a:custGeom>
            <a:avLst/>
            <a:gdLst/>
            <a:ahLst/>
            <a:cxnLst/>
            <a:rect l="l" t="t" r="r" b="b"/>
            <a:pathLst>
              <a:path w="251460" h="7619">
                <a:moveTo>
                  <a:pt x="0" y="0"/>
                </a:moveTo>
                <a:lnTo>
                  <a:pt x="251459" y="7619"/>
                </a:lnTo>
                <a:lnTo>
                  <a:pt x="0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780290" y="2494282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0" y="0"/>
                </a:moveTo>
                <a:lnTo>
                  <a:pt x="12191" y="24383"/>
                </a:lnTo>
                <a:lnTo>
                  <a:pt x="242315" y="24383"/>
                </a:lnTo>
                <a:lnTo>
                  <a:pt x="0" y="0"/>
                </a:lnTo>
                <a:close/>
              </a:path>
              <a:path w="242569" h="24764">
                <a:moveTo>
                  <a:pt x="0" y="0"/>
                </a:moveTo>
                <a:lnTo>
                  <a:pt x="242315" y="24383"/>
                </a:lnTo>
                <a:lnTo>
                  <a:pt x="230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780290" y="2494282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230123" y="0"/>
                </a:moveTo>
                <a:lnTo>
                  <a:pt x="0" y="0"/>
                </a:lnTo>
                <a:lnTo>
                  <a:pt x="242315" y="24383"/>
                </a:lnTo>
                <a:lnTo>
                  <a:pt x="23012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780290" y="2494282"/>
            <a:ext cx="242569" cy="24766"/>
          </a:xfrm>
          <a:custGeom>
            <a:avLst/>
            <a:gdLst/>
            <a:ahLst/>
            <a:cxnLst/>
            <a:rect l="l" t="t" r="r" b="b"/>
            <a:pathLst>
              <a:path w="242569" h="24764">
                <a:moveTo>
                  <a:pt x="0" y="0"/>
                </a:moveTo>
                <a:lnTo>
                  <a:pt x="242315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792481" y="2522475"/>
            <a:ext cx="227328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888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792481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227075" y="0"/>
                </a:moveTo>
                <a:lnTo>
                  <a:pt x="0" y="0"/>
                </a:lnTo>
                <a:lnTo>
                  <a:pt x="227075" y="7619"/>
                </a:lnTo>
                <a:lnTo>
                  <a:pt x="2270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792481" y="2518666"/>
            <a:ext cx="227328" cy="7620"/>
          </a:xfrm>
          <a:custGeom>
            <a:avLst/>
            <a:gdLst/>
            <a:ahLst/>
            <a:cxnLst/>
            <a:rect l="l" t="t" r="r" b="b"/>
            <a:pathLst>
              <a:path w="227330" h="7619">
                <a:moveTo>
                  <a:pt x="0" y="0"/>
                </a:moveTo>
                <a:lnTo>
                  <a:pt x="227075" y="7619"/>
                </a:lnTo>
                <a:lnTo>
                  <a:pt x="3047" y="76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2772158" y="2509521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0" y="0"/>
                </a:moveTo>
                <a:lnTo>
                  <a:pt x="35051" y="74675"/>
                </a:lnTo>
                <a:lnTo>
                  <a:pt x="291083" y="74675"/>
                </a:lnTo>
                <a:lnTo>
                  <a:pt x="0" y="0"/>
                </a:lnTo>
                <a:close/>
              </a:path>
              <a:path w="291464" h="74930">
                <a:moveTo>
                  <a:pt x="0" y="0"/>
                </a:moveTo>
                <a:lnTo>
                  <a:pt x="291083" y="74675"/>
                </a:lnTo>
                <a:lnTo>
                  <a:pt x="254507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2772158" y="2509521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254507" y="0"/>
                </a:moveTo>
                <a:lnTo>
                  <a:pt x="0" y="0"/>
                </a:lnTo>
                <a:lnTo>
                  <a:pt x="291083" y="74675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2772158" y="2509521"/>
            <a:ext cx="291465" cy="74930"/>
          </a:xfrm>
          <a:custGeom>
            <a:avLst/>
            <a:gdLst/>
            <a:ahLst/>
            <a:cxnLst/>
            <a:rect l="l" t="t" r="r" b="b"/>
            <a:pathLst>
              <a:path w="291464" h="74930">
                <a:moveTo>
                  <a:pt x="0" y="0"/>
                </a:moveTo>
                <a:lnTo>
                  <a:pt x="291083" y="74675"/>
                </a:lnTo>
                <a:lnTo>
                  <a:pt x="35051" y="7467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2807208" y="2588768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4">
                <a:moveTo>
                  <a:pt x="0" y="0"/>
                </a:moveTo>
                <a:lnTo>
                  <a:pt x="252983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2807208" y="2584198"/>
            <a:ext cx="253365" cy="9526"/>
          </a:xfrm>
          <a:custGeom>
            <a:avLst/>
            <a:gdLst/>
            <a:ahLst/>
            <a:cxnLst/>
            <a:rect l="l" t="t" r="r" b="b"/>
            <a:pathLst>
              <a:path w="253364" h="9525">
                <a:moveTo>
                  <a:pt x="252983" y="0"/>
                </a:moveTo>
                <a:lnTo>
                  <a:pt x="0" y="0"/>
                </a:lnTo>
                <a:lnTo>
                  <a:pt x="252983" y="9143"/>
                </a:lnTo>
                <a:lnTo>
                  <a:pt x="25298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2807208" y="2584198"/>
            <a:ext cx="253365" cy="9526"/>
          </a:xfrm>
          <a:custGeom>
            <a:avLst/>
            <a:gdLst/>
            <a:ahLst/>
            <a:cxnLst/>
            <a:rect l="l" t="t" r="r" b="b"/>
            <a:pathLst>
              <a:path w="253364" h="9525">
                <a:moveTo>
                  <a:pt x="0" y="0"/>
                </a:moveTo>
                <a:lnTo>
                  <a:pt x="252983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841248" y="26070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795528" y="2526284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0" y="0"/>
                </a:moveTo>
                <a:lnTo>
                  <a:pt x="51815" y="80771"/>
                </a:lnTo>
                <a:lnTo>
                  <a:pt x="224027" y="0"/>
                </a:lnTo>
                <a:lnTo>
                  <a:pt x="0" y="0"/>
                </a:lnTo>
                <a:close/>
              </a:path>
              <a:path w="224155" h="81280">
                <a:moveTo>
                  <a:pt x="0" y="0"/>
                </a:moveTo>
                <a:lnTo>
                  <a:pt x="38099" y="80771"/>
                </a:lnTo>
                <a:lnTo>
                  <a:pt x="51815" y="8077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795528" y="2526284"/>
            <a:ext cx="224154" cy="81280"/>
          </a:xfrm>
          <a:custGeom>
            <a:avLst/>
            <a:gdLst/>
            <a:ahLst/>
            <a:cxnLst/>
            <a:rect l="l" t="t" r="r" b="b"/>
            <a:pathLst>
              <a:path w="224155" h="81280">
                <a:moveTo>
                  <a:pt x="224027" y="0"/>
                </a:moveTo>
                <a:lnTo>
                  <a:pt x="0" y="0"/>
                </a:lnTo>
                <a:lnTo>
                  <a:pt x="51815" y="80771"/>
                </a:lnTo>
                <a:lnTo>
                  <a:pt x="2240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795528" y="2526284"/>
            <a:ext cx="52069" cy="81280"/>
          </a:xfrm>
          <a:custGeom>
            <a:avLst/>
            <a:gdLst/>
            <a:ahLst/>
            <a:cxnLst/>
            <a:rect l="l" t="t" r="r" b="b"/>
            <a:pathLst>
              <a:path w="52069" h="81280">
                <a:moveTo>
                  <a:pt x="0" y="0"/>
                </a:moveTo>
                <a:lnTo>
                  <a:pt x="51815" y="80771"/>
                </a:lnTo>
                <a:lnTo>
                  <a:pt x="38099" y="807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0" y="13715"/>
                </a:moveTo>
                <a:lnTo>
                  <a:pt x="0" y="53339"/>
                </a:lnTo>
                <a:lnTo>
                  <a:pt x="60959" y="53339"/>
                </a:lnTo>
                <a:lnTo>
                  <a:pt x="0" y="13715"/>
                </a:lnTo>
                <a:close/>
              </a:path>
              <a:path w="60959" h="53339">
                <a:moveTo>
                  <a:pt x="0" y="13715"/>
                </a:moveTo>
                <a:lnTo>
                  <a:pt x="60959" y="53339"/>
                </a:lnTo>
                <a:lnTo>
                  <a:pt x="22859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518164" y="2594865"/>
            <a:ext cx="60961" cy="40004"/>
          </a:xfrm>
          <a:custGeom>
            <a:avLst/>
            <a:gdLst/>
            <a:ahLst/>
            <a:cxnLst/>
            <a:rect l="l" t="t" r="r" b="b"/>
            <a:pathLst>
              <a:path w="60959" h="40005">
                <a:moveTo>
                  <a:pt x="0" y="39623"/>
                </a:moveTo>
                <a:lnTo>
                  <a:pt x="60959" y="39623"/>
                </a:lnTo>
                <a:lnTo>
                  <a:pt x="0" y="0"/>
                </a:lnTo>
                <a:lnTo>
                  <a:pt x="0" y="3962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518164" y="2581153"/>
            <a:ext cx="60961" cy="53341"/>
          </a:xfrm>
          <a:custGeom>
            <a:avLst/>
            <a:gdLst/>
            <a:ahLst/>
            <a:cxnLst/>
            <a:rect l="l" t="t" r="r" b="b"/>
            <a:pathLst>
              <a:path w="60959" h="53339">
                <a:moveTo>
                  <a:pt x="60959" y="53339"/>
                </a:moveTo>
                <a:lnTo>
                  <a:pt x="0" y="13715"/>
                </a:lnTo>
                <a:lnTo>
                  <a:pt x="22859" y="0"/>
                </a:lnTo>
                <a:lnTo>
                  <a:pt x="60959" y="5333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541020" y="2581153"/>
            <a:ext cx="38100" cy="53341"/>
          </a:xfrm>
          <a:custGeom>
            <a:avLst/>
            <a:gdLst/>
            <a:ahLst/>
            <a:cxnLst/>
            <a:rect l="l" t="t" r="r" b="b"/>
            <a:pathLst>
              <a:path w="38100" h="53339">
                <a:moveTo>
                  <a:pt x="0" y="0"/>
                </a:moveTo>
                <a:lnTo>
                  <a:pt x="38099" y="53339"/>
                </a:lnTo>
                <a:lnTo>
                  <a:pt x="1219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541020" y="2581153"/>
            <a:ext cx="38100" cy="53341"/>
          </a:xfrm>
          <a:custGeom>
            <a:avLst/>
            <a:gdLst/>
            <a:ahLst/>
            <a:cxnLst/>
            <a:rect l="l" t="t" r="r" b="b"/>
            <a:pathLst>
              <a:path w="38100" h="53339">
                <a:moveTo>
                  <a:pt x="0" y="0"/>
                </a:moveTo>
                <a:lnTo>
                  <a:pt x="12191" y="0"/>
                </a:lnTo>
                <a:lnTo>
                  <a:pt x="38099" y="533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518164" y="2645155"/>
            <a:ext cx="68581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8579" y="0"/>
                </a:lnTo>
              </a:path>
            </a:pathLst>
          </a:custGeom>
          <a:ln w="736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518164" y="2642109"/>
            <a:ext cx="68581" cy="6349"/>
          </a:xfrm>
          <a:custGeom>
            <a:avLst/>
            <a:gdLst/>
            <a:ahLst/>
            <a:cxnLst/>
            <a:rect l="l" t="t" r="r" b="b"/>
            <a:pathLst>
              <a:path w="68579" h="6350">
                <a:moveTo>
                  <a:pt x="0" y="6095"/>
                </a:moveTo>
                <a:lnTo>
                  <a:pt x="0" y="0"/>
                </a:lnTo>
                <a:lnTo>
                  <a:pt x="68579" y="6095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518164" y="2634494"/>
            <a:ext cx="68581" cy="13969"/>
          </a:xfrm>
          <a:custGeom>
            <a:avLst/>
            <a:gdLst/>
            <a:ahLst/>
            <a:cxnLst/>
            <a:rect l="l" t="t" r="r" b="b"/>
            <a:pathLst>
              <a:path w="68579" h="13969">
                <a:moveTo>
                  <a:pt x="0" y="7619"/>
                </a:moveTo>
                <a:lnTo>
                  <a:pt x="68579" y="13715"/>
                </a:lnTo>
                <a:lnTo>
                  <a:pt x="60959" y="0"/>
                </a:lnTo>
                <a:lnTo>
                  <a:pt x="0" y="7619"/>
                </a:lnTo>
                <a:close/>
              </a:path>
              <a:path w="68579" h="13969">
                <a:moveTo>
                  <a:pt x="0" y="0"/>
                </a:moveTo>
                <a:lnTo>
                  <a:pt x="0" y="7619"/>
                </a:lnTo>
                <a:lnTo>
                  <a:pt x="60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18164" y="2634494"/>
            <a:ext cx="68581" cy="13969"/>
          </a:xfrm>
          <a:custGeom>
            <a:avLst/>
            <a:gdLst/>
            <a:ahLst/>
            <a:cxnLst/>
            <a:rect l="l" t="t" r="r" b="b"/>
            <a:pathLst>
              <a:path w="68579" h="13969">
                <a:moveTo>
                  <a:pt x="68579" y="13715"/>
                </a:moveTo>
                <a:lnTo>
                  <a:pt x="60959" y="0"/>
                </a:lnTo>
                <a:lnTo>
                  <a:pt x="0" y="7619"/>
                </a:lnTo>
                <a:lnTo>
                  <a:pt x="68579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518164" y="2634489"/>
            <a:ext cx="60961" cy="7620"/>
          </a:xfrm>
          <a:custGeom>
            <a:avLst/>
            <a:gdLst/>
            <a:ahLst/>
            <a:cxnLst/>
            <a:rect l="l" t="t" r="r" b="b"/>
            <a:pathLst>
              <a:path w="60959" h="7619">
                <a:moveTo>
                  <a:pt x="60959" y="0"/>
                </a:moveTo>
                <a:lnTo>
                  <a:pt x="0" y="7619"/>
                </a:lnTo>
                <a:lnTo>
                  <a:pt x="0" y="0"/>
                </a:lnTo>
                <a:lnTo>
                  <a:pt x="6095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2863595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0" y="3047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2863595" y="268325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0"/>
                </a:lnTo>
                <a:lnTo>
                  <a:pt x="0" y="30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2811783" y="2593342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0" y="0"/>
                </a:moveTo>
                <a:lnTo>
                  <a:pt x="57911" y="89915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0169">
                <a:moveTo>
                  <a:pt x="0" y="0"/>
                </a:moveTo>
                <a:lnTo>
                  <a:pt x="44195" y="89915"/>
                </a:lnTo>
                <a:lnTo>
                  <a:pt x="57911" y="899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2811783" y="2593342"/>
            <a:ext cx="248920" cy="90170"/>
          </a:xfrm>
          <a:custGeom>
            <a:avLst/>
            <a:gdLst/>
            <a:ahLst/>
            <a:cxnLst/>
            <a:rect l="l" t="t" r="r" b="b"/>
            <a:pathLst>
              <a:path w="248919" h="90169">
                <a:moveTo>
                  <a:pt x="248411" y="0"/>
                </a:moveTo>
                <a:lnTo>
                  <a:pt x="0" y="0"/>
                </a:lnTo>
                <a:lnTo>
                  <a:pt x="57911" y="89915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2811782" y="2593342"/>
            <a:ext cx="58419" cy="90170"/>
          </a:xfrm>
          <a:custGeom>
            <a:avLst/>
            <a:gdLst/>
            <a:ahLst/>
            <a:cxnLst/>
            <a:rect l="l" t="t" r="r" b="b"/>
            <a:pathLst>
              <a:path w="58419" h="90169">
                <a:moveTo>
                  <a:pt x="0" y="0"/>
                </a:moveTo>
                <a:lnTo>
                  <a:pt x="57911" y="89915"/>
                </a:lnTo>
                <a:lnTo>
                  <a:pt x="44195" y="899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0"/>
                </a:moveTo>
                <a:lnTo>
                  <a:pt x="0" y="48767"/>
                </a:lnTo>
                <a:lnTo>
                  <a:pt x="109727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518163" y="2681734"/>
            <a:ext cx="109855" cy="48895"/>
          </a:xfrm>
          <a:custGeom>
            <a:avLst/>
            <a:gdLst/>
            <a:ahLst/>
            <a:cxnLst/>
            <a:rect l="l" t="t" r="r" b="b"/>
            <a:pathLst>
              <a:path w="109854" h="48894">
                <a:moveTo>
                  <a:pt x="0" y="48767"/>
                </a:moveTo>
                <a:lnTo>
                  <a:pt x="0" y="0"/>
                </a:lnTo>
                <a:lnTo>
                  <a:pt x="109727" y="48767"/>
                </a:lnTo>
                <a:lnTo>
                  <a:pt x="0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0" y="33527"/>
                </a:moveTo>
                <a:lnTo>
                  <a:pt x="109727" y="82295"/>
                </a:lnTo>
                <a:lnTo>
                  <a:pt x="68579" y="0"/>
                </a:lnTo>
                <a:lnTo>
                  <a:pt x="0" y="33527"/>
                </a:lnTo>
                <a:close/>
              </a:path>
              <a:path w="109854" h="82550">
                <a:moveTo>
                  <a:pt x="0" y="0"/>
                </a:moveTo>
                <a:lnTo>
                  <a:pt x="0" y="33527"/>
                </a:lnTo>
                <a:lnTo>
                  <a:pt x="685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518163" y="2648204"/>
            <a:ext cx="109855" cy="82550"/>
          </a:xfrm>
          <a:custGeom>
            <a:avLst/>
            <a:gdLst/>
            <a:ahLst/>
            <a:cxnLst/>
            <a:rect l="l" t="t" r="r" b="b"/>
            <a:pathLst>
              <a:path w="109854" h="82550">
                <a:moveTo>
                  <a:pt x="109727" y="82295"/>
                </a:moveTo>
                <a:lnTo>
                  <a:pt x="68579" y="0"/>
                </a:lnTo>
                <a:lnTo>
                  <a:pt x="0" y="33527"/>
                </a:lnTo>
                <a:lnTo>
                  <a:pt x="109727" y="8229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518164" y="2648204"/>
            <a:ext cx="68581" cy="33655"/>
          </a:xfrm>
          <a:custGeom>
            <a:avLst/>
            <a:gdLst/>
            <a:ahLst/>
            <a:cxnLst/>
            <a:rect l="l" t="t" r="r" b="b"/>
            <a:pathLst>
              <a:path w="68579" h="33655">
                <a:moveTo>
                  <a:pt x="68579" y="0"/>
                </a:moveTo>
                <a:lnTo>
                  <a:pt x="0" y="33527"/>
                </a:lnTo>
                <a:lnTo>
                  <a:pt x="0" y="0"/>
                </a:lnTo>
                <a:lnTo>
                  <a:pt x="685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518160" y="2735072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10413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518160" y="2732024"/>
            <a:ext cx="106680" cy="7620"/>
          </a:xfrm>
          <a:custGeom>
            <a:avLst/>
            <a:gdLst/>
            <a:ahLst/>
            <a:cxnLst/>
            <a:rect l="l" t="t" r="r" b="b"/>
            <a:pathLst>
              <a:path w="106679" h="7619">
                <a:moveTo>
                  <a:pt x="0" y="7619"/>
                </a:moveTo>
                <a:lnTo>
                  <a:pt x="0" y="0"/>
                </a:lnTo>
                <a:lnTo>
                  <a:pt x="106679" y="7619"/>
                </a:lnTo>
                <a:lnTo>
                  <a:pt x="0" y="7619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518160" y="2730502"/>
            <a:ext cx="106680" cy="9526"/>
          </a:xfrm>
          <a:custGeom>
            <a:avLst/>
            <a:gdLst/>
            <a:ahLst/>
            <a:cxnLst/>
            <a:rect l="l" t="t" r="r" b="b"/>
            <a:pathLst>
              <a:path w="106679" h="9525">
                <a:moveTo>
                  <a:pt x="106679" y="9143"/>
                </a:moveTo>
                <a:lnTo>
                  <a:pt x="106679" y="0"/>
                </a:lnTo>
                <a:lnTo>
                  <a:pt x="0" y="1523"/>
                </a:lnTo>
                <a:lnTo>
                  <a:pt x="106679" y="9143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518160" y="2730500"/>
            <a:ext cx="106680" cy="1905"/>
          </a:xfrm>
          <a:custGeom>
            <a:avLst/>
            <a:gdLst/>
            <a:ahLst/>
            <a:cxnLst/>
            <a:rect l="l" t="t" r="r" b="b"/>
            <a:pathLst>
              <a:path w="106679" h="1905">
                <a:moveTo>
                  <a:pt x="106679" y="0"/>
                </a:moveTo>
                <a:lnTo>
                  <a:pt x="0" y="1523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522732" y="278841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0" y="1523"/>
                </a:lnTo>
                <a:lnTo>
                  <a:pt x="609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522732" y="278841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0"/>
                </a:moveTo>
                <a:lnTo>
                  <a:pt x="6095" y="0"/>
                </a:lnTo>
                <a:lnTo>
                  <a:pt x="0" y="1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518165" y="2774701"/>
            <a:ext cx="10795" cy="13969"/>
          </a:xfrm>
          <a:custGeom>
            <a:avLst/>
            <a:gdLst/>
            <a:ahLst/>
            <a:cxnLst/>
            <a:rect l="l" t="t" r="r" b="b"/>
            <a:pathLst>
              <a:path w="10795" h="13969">
                <a:moveTo>
                  <a:pt x="0" y="0"/>
                </a:moveTo>
                <a:lnTo>
                  <a:pt x="0" y="13715"/>
                </a:lnTo>
                <a:lnTo>
                  <a:pt x="10667" y="1371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518165" y="2774701"/>
            <a:ext cx="10795" cy="13969"/>
          </a:xfrm>
          <a:custGeom>
            <a:avLst/>
            <a:gdLst/>
            <a:ahLst/>
            <a:cxnLst/>
            <a:rect l="l" t="t" r="r" b="b"/>
            <a:pathLst>
              <a:path w="10795" h="13969">
                <a:moveTo>
                  <a:pt x="0" y="13715"/>
                </a:moveTo>
                <a:lnTo>
                  <a:pt x="0" y="0"/>
                </a:lnTo>
                <a:lnTo>
                  <a:pt x="10667" y="13715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518160" y="2739645"/>
            <a:ext cx="106680" cy="48895"/>
          </a:xfrm>
          <a:custGeom>
            <a:avLst/>
            <a:gdLst/>
            <a:ahLst/>
            <a:cxnLst/>
            <a:rect l="l" t="t" r="r" b="b"/>
            <a:pathLst>
              <a:path w="106679" h="48894">
                <a:moveTo>
                  <a:pt x="0" y="35051"/>
                </a:moveTo>
                <a:lnTo>
                  <a:pt x="10667" y="48767"/>
                </a:lnTo>
                <a:lnTo>
                  <a:pt x="106679" y="0"/>
                </a:lnTo>
                <a:lnTo>
                  <a:pt x="0" y="35051"/>
                </a:lnTo>
                <a:close/>
              </a:path>
              <a:path w="106679" h="48894">
                <a:moveTo>
                  <a:pt x="0" y="0"/>
                </a:moveTo>
                <a:lnTo>
                  <a:pt x="0" y="35051"/>
                </a:lnTo>
                <a:lnTo>
                  <a:pt x="106679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518160" y="2739645"/>
            <a:ext cx="106680" cy="48895"/>
          </a:xfrm>
          <a:custGeom>
            <a:avLst/>
            <a:gdLst/>
            <a:ahLst/>
            <a:cxnLst/>
            <a:rect l="l" t="t" r="r" b="b"/>
            <a:pathLst>
              <a:path w="106679" h="48894">
                <a:moveTo>
                  <a:pt x="10667" y="48767"/>
                </a:moveTo>
                <a:lnTo>
                  <a:pt x="106679" y="0"/>
                </a:lnTo>
                <a:lnTo>
                  <a:pt x="0" y="35051"/>
                </a:lnTo>
                <a:lnTo>
                  <a:pt x="10667" y="48767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18160" y="2739644"/>
            <a:ext cx="106680" cy="35560"/>
          </a:xfrm>
          <a:custGeom>
            <a:avLst/>
            <a:gdLst/>
            <a:ahLst/>
            <a:cxnLst/>
            <a:rect l="l" t="t" r="r" b="b"/>
            <a:pathLst>
              <a:path w="106679" h="35560">
                <a:moveTo>
                  <a:pt x="106679" y="0"/>
                </a:moveTo>
                <a:lnTo>
                  <a:pt x="0" y="35051"/>
                </a:lnTo>
                <a:lnTo>
                  <a:pt x="0" y="0"/>
                </a:lnTo>
                <a:lnTo>
                  <a:pt x="10667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1228346" y="3236469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0" y="96011"/>
                </a:moveTo>
                <a:lnTo>
                  <a:pt x="248411" y="96011"/>
                </a:lnTo>
                <a:lnTo>
                  <a:pt x="184403" y="0"/>
                </a:lnTo>
                <a:lnTo>
                  <a:pt x="0" y="96011"/>
                </a:lnTo>
                <a:close/>
              </a:path>
              <a:path w="248919" h="96520">
                <a:moveTo>
                  <a:pt x="184403" y="0"/>
                </a:moveTo>
                <a:lnTo>
                  <a:pt x="248411" y="96011"/>
                </a:lnTo>
                <a:lnTo>
                  <a:pt x="198119" y="0"/>
                </a:lnTo>
                <a:lnTo>
                  <a:pt x="184403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1412748" y="3236469"/>
            <a:ext cx="64135" cy="96520"/>
          </a:xfrm>
          <a:custGeom>
            <a:avLst/>
            <a:gdLst/>
            <a:ahLst/>
            <a:cxnLst/>
            <a:rect l="l" t="t" r="r" b="b"/>
            <a:pathLst>
              <a:path w="64134" h="96520">
                <a:moveTo>
                  <a:pt x="13715" y="0"/>
                </a:moveTo>
                <a:lnTo>
                  <a:pt x="0" y="0"/>
                </a:lnTo>
                <a:lnTo>
                  <a:pt x="64007" y="96011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1228346" y="3236469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184403" y="0"/>
                </a:moveTo>
                <a:lnTo>
                  <a:pt x="248411" y="96011"/>
                </a:lnTo>
                <a:lnTo>
                  <a:pt x="0" y="96011"/>
                </a:lnTo>
                <a:lnTo>
                  <a:pt x="18440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1228344" y="3331847"/>
            <a:ext cx="260985" cy="26033"/>
          </a:xfrm>
          <a:custGeom>
            <a:avLst/>
            <a:gdLst/>
            <a:ahLst/>
            <a:cxnLst/>
            <a:rect l="l" t="t" r="r" b="b"/>
            <a:pathLst>
              <a:path w="260984" h="26035">
                <a:moveTo>
                  <a:pt x="0" y="25653"/>
                </a:moveTo>
                <a:lnTo>
                  <a:pt x="260603" y="25653"/>
                </a:lnTo>
                <a:lnTo>
                  <a:pt x="260603" y="0"/>
                </a:lnTo>
                <a:lnTo>
                  <a:pt x="0" y="0"/>
                </a:lnTo>
                <a:lnTo>
                  <a:pt x="0" y="25653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1228349" y="3332486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248411" y="0"/>
                </a:moveTo>
                <a:lnTo>
                  <a:pt x="0" y="0"/>
                </a:lnTo>
                <a:lnTo>
                  <a:pt x="254507" y="13715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228349" y="3332486"/>
            <a:ext cx="254635" cy="13969"/>
          </a:xfrm>
          <a:custGeom>
            <a:avLst/>
            <a:gdLst/>
            <a:ahLst/>
            <a:cxnLst/>
            <a:rect l="l" t="t" r="r" b="b"/>
            <a:pathLst>
              <a:path w="254634" h="13970">
                <a:moveTo>
                  <a:pt x="0" y="0"/>
                </a:moveTo>
                <a:lnTo>
                  <a:pt x="254507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1228344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254507" y="0"/>
                </a:moveTo>
                <a:lnTo>
                  <a:pt x="0" y="0"/>
                </a:lnTo>
                <a:lnTo>
                  <a:pt x="260603" y="10667"/>
                </a:lnTo>
                <a:lnTo>
                  <a:pt x="25450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1228344" y="3346202"/>
            <a:ext cx="260985" cy="10795"/>
          </a:xfrm>
          <a:custGeom>
            <a:avLst/>
            <a:gdLst/>
            <a:ahLst/>
            <a:cxnLst/>
            <a:rect l="l" t="t" r="r" b="b"/>
            <a:pathLst>
              <a:path w="260984" h="10795">
                <a:moveTo>
                  <a:pt x="0" y="0"/>
                </a:moveTo>
                <a:lnTo>
                  <a:pt x="260603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232916" y="3356229"/>
            <a:ext cx="256540" cy="15240"/>
          </a:xfrm>
          <a:custGeom>
            <a:avLst/>
            <a:gdLst/>
            <a:ahLst/>
            <a:cxnLst/>
            <a:rect l="l" t="t" r="r" b="b"/>
            <a:pathLst>
              <a:path w="256540" h="15239">
                <a:moveTo>
                  <a:pt x="0" y="14985"/>
                </a:moveTo>
                <a:lnTo>
                  <a:pt x="256031" y="14985"/>
                </a:lnTo>
                <a:lnTo>
                  <a:pt x="256031" y="0"/>
                </a:lnTo>
                <a:lnTo>
                  <a:pt x="0" y="0"/>
                </a:lnTo>
                <a:lnTo>
                  <a:pt x="0" y="14985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232916" y="3356869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256031" y="0"/>
                </a:moveTo>
                <a:lnTo>
                  <a:pt x="0" y="0"/>
                </a:lnTo>
                <a:lnTo>
                  <a:pt x="256031" y="13715"/>
                </a:lnTo>
                <a:lnTo>
                  <a:pt x="25603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232916" y="3356869"/>
            <a:ext cx="256540" cy="13969"/>
          </a:xfrm>
          <a:custGeom>
            <a:avLst/>
            <a:gdLst/>
            <a:ahLst/>
            <a:cxnLst/>
            <a:rect l="l" t="t" r="r" b="b"/>
            <a:pathLst>
              <a:path w="256540" h="13970">
                <a:moveTo>
                  <a:pt x="0" y="0"/>
                </a:moveTo>
                <a:lnTo>
                  <a:pt x="256031" y="13715"/>
                </a:lnTo>
                <a:lnTo>
                  <a:pt x="7619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240536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0" y="0"/>
                </a:moveTo>
                <a:lnTo>
                  <a:pt x="62483" y="96011"/>
                </a:lnTo>
                <a:lnTo>
                  <a:pt x="248411" y="0"/>
                </a:lnTo>
                <a:lnTo>
                  <a:pt x="0" y="0"/>
                </a:lnTo>
                <a:close/>
              </a:path>
              <a:path w="248919" h="96520">
                <a:moveTo>
                  <a:pt x="0" y="0"/>
                </a:moveTo>
                <a:lnTo>
                  <a:pt x="50291" y="96011"/>
                </a:lnTo>
                <a:lnTo>
                  <a:pt x="62483" y="96011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1240536" y="3370581"/>
            <a:ext cx="248920" cy="96520"/>
          </a:xfrm>
          <a:custGeom>
            <a:avLst/>
            <a:gdLst/>
            <a:ahLst/>
            <a:cxnLst/>
            <a:rect l="l" t="t" r="r" b="b"/>
            <a:pathLst>
              <a:path w="248919" h="96520">
                <a:moveTo>
                  <a:pt x="248411" y="0"/>
                </a:moveTo>
                <a:lnTo>
                  <a:pt x="0" y="0"/>
                </a:lnTo>
                <a:lnTo>
                  <a:pt x="62483" y="96011"/>
                </a:lnTo>
                <a:lnTo>
                  <a:pt x="24841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1240537" y="3370581"/>
            <a:ext cx="62865" cy="96520"/>
          </a:xfrm>
          <a:custGeom>
            <a:avLst/>
            <a:gdLst/>
            <a:ahLst/>
            <a:cxnLst/>
            <a:rect l="l" t="t" r="r" b="b"/>
            <a:pathLst>
              <a:path w="62865" h="96520">
                <a:moveTo>
                  <a:pt x="0" y="0"/>
                </a:moveTo>
                <a:lnTo>
                  <a:pt x="62483" y="96011"/>
                </a:lnTo>
                <a:lnTo>
                  <a:pt x="50291" y="9601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510222" y="4382517"/>
            <a:ext cx="593788" cy="847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11106911" y="9413246"/>
            <a:ext cx="568961" cy="401321"/>
          </a:xfrm>
          <a:custGeom>
            <a:avLst/>
            <a:gdLst/>
            <a:ahLst/>
            <a:cxnLst/>
            <a:rect l="l" t="t" r="r" b="b"/>
            <a:pathLst>
              <a:path w="568959" h="401320">
                <a:moveTo>
                  <a:pt x="458723" y="400811"/>
                </a:moveTo>
                <a:lnTo>
                  <a:pt x="568451" y="192023"/>
                </a:lnTo>
                <a:lnTo>
                  <a:pt x="534923" y="176783"/>
                </a:lnTo>
                <a:lnTo>
                  <a:pt x="202691" y="0"/>
                </a:lnTo>
                <a:lnTo>
                  <a:pt x="199643" y="4571"/>
                </a:lnTo>
                <a:lnTo>
                  <a:pt x="0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11085581" y="866654"/>
            <a:ext cx="1026159" cy="1199515"/>
          </a:xfrm>
          <a:custGeom>
            <a:avLst/>
            <a:gdLst/>
            <a:ahLst/>
            <a:cxnLst/>
            <a:rect l="l" t="t" r="r" b="b"/>
            <a:pathLst>
              <a:path w="1026159" h="1199514">
                <a:moveTo>
                  <a:pt x="0" y="0"/>
                </a:moveTo>
                <a:lnTo>
                  <a:pt x="475487" y="1199387"/>
                </a:lnTo>
                <a:lnTo>
                  <a:pt x="1025651" y="982979"/>
                </a:lnTo>
                <a:lnTo>
                  <a:pt x="5745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518161" y="5607811"/>
            <a:ext cx="2014854" cy="4125596"/>
          </a:xfrm>
          <a:custGeom>
            <a:avLst/>
            <a:gdLst/>
            <a:ahLst/>
            <a:cxnLst/>
            <a:rect l="l" t="t" r="r" b="b"/>
            <a:pathLst>
              <a:path w="2014855" h="4125595">
                <a:moveTo>
                  <a:pt x="0" y="676655"/>
                </a:moveTo>
                <a:lnTo>
                  <a:pt x="85343" y="861059"/>
                </a:lnTo>
                <a:lnTo>
                  <a:pt x="86867" y="864107"/>
                </a:lnTo>
                <a:lnTo>
                  <a:pt x="179831" y="1060703"/>
                </a:lnTo>
                <a:lnTo>
                  <a:pt x="204215" y="1114043"/>
                </a:lnTo>
                <a:lnTo>
                  <a:pt x="275843" y="1266443"/>
                </a:lnTo>
                <a:lnTo>
                  <a:pt x="348995" y="1421891"/>
                </a:lnTo>
                <a:lnTo>
                  <a:pt x="384047" y="1498091"/>
                </a:lnTo>
                <a:lnTo>
                  <a:pt x="547115" y="1844039"/>
                </a:lnTo>
                <a:lnTo>
                  <a:pt x="637031" y="2037587"/>
                </a:lnTo>
                <a:lnTo>
                  <a:pt x="728471" y="2232659"/>
                </a:lnTo>
                <a:lnTo>
                  <a:pt x="800099" y="2386583"/>
                </a:lnTo>
                <a:lnTo>
                  <a:pt x="821435" y="2430779"/>
                </a:lnTo>
                <a:lnTo>
                  <a:pt x="914399" y="2627375"/>
                </a:lnTo>
                <a:lnTo>
                  <a:pt x="989075" y="2788919"/>
                </a:lnTo>
                <a:lnTo>
                  <a:pt x="1005839" y="2822447"/>
                </a:lnTo>
                <a:lnTo>
                  <a:pt x="1005839" y="2823971"/>
                </a:lnTo>
                <a:lnTo>
                  <a:pt x="1013459" y="2839211"/>
                </a:lnTo>
                <a:lnTo>
                  <a:pt x="1097279" y="3017519"/>
                </a:lnTo>
                <a:lnTo>
                  <a:pt x="1097279" y="3019043"/>
                </a:lnTo>
                <a:lnTo>
                  <a:pt x="1188719" y="3212591"/>
                </a:lnTo>
                <a:lnTo>
                  <a:pt x="1280159" y="3407663"/>
                </a:lnTo>
                <a:lnTo>
                  <a:pt x="1373123" y="3605783"/>
                </a:lnTo>
                <a:lnTo>
                  <a:pt x="1464563" y="3802379"/>
                </a:lnTo>
                <a:lnTo>
                  <a:pt x="1610867" y="4113275"/>
                </a:lnTo>
                <a:lnTo>
                  <a:pt x="1616963" y="4125467"/>
                </a:lnTo>
                <a:lnTo>
                  <a:pt x="1714499" y="4079747"/>
                </a:lnTo>
                <a:lnTo>
                  <a:pt x="1822703" y="4027931"/>
                </a:lnTo>
                <a:lnTo>
                  <a:pt x="1912619" y="3983735"/>
                </a:lnTo>
                <a:lnTo>
                  <a:pt x="1972055" y="3956303"/>
                </a:lnTo>
                <a:lnTo>
                  <a:pt x="2014727" y="3934967"/>
                </a:lnTo>
                <a:lnTo>
                  <a:pt x="1876043" y="3642359"/>
                </a:lnTo>
                <a:lnTo>
                  <a:pt x="1876043" y="3640835"/>
                </a:lnTo>
                <a:lnTo>
                  <a:pt x="1874519" y="3637787"/>
                </a:lnTo>
                <a:lnTo>
                  <a:pt x="1783079" y="3444239"/>
                </a:lnTo>
                <a:lnTo>
                  <a:pt x="1690115" y="3249167"/>
                </a:lnTo>
                <a:lnTo>
                  <a:pt x="1598675" y="3052571"/>
                </a:lnTo>
                <a:lnTo>
                  <a:pt x="1505711" y="2857499"/>
                </a:lnTo>
                <a:lnTo>
                  <a:pt x="1414271" y="2662427"/>
                </a:lnTo>
                <a:lnTo>
                  <a:pt x="1321307" y="2467355"/>
                </a:lnTo>
                <a:lnTo>
                  <a:pt x="1229867" y="2270759"/>
                </a:lnTo>
                <a:lnTo>
                  <a:pt x="1138427" y="2078735"/>
                </a:lnTo>
                <a:lnTo>
                  <a:pt x="1043939" y="1879091"/>
                </a:lnTo>
                <a:lnTo>
                  <a:pt x="952499" y="1684019"/>
                </a:lnTo>
                <a:lnTo>
                  <a:pt x="771143" y="1298447"/>
                </a:lnTo>
                <a:lnTo>
                  <a:pt x="678179" y="1103375"/>
                </a:lnTo>
                <a:lnTo>
                  <a:pt x="673607" y="1094231"/>
                </a:lnTo>
                <a:lnTo>
                  <a:pt x="263651" y="224027"/>
                </a:lnTo>
                <a:lnTo>
                  <a:pt x="240791" y="173735"/>
                </a:lnTo>
                <a:lnTo>
                  <a:pt x="291083" y="0"/>
                </a:lnTo>
                <a:lnTo>
                  <a:pt x="262127" y="16763"/>
                </a:lnTo>
                <a:lnTo>
                  <a:pt x="190499" y="60959"/>
                </a:lnTo>
                <a:lnTo>
                  <a:pt x="6095" y="175259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2341356" y="7489952"/>
            <a:ext cx="695324" cy="698500"/>
          </a:xfrm>
          <a:custGeom>
            <a:avLst/>
            <a:gdLst/>
            <a:ahLst/>
            <a:cxnLst/>
            <a:rect l="l" t="t" r="r" b="b"/>
            <a:pathLst>
              <a:path w="695325" h="698500">
                <a:moveTo>
                  <a:pt x="470915" y="687323"/>
                </a:moveTo>
                <a:lnTo>
                  <a:pt x="530351" y="661415"/>
                </a:lnTo>
                <a:lnTo>
                  <a:pt x="694943" y="586739"/>
                </a:lnTo>
                <a:lnTo>
                  <a:pt x="664463" y="516635"/>
                </a:lnTo>
                <a:lnTo>
                  <a:pt x="446531" y="0"/>
                </a:lnTo>
                <a:lnTo>
                  <a:pt x="445007" y="1523"/>
                </a:lnTo>
                <a:lnTo>
                  <a:pt x="278891" y="71627"/>
                </a:lnTo>
                <a:lnTo>
                  <a:pt x="196595" y="106679"/>
                </a:lnTo>
                <a:lnTo>
                  <a:pt x="0" y="190499"/>
                </a:lnTo>
                <a:lnTo>
                  <a:pt x="301751" y="353567"/>
                </a:lnTo>
                <a:lnTo>
                  <a:pt x="449579" y="697991"/>
                </a:lnTo>
                <a:lnTo>
                  <a:pt x="470915" y="687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14145767" y="1419860"/>
            <a:ext cx="469900" cy="544196"/>
          </a:xfrm>
          <a:custGeom>
            <a:avLst/>
            <a:gdLst/>
            <a:ahLst/>
            <a:cxnLst/>
            <a:rect l="l" t="t" r="r" b="b"/>
            <a:pathLst>
              <a:path w="469900" h="544194">
                <a:moveTo>
                  <a:pt x="469391" y="153923"/>
                </a:moveTo>
                <a:lnTo>
                  <a:pt x="294131" y="67055"/>
                </a:lnTo>
                <a:lnTo>
                  <a:pt x="158495" y="0"/>
                </a:lnTo>
                <a:lnTo>
                  <a:pt x="0" y="316991"/>
                </a:lnTo>
                <a:lnTo>
                  <a:pt x="469391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2773680" y="5776976"/>
            <a:ext cx="693420" cy="767081"/>
          </a:xfrm>
          <a:custGeom>
            <a:avLst/>
            <a:gdLst/>
            <a:ahLst/>
            <a:cxnLst/>
            <a:rect l="l" t="t" r="r" b="b"/>
            <a:pathLst>
              <a:path w="693420" h="767079">
                <a:moveTo>
                  <a:pt x="414527" y="0"/>
                </a:moveTo>
                <a:lnTo>
                  <a:pt x="0" y="195071"/>
                </a:lnTo>
                <a:lnTo>
                  <a:pt x="83819" y="379475"/>
                </a:lnTo>
                <a:lnTo>
                  <a:pt x="256031" y="766571"/>
                </a:lnTo>
                <a:lnTo>
                  <a:pt x="693419" y="525779"/>
                </a:lnTo>
                <a:lnTo>
                  <a:pt x="414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14400281" y="1012953"/>
            <a:ext cx="215265" cy="330834"/>
          </a:xfrm>
          <a:custGeom>
            <a:avLst/>
            <a:gdLst/>
            <a:ahLst/>
            <a:cxnLst/>
            <a:rect l="l" t="t" r="r" b="b"/>
            <a:pathLst>
              <a:path w="215265" h="330834">
                <a:moveTo>
                  <a:pt x="214883" y="51815"/>
                </a:moveTo>
                <a:lnTo>
                  <a:pt x="195071" y="41147"/>
                </a:lnTo>
                <a:lnTo>
                  <a:pt x="108203" y="0"/>
                </a:lnTo>
                <a:lnTo>
                  <a:pt x="0" y="225551"/>
                </a:lnTo>
                <a:lnTo>
                  <a:pt x="92963" y="271271"/>
                </a:lnTo>
                <a:lnTo>
                  <a:pt x="214883" y="3307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10852404" y="9320276"/>
            <a:ext cx="457200" cy="494029"/>
          </a:xfrm>
          <a:custGeom>
            <a:avLst/>
            <a:gdLst/>
            <a:ahLst/>
            <a:cxnLst/>
            <a:rect l="l" t="t" r="r" b="b"/>
            <a:pathLst>
              <a:path w="457200" h="494029">
                <a:moveTo>
                  <a:pt x="254507" y="493775"/>
                </a:moveTo>
                <a:lnTo>
                  <a:pt x="454151" y="97535"/>
                </a:lnTo>
                <a:lnTo>
                  <a:pt x="457199" y="92963"/>
                </a:lnTo>
                <a:lnTo>
                  <a:pt x="441959" y="85343"/>
                </a:lnTo>
                <a:lnTo>
                  <a:pt x="356615" y="42671"/>
                </a:lnTo>
                <a:lnTo>
                  <a:pt x="260603" y="0"/>
                </a:lnTo>
                <a:lnTo>
                  <a:pt x="121919" y="262127"/>
                </a:lnTo>
                <a:lnTo>
                  <a:pt x="92963" y="315467"/>
                </a:lnTo>
                <a:lnTo>
                  <a:pt x="0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1553445" y="866649"/>
            <a:ext cx="1399540" cy="1870076"/>
          </a:xfrm>
          <a:custGeom>
            <a:avLst/>
            <a:gdLst/>
            <a:ahLst/>
            <a:cxnLst/>
            <a:rect l="l" t="t" r="r" b="b"/>
            <a:pathLst>
              <a:path w="1399540" h="1870075">
                <a:moveTo>
                  <a:pt x="106679" y="0"/>
                </a:moveTo>
                <a:lnTo>
                  <a:pt x="557783" y="982979"/>
                </a:lnTo>
                <a:lnTo>
                  <a:pt x="7619" y="1199387"/>
                </a:lnTo>
                <a:lnTo>
                  <a:pt x="0" y="1202435"/>
                </a:lnTo>
                <a:lnTo>
                  <a:pt x="1037843" y="1725167"/>
                </a:lnTo>
                <a:lnTo>
                  <a:pt x="1231391" y="1822703"/>
                </a:lnTo>
                <a:lnTo>
                  <a:pt x="1325879" y="1869947"/>
                </a:lnTo>
                <a:lnTo>
                  <a:pt x="1399031" y="1725167"/>
                </a:lnTo>
                <a:lnTo>
                  <a:pt x="1112519" y="1577339"/>
                </a:lnTo>
                <a:lnTo>
                  <a:pt x="1089659" y="1565147"/>
                </a:lnTo>
                <a:lnTo>
                  <a:pt x="1045463" y="1542287"/>
                </a:lnTo>
                <a:lnTo>
                  <a:pt x="1021079" y="1481327"/>
                </a:lnTo>
                <a:lnTo>
                  <a:pt x="3931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1975109" y="866654"/>
            <a:ext cx="1367155" cy="2372995"/>
          </a:xfrm>
          <a:custGeom>
            <a:avLst/>
            <a:gdLst/>
            <a:ahLst/>
            <a:cxnLst/>
            <a:rect l="l" t="t" r="r" b="b"/>
            <a:pathLst>
              <a:path w="1367154" h="2372995">
                <a:moveTo>
                  <a:pt x="0" y="0"/>
                </a:moveTo>
                <a:lnTo>
                  <a:pt x="885443" y="1906523"/>
                </a:lnTo>
                <a:lnTo>
                  <a:pt x="941831" y="1976627"/>
                </a:lnTo>
                <a:lnTo>
                  <a:pt x="1211579" y="2308859"/>
                </a:lnTo>
                <a:lnTo>
                  <a:pt x="1264919" y="2372867"/>
                </a:lnTo>
                <a:lnTo>
                  <a:pt x="1345691" y="2301239"/>
                </a:lnTo>
                <a:lnTo>
                  <a:pt x="1354835" y="2293619"/>
                </a:lnTo>
                <a:lnTo>
                  <a:pt x="1367027" y="2282951"/>
                </a:lnTo>
                <a:lnTo>
                  <a:pt x="1333499" y="2211323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13188697" y="9573260"/>
            <a:ext cx="411481" cy="241300"/>
          </a:xfrm>
          <a:custGeom>
            <a:avLst/>
            <a:gdLst/>
            <a:ahLst/>
            <a:cxnLst/>
            <a:rect l="l" t="t" r="r" b="b"/>
            <a:pathLst>
              <a:path w="411480" h="241300">
                <a:moveTo>
                  <a:pt x="411479" y="240791"/>
                </a:moveTo>
                <a:lnTo>
                  <a:pt x="300227" y="0"/>
                </a:lnTo>
                <a:lnTo>
                  <a:pt x="89915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2564892" y="8885942"/>
            <a:ext cx="1786256" cy="928369"/>
          </a:xfrm>
          <a:custGeom>
            <a:avLst/>
            <a:gdLst/>
            <a:ahLst/>
            <a:cxnLst/>
            <a:rect l="l" t="t" r="r" b="b"/>
            <a:pathLst>
              <a:path w="1786254" h="928370">
                <a:moveTo>
                  <a:pt x="1110995" y="928115"/>
                </a:moveTo>
                <a:lnTo>
                  <a:pt x="1574291" y="707135"/>
                </a:lnTo>
                <a:lnTo>
                  <a:pt x="1607819" y="691895"/>
                </a:lnTo>
                <a:lnTo>
                  <a:pt x="1607819" y="690371"/>
                </a:lnTo>
                <a:lnTo>
                  <a:pt x="1786127" y="606551"/>
                </a:lnTo>
                <a:lnTo>
                  <a:pt x="1674875" y="359663"/>
                </a:lnTo>
                <a:lnTo>
                  <a:pt x="1569719" y="124967"/>
                </a:lnTo>
                <a:lnTo>
                  <a:pt x="1554479" y="88391"/>
                </a:lnTo>
                <a:lnTo>
                  <a:pt x="1514855" y="0"/>
                </a:lnTo>
                <a:lnTo>
                  <a:pt x="0" y="723899"/>
                </a:lnTo>
                <a:lnTo>
                  <a:pt x="27431" y="780287"/>
                </a:lnTo>
                <a:lnTo>
                  <a:pt x="96011" y="928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2750823" y="3955796"/>
            <a:ext cx="1245235" cy="2158366"/>
          </a:xfrm>
          <a:custGeom>
            <a:avLst/>
            <a:gdLst/>
            <a:ahLst/>
            <a:cxnLst/>
            <a:rect l="l" t="t" r="r" b="b"/>
            <a:pathLst>
              <a:path w="1245235" h="2158365">
                <a:moveTo>
                  <a:pt x="1245107" y="2054351"/>
                </a:moveTo>
                <a:lnTo>
                  <a:pt x="536447" y="717803"/>
                </a:lnTo>
                <a:lnTo>
                  <a:pt x="518159" y="682751"/>
                </a:lnTo>
                <a:lnTo>
                  <a:pt x="480059" y="609599"/>
                </a:lnTo>
                <a:lnTo>
                  <a:pt x="268223" y="210311"/>
                </a:lnTo>
                <a:lnTo>
                  <a:pt x="185927" y="54863"/>
                </a:lnTo>
                <a:lnTo>
                  <a:pt x="160019" y="7619"/>
                </a:lnTo>
                <a:lnTo>
                  <a:pt x="158495" y="4571"/>
                </a:lnTo>
                <a:lnTo>
                  <a:pt x="156971" y="0"/>
                </a:lnTo>
                <a:lnTo>
                  <a:pt x="109727" y="48767"/>
                </a:lnTo>
                <a:lnTo>
                  <a:pt x="0" y="163067"/>
                </a:lnTo>
                <a:lnTo>
                  <a:pt x="15239" y="190499"/>
                </a:lnTo>
                <a:lnTo>
                  <a:pt x="15239" y="192023"/>
                </a:lnTo>
                <a:lnTo>
                  <a:pt x="18287" y="198119"/>
                </a:lnTo>
                <a:lnTo>
                  <a:pt x="24383" y="208787"/>
                </a:lnTo>
                <a:lnTo>
                  <a:pt x="77723" y="310895"/>
                </a:lnTo>
                <a:lnTo>
                  <a:pt x="326135" y="777239"/>
                </a:lnTo>
                <a:lnTo>
                  <a:pt x="348995" y="819911"/>
                </a:lnTo>
                <a:lnTo>
                  <a:pt x="1057655" y="2157983"/>
                </a:lnTo>
                <a:lnTo>
                  <a:pt x="1245107" y="2054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5655565" y="7407657"/>
            <a:ext cx="845818" cy="620395"/>
          </a:xfrm>
          <a:custGeom>
            <a:avLst/>
            <a:gdLst/>
            <a:ahLst/>
            <a:cxnLst/>
            <a:rect l="l" t="t" r="r" b="b"/>
            <a:pathLst>
              <a:path w="845820" h="620395">
                <a:moveTo>
                  <a:pt x="73151" y="620267"/>
                </a:moveTo>
                <a:lnTo>
                  <a:pt x="845819" y="257555"/>
                </a:lnTo>
                <a:lnTo>
                  <a:pt x="784859" y="0"/>
                </a:lnTo>
                <a:lnTo>
                  <a:pt x="0" y="373379"/>
                </a:lnTo>
                <a:lnTo>
                  <a:pt x="73151" y="6202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7641335" y="9119113"/>
            <a:ext cx="1902460" cy="695325"/>
          </a:xfrm>
          <a:custGeom>
            <a:avLst/>
            <a:gdLst/>
            <a:ahLst/>
            <a:cxnLst/>
            <a:rect l="l" t="t" r="r" b="b"/>
            <a:pathLst>
              <a:path w="1902459" h="695325">
                <a:moveTo>
                  <a:pt x="1901951" y="181355"/>
                </a:moveTo>
                <a:lnTo>
                  <a:pt x="1531619" y="0"/>
                </a:lnTo>
                <a:lnTo>
                  <a:pt x="1514855" y="35051"/>
                </a:lnTo>
                <a:lnTo>
                  <a:pt x="1496567" y="68579"/>
                </a:lnTo>
                <a:lnTo>
                  <a:pt x="0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8362188" y="9300469"/>
            <a:ext cx="1181100" cy="513715"/>
          </a:xfrm>
          <a:custGeom>
            <a:avLst/>
            <a:gdLst/>
            <a:ahLst/>
            <a:cxnLst/>
            <a:rect l="l" t="t" r="r" b="b"/>
            <a:pathLst>
              <a:path w="1181100" h="513715">
                <a:moveTo>
                  <a:pt x="0" y="513587"/>
                </a:moveTo>
                <a:lnTo>
                  <a:pt x="67055" y="486155"/>
                </a:lnTo>
                <a:lnTo>
                  <a:pt x="99059" y="473963"/>
                </a:lnTo>
                <a:lnTo>
                  <a:pt x="341375" y="373379"/>
                </a:lnTo>
                <a:lnTo>
                  <a:pt x="541019" y="289559"/>
                </a:lnTo>
                <a:lnTo>
                  <a:pt x="650747" y="243839"/>
                </a:lnTo>
                <a:lnTo>
                  <a:pt x="981455" y="405383"/>
                </a:lnTo>
                <a:lnTo>
                  <a:pt x="11810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5329431" y="8027923"/>
            <a:ext cx="483235" cy="447040"/>
          </a:xfrm>
          <a:custGeom>
            <a:avLst/>
            <a:gdLst/>
            <a:ahLst/>
            <a:cxnLst/>
            <a:rect l="l" t="t" r="r" b="b"/>
            <a:pathLst>
              <a:path w="483235" h="447040">
                <a:moveTo>
                  <a:pt x="483107" y="278891"/>
                </a:moveTo>
                <a:lnTo>
                  <a:pt x="399287" y="0"/>
                </a:lnTo>
                <a:lnTo>
                  <a:pt x="0" y="188975"/>
                </a:lnTo>
                <a:lnTo>
                  <a:pt x="118871" y="446531"/>
                </a:lnTo>
                <a:lnTo>
                  <a:pt x="483107" y="2788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5143505" y="7023609"/>
            <a:ext cx="1405255" cy="931544"/>
          </a:xfrm>
          <a:custGeom>
            <a:avLst/>
            <a:gdLst/>
            <a:ahLst/>
            <a:cxnLst/>
            <a:rect l="l" t="t" r="r" b="b"/>
            <a:pathLst>
              <a:path w="1405254" h="931545">
                <a:moveTo>
                  <a:pt x="512063" y="757427"/>
                </a:moveTo>
                <a:lnTo>
                  <a:pt x="1296923" y="384047"/>
                </a:lnTo>
                <a:lnTo>
                  <a:pt x="1405127" y="332231"/>
                </a:lnTo>
                <a:lnTo>
                  <a:pt x="1225295" y="0"/>
                </a:lnTo>
                <a:lnTo>
                  <a:pt x="0" y="594359"/>
                </a:lnTo>
                <a:lnTo>
                  <a:pt x="147827" y="931163"/>
                </a:lnTo>
                <a:lnTo>
                  <a:pt x="512063" y="7574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10895075" y="7944104"/>
            <a:ext cx="1207136" cy="675640"/>
          </a:xfrm>
          <a:custGeom>
            <a:avLst/>
            <a:gdLst/>
            <a:ahLst/>
            <a:cxnLst/>
            <a:rect l="l" t="t" r="r" b="b"/>
            <a:pathLst>
              <a:path w="1207134" h="675640">
                <a:moveTo>
                  <a:pt x="986027" y="653795"/>
                </a:moveTo>
                <a:lnTo>
                  <a:pt x="1132331" y="588263"/>
                </a:lnTo>
                <a:lnTo>
                  <a:pt x="1194815" y="559307"/>
                </a:lnTo>
                <a:lnTo>
                  <a:pt x="1207007" y="554735"/>
                </a:lnTo>
                <a:lnTo>
                  <a:pt x="772667" y="335279"/>
                </a:lnTo>
                <a:lnTo>
                  <a:pt x="582167" y="239267"/>
                </a:lnTo>
                <a:lnTo>
                  <a:pt x="106679" y="0"/>
                </a:lnTo>
                <a:lnTo>
                  <a:pt x="94487" y="24383"/>
                </a:lnTo>
                <a:lnTo>
                  <a:pt x="0" y="205739"/>
                </a:lnTo>
                <a:lnTo>
                  <a:pt x="291083" y="350519"/>
                </a:lnTo>
                <a:lnTo>
                  <a:pt x="478535" y="443483"/>
                </a:lnTo>
                <a:lnTo>
                  <a:pt x="512063" y="460247"/>
                </a:lnTo>
                <a:lnTo>
                  <a:pt x="819911" y="614171"/>
                </a:lnTo>
                <a:lnTo>
                  <a:pt x="940307" y="675131"/>
                </a:lnTo>
                <a:lnTo>
                  <a:pt x="986027" y="653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978156" y="1842013"/>
            <a:ext cx="1097279" cy="1670685"/>
          </a:xfrm>
          <a:custGeom>
            <a:avLst/>
            <a:gdLst/>
            <a:ahLst/>
            <a:cxnLst/>
            <a:rect l="l" t="t" r="r" b="b"/>
            <a:pathLst>
              <a:path w="1097280" h="1670685">
                <a:moveTo>
                  <a:pt x="0" y="106679"/>
                </a:moveTo>
                <a:lnTo>
                  <a:pt x="530351" y="1190243"/>
                </a:lnTo>
                <a:lnTo>
                  <a:pt x="577595" y="1246631"/>
                </a:lnTo>
                <a:lnTo>
                  <a:pt x="595883" y="1269491"/>
                </a:lnTo>
                <a:lnTo>
                  <a:pt x="623315" y="1301495"/>
                </a:lnTo>
                <a:lnTo>
                  <a:pt x="871727" y="1604771"/>
                </a:lnTo>
                <a:lnTo>
                  <a:pt x="926591" y="1670303"/>
                </a:lnTo>
                <a:lnTo>
                  <a:pt x="1097279" y="1540763"/>
                </a:lnTo>
                <a:lnTo>
                  <a:pt x="1040891" y="1469135"/>
                </a:lnTo>
                <a:lnTo>
                  <a:pt x="812291" y="1179575"/>
                </a:lnTo>
                <a:lnTo>
                  <a:pt x="771143" y="1129283"/>
                </a:lnTo>
                <a:lnTo>
                  <a:pt x="761999" y="1117091"/>
                </a:lnTo>
                <a:lnTo>
                  <a:pt x="688847" y="1025651"/>
                </a:lnTo>
                <a:lnTo>
                  <a:pt x="175259" y="0"/>
                </a:lnTo>
                <a:lnTo>
                  <a:pt x="108203" y="41147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1001759" y="7709407"/>
            <a:ext cx="1399540" cy="789939"/>
          </a:xfrm>
          <a:custGeom>
            <a:avLst/>
            <a:gdLst/>
            <a:ahLst/>
            <a:cxnLst/>
            <a:rect l="l" t="t" r="r" b="b"/>
            <a:pathLst>
              <a:path w="1399540" h="789940">
                <a:moveTo>
                  <a:pt x="1316735" y="690371"/>
                </a:moveTo>
                <a:lnTo>
                  <a:pt x="1399031" y="653795"/>
                </a:lnTo>
                <a:lnTo>
                  <a:pt x="118871" y="0"/>
                </a:lnTo>
                <a:lnTo>
                  <a:pt x="117347" y="0"/>
                </a:lnTo>
                <a:lnTo>
                  <a:pt x="47243" y="140207"/>
                </a:lnTo>
                <a:lnTo>
                  <a:pt x="0" y="234695"/>
                </a:lnTo>
                <a:lnTo>
                  <a:pt x="475487" y="473963"/>
                </a:lnTo>
                <a:lnTo>
                  <a:pt x="665987" y="569975"/>
                </a:lnTo>
                <a:lnTo>
                  <a:pt x="1100327" y="789431"/>
                </a:lnTo>
                <a:lnTo>
                  <a:pt x="1316735" y="690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5887214" y="8172705"/>
            <a:ext cx="989330" cy="765175"/>
          </a:xfrm>
          <a:custGeom>
            <a:avLst/>
            <a:gdLst/>
            <a:ahLst/>
            <a:cxnLst/>
            <a:rect l="l" t="t" r="r" b="b"/>
            <a:pathLst>
              <a:path w="989329" h="765175">
                <a:moveTo>
                  <a:pt x="146303" y="749807"/>
                </a:moveTo>
                <a:lnTo>
                  <a:pt x="989075" y="313943"/>
                </a:lnTo>
                <a:lnTo>
                  <a:pt x="981455" y="300227"/>
                </a:lnTo>
                <a:lnTo>
                  <a:pt x="845819" y="0"/>
                </a:lnTo>
                <a:lnTo>
                  <a:pt x="0" y="387095"/>
                </a:lnTo>
                <a:lnTo>
                  <a:pt x="94487" y="705611"/>
                </a:lnTo>
                <a:lnTo>
                  <a:pt x="100583" y="722375"/>
                </a:lnTo>
                <a:lnTo>
                  <a:pt x="117347" y="765047"/>
                </a:lnTo>
                <a:lnTo>
                  <a:pt x="146303" y="749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4291585" y="6795007"/>
            <a:ext cx="1841499" cy="3019424"/>
          </a:xfrm>
          <a:custGeom>
            <a:avLst/>
            <a:gdLst/>
            <a:ahLst/>
            <a:cxnLst/>
            <a:rect l="l" t="t" r="r" b="b"/>
            <a:pathLst>
              <a:path w="1841500" h="3019425">
                <a:moveTo>
                  <a:pt x="1444751" y="3019043"/>
                </a:moveTo>
                <a:lnTo>
                  <a:pt x="1615439" y="2589275"/>
                </a:lnTo>
                <a:lnTo>
                  <a:pt x="1840991" y="2485643"/>
                </a:lnTo>
                <a:lnTo>
                  <a:pt x="1812035" y="2406395"/>
                </a:lnTo>
                <a:lnTo>
                  <a:pt x="1784603" y="2336291"/>
                </a:lnTo>
                <a:lnTo>
                  <a:pt x="1728215" y="2185415"/>
                </a:lnTo>
                <a:lnTo>
                  <a:pt x="1712975" y="2142743"/>
                </a:lnTo>
                <a:lnTo>
                  <a:pt x="1562099" y="2214371"/>
                </a:lnTo>
                <a:lnTo>
                  <a:pt x="1551431" y="2217419"/>
                </a:lnTo>
                <a:lnTo>
                  <a:pt x="1530095" y="2223515"/>
                </a:lnTo>
                <a:lnTo>
                  <a:pt x="1527047" y="2225039"/>
                </a:lnTo>
                <a:lnTo>
                  <a:pt x="1458467" y="2221991"/>
                </a:lnTo>
                <a:lnTo>
                  <a:pt x="1408175" y="2197607"/>
                </a:lnTo>
                <a:lnTo>
                  <a:pt x="1382267" y="2161031"/>
                </a:lnTo>
                <a:lnTo>
                  <a:pt x="1266443" y="1914143"/>
                </a:lnTo>
                <a:lnTo>
                  <a:pt x="1156715" y="1679447"/>
                </a:lnTo>
                <a:lnTo>
                  <a:pt x="1037843" y="1421891"/>
                </a:lnTo>
                <a:lnTo>
                  <a:pt x="931163" y="1194815"/>
                </a:lnTo>
                <a:lnTo>
                  <a:pt x="999743" y="1159763"/>
                </a:lnTo>
                <a:lnTo>
                  <a:pt x="851915" y="822959"/>
                </a:lnTo>
                <a:lnTo>
                  <a:pt x="784859" y="726947"/>
                </a:lnTo>
                <a:lnTo>
                  <a:pt x="877823" y="681227"/>
                </a:lnTo>
                <a:lnTo>
                  <a:pt x="496823" y="0"/>
                </a:lnTo>
                <a:lnTo>
                  <a:pt x="455675" y="19811"/>
                </a:lnTo>
                <a:lnTo>
                  <a:pt x="277367" y="103631"/>
                </a:lnTo>
                <a:lnTo>
                  <a:pt x="166115" y="155447"/>
                </a:lnTo>
                <a:lnTo>
                  <a:pt x="62483" y="204215"/>
                </a:lnTo>
                <a:lnTo>
                  <a:pt x="0" y="233171"/>
                </a:lnTo>
                <a:lnTo>
                  <a:pt x="36575" y="310895"/>
                </a:lnTo>
                <a:lnTo>
                  <a:pt x="294131" y="851915"/>
                </a:lnTo>
                <a:lnTo>
                  <a:pt x="394715" y="804671"/>
                </a:lnTo>
                <a:lnTo>
                  <a:pt x="443483" y="903731"/>
                </a:lnTo>
                <a:lnTo>
                  <a:pt x="547115" y="1117091"/>
                </a:lnTo>
                <a:lnTo>
                  <a:pt x="612647" y="1252727"/>
                </a:lnTo>
                <a:lnTo>
                  <a:pt x="733043" y="1499615"/>
                </a:lnTo>
                <a:lnTo>
                  <a:pt x="757427" y="1549907"/>
                </a:lnTo>
                <a:lnTo>
                  <a:pt x="845819" y="1731263"/>
                </a:lnTo>
                <a:lnTo>
                  <a:pt x="949451" y="1947671"/>
                </a:lnTo>
                <a:lnTo>
                  <a:pt x="957071" y="1962911"/>
                </a:lnTo>
                <a:lnTo>
                  <a:pt x="1071371" y="2200655"/>
                </a:lnTo>
                <a:lnTo>
                  <a:pt x="1075943" y="2211323"/>
                </a:lnTo>
                <a:lnTo>
                  <a:pt x="926591" y="2282951"/>
                </a:lnTo>
                <a:lnTo>
                  <a:pt x="917447" y="2287523"/>
                </a:lnTo>
                <a:lnTo>
                  <a:pt x="1027175" y="2516123"/>
                </a:lnTo>
                <a:lnTo>
                  <a:pt x="1091183" y="2650235"/>
                </a:lnTo>
                <a:lnTo>
                  <a:pt x="1207007" y="2802635"/>
                </a:lnTo>
                <a:lnTo>
                  <a:pt x="1306067" y="2933699"/>
                </a:lnTo>
                <a:lnTo>
                  <a:pt x="1307591" y="2936747"/>
                </a:lnTo>
                <a:lnTo>
                  <a:pt x="1306067" y="2938271"/>
                </a:lnTo>
                <a:lnTo>
                  <a:pt x="1222247" y="3019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6741414" y="6525262"/>
            <a:ext cx="3043300" cy="205892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12259059" y="8687822"/>
            <a:ext cx="562610" cy="824865"/>
          </a:xfrm>
          <a:custGeom>
            <a:avLst/>
            <a:gdLst/>
            <a:ahLst/>
            <a:cxnLst/>
            <a:rect l="l" t="t" r="r" b="b"/>
            <a:pathLst>
              <a:path w="562609" h="824865">
                <a:moveTo>
                  <a:pt x="365759" y="487679"/>
                </a:moveTo>
                <a:lnTo>
                  <a:pt x="377951" y="464819"/>
                </a:lnTo>
                <a:lnTo>
                  <a:pt x="425195" y="370331"/>
                </a:lnTo>
                <a:lnTo>
                  <a:pt x="562355" y="106679"/>
                </a:lnTo>
                <a:lnTo>
                  <a:pt x="345947" y="0"/>
                </a:lnTo>
                <a:lnTo>
                  <a:pt x="246887" y="208787"/>
                </a:lnTo>
                <a:lnTo>
                  <a:pt x="220979" y="260603"/>
                </a:lnTo>
                <a:lnTo>
                  <a:pt x="0" y="726947"/>
                </a:lnTo>
                <a:lnTo>
                  <a:pt x="192023" y="824483"/>
                </a:lnTo>
                <a:lnTo>
                  <a:pt x="365759" y="487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978408" y="866653"/>
            <a:ext cx="1754506" cy="2908301"/>
          </a:xfrm>
          <a:custGeom>
            <a:avLst/>
            <a:gdLst/>
            <a:ahLst/>
            <a:cxnLst/>
            <a:rect l="l" t="t" r="r" b="b"/>
            <a:pathLst>
              <a:path w="1754505" h="2908300">
                <a:moveTo>
                  <a:pt x="0" y="0"/>
                </a:moveTo>
                <a:lnTo>
                  <a:pt x="979931" y="1962911"/>
                </a:lnTo>
                <a:lnTo>
                  <a:pt x="957071" y="1973579"/>
                </a:lnTo>
                <a:lnTo>
                  <a:pt x="1176527" y="2400299"/>
                </a:lnTo>
                <a:lnTo>
                  <a:pt x="1229867" y="2465831"/>
                </a:lnTo>
                <a:lnTo>
                  <a:pt x="1249679" y="2491739"/>
                </a:lnTo>
                <a:lnTo>
                  <a:pt x="1536191" y="2849879"/>
                </a:lnTo>
                <a:lnTo>
                  <a:pt x="1578863" y="2907791"/>
                </a:lnTo>
                <a:lnTo>
                  <a:pt x="1754123" y="2775203"/>
                </a:lnTo>
                <a:lnTo>
                  <a:pt x="1703831" y="2714243"/>
                </a:lnTo>
                <a:lnTo>
                  <a:pt x="1443227" y="2407919"/>
                </a:lnTo>
                <a:lnTo>
                  <a:pt x="1405127" y="2363723"/>
                </a:lnTo>
                <a:lnTo>
                  <a:pt x="1371599" y="2322575"/>
                </a:lnTo>
                <a:lnTo>
                  <a:pt x="2072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518165" y="2002032"/>
            <a:ext cx="1359535" cy="2628900"/>
          </a:xfrm>
          <a:custGeom>
            <a:avLst/>
            <a:gdLst/>
            <a:ahLst/>
            <a:cxnLst/>
            <a:rect l="l" t="t" r="r" b="b"/>
            <a:pathLst>
              <a:path w="1359535" h="2628900">
                <a:moveTo>
                  <a:pt x="0" y="990599"/>
                </a:moveTo>
                <a:lnTo>
                  <a:pt x="489203" y="1993391"/>
                </a:lnTo>
                <a:lnTo>
                  <a:pt x="957071" y="2602991"/>
                </a:lnTo>
                <a:lnTo>
                  <a:pt x="976883" y="2628899"/>
                </a:lnTo>
                <a:lnTo>
                  <a:pt x="990599" y="2619755"/>
                </a:lnTo>
                <a:lnTo>
                  <a:pt x="992123" y="2618231"/>
                </a:lnTo>
                <a:lnTo>
                  <a:pt x="1217675" y="2473451"/>
                </a:lnTo>
                <a:lnTo>
                  <a:pt x="1359407" y="2369819"/>
                </a:lnTo>
                <a:lnTo>
                  <a:pt x="1341119" y="2348483"/>
                </a:lnTo>
                <a:lnTo>
                  <a:pt x="1287779" y="2285999"/>
                </a:lnTo>
                <a:lnTo>
                  <a:pt x="935735" y="1866899"/>
                </a:lnTo>
                <a:lnTo>
                  <a:pt x="870203" y="1787651"/>
                </a:lnTo>
                <a:lnTo>
                  <a:pt x="842771" y="1755647"/>
                </a:lnTo>
                <a:lnTo>
                  <a:pt x="297179" y="6202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2116836" y="7927339"/>
            <a:ext cx="1621790" cy="929640"/>
          </a:xfrm>
          <a:custGeom>
            <a:avLst/>
            <a:gdLst/>
            <a:ahLst/>
            <a:cxnLst/>
            <a:rect l="l" t="t" r="r" b="b"/>
            <a:pathLst>
              <a:path w="1621789" h="929640">
                <a:moveTo>
                  <a:pt x="249935" y="853439"/>
                </a:moveTo>
                <a:lnTo>
                  <a:pt x="672083" y="652271"/>
                </a:lnTo>
                <a:lnTo>
                  <a:pt x="737615" y="620267"/>
                </a:lnTo>
                <a:lnTo>
                  <a:pt x="1621535" y="198119"/>
                </a:lnTo>
                <a:lnTo>
                  <a:pt x="1533143" y="0"/>
                </a:lnTo>
                <a:lnTo>
                  <a:pt x="580643" y="455675"/>
                </a:lnTo>
                <a:lnTo>
                  <a:pt x="544067" y="473963"/>
                </a:lnTo>
                <a:lnTo>
                  <a:pt x="156971" y="658367"/>
                </a:lnTo>
                <a:lnTo>
                  <a:pt x="0" y="733043"/>
                </a:lnTo>
                <a:lnTo>
                  <a:pt x="91439" y="929639"/>
                </a:lnTo>
                <a:lnTo>
                  <a:pt x="249935" y="853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7432550" y="866654"/>
            <a:ext cx="2680970" cy="2487295"/>
          </a:xfrm>
          <a:custGeom>
            <a:avLst/>
            <a:gdLst/>
            <a:ahLst/>
            <a:cxnLst/>
            <a:rect l="l" t="t" r="r" b="b"/>
            <a:pathLst>
              <a:path w="2680970" h="2487295">
                <a:moveTo>
                  <a:pt x="0" y="0"/>
                </a:moveTo>
                <a:lnTo>
                  <a:pt x="352043" y="675131"/>
                </a:lnTo>
                <a:lnTo>
                  <a:pt x="858011" y="2487167"/>
                </a:lnTo>
                <a:lnTo>
                  <a:pt x="2680715" y="1769363"/>
                </a:lnTo>
                <a:lnTo>
                  <a:pt x="1889759" y="56387"/>
                </a:lnTo>
                <a:lnTo>
                  <a:pt x="1825751" y="85343"/>
                </a:lnTo>
                <a:lnTo>
                  <a:pt x="1464563" y="249935"/>
                </a:lnTo>
                <a:lnTo>
                  <a:pt x="1062227" y="434339"/>
                </a:lnTo>
                <a:lnTo>
                  <a:pt x="6812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8671561" y="866649"/>
            <a:ext cx="586740" cy="250189"/>
          </a:xfrm>
          <a:custGeom>
            <a:avLst/>
            <a:gdLst/>
            <a:ahLst/>
            <a:cxnLst/>
            <a:rect l="l" t="t" r="r" b="b"/>
            <a:pathLst>
              <a:path w="586740" h="250190">
                <a:moveTo>
                  <a:pt x="0" y="0"/>
                </a:moveTo>
                <a:lnTo>
                  <a:pt x="225551" y="249935"/>
                </a:lnTo>
                <a:lnTo>
                  <a:pt x="586739" y="85343"/>
                </a:lnTo>
                <a:lnTo>
                  <a:pt x="5120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1470663" y="6546596"/>
            <a:ext cx="1652271" cy="940434"/>
          </a:xfrm>
          <a:custGeom>
            <a:avLst/>
            <a:gdLst/>
            <a:ahLst/>
            <a:cxnLst/>
            <a:rect l="l" t="t" r="r" b="b"/>
            <a:pathLst>
              <a:path w="1652270" h="940434">
                <a:moveTo>
                  <a:pt x="91439" y="940307"/>
                </a:moveTo>
                <a:lnTo>
                  <a:pt x="252983" y="864107"/>
                </a:lnTo>
                <a:lnTo>
                  <a:pt x="588263" y="705611"/>
                </a:lnTo>
                <a:lnTo>
                  <a:pt x="611123" y="694943"/>
                </a:lnTo>
                <a:lnTo>
                  <a:pt x="1652015" y="202691"/>
                </a:lnTo>
                <a:lnTo>
                  <a:pt x="1560575" y="0"/>
                </a:lnTo>
                <a:lnTo>
                  <a:pt x="1546859" y="6095"/>
                </a:lnTo>
                <a:lnTo>
                  <a:pt x="1327403" y="111251"/>
                </a:lnTo>
                <a:lnTo>
                  <a:pt x="588263" y="464819"/>
                </a:lnTo>
                <a:lnTo>
                  <a:pt x="495299" y="509015"/>
                </a:lnTo>
                <a:lnTo>
                  <a:pt x="160019" y="669035"/>
                </a:lnTo>
                <a:lnTo>
                  <a:pt x="0" y="745235"/>
                </a:lnTo>
                <a:lnTo>
                  <a:pt x="91439" y="940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1562100" y="6749290"/>
            <a:ext cx="1651000" cy="937260"/>
          </a:xfrm>
          <a:custGeom>
            <a:avLst/>
            <a:gdLst/>
            <a:ahLst/>
            <a:cxnLst/>
            <a:rect l="l" t="t" r="r" b="b"/>
            <a:pathLst>
              <a:path w="1651000" h="937259">
                <a:moveTo>
                  <a:pt x="94487" y="937259"/>
                </a:moveTo>
                <a:lnTo>
                  <a:pt x="256031" y="862583"/>
                </a:lnTo>
                <a:lnTo>
                  <a:pt x="614171" y="693419"/>
                </a:lnTo>
                <a:lnTo>
                  <a:pt x="646175" y="676655"/>
                </a:lnTo>
                <a:lnTo>
                  <a:pt x="1650491" y="202691"/>
                </a:lnTo>
                <a:lnTo>
                  <a:pt x="1560575" y="0"/>
                </a:lnTo>
                <a:lnTo>
                  <a:pt x="519683" y="492251"/>
                </a:lnTo>
                <a:lnTo>
                  <a:pt x="496823" y="502919"/>
                </a:lnTo>
                <a:lnTo>
                  <a:pt x="161543" y="661415"/>
                </a:lnTo>
                <a:lnTo>
                  <a:pt x="0" y="737615"/>
                </a:lnTo>
                <a:lnTo>
                  <a:pt x="94487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544068" y="8626856"/>
            <a:ext cx="1163320" cy="685800"/>
          </a:xfrm>
          <a:custGeom>
            <a:avLst/>
            <a:gdLst/>
            <a:ahLst/>
            <a:cxnLst/>
            <a:rect l="l" t="t" r="r" b="b"/>
            <a:pathLst>
              <a:path w="1163320" h="685800">
                <a:moveTo>
                  <a:pt x="600455" y="452627"/>
                </a:moveTo>
                <a:lnTo>
                  <a:pt x="999743" y="268223"/>
                </a:lnTo>
                <a:lnTo>
                  <a:pt x="1159763" y="195071"/>
                </a:lnTo>
                <a:lnTo>
                  <a:pt x="1162811" y="193547"/>
                </a:lnTo>
                <a:lnTo>
                  <a:pt x="1071371" y="0"/>
                </a:lnTo>
                <a:lnTo>
                  <a:pt x="1066799" y="1523"/>
                </a:lnTo>
                <a:lnTo>
                  <a:pt x="909827" y="74675"/>
                </a:lnTo>
                <a:lnTo>
                  <a:pt x="509015" y="257555"/>
                </a:lnTo>
                <a:lnTo>
                  <a:pt x="0" y="492251"/>
                </a:lnTo>
                <a:lnTo>
                  <a:pt x="18287" y="530351"/>
                </a:lnTo>
                <a:lnTo>
                  <a:pt x="21335" y="537971"/>
                </a:lnTo>
                <a:lnTo>
                  <a:pt x="91439" y="685799"/>
                </a:lnTo>
                <a:lnTo>
                  <a:pt x="600455" y="452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12908280" y="6333236"/>
            <a:ext cx="906780" cy="559436"/>
          </a:xfrm>
          <a:custGeom>
            <a:avLst/>
            <a:gdLst/>
            <a:ahLst/>
            <a:cxnLst/>
            <a:rect l="l" t="t" r="r" b="b"/>
            <a:pathLst>
              <a:path w="906780" h="559434">
                <a:moveTo>
                  <a:pt x="86867" y="559307"/>
                </a:moveTo>
                <a:lnTo>
                  <a:pt x="365759" y="440435"/>
                </a:lnTo>
                <a:lnTo>
                  <a:pt x="906779" y="207263"/>
                </a:lnTo>
                <a:lnTo>
                  <a:pt x="824483" y="0"/>
                </a:lnTo>
                <a:lnTo>
                  <a:pt x="342899" y="208787"/>
                </a:lnTo>
                <a:lnTo>
                  <a:pt x="278891" y="236219"/>
                </a:lnTo>
                <a:lnTo>
                  <a:pt x="0" y="356615"/>
                </a:lnTo>
                <a:lnTo>
                  <a:pt x="86867" y="5593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1839473" y="7336030"/>
            <a:ext cx="1633855" cy="934718"/>
          </a:xfrm>
          <a:custGeom>
            <a:avLst/>
            <a:gdLst/>
            <a:ahLst/>
            <a:cxnLst/>
            <a:rect l="l" t="t" r="r" b="b"/>
            <a:pathLst>
              <a:path w="1633854" h="934720">
                <a:moveTo>
                  <a:pt x="251459" y="858011"/>
                </a:moveTo>
                <a:lnTo>
                  <a:pt x="736091" y="626363"/>
                </a:lnTo>
                <a:lnTo>
                  <a:pt x="1633727" y="198119"/>
                </a:lnTo>
                <a:lnTo>
                  <a:pt x="1545335" y="0"/>
                </a:lnTo>
                <a:lnTo>
                  <a:pt x="643127" y="431291"/>
                </a:lnTo>
                <a:lnTo>
                  <a:pt x="553211" y="475487"/>
                </a:lnTo>
                <a:lnTo>
                  <a:pt x="160019" y="662939"/>
                </a:lnTo>
                <a:lnTo>
                  <a:pt x="0" y="739139"/>
                </a:lnTo>
                <a:lnTo>
                  <a:pt x="92963" y="934211"/>
                </a:lnTo>
                <a:lnTo>
                  <a:pt x="251459" y="858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518160" y="8038593"/>
            <a:ext cx="914400" cy="619126"/>
          </a:xfrm>
          <a:custGeom>
            <a:avLst/>
            <a:gdLst/>
            <a:ahLst/>
            <a:cxnLst/>
            <a:rect l="l" t="t" r="r" b="b"/>
            <a:pathLst>
              <a:path w="914400" h="619125">
                <a:moveTo>
                  <a:pt x="0" y="618743"/>
                </a:moveTo>
                <a:lnTo>
                  <a:pt x="333755" y="464819"/>
                </a:lnTo>
                <a:lnTo>
                  <a:pt x="752855" y="271271"/>
                </a:lnTo>
                <a:lnTo>
                  <a:pt x="912875" y="198119"/>
                </a:lnTo>
                <a:lnTo>
                  <a:pt x="914399" y="196595"/>
                </a:lnTo>
                <a:lnTo>
                  <a:pt x="821435" y="0"/>
                </a:lnTo>
                <a:lnTo>
                  <a:pt x="819911" y="1523"/>
                </a:lnTo>
                <a:lnTo>
                  <a:pt x="659891" y="74675"/>
                </a:lnTo>
                <a:lnTo>
                  <a:pt x="240791" y="268223"/>
                </a:lnTo>
                <a:lnTo>
                  <a:pt x="0" y="3794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1887203" y="8518653"/>
            <a:ext cx="556260" cy="817244"/>
          </a:xfrm>
          <a:custGeom>
            <a:avLst/>
            <a:gdLst/>
            <a:ahLst/>
            <a:cxnLst/>
            <a:rect l="l" t="t" r="r" b="b"/>
            <a:pathLst>
              <a:path w="556259" h="817245">
                <a:moveTo>
                  <a:pt x="428243" y="356615"/>
                </a:moveTo>
                <a:lnTo>
                  <a:pt x="470915" y="269747"/>
                </a:lnTo>
                <a:lnTo>
                  <a:pt x="556259" y="91439"/>
                </a:lnTo>
                <a:lnTo>
                  <a:pt x="437387" y="33527"/>
                </a:lnTo>
                <a:lnTo>
                  <a:pt x="370331" y="0"/>
                </a:lnTo>
                <a:lnTo>
                  <a:pt x="265175" y="201167"/>
                </a:lnTo>
                <a:lnTo>
                  <a:pt x="0" y="711707"/>
                </a:lnTo>
                <a:lnTo>
                  <a:pt x="210311" y="816863"/>
                </a:lnTo>
                <a:lnTo>
                  <a:pt x="428243" y="3566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3251180" y="7140957"/>
            <a:ext cx="881380" cy="546099"/>
          </a:xfrm>
          <a:custGeom>
            <a:avLst/>
            <a:gdLst/>
            <a:ahLst/>
            <a:cxnLst/>
            <a:rect l="l" t="t" r="r" b="b"/>
            <a:pathLst>
              <a:path w="881380" h="546100">
                <a:moveTo>
                  <a:pt x="426719" y="397763"/>
                </a:moveTo>
                <a:lnTo>
                  <a:pt x="880871" y="201167"/>
                </a:lnTo>
                <a:lnTo>
                  <a:pt x="801623" y="0"/>
                </a:lnTo>
                <a:lnTo>
                  <a:pt x="342899" y="198119"/>
                </a:lnTo>
                <a:lnTo>
                  <a:pt x="0" y="345947"/>
                </a:lnTo>
                <a:lnTo>
                  <a:pt x="82295" y="545591"/>
                </a:lnTo>
                <a:lnTo>
                  <a:pt x="426719" y="397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518160" y="8235189"/>
            <a:ext cx="1005840" cy="660399"/>
          </a:xfrm>
          <a:custGeom>
            <a:avLst/>
            <a:gdLst/>
            <a:ahLst/>
            <a:cxnLst/>
            <a:rect l="l" t="t" r="r" b="b"/>
            <a:pathLst>
              <a:path w="1005840" h="660400">
                <a:moveTo>
                  <a:pt x="0" y="659891"/>
                </a:moveTo>
                <a:lnTo>
                  <a:pt x="425195" y="463295"/>
                </a:lnTo>
                <a:lnTo>
                  <a:pt x="844295" y="271271"/>
                </a:lnTo>
                <a:lnTo>
                  <a:pt x="1005839" y="196595"/>
                </a:lnTo>
                <a:lnTo>
                  <a:pt x="1005839" y="195071"/>
                </a:lnTo>
                <a:lnTo>
                  <a:pt x="989075" y="161543"/>
                </a:lnTo>
                <a:lnTo>
                  <a:pt x="914399" y="0"/>
                </a:lnTo>
                <a:lnTo>
                  <a:pt x="912875" y="1523"/>
                </a:lnTo>
                <a:lnTo>
                  <a:pt x="752855" y="74675"/>
                </a:lnTo>
                <a:lnTo>
                  <a:pt x="333755" y="268223"/>
                </a:lnTo>
                <a:lnTo>
                  <a:pt x="0" y="422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12257532" y="8076694"/>
            <a:ext cx="1030605" cy="868680"/>
          </a:xfrm>
          <a:custGeom>
            <a:avLst/>
            <a:gdLst/>
            <a:ahLst/>
            <a:cxnLst/>
            <a:rect l="l" t="t" r="r" b="b"/>
            <a:pathLst>
              <a:path w="1030605" h="868679">
                <a:moveTo>
                  <a:pt x="883919" y="850391"/>
                </a:moveTo>
                <a:lnTo>
                  <a:pt x="920495" y="778763"/>
                </a:lnTo>
                <a:lnTo>
                  <a:pt x="934211" y="752855"/>
                </a:lnTo>
                <a:lnTo>
                  <a:pt x="970787" y="681227"/>
                </a:lnTo>
                <a:lnTo>
                  <a:pt x="982979" y="656843"/>
                </a:lnTo>
                <a:lnTo>
                  <a:pt x="1021079" y="585215"/>
                </a:lnTo>
                <a:lnTo>
                  <a:pt x="1030223" y="565403"/>
                </a:lnTo>
                <a:lnTo>
                  <a:pt x="973835" y="437387"/>
                </a:lnTo>
                <a:lnTo>
                  <a:pt x="876299" y="225551"/>
                </a:lnTo>
                <a:lnTo>
                  <a:pt x="847343" y="161543"/>
                </a:lnTo>
                <a:lnTo>
                  <a:pt x="778763" y="0"/>
                </a:lnTo>
                <a:lnTo>
                  <a:pt x="614171" y="74675"/>
                </a:lnTo>
                <a:lnTo>
                  <a:pt x="554735" y="100583"/>
                </a:lnTo>
                <a:lnTo>
                  <a:pt x="533399" y="111251"/>
                </a:lnTo>
                <a:lnTo>
                  <a:pt x="498347" y="126491"/>
                </a:lnTo>
                <a:lnTo>
                  <a:pt x="164591" y="277367"/>
                </a:lnTo>
                <a:lnTo>
                  <a:pt x="143255" y="286511"/>
                </a:lnTo>
                <a:lnTo>
                  <a:pt x="60959" y="323087"/>
                </a:lnTo>
                <a:lnTo>
                  <a:pt x="0" y="441959"/>
                </a:lnTo>
                <a:lnTo>
                  <a:pt x="67055" y="475487"/>
                </a:lnTo>
                <a:lnTo>
                  <a:pt x="185927" y="533399"/>
                </a:lnTo>
                <a:lnTo>
                  <a:pt x="347471" y="611123"/>
                </a:lnTo>
                <a:lnTo>
                  <a:pt x="563879" y="717803"/>
                </a:lnTo>
                <a:lnTo>
                  <a:pt x="858011" y="861059"/>
                </a:lnTo>
                <a:lnTo>
                  <a:pt x="874775" y="868679"/>
                </a:lnTo>
                <a:lnTo>
                  <a:pt x="883919" y="850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2208281" y="8125461"/>
            <a:ext cx="1618615" cy="927100"/>
          </a:xfrm>
          <a:custGeom>
            <a:avLst/>
            <a:gdLst/>
            <a:ahLst/>
            <a:cxnLst/>
            <a:rect l="l" t="t" r="r" b="b"/>
            <a:pathLst>
              <a:path w="1618614" h="927100">
                <a:moveTo>
                  <a:pt x="248411" y="851915"/>
                </a:moveTo>
                <a:lnTo>
                  <a:pt x="729995" y="621791"/>
                </a:lnTo>
                <a:lnTo>
                  <a:pt x="795527" y="589787"/>
                </a:lnTo>
                <a:lnTo>
                  <a:pt x="1618487" y="196595"/>
                </a:lnTo>
                <a:lnTo>
                  <a:pt x="1545335" y="35051"/>
                </a:lnTo>
                <a:lnTo>
                  <a:pt x="1530095" y="0"/>
                </a:lnTo>
                <a:lnTo>
                  <a:pt x="646175" y="422147"/>
                </a:lnTo>
                <a:lnTo>
                  <a:pt x="580643" y="454151"/>
                </a:lnTo>
                <a:lnTo>
                  <a:pt x="158495" y="655319"/>
                </a:lnTo>
                <a:lnTo>
                  <a:pt x="0" y="731519"/>
                </a:lnTo>
                <a:lnTo>
                  <a:pt x="92963" y="926591"/>
                </a:lnTo>
                <a:lnTo>
                  <a:pt x="248411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3771900" y="3053588"/>
            <a:ext cx="547370" cy="802005"/>
          </a:xfrm>
          <a:custGeom>
            <a:avLst/>
            <a:gdLst/>
            <a:ahLst/>
            <a:cxnLst/>
            <a:rect l="l" t="t" r="r" b="b"/>
            <a:pathLst>
              <a:path w="547370" h="802004">
                <a:moveTo>
                  <a:pt x="547115" y="685799"/>
                </a:moveTo>
                <a:lnTo>
                  <a:pt x="300227" y="219455"/>
                </a:lnTo>
                <a:lnTo>
                  <a:pt x="222503" y="73151"/>
                </a:lnTo>
                <a:lnTo>
                  <a:pt x="182879" y="0"/>
                </a:lnTo>
                <a:lnTo>
                  <a:pt x="0" y="164591"/>
                </a:lnTo>
                <a:lnTo>
                  <a:pt x="38099" y="239267"/>
                </a:lnTo>
                <a:lnTo>
                  <a:pt x="137159" y="426719"/>
                </a:lnTo>
                <a:lnTo>
                  <a:pt x="280415" y="693419"/>
                </a:lnTo>
                <a:lnTo>
                  <a:pt x="336803" y="801623"/>
                </a:lnTo>
                <a:lnTo>
                  <a:pt x="547115" y="685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4319016" y="3683000"/>
            <a:ext cx="1071880" cy="1676400"/>
          </a:xfrm>
          <a:custGeom>
            <a:avLst/>
            <a:gdLst/>
            <a:ahLst/>
            <a:cxnLst/>
            <a:rect l="l" t="t" r="r" b="b"/>
            <a:pathLst>
              <a:path w="1071879" h="1676400">
                <a:moveTo>
                  <a:pt x="251459" y="1523"/>
                </a:moveTo>
                <a:lnTo>
                  <a:pt x="135635" y="64007"/>
                </a:lnTo>
                <a:lnTo>
                  <a:pt x="102107" y="0"/>
                </a:lnTo>
                <a:lnTo>
                  <a:pt x="0" y="56387"/>
                </a:lnTo>
                <a:lnTo>
                  <a:pt x="41147" y="134111"/>
                </a:lnTo>
                <a:lnTo>
                  <a:pt x="739139" y="1452371"/>
                </a:lnTo>
                <a:lnTo>
                  <a:pt x="818387" y="1598675"/>
                </a:lnTo>
                <a:lnTo>
                  <a:pt x="859535" y="1676399"/>
                </a:lnTo>
                <a:lnTo>
                  <a:pt x="1071371" y="1560575"/>
                </a:lnTo>
                <a:lnTo>
                  <a:pt x="336803" y="164591"/>
                </a:lnTo>
                <a:lnTo>
                  <a:pt x="251459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8290559" y="2329693"/>
            <a:ext cx="4349750" cy="3694429"/>
          </a:xfrm>
          <a:custGeom>
            <a:avLst/>
            <a:gdLst/>
            <a:ahLst/>
            <a:cxnLst/>
            <a:rect l="l" t="t" r="r" b="b"/>
            <a:pathLst>
              <a:path w="4349750" h="3694429">
                <a:moveTo>
                  <a:pt x="1900427" y="3291839"/>
                </a:moveTo>
                <a:lnTo>
                  <a:pt x="3468623" y="2545079"/>
                </a:lnTo>
                <a:lnTo>
                  <a:pt x="3496055" y="2532887"/>
                </a:lnTo>
                <a:lnTo>
                  <a:pt x="3499103" y="2529839"/>
                </a:lnTo>
                <a:lnTo>
                  <a:pt x="3508247" y="2526791"/>
                </a:lnTo>
                <a:lnTo>
                  <a:pt x="3508247" y="2525267"/>
                </a:lnTo>
                <a:lnTo>
                  <a:pt x="3610355" y="2325623"/>
                </a:lnTo>
                <a:lnTo>
                  <a:pt x="3640835" y="2264663"/>
                </a:lnTo>
                <a:lnTo>
                  <a:pt x="3802379" y="1947671"/>
                </a:lnTo>
                <a:lnTo>
                  <a:pt x="3982211" y="1594103"/>
                </a:lnTo>
                <a:lnTo>
                  <a:pt x="4267199" y="1031747"/>
                </a:lnTo>
                <a:lnTo>
                  <a:pt x="4308347" y="952499"/>
                </a:lnTo>
                <a:lnTo>
                  <a:pt x="4346447" y="876299"/>
                </a:lnTo>
                <a:lnTo>
                  <a:pt x="4349495" y="871727"/>
                </a:lnTo>
                <a:lnTo>
                  <a:pt x="4314443" y="854963"/>
                </a:lnTo>
                <a:lnTo>
                  <a:pt x="3895343" y="646175"/>
                </a:lnTo>
                <a:lnTo>
                  <a:pt x="2599943" y="0"/>
                </a:lnTo>
                <a:lnTo>
                  <a:pt x="1822703" y="306323"/>
                </a:lnTo>
                <a:lnTo>
                  <a:pt x="0" y="1024127"/>
                </a:lnTo>
                <a:lnTo>
                  <a:pt x="1054607" y="3694175"/>
                </a:lnTo>
                <a:lnTo>
                  <a:pt x="1900427" y="3291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12995147" y="6540506"/>
            <a:ext cx="897890" cy="548639"/>
          </a:xfrm>
          <a:custGeom>
            <a:avLst/>
            <a:gdLst/>
            <a:ahLst/>
            <a:cxnLst/>
            <a:rect l="l" t="t" r="r" b="b"/>
            <a:pathLst>
              <a:path w="897890" h="548640">
                <a:moveTo>
                  <a:pt x="83819" y="548639"/>
                </a:moveTo>
                <a:lnTo>
                  <a:pt x="362711" y="428243"/>
                </a:lnTo>
                <a:lnTo>
                  <a:pt x="438911" y="396239"/>
                </a:lnTo>
                <a:lnTo>
                  <a:pt x="897635" y="198119"/>
                </a:lnTo>
                <a:lnTo>
                  <a:pt x="819911" y="0"/>
                </a:lnTo>
                <a:lnTo>
                  <a:pt x="278891" y="233171"/>
                </a:lnTo>
                <a:lnTo>
                  <a:pt x="0" y="352043"/>
                </a:lnTo>
                <a:lnTo>
                  <a:pt x="83819" y="5486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4108704" y="3739389"/>
            <a:ext cx="1069975" cy="1736089"/>
          </a:xfrm>
          <a:custGeom>
            <a:avLst/>
            <a:gdLst/>
            <a:ahLst/>
            <a:cxnLst/>
            <a:rect l="l" t="t" r="r" b="b"/>
            <a:pathLst>
              <a:path w="1069975" h="1736089">
                <a:moveTo>
                  <a:pt x="1069847" y="1620011"/>
                </a:moveTo>
                <a:lnTo>
                  <a:pt x="1028699" y="1542287"/>
                </a:lnTo>
                <a:lnTo>
                  <a:pt x="949451" y="1395983"/>
                </a:lnTo>
                <a:lnTo>
                  <a:pt x="251459" y="77723"/>
                </a:lnTo>
                <a:lnTo>
                  <a:pt x="210311" y="0"/>
                </a:lnTo>
                <a:lnTo>
                  <a:pt x="0" y="115823"/>
                </a:lnTo>
                <a:lnTo>
                  <a:pt x="16763" y="147827"/>
                </a:lnTo>
                <a:lnTo>
                  <a:pt x="30479" y="172211"/>
                </a:lnTo>
                <a:lnTo>
                  <a:pt x="140207" y="379475"/>
                </a:lnTo>
                <a:lnTo>
                  <a:pt x="161543" y="419099"/>
                </a:lnTo>
                <a:lnTo>
                  <a:pt x="380999" y="835151"/>
                </a:lnTo>
                <a:lnTo>
                  <a:pt x="755903" y="1542287"/>
                </a:lnTo>
                <a:lnTo>
                  <a:pt x="859535" y="1735835"/>
                </a:lnTo>
                <a:lnTo>
                  <a:pt x="1069847" y="1620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3954780" y="2881376"/>
            <a:ext cx="615950" cy="866140"/>
          </a:xfrm>
          <a:custGeom>
            <a:avLst/>
            <a:gdLst/>
            <a:ahLst/>
            <a:cxnLst/>
            <a:rect l="l" t="t" r="r" b="b"/>
            <a:pathLst>
              <a:path w="615950" h="866139">
                <a:moveTo>
                  <a:pt x="550163" y="679703"/>
                </a:moveTo>
                <a:lnTo>
                  <a:pt x="336803" y="272795"/>
                </a:lnTo>
                <a:lnTo>
                  <a:pt x="231647" y="73151"/>
                </a:lnTo>
                <a:lnTo>
                  <a:pt x="193547" y="1523"/>
                </a:lnTo>
                <a:lnTo>
                  <a:pt x="192023" y="0"/>
                </a:lnTo>
                <a:lnTo>
                  <a:pt x="147827" y="39623"/>
                </a:lnTo>
                <a:lnTo>
                  <a:pt x="27431" y="147827"/>
                </a:lnTo>
                <a:lnTo>
                  <a:pt x="0" y="172211"/>
                </a:lnTo>
                <a:lnTo>
                  <a:pt x="39623" y="245363"/>
                </a:lnTo>
                <a:lnTo>
                  <a:pt x="117347" y="391667"/>
                </a:lnTo>
                <a:lnTo>
                  <a:pt x="364235" y="858011"/>
                </a:lnTo>
                <a:lnTo>
                  <a:pt x="466343" y="801623"/>
                </a:lnTo>
                <a:lnTo>
                  <a:pt x="499871" y="865631"/>
                </a:lnTo>
                <a:lnTo>
                  <a:pt x="615695" y="803147"/>
                </a:lnTo>
                <a:lnTo>
                  <a:pt x="550163" y="6797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8113776" y="866654"/>
            <a:ext cx="783590" cy="434339"/>
          </a:xfrm>
          <a:custGeom>
            <a:avLst/>
            <a:gdLst/>
            <a:ahLst/>
            <a:cxnLst/>
            <a:rect l="l" t="t" r="r" b="b"/>
            <a:pathLst>
              <a:path w="783590" h="434340">
                <a:moveTo>
                  <a:pt x="0" y="0"/>
                </a:moveTo>
                <a:lnTo>
                  <a:pt x="380999" y="434339"/>
                </a:lnTo>
                <a:lnTo>
                  <a:pt x="783335" y="249935"/>
                </a:lnTo>
                <a:lnTo>
                  <a:pt x="557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1965964" y="9733280"/>
            <a:ext cx="207645" cy="81280"/>
          </a:xfrm>
          <a:custGeom>
            <a:avLst/>
            <a:gdLst/>
            <a:ahLst/>
            <a:cxnLst/>
            <a:rect l="l" t="t" r="r" b="b"/>
            <a:pathLst>
              <a:path w="207644" h="81279">
                <a:moveTo>
                  <a:pt x="207263" y="80771"/>
                </a:moveTo>
                <a:lnTo>
                  <a:pt x="169163" y="0"/>
                </a:lnTo>
                <a:lnTo>
                  <a:pt x="0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518162" y="9564116"/>
            <a:ext cx="323215" cy="250189"/>
          </a:xfrm>
          <a:custGeom>
            <a:avLst/>
            <a:gdLst/>
            <a:ahLst/>
            <a:cxnLst/>
            <a:rect l="l" t="t" r="r" b="b"/>
            <a:pathLst>
              <a:path w="323215" h="250190">
                <a:moveTo>
                  <a:pt x="181355" y="249935"/>
                </a:moveTo>
                <a:lnTo>
                  <a:pt x="323087" y="190499"/>
                </a:lnTo>
                <a:lnTo>
                  <a:pt x="301751" y="143255"/>
                </a:lnTo>
                <a:lnTo>
                  <a:pt x="234695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518161" y="6468873"/>
            <a:ext cx="180340" cy="283844"/>
          </a:xfrm>
          <a:custGeom>
            <a:avLst/>
            <a:gdLst/>
            <a:ahLst/>
            <a:cxnLst/>
            <a:rect l="l" t="t" r="r" b="b"/>
            <a:pathLst>
              <a:path w="180340" h="283845">
                <a:moveTo>
                  <a:pt x="0" y="283463"/>
                </a:moveTo>
                <a:lnTo>
                  <a:pt x="15239" y="275843"/>
                </a:lnTo>
                <a:lnTo>
                  <a:pt x="179831" y="199643"/>
                </a:lnTo>
                <a:lnTo>
                  <a:pt x="86867" y="3047"/>
                </a:lnTo>
                <a:lnTo>
                  <a:pt x="85343" y="0"/>
                </a:lnTo>
                <a:lnTo>
                  <a:pt x="0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10658857" y="8274817"/>
            <a:ext cx="992505" cy="757555"/>
          </a:xfrm>
          <a:custGeom>
            <a:avLst/>
            <a:gdLst/>
            <a:ahLst/>
            <a:cxnLst/>
            <a:rect l="l" t="t" r="r" b="b"/>
            <a:pathLst>
              <a:path w="992504" h="757554">
                <a:moveTo>
                  <a:pt x="992123" y="426719"/>
                </a:moveTo>
                <a:lnTo>
                  <a:pt x="970787" y="416051"/>
                </a:lnTo>
                <a:lnTo>
                  <a:pt x="783335" y="318515"/>
                </a:lnTo>
                <a:lnTo>
                  <a:pt x="685799" y="268223"/>
                </a:lnTo>
                <a:lnTo>
                  <a:pt x="172211" y="0"/>
                </a:lnTo>
                <a:lnTo>
                  <a:pt x="100583" y="143255"/>
                </a:lnTo>
                <a:lnTo>
                  <a:pt x="0" y="332231"/>
                </a:lnTo>
                <a:lnTo>
                  <a:pt x="54863" y="484631"/>
                </a:lnTo>
                <a:lnTo>
                  <a:pt x="106679" y="627887"/>
                </a:lnTo>
                <a:lnTo>
                  <a:pt x="152399" y="757427"/>
                </a:lnTo>
                <a:lnTo>
                  <a:pt x="271271" y="708659"/>
                </a:lnTo>
                <a:lnTo>
                  <a:pt x="397763" y="655319"/>
                </a:lnTo>
                <a:lnTo>
                  <a:pt x="461771" y="629411"/>
                </a:lnTo>
                <a:lnTo>
                  <a:pt x="528827" y="601979"/>
                </a:lnTo>
                <a:lnTo>
                  <a:pt x="563879" y="620267"/>
                </a:lnTo>
                <a:lnTo>
                  <a:pt x="992123" y="426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1926341" y="9721094"/>
            <a:ext cx="208915" cy="93345"/>
          </a:xfrm>
          <a:custGeom>
            <a:avLst/>
            <a:gdLst/>
            <a:ahLst/>
            <a:cxnLst/>
            <a:rect l="l" t="t" r="r" b="b"/>
            <a:pathLst>
              <a:path w="208914" h="93345">
                <a:moveTo>
                  <a:pt x="39623" y="92963"/>
                </a:moveTo>
                <a:lnTo>
                  <a:pt x="208787" y="12191"/>
                </a:lnTo>
                <a:lnTo>
                  <a:pt x="202691" y="0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2301244" y="8322062"/>
            <a:ext cx="1612901" cy="923925"/>
          </a:xfrm>
          <a:custGeom>
            <a:avLst/>
            <a:gdLst/>
            <a:ahLst/>
            <a:cxnLst/>
            <a:rect l="l" t="t" r="r" b="b"/>
            <a:pathLst>
              <a:path w="1612900" h="923925">
                <a:moveTo>
                  <a:pt x="246887" y="848867"/>
                </a:moveTo>
                <a:lnTo>
                  <a:pt x="644651" y="658367"/>
                </a:lnTo>
                <a:lnTo>
                  <a:pt x="1612391" y="195071"/>
                </a:lnTo>
                <a:lnTo>
                  <a:pt x="1525523" y="0"/>
                </a:lnTo>
                <a:lnTo>
                  <a:pt x="702563" y="393191"/>
                </a:lnTo>
                <a:lnTo>
                  <a:pt x="637031" y="425195"/>
                </a:lnTo>
                <a:lnTo>
                  <a:pt x="155447" y="655319"/>
                </a:lnTo>
                <a:lnTo>
                  <a:pt x="0" y="729995"/>
                </a:lnTo>
                <a:lnTo>
                  <a:pt x="91439" y="923543"/>
                </a:lnTo>
                <a:lnTo>
                  <a:pt x="246887" y="848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10831068" y="8149844"/>
            <a:ext cx="1004569" cy="551816"/>
          </a:xfrm>
          <a:custGeom>
            <a:avLst/>
            <a:gdLst/>
            <a:ahLst/>
            <a:cxnLst/>
            <a:rect l="l" t="t" r="r" b="b"/>
            <a:pathLst>
              <a:path w="1004570" h="551815">
                <a:moveTo>
                  <a:pt x="950975" y="492251"/>
                </a:moveTo>
                <a:lnTo>
                  <a:pt x="1004315" y="469391"/>
                </a:lnTo>
                <a:lnTo>
                  <a:pt x="883919" y="408431"/>
                </a:lnTo>
                <a:lnTo>
                  <a:pt x="576071" y="254507"/>
                </a:lnTo>
                <a:lnTo>
                  <a:pt x="542543" y="237743"/>
                </a:lnTo>
                <a:lnTo>
                  <a:pt x="355091" y="144779"/>
                </a:lnTo>
                <a:lnTo>
                  <a:pt x="64007" y="0"/>
                </a:lnTo>
                <a:lnTo>
                  <a:pt x="0" y="124967"/>
                </a:lnTo>
                <a:lnTo>
                  <a:pt x="513587" y="393191"/>
                </a:lnTo>
                <a:lnTo>
                  <a:pt x="611123" y="443483"/>
                </a:lnTo>
                <a:lnTo>
                  <a:pt x="798575" y="541019"/>
                </a:lnTo>
                <a:lnTo>
                  <a:pt x="819911" y="551687"/>
                </a:lnTo>
                <a:lnTo>
                  <a:pt x="950975" y="4922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2421640" y="3143510"/>
            <a:ext cx="483235" cy="498475"/>
          </a:xfrm>
          <a:custGeom>
            <a:avLst/>
            <a:gdLst/>
            <a:ahLst/>
            <a:cxnLst/>
            <a:rect l="l" t="t" r="r" b="b"/>
            <a:pathLst>
              <a:path w="483235" h="498475">
                <a:moveTo>
                  <a:pt x="483107" y="368807"/>
                </a:moveTo>
                <a:lnTo>
                  <a:pt x="428243" y="303275"/>
                </a:lnTo>
                <a:lnTo>
                  <a:pt x="179831" y="0"/>
                </a:lnTo>
                <a:lnTo>
                  <a:pt x="0" y="131063"/>
                </a:lnTo>
                <a:lnTo>
                  <a:pt x="260603" y="437387"/>
                </a:lnTo>
                <a:lnTo>
                  <a:pt x="310895" y="498347"/>
                </a:lnTo>
                <a:lnTo>
                  <a:pt x="483107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13687043" y="2442464"/>
            <a:ext cx="928370" cy="688974"/>
          </a:xfrm>
          <a:custGeom>
            <a:avLst/>
            <a:gdLst/>
            <a:ahLst/>
            <a:cxnLst/>
            <a:rect l="l" t="t" r="r" b="b"/>
            <a:pathLst>
              <a:path w="928369" h="688975">
                <a:moveTo>
                  <a:pt x="928115" y="417575"/>
                </a:moveTo>
                <a:lnTo>
                  <a:pt x="359663" y="128015"/>
                </a:lnTo>
                <a:lnTo>
                  <a:pt x="105155" y="0"/>
                </a:lnTo>
                <a:lnTo>
                  <a:pt x="0" y="208787"/>
                </a:lnTo>
                <a:lnTo>
                  <a:pt x="192023" y="309371"/>
                </a:lnTo>
                <a:lnTo>
                  <a:pt x="928115" y="6888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3083052" y="3564130"/>
            <a:ext cx="1417320" cy="2331719"/>
          </a:xfrm>
          <a:custGeom>
            <a:avLst/>
            <a:gdLst/>
            <a:ahLst/>
            <a:cxnLst/>
            <a:rect l="l" t="t" r="r" b="b"/>
            <a:pathLst>
              <a:path w="1417320" h="2331720">
                <a:moveTo>
                  <a:pt x="1269491" y="2250947"/>
                </a:moveTo>
                <a:lnTo>
                  <a:pt x="1417319" y="2168651"/>
                </a:lnTo>
                <a:lnTo>
                  <a:pt x="771143" y="949451"/>
                </a:lnTo>
                <a:lnTo>
                  <a:pt x="611123" y="649223"/>
                </a:lnTo>
                <a:lnTo>
                  <a:pt x="332231" y="120395"/>
                </a:lnTo>
                <a:lnTo>
                  <a:pt x="312419" y="82295"/>
                </a:lnTo>
                <a:lnTo>
                  <a:pt x="274319" y="13715"/>
                </a:lnTo>
                <a:lnTo>
                  <a:pt x="272795" y="10667"/>
                </a:lnTo>
                <a:lnTo>
                  <a:pt x="268223" y="0"/>
                </a:lnTo>
                <a:lnTo>
                  <a:pt x="0" y="217931"/>
                </a:lnTo>
                <a:lnTo>
                  <a:pt x="12191" y="240791"/>
                </a:lnTo>
                <a:lnTo>
                  <a:pt x="62483" y="336803"/>
                </a:lnTo>
                <a:lnTo>
                  <a:pt x="144779" y="492251"/>
                </a:lnTo>
                <a:lnTo>
                  <a:pt x="356615" y="891539"/>
                </a:lnTo>
                <a:lnTo>
                  <a:pt x="371855" y="918971"/>
                </a:lnTo>
                <a:lnTo>
                  <a:pt x="1120139" y="2331719"/>
                </a:lnTo>
                <a:lnTo>
                  <a:pt x="1269491" y="22509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12216384" y="6958076"/>
            <a:ext cx="571500" cy="722629"/>
          </a:xfrm>
          <a:custGeom>
            <a:avLst/>
            <a:gdLst/>
            <a:ahLst/>
            <a:cxnLst/>
            <a:rect l="l" t="t" r="r" b="b"/>
            <a:pathLst>
              <a:path w="571500" h="722629">
                <a:moveTo>
                  <a:pt x="321563" y="638555"/>
                </a:moveTo>
                <a:lnTo>
                  <a:pt x="403859" y="603503"/>
                </a:lnTo>
                <a:lnTo>
                  <a:pt x="569975" y="533399"/>
                </a:lnTo>
                <a:lnTo>
                  <a:pt x="571499" y="531875"/>
                </a:lnTo>
                <a:lnTo>
                  <a:pt x="568451" y="525779"/>
                </a:lnTo>
                <a:lnTo>
                  <a:pt x="483107" y="326135"/>
                </a:lnTo>
                <a:lnTo>
                  <a:pt x="428243" y="196595"/>
                </a:lnTo>
                <a:lnTo>
                  <a:pt x="428243" y="195071"/>
                </a:lnTo>
                <a:lnTo>
                  <a:pt x="359663" y="33527"/>
                </a:lnTo>
                <a:lnTo>
                  <a:pt x="345947" y="0"/>
                </a:lnTo>
                <a:lnTo>
                  <a:pt x="344423" y="1523"/>
                </a:lnTo>
                <a:lnTo>
                  <a:pt x="0" y="653795"/>
                </a:lnTo>
                <a:lnTo>
                  <a:pt x="124967" y="722375"/>
                </a:lnTo>
                <a:lnTo>
                  <a:pt x="321563" y="638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3631692" y="866649"/>
            <a:ext cx="670560" cy="1438909"/>
          </a:xfrm>
          <a:custGeom>
            <a:avLst/>
            <a:gdLst/>
            <a:ahLst/>
            <a:cxnLst/>
            <a:rect l="l" t="t" r="r" b="b"/>
            <a:pathLst>
              <a:path w="670560" h="1438910">
                <a:moveTo>
                  <a:pt x="670559" y="1438655"/>
                </a:moveTo>
                <a:lnTo>
                  <a:pt x="630935" y="1397507"/>
                </a:lnTo>
                <a:lnTo>
                  <a:pt x="428243" y="1193291"/>
                </a:lnTo>
                <a:lnTo>
                  <a:pt x="377951" y="1142999"/>
                </a:lnTo>
                <a:lnTo>
                  <a:pt x="464819" y="1054607"/>
                </a:lnTo>
                <a:lnTo>
                  <a:pt x="352043" y="800099"/>
                </a:lnTo>
                <a:lnTo>
                  <a:pt x="219455" y="4968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3422909" y="866654"/>
            <a:ext cx="879475" cy="1560829"/>
          </a:xfrm>
          <a:custGeom>
            <a:avLst/>
            <a:gdLst/>
            <a:ahLst/>
            <a:cxnLst/>
            <a:rect l="l" t="t" r="r" b="b"/>
            <a:pathLst>
              <a:path w="879475" h="1560830">
                <a:moveTo>
                  <a:pt x="0" y="0"/>
                </a:moveTo>
                <a:lnTo>
                  <a:pt x="265175" y="569975"/>
                </a:lnTo>
                <a:lnTo>
                  <a:pt x="358139" y="771143"/>
                </a:lnTo>
                <a:lnTo>
                  <a:pt x="486155" y="1046987"/>
                </a:lnTo>
                <a:lnTo>
                  <a:pt x="515111" y="1109471"/>
                </a:lnTo>
                <a:lnTo>
                  <a:pt x="577595" y="1245107"/>
                </a:lnTo>
                <a:lnTo>
                  <a:pt x="516635" y="1306067"/>
                </a:lnTo>
                <a:lnTo>
                  <a:pt x="717803" y="1516379"/>
                </a:lnTo>
                <a:lnTo>
                  <a:pt x="758951" y="1560575"/>
                </a:lnTo>
                <a:lnTo>
                  <a:pt x="879347" y="1438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518163" y="4481578"/>
            <a:ext cx="338455" cy="678180"/>
          </a:xfrm>
          <a:custGeom>
            <a:avLst/>
            <a:gdLst/>
            <a:ahLst/>
            <a:cxnLst/>
            <a:rect l="l" t="t" r="r" b="b"/>
            <a:pathLst>
              <a:path w="338455" h="678179">
                <a:moveTo>
                  <a:pt x="0" y="469391"/>
                </a:moveTo>
                <a:lnTo>
                  <a:pt x="117347" y="678179"/>
                </a:lnTo>
                <a:lnTo>
                  <a:pt x="335279" y="545591"/>
                </a:lnTo>
                <a:lnTo>
                  <a:pt x="338327" y="544067"/>
                </a:lnTo>
                <a:lnTo>
                  <a:pt x="333755" y="537971"/>
                </a:lnTo>
                <a:lnTo>
                  <a:pt x="138683" y="188975"/>
                </a:lnTo>
                <a:lnTo>
                  <a:pt x="74675" y="76199"/>
                </a:lnTo>
                <a:lnTo>
                  <a:pt x="56387" y="88391"/>
                </a:lnTo>
                <a:lnTo>
                  <a:pt x="9143" y="0"/>
                </a:ln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758957" y="4783328"/>
            <a:ext cx="1798319" cy="1927860"/>
          </a:xfrm>
          <a:custGeom>
            <a:avLst/>
            <a:gdLst/>
            <a:ahLst/>
            <a:cxnLst/>
            <a:rect l="l" t="t" r="r" b="b"/>
            <a:pathLst>
              <a:path w="1798320" h="1927859">
                <a:moveTo>
                  <a:pt x="598931" y="1851659"/>
                </a:moveTo>
                <a:lnTo>
                  <a:pt x="894587" y="1711451"/>
                </a:lnTo>
                <a:lnTo>
                  <a:pt x="993647" y="1665731"/>
                </a:lnTo>
                <a:lnTo>
                  <a:pt x="1798319" y="1286255"/>
                </a:lnTo>
                <a:lnTo>
                  <a:pt x="1719071" y="1118615"/>
                </a:lnTo>
                <a:lnTo>
                  <a:pt x="1441703" y="527303"/>
                </a:lnTo>
                <a:lnTo>
                  <a:pt x="1432559" y="505967"/>
                </a:lnTo>
                <a:lnTo>
                  <a:pt x="1258823" y="134111"/>
                </a:lnTo>
                <a:lnTo>
                  <a:pt x="1248155" y="111251"/>
                </a:lnTo>
                <a:lnTo>
                  <a:pt x="1199387" y="9143"/>
                </a:lnTo>
                <a:lnTo>
                  <a:pt x="1194815" y="0"/>
                </a:lnTo>
                <a:lnTo>
                  <a:pt x="1050035" y="112775"/>
                </a:lnTo>
                <a:lnTo>
                  <a:pt x="1021079" y="135635"/>
                </a:lnTo>
                <a:lnTo>
                  <a:pt x="957071" y="185927"/>
                </a:lnTo>
                <a:lnTo>
                  <a:pt x="501395" y="544067"/>
                </a:lnTo>
                <a:lnTo>
                  <a:pt x="64007" y="815339"/>
                </a:lnTo>
                <a:lnTo>
                  <a:pt x="50291" y="824483"/>
                </a:lnTo>
                <a:lnTo>
                  <a:pt x="0" y="998219"/>
                </a:lnTo>
                <a:lnTo>
                  <a:pt x="22859" y="1048511"/>
                </a:lnTo>
                <a:lnTo>
                  <a:pt x="432815" y="1918715"/>
                </a:lnTo>
                <a:lnTo>
                  <a:pt x="437387" y="1927859"/>
                </a:lnTo>
                <a:lnTo>
                  <a:pt x="598931" y="1851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3067814" y="866647"/>
            <a:ext cx="904239" cy="1795780"/>
          </a:xfrm>
          <a:custGeom>
            <a:avLst/>
            <a:gdLst/>
            <a:ahLst/>
            <a:cxnLst/>
            <a:rect l="l" t="t" r="r" b="b"/>
            <a:pathLst>
              <a:path w="904239" h="1795780">
                <a:moveTo>
                  <a:pt x="893063" y="1795271"/>
                </a:moveTo>
                <a:lnTo>
                  <a:pt x="903731" y="1784603"/>
                </a:lnTo>
                <a:lnTo>
                  <a:pt x="845819" y="1725167"/>
                </a:lnTo>
                <a:lnTo>
                  <a:pt x="650747" y="1522475"/>
                </a:lnTo>
                <a:lnTo>
                  <a:pt x="672083" y="1501139"/>
                </a:lnTo>
                <a:lnTo>
                  <a:pt x="585215" y="1309115"/>
                </a:lnTo>
                <a:lnTo>
                  <a:pt x="550163" y="12283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2883409" y="866647"/>
            <a:ext cx="1077594" cy="1940561"/>
          </a:xfrm>
          <a:custGeom>
            <a:avLst/>
            <a:gdLst/>
            <a:ahLst/>
            <a:cxnLst/>
            <a:rect l="l" t="t" r="r" b="b"/>
            <a:pathLst>
              <a:path w="1077595" h="1940560">
                <a:moveTo>
                  <a:pt x="0" y="0"/>
                </a:moveTo>
                <a:lnTo>
                  <a:pt x="486155" y="1030223"/>
                </a:lnTo>
                <a:lnTo>
                  <a:pt x="608075" y="1292351"/>
                </a:lnTo>
                <a:lnTo>
                  <a:pt x="836675" y="1775459"/>
                </a:lnTo>
                <a:lnTo>
                  <a:pt x="870203" y="1848611"/>
                </a:lnTo>
                <a:lnTo>
                  <a:pt x="871727" y="1851659"/>
                </a:lnTo>
                <a:lnTo>
                  <a:pt x="914399" y="1940051"/>
                </a:lnTo>
                <a:lnTo>
                  <a:pt x="1077467" y="1795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11996928" y="9774429"/>
            <a:ext cx="100965" cy="40004"/>
          </a:xfrm>
          <a:custGeom>
            <a:avLst/>
            <a:gdLst/>
            <a:ahLst/>
            <a:cxnLst/>
            <a:rect l="l" t="t" r="r" b="b"/>
            <a:pathLst>
              <a:path w="100965" h="40004">
                <a:moveTo>
                  <a:pt x="100583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518165" y="9157207"/>
            <a:ext cx="139065" cy="260986"/>
          </a:xfrm>
          <a:custGeom>
            <a:avLst/>
            <a:gdLst/>
            <a:ahLst/>
            <a:cxnLst/>
            <a:rect l="l" t="t" r="r" b="b"/>
            <a:pathLst>
              <a:path w="139065" h="260984">
                <a:moveTo>
                  <a:pt x="0" y="260603"/>
                </a:moveTo>
                <a:lnTo>
                  <a:pt x="138683" y="201167"/>
                </a:lnTo>
                <a:lnTo>
                  <a:pt x="117347" y="155447"/>
                </a:lnTo>
                <a:lnTo>
                  <a:pt x="47243" y="7619"/>
                </a:lnTo>
                <a:lnTo>
                  <a:pt x="44195" y="0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11253215" y="7166864"/>
            <a:ext cx="1537971" cy="1036320"/>
          </a:xfrm>
          <a:custGeom>
            <a:avLst/>
            <a:gdLst/>
            <a:ahLst/>
            <a:cxnLst/>
            <a:rect l="l" t="t" r="r" b="b"/>
            <a:pathLst>
              <a:path w="1537970" h="1036320">
                <a:moveTo>
                  <a:pt x="1537715" y="1021079"/>
                </a:moveTo>
                <a:lnTo>
                  <a:pt x="1389887" y="676655"/>
                </a:lnTo>
                <a:lnTo>
                  <a:pt x="1088135" y="513587"/>
                </a:lnTo>
                <a:lnTo>
                  <a:pt x="963167" y="445007"/>
                </a:lnTo>
                <a:lnTo>
                  <a:pt x="614171" y="257555"/>
                </a:lnTo>
                <a:lnTo>
                  <a:pt x="458723" y="172211"/>
                </a:lnTo>
                <a:lnTo>
                  <a:pt x="137159" y="0"/>
                </a:lnTo>
                <a:lnTo>
                  <a:pt x="132587" y="9143"/>
                </a:lnTo>
                <a:lnTo>
                  <a:pt x="0" y="275843"/>
                </a:lnTo>
                <a:lnTo>
                  <a:pt x="1523" y="275843"/>
                </a:lnTo>
                <a:lnTo>
                  <a:pt x="1060703" y="812291"/>
                </a:lnTo>
                <a:lnTo>
                  <a:pt x="1240535" y="903731"/>
                </a:lnTo>
                <a:lnTo>
                  <a:pt x="1499615" y="1034795"/>
                </a:lnTo>
                <a:lnTo>
                  <a:pt x="1501139" y="1034795"/>
                </a:lnTo>
                <a:lnTo>
                  <a:pt x="1502663" y="1036319"/>
                </a:lnTo>
                <a:lnTo>
                  <a:pt x="1537715" y="10210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518160" y="3922272"/>
            <a:ext cx="599440" cy="1103630"/>
          </a:xfrm>
          <a:custGeom>
            <a:avLst/>
            <a:gdLst/>
            <a:ahLst/>
            <a:cxnLst/>
            <a:rect l="l" t="t" r="r" b="b"/>
            <a:pathLst>
              <a:path w="599440" h="1103629">
                <a:moveTo>
                  <a:pt x="0" y="563879"/>
                </a:moveTo>
                <a:lnTo>
                  <a:pt x="9143" y="559307"/>
                </a:lnTo>
                <a:lnTo>
                  <a:pt x="56387" y="647699"/>
                </a:lnTo>
                <a:lnTo>
                  <a:pt x="74675" y="635507"/>
                </a:lnTo>
                <a:lnTo>
                  <a:pt x="138683" y="748283"/>
                </a:lnTo>
                <a:lnTo>
                  <a:pt x="333755" y="1097279"/>
                </a:lnTo>
                <a:lnTo>
                  <a:pt x="338327" y="1103375"/>
                </a:lnTo>
                <a:lnTo>
                  <a:pt x="455675" y="1025651"/>
                </a:lnTo>
                <a:lnTo>
                  <a:pt x="598931" y="944879"/>
                </a:lnTo>
                <a:lnTo>
                  <a:pt x="585215" y="928115"/>
                </a:lnTo>
                <a:lnTo>
                  <a:pt x="469391" y="789431"/>
                </a:lnTo>
                <a:lnTo>
                  <a:pt x="265175" y="542543"/>
                </a:lnTo>
                <a:lnTo>
                  <a:pt x="254507" y="5181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3230885" y="866654"/>
            <a:ext cx="852169" cy="1671955"/>
          </a:xfrm>
          <a:custGeom>
            <a:avLst/>
            <a:gdLst/>
            <a:ahLst/>
            <a:cxnLst/>
            <a:rect l="l" t="t" r="r" b="b"/>
            <a:pathLst>
              <a:path w="852170" h="1671955">
                <a:moveTo>
                  <a:pt x="851915" y="1671827"/>
                </a:moveTo>
                <a:lnTo>
                  <a:pt x="800099" y="1618487"/>
                </a:lnTo>
                <a:lnTo>
                  <a:pt x="601979" y="1400555"/>
                </a:lnTo>
                <a:lnTo>
                  <a:pt x="521207" y="1272539"/>
                </a:lnTo>
                <a:lnTo>
                  <a:pt x="536447" y="1258823"/>
                </a:lnTo>
                <a:lnTo>
                  <a:pt x="545591" y="12512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3067812" y="866654"/>
            <a:ext cx="1015365" cy="1784985"/>
          </a:xfrm>
          <a:custGeom>
            <a:avLst/>
            <a:gdLst/>
            <a:ahLst/>
            <a:cxnLst/>
            <a:rect l="l" t="t" r="r" b="b"/>
            <a:pathLst>
              <a:path w="1015364" h="1784985">
                <a:moveTo>
                  <a:pt x="0" y="0"/>
                </a:moveTo>
                <a:lnTo>
                  <a:pt x="550163" y="1228343"/>
                </a:lnTo>
                <a:lnTo>
                  <a:pt x="585215" y="1309115"/>
                </a:lnTo>
                <a:lnTo>
                  <a:pt x="672083" y="1501139"/>
                </a:lnTo>
                <a:lnTo>
                  <a:pt x="650747" y="1522475"/>
                </a:lnTo>
                <a:lnTo>
                  <a:pt x="845819" y="1725167"/>
                </a:lnTo>
                <a:lnTo>
                  <a:pt x="903731" y="1784603"/>
                </a:lnTo>
                <a:lnTo>
                  <a:pt x="1014983" y="1671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11780519" y="9690613"/>
            <a:ext cx="234950" cy="123825"/>
          </a:xfrm>
          <a:custGeom>
            <a:avLst/>
            <a:gdLst/>
            <a:ahLst/>
            <a:cxnLst/>
            <a:rect l="l" t="t" r="r" b="b"/>
            <a:pathLst>
              <a:path w="234950" h="123825">
                <a:moveTo>
                  <a:pt x="216407" y="123443"/>
                </a:moveTo>
                <a:lnTo>
                  <a:pt x="234695" y="83819"/>
                </a:lnTo>
                <a:lnTo>
                  <a:pt x="64007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11486393" y="6154930"/>
            <a:ext cx="1076325" cy="1457324"/>
          </a:xfrm>
          <a:custGeom>
            <a:avLst/>
            <a:gdLst/>
            <a:ahLst/>
            <a:cxnLst/>
            <a:rect l="l" t="t" r="r" b="b"/>
            <a:pathLst>
              <a:path w="1076325" h="1457325">
                <a:moveTo>
                  <a:pt x="729995" y="1456943"/>
                </a:moveTo>
                <a:lnTo>
                  <a:pt x="1074419" y="804671"/>
                </a:lnTo>
                <a:lnTo>
                  <a:pt x="1075943" y="803147"/>
                </a:lnTo>
                <a:lnTo>
                  <a:pt x="1021079" y="673607"/>
                </a:lnTo>
                <a:lnTo>
                  <a:pt x="1011935" y="653795"/>
                </a:lnTo>
                <a:lnTo>
                  <a:pt x="987551" y="595883"/>
                </a:lnTo>
                <a:lnTo>
                  <a:pt x="940307" y="483107"/>
                </a:lnTo>
                <a:lnTo>
                  <a:pt x="911351" y="414527"/>
                </a:lnTo>
                <a:lnTo>
                  <a:pt x="867155" y="309371"/>
                </a:lnTo>
                <a:lnTo>
                  <a:pt x="809243" y="172211"/>
                </a:lnTo>
                <a:lnTo>
                  <a:pt x="783335" y="112775"/>
                </a:lnTo>
                <a:lnTo>
                  <a:pt x="761999" y="82295"/>
                </a:lnTo>
                <a:lnTo>
                  <a:pt x="755903" y="73151"/>
                </a:lnTo>
                <a:lnTo>
                  <a:pt x="752855" y="68579"/>
                </a:lnTo>
                <a:lnTo>
                  <a:pt x="748283" y="65531"/>
                </a:lnTo>
                <a:lnTo>
                  <a:pt x="694943" y="30479"/>
                </a:lnTo>
                <a:lnTo>
                  <a:pt x="644651" y="12191"/>
                </a:lnTo>
                <a:lnTo>
                  <a:pt x="620267" y="3047"/>
                </a:lnTo>
                <a:lnTo>
                  <a:pt x="580643" y="0"/>
                </a:lnTo>
                <a:lnTo>
                  <a:pt x="527303" y="6095"/>
                </a:lnTo>
                <a:lnTo>
                  <a:pt x="512063" y="12191"/>
                </a:lnTo>
                <a:lnTo>
                  <a:pt x="463295" y="28955"/>
                </a:lnTo>
                <a:lnTo>
                  <a:pt x="414527" y="59435"/>
                </a:lnTo>
                <a:lnTo>
                  <a:pt x="371855" y="94487"/>
                </a:lnTo>
                <a:lnTo>
                  <a:pt x="335279" y="137159"/>
                </a:lnTo>
                <a:lnTo>
                  <a:pt x="289559" y="228599"/>
                </a:lnTo>
                <a:lnTo>
                  <a:pt x="1523" y="813815"/>
                </a:lnTo>
                <a:lnTo>
                  <a:pt x="0" y="816863"/>
                </a:lnTo>
                <a:lnTo>
                  <a:pt x="291083" y="961643"/>
                </a:lnTo>
                <a:lnTo>
                  <a:pt x="487679" y="1059179"/>
                </a:lnTo>
                <a:lnTo>
                  <a:pt x="387095" y="1257299"/>
                </a:lnTo>
                <a:lnTo>
                  <a:pt x="380999" y="1269491"/>
                </a:lnTo>
                <a:lnTo>
                  <a:pt x="729995" y="1456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13926316" y="9059676"/>
            <a:ext cx="688975" cy="754381"/>
          </a:xfrm>
          <a:custGeom>
            <a:avLst/>
            <a:gdLst/>
            <a:ahLst/>
            <a:cxnLst/>
            <a:rect l="l" t="t" r="r" b="b"/>
            <a:pathLst>
              <a:path w="688975" h="754379">
                <a:moveTo>
                  <a:pt x="688847" y="0"/>
                </a:moveTo>
                <a:lnTo>
                  <a:pt x="0" y="313943"/>
                </a:lnTo>
                <a:lnTo>
                  <a:pt x="210311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0" y="103631"/>
                </a:moveTo>
                <a:lnTo>
                  <a:pt x="21335" y="94487"/>
                </a:lnTo>
                <a:lnTo>
                  <a:pt x="56387" y="0"/>
                </a:lnTo>
                <a:lnTo>
                  <a:pt x="15849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11390376" y="6971795"/>
            <a:ext cx="584200" cy="452754"/>
          </a:xfrm>
          <a:custGeom>
            <a:avLst/>
            <a:gdLst/>
            <a:ahLst/>
            <a:cxnLst/>
            <a:rect l="l" t="t" r="r" b="b"/>
            <a:pathLst>
              <a:path w="584200" h="452754">
                <a:moveTo>
                  <a:pt x="483107" y="440435"/>
                </a:moveTo>
                <a:lnTo>
                  <a:pt x="583691" y="242315"/>
                </a:lnTo>
                <a:lnTo>
                  <a:pt x="387095" y="144779"/>
                </a:lnTo>
                <a:lnTo>
                  <a:pt x="96011" y="0"/>
                </a:lnTo>
                <a:lnTo>
                  <a:pt x="0" y="195071"/>
                </a:lnTo>
                <a:lnTo>
                  <a:pt x="321563" y="367283"/>
                </a:lnTo>
                <a:lnTo>
                  <a:pt x="477011" y="452627"/>
                </a:lnTo>
                <a:lnTo>
                  <a:pt x="483107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2883413" y="866649"/>
            <a:ext cx="870585" cy="2028826"/>
          </a:xfrm>
          <a:custGeom>
            <a:avLst/>
            <a:gdLst/>
            <a:ahLst/>
            <a:cxnLst/>
            <a:rect l="l" t="t" r="r" b="b"/>
            <a:pathLst>
              <a:path w="870585" h="2028825">
                <a:moveTo>
                  <a:pt x="696467" y="2028443"/>
                </a:moveTo>
                <a:lnTo>
                  <a:pt x="851915" y="1868423"/>
                </a:lnTo>
                <a:lnTo>
                  <a:pt x="870203" y="1848611"/>
                </a:lnTo>
                <a:lnTo>
                  <a:pt x="836675" y="1775459"/>
                </a:lnTo>
                <a:lnTo>
                  <a:pt x="608075" y="1292351"/>
                </a:lnTo>
                <a:lnTo>
                  <a:pt x="486155" y="10302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2590800" y="866647"/>
            <a:ext cx="989330" cy="2049780"/>
          </a:xfrm>
          <a:custGeom>
            <a:avLst/>
            <a:gdLst/>
            <a:ahLst/>
            <a:cxnLst/>
            <a:rect l="l" t="t" r="r" b="b"/>
            <a:pathLst>
              <a:path w="989329" h="2049780">
                <a:moveTo>
                  <a:pt x="0" y="0"/>
                </a:moveTo>
                <a:lnTo>
                  <a:pt x="545591" y="1152143"/>
                </a:lnTo>
                <a:lnTo>
                  <a:pt x="621791" y="1313687"/>
                </a:lnTo>
                <a:lnTo>
                  <a:pt x="757427" y="1601723"/>
                </a:lnTo>
                <a:lnTo>
                  <a:pt x="896111" y="1892807"/>
                </a:lnTo>
                <a:lnTo>
                  <a:pt x="955547" y="2020823"/>
                </a:lnTo>
                <a:lnTo>
                  <a:pt x="969263" y="2049779"/>
                </a:lnTo>
                <a:lnTo>
                  <a:pt x="989075" y="2028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9601201" y="6360668"/>
            <a:ext cx="1027430" cy="1539240"/>
          </a:xfrm>
          <a:custGeom>
            <a:avLst/>
            <a:gdLst/>
            <a:ahLst/>
            <a:cxnLst/>
            <a:rect l="l" t="t" r="r" b="b"/>
            <a:pathLst>
              <a:path w="1027429" h="1539240">
                <a:moveTo>
                  <a:pt x="652271" y="1539239"/>
                </a:moveTo>
                <a:lnTo>
                  <a:pt x="826007" y="1196339"/>
                </a:lnTo>
                <a:lnTo>
                  <a:pt x="1027175" y="797051"/>
                </a:lnTo>
                <a:lnTo>
                  <a:pt x="710183" y="640079"/>
                </a:lnTo>
                <a:lnTo>
                  <a:pt x="656843" y="614171"/>
                </a:lnTo>
                <a:lnTo>
                  <a:pt x="405383" y="0"/>
                </a:lnTo>
                <a:lnTo>
                  <a:pt x="0" y="193547"/>
                </a:lnTo>
                <a:lnTo>
                  <a:pt x="25907" y="246887"/>
                </a:lnTo>
                <a:lnTo>
                  <a:pt x="644651" y="1523999"/>
                </a:lnTo>
                <a:lnTo>
                  <a:pt x="652271" y="1539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518163" y="4950966"/>
            <a:ext cx="117475" cy="279401"/>
          </a:xfrm>
          <a:custGeom>
            <a:avLst/>
            <a:gdLst/>
            <a:ahLst/>
            <a:cxnLst/>
            <a:rect l="l" t="t" r="r" b="b"/>
            <a:pathLst>
              <a:path w="117475" h="279400">
                <a:moveTo>
                  <a:pt x="0" y="278891"/>
                </a:moveTo>
                <a:lnTo>
                  <a:pt x="86867" y="227075"/>
                </a:lnTo>
                <a:lnTo>
                  <a:pt x="117347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518160" y="7029703"/>
            <a:ext cx="547370" cy="675640"/>
          </a:xfrm>
          <a:custGeom>
            <a:avLst/>
            <a:gdLst/>
            <a:ahLst/>
            <a:cxnLst/>
            <a:rect l="l" t="t" r="r" b="b"/>
            <a:pathLst>
              <a:path w="547369" h="675640">
                <a:moveTo>
                  <a:pt x="0" y="675131"/>
                </a:moveTo>
                <a:lnTo>
                  <a:pt x="36575" y="656843"/>
                </a:lnTo>
                <a:lnTo>
                  <a:pt x="382523" y="498347"/>
                </a:lnTo>
                <a:lnTo>
                  <a:pt x="547115" y="422147"/>
                </a:lnTo>
                <a:lnTo>
                  <a:pt x="384047" y="76199"/>
                </a:lnTo>
                <a:lnTo>
                  <a:pt x="348995" y="0"/>
                </a:lnTo>
                <a:lnTo>
                  <a:pt x="347471" y="0"/>
                </a:lnTo>
                <a:lnTo>
                  <a:pt x="208787" y="65531"/>
                </a:lnTo>
                <a:lnTo>
                  <a:pt x="185927" y="76199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196339" y="5969001"/>
            <a:ext cx="1661160" cy="937260"/>
          </a:xfrm>
          <a:custGeom>
            <a:avLst/>
            <a:gdLst/>
            <a:ahLst/>
            <a:cxnLst/>
            <a:rect l="l" t="t" r="r" b="b"/>
            <a:pathLst>
              <a:path w="1661160" h="937259">
                <a:moveTo>
                  <a:pt x="92963" y="937259"/>
                </a:moveTo>
                <a:lnTo>
                  <a:pt x="252983" y="861059"/>
                </a:lnTo>
                <a:lnTo>
                  <a:pt x="550163" y="717803"/>
                </a:lnTo>
                <a:lnTo>
                  <a:pt x="682751" y="655319"/>
                </a:lnTo>
                <a:lnTo>
                  <a:pt x="1420367" y="303275"/>
                </a:lnTo>
                <a:lnTo>
                  <a:pt x="1642871" y="196595"/>
                </a:lnTo>
                <a:lnTo>
                  <a:pt x="1661159" y="187451"/>
                </a:lnTo>
                <a:lnTo>
                  <a:pt x="1577339" y="3047"/>
                </a:lnTo>
                <a:lnTo>
                  <a:pt x="1575815" y="0"/>
                </a:lnTo>
                <a:lnTo>
                  <a:pt x="1360931" y="100583"/>
                </a:lnTo>
                <a:lnTo>
                  <a:pt x="556259" y="480059"/>
                </a:lnTo>
                <a:lnTo>
                  <a:pt x="457199" y="525779"/>
                </a:lnTo>
                <a:lnTo>
                  <a:pt x="161543" y="665987"/>
                </a:lnTo>
                <a:lnTo>
                  <a:pt x="0" y="742187"/>
                </a:lnTo>
                <a:lnTo>
                  <a:pt x="92963" y="937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9183628" y="866649"/>
            <a:ext cx="139065" cy="85725"/>
          </a:xfrm>
          <a:custGeom>
            <a:avLst/>
            <a:gdLst/>
            <a:ahLst/>
            <a:cxnLst/>
            <a:rect l="l" t="t" r="r" b="b"/>
            <a:pathLst>
              <a:path w="139065" h="85725">
                <a:moveTo>
                  <a:pt x="0" y="0"/>
                </a:moveTo>
                <a:lnTo>
                  <a:pt x="74675" y="85343"/>
                </a:lnTo>
                <a:lnTo>
                  <a:pt x="138683" y="56387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3753611" y="7698745"/>
            <a:ext cx="1150620" cy="824865"/>
          </a:xfrm>
          <a:custGeom>
            <a:avLst/>
            <a:gdLst/>
            <a:ahLst/>
            <a:cxnLst/>
            <a:rect l="l" t="t" r="r" b="b"/>
            <a:pathLst>
              <a:path w="1150620" h="824865">
                <a:moveTo>
                  <a:pt x="643127" y="594359"/>
                </a:moveTo>
                <a:lnTo>
                  <a:pt x="647699" y="591311"/>
                </a:lnTo>
                <a:lnTo>
                  <a:pt x="987551" y="426719"/>
                </a:lnTo>
                <a:lnTo>
                  <a:pt x="1150619" y="348995"/>
                </a:lnTo>
                <a:lnTo>
                  <a:pt x="1085087" y="213359"/>
                </a:lnTo>
                <a:lnTo>
                  <a:pt x="981455" y="0"/>
                </a:lnTo>
                <a:lnTo>
                  <a:pt x="0" y="461771"/>
                </a:lnTo>
                <a:lnTo>
                  <a:pt x="73151" y="623315"/>
                </a:lnTo>
                <a:lnTo>
                  <a:pt x="160019" y="818387"/>
                </a:lnTo>
                <a:lnTo>
                  <a:pt x="163067" y="824483"/>
                </a:lnTo>
                <a:lnTo>
                  <a:pt x="643127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4029460" y="8294623"/>
            <a:ext cx="1108075" cy="716280"/>
          </a:xfrm>
          <a:custGeom>
            <a:avLst/>
            <a:gdLst/>
            <a:ahLst/>
            <a:cxnLst/>
            <a:rect l="l" t="t" r="r" b="b"/>
            <a:pathLst>
              <a:path w="1108075" h="716279">
                <a:moveTo>
                  <a:pt x="533399" y="509015"/>
                </a:moveTo>
                <a:lnTo>
                  <a:pt x="539495" y="505967"/>
                </a:lnTo>
                <a:lnTo>
                  <a:pt x="879347" y="342899"/>
                </a:lnTo>
                <a:lnTo>
                  <a:pt x="1107947" y="231647"/>
                </a:lnTo>
                <a:lnTo>
                  <a:pt x="1019555" y="50291"/>
                </a:lnTo>
                <a:lnTo>
                  <a:pt x="995171" y="0"/>
                </a:lnTo>
                <a:lnTo>
                  <a:pt x="832103" y="79247"/>
                </a:lnTo>
                <a:lnTo>
                  <a:pt x="766571" y="111251"/>
                </a:lnTo>
                <a:lnTo>
                  <a:pt x="492251" y="243839"/>
                </a:lnTo>
                <a:lnTo>
                  <a:pt x="486155" y="245363"/>
                </a:lnTo>
                <a:lnTo>
                  <a:pt x="422147" y="277367"/>
                </a:lnTo>
                <a:lnTo>
                  <a:pt x="0" y="480059"/>
                </a:lnTo>
                <a:lnTo>
                  <a:pt x="50291" y="591311"/>
                </a:lnTo>
                <a:lnTo>
                  <a:pt x="89915" y="679703"/>
                </a:lnTo>
                <a:lnTo>
                  <a:pt x="105155" y="716279"/>
                </a:lnTo>
                <a:lnTo>
                  <a:pt x="533399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10190988" y="4856481"/>
            <a:ext cx="1607820" cy="1975485"/>
          </a:xfrm>
          <a:custGeom>
            <a:avLst/>
            <a:gdLst/>
            <a:ahLst/>
            <a:cxnLst/>
            <a:rect l="l" t="t" r="r" b="b"/>
            <a:pathLst>
              <a:path w="1607820" h="1975484">
                <a:moveTo>
                  <a:pt x="638555" y="1904999"/>
                </a:moveTo>
                <a:lnTo>
                  <a:pt x="710183" y="1761743"/>
                </a:lnTo>
                <a:lnTo>
                  <a:pt x="986027" y="1220723"/>
                </a:lnTo>
                <a:lnTo>
                  <a:pt x="1074419" y="1048511"/>
                </a:lnTo>
                <a:lnTo>
                  <a:pt x="1097279" y="1001267"/>
                </a:lnTo>
                <a:lnTo>
                  <a:pt x="1380743" y="445007"/>
                </a:lnTo>
                <a:lnTo>
                  <a:pt x="1488947" y="233171"/>
                </a:lnTo>
                <a:lnTo>
                  <a:pt x="1607819" y="0"/>
                </a:lnTo>
                <a:lnTo>
                  <a:pt x="1598675" y="3047"/>
                </a:lnTo>
                <a:lnTo>
                  <a:pt x="1595627" y="6095"/>
                </a:lnTo>
                <a:lnTo>
                  <a:pt x="1568195" y="18287"/>
                </a:lnTo>
                <a:lnTo>
                  <a:pt x="0" y="765047"/>
                </a:lnTo>
                <a:lnTo>
                  <a:pt x="124967" y="1030223"/>
                </a:lnTo>
                <a:lnTo>
                  <a:pt x="251459" y="1296923"/>
                </a:lnTo>
                <a:lnTo>
                  <a:pt x="74675" y="1380743"/>
                </a:lnTo>
                <a:lnTo>
                  <a:pt x="234695" y="1706879"/>
                </a:lnTo>
                <a:lnTo>
                  <a:pt x="288035" y="1813559"/>
                </a:lnTo>
                <a:lnTo>
                  <a:pt x="382523" y="1862327"/>
                </a:lnTo>
                <a:lnTo>
                  <a:pt x="592835" y="1970531"/>
                </a:lnTo>
                <a:lnTo>
                  <a:pt x="601979" y="1975103"/>
                </a:lnTo>
                <a:lnTo>
                  <a:pt x="638555" y="1904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10218422" y="9320276"/>
            <a:ext cx="594360" cy="494029"/>
          </a:xfrm>
          <a:custGeom>
            <a:avLst/>
            <a:gdLst/>
            <a:ahLst/>
            <a:cxnLst/>
            <a:rect l="l" t="t" r="r" b="b"/>
            <a:pathLst>
              <a:path w="594359" h="494029">
                <a:moveTo>
                  <a:pt x="594359" y="493775"/>
                </a:moveTo>
                <a:lnTo>
                  <a:pt x="542543" y="428243"/>
                </a:lnTo>
                <a:lnTo>
                  <a:pt x="434339" y="286511"/>
                </a:lnTo>
                <a:lnTo>
                  <a:pt x="350519" y="179831"/>
                </a:lnTo>
                <a:lnTo>
                  <a:pt x="263651" y="118871"/>
                </a:lnTo>
                <a:lnTo>
                  <a:pt x="88391" y="0"/>
                </a:lnTo>
                <a:lnTo>
                  <a:pt x="76199" y="21335"/>
                </a:lnTo>
                <a:lnTo>
                  <a:pt x="0" y="169163"/>
                </a:lnTo>
                <a:lnTo>
                  <a:pt x="281939" y="310895"/>
                </a:lnTo>
                <a:lnTo>
                  <a:pt x="417575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10006583" y="6237225"/>
            <a:ext cx="786765" cy="920750"/>
          </a:xfrm>
          <a:custGeom>
            <a:avLst/>
            <a:gdLst/>
            <a:ahLst/>
            <a:cxnLst/>
            <a:rect l="l" t="t" r="r" b="b"/>
            <a:pathLst>
              <a:path w="786765" h="920750">
                <a:moveTo>
                  <a:pt x="621791" y="920495"/>
                </a:moveTo>
                <a:lnTo>
                  <a:pt x="734567" y="697991"/>
                </a:lnTo>
                <a:lnTo>
                  <a:pt x="786383" y="594359"/>
                </a:lnTo>
                <a:lnTo>
                  <a:pt x="777239" y="589787"/>
                </a:lnTo>
                <a:lnTo>
                  <a:pt x="566927" y="481583"/>
                </a:lnTo>
                <a:lnTo>
                  <a:pt x="472439" y="432815"/>
                </a:lnTo>
                <a:lnTo>
                  <a:pt x="419099" y="326135"/>
                </a:lnTo>
                <a:lnTo>
                  <a:pt x="259079" y="0"/>
                </a:lnTo>
                <a:lnTo>
                  <a:pt x="0" y="123443"/>
                </a:lnTo>
                <a:lnTo>
                  <a:pt x="251459" y="737615"/>
                </a:lnTo>
                <a:lnTo>
                  <a:pt x="304799" y="763523"/>
                </a:lnTo>
                <a:lnTo>
                  <a:pt x="621791" y="920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3916685" y="8047742"/>
            <a:ext cx="1108075" cy="727075"/>
          </a:xfrm>
          <a:custGeom>
            <a:avLst/>
            <a:gdLst/>
            <a:ahLst/>
            <a:cxnLst/>
            <a:rect l="l" t="t" r="r" b="b"/>
            <a:pathLst>
              <a:path w="1108075" h="727075">
                <a:moveTo>
                  <a:pt x="534923" y="524255"/>
                </a:moveTo>
                <a:lnTo>
                  <a:pt x="598931" y="492251"/>
                </a:lnTo>
                <a:lnTo>
                  <a:pt x="605027" y="490727"/>
                </a:lnTo>
                <a:lnTo>
                  <a:pt x="879347" y="358139"/>
                </a:lnTo>
                <a:lnTo>
                  <a:pt x="944879" y="326135"/>
                </a:lnTo>
                <a:lnTo>
                  <a:pt x="1107947" y="246887"/>
                </a:lnTo>
                <a:lnTo>
                  <a:pt x="987551" y="0"/>
                </a:lnTo>
                <a:lnTo>
                  <a:pt x="824483" y="77723"/>
                </a:lnTo>
                <a:lnTo>
                  <a:pt x="484631" y="242315"/>
                </a:lnTo>
                <a:lnTo>
                  <a:pt x="480059" y="245363"/>
                </a:lnTo>
                <a:lnTo>
                  <a:pt x="0" y="475487"/>
                </a:lnTo>
                <a:lnTo>
                  <a:pt x="112775" y="726947"/>
                </a:lnTo>
                <a:lnTo>
                  <a:pt x="534923" y="5242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352544" y="9082533"/>
            <a:ext cx="966469" cy="641984"/>
          </a:xfrm>
          <a:custGeom>
            <a:avLst/>
            <a:gdLst/>
            <a:ahLst/>
            <a:cxnLst/>
            <a:rect l="l" t="t" r="r" b="b"/>
            <a:pathLst>
              <a:path w="966470" h="641984">
                <a:moveTo>
                  <a:pt x="457199" y="473963"/>
                </a:moveTo>
                <a:lnTo>
                  <a:pt x="801623" y="307847"/>
                </a:lnTo>
                <a:lnTo>
                  <a:pt x="966215" y="228599"/>
                </a:lnTo>
                <a:lnTo>
                  <a:pt x="856487" y="0"/>
                </a:lnTo>
                <a:lnTo>
                  <a:pt x="787907" y="33527"/>
                </a:lnTo>
                <a:lnTo>
                  <a:pt x="690371" y="80771"/>
                </a:lnTo>
                <a:lnTo>
                  <a:pt x="448055" y="198119"/>
                </a:lnTo>
                <a:lnTo>
                  <a:pt x="441959" y="201167"/>
                </a:lnTo>
                <a:lnTo>
                  <a:pt x="347471" y="246887"/>
                </a:lnTo>
                <a:lnTo>
                  <a:pt x="0" y="414527"/>
                </a:lnTo>
                <a:lnTo>
                  <a:pt x="109727" y="641603"/>
                </a:lnTo>
                <a:lnTo>
                  <a:pt x="457199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13488924" y="9433053"/>
            <a:ext cx="498474" cy="381000"/>
          </a:xfrm>
          <a:custGeom>
            <a:avLst/>
            <a:gdLst/>
            <a:ahLst/>
            <a:cxnLst/>
            <a:rect l="l" t="t" r="r" b="b"/>
            <a:pathLst>
              <a:path w="498475" h="381000">
                <a:moveTo>
                  <a:pt x="498347" y="380999"/>
                </a:moveTo>
                <a:lnTo>
                  <a:pt x="306323" y="0"/>
                </a:lnTo>
                <a:lnTo>
                  <a:pt x="198119" y="48767"/>
                </a:lnTo>
                <a:lnTo>
                  <a:pt x="0" y="140207"/>
                </a:lnTo>
                <a:lnTo>
                  <a:pt x="111251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3675893" y="9492494"/>
            <a:ext cx="829309" cy="321945"/>
          </a:xfrm>
          <a:custGeom>
            <a:avLst/>
            <a:gdLst/>
            <a:ahLst/>
            <a:cxnLst/>
            <a:rect l="l" t="t" r="r" b="b"/>
            <a:pathLst>
              <a:path w="829310" h="321945">
                <a:moveTo>
                  <a:pt x="829055" y="321563"/>
                </a:moveTo>
                <a:lnTo>
                  <a:pt x="786383" y="231647"/>
                </a:lnTo>
                <a:lnTo>
                  <a:pt x="676655" y="4571"/>
                </a:lnTo>
                <a:lnTo>
                  <a:pt x="675131" y="0"/>
                </a:lnTo>
                <a:lnTo>
                  <a:pt x="496823" y="83819"/>
                </a:lnTo>
                <a:lnTo>
                  <a:pt x="496823" y="85343"/>
                </a:lnTo>
                <a:lnTo>
                  <a:pt x="463295" y="100583"/>
                </a:lnTo>
                <a:lnTo>
                  <a:pt x="0" y="3215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12736073" y="5766310"/>
            <a:ext cx="840105" cy="629920"/>
          </a:xfrm>
          <a:custGeom>
            <a:avLst/>
            <a:gdLst/>
            <a:ahLst/>
            <a:cxnLst/>
            <a:rect l="l" t="t" r="r" b="b"/>
            <a:pathLst>
              <a:path w="840105" h="629920">
                <a:moveTo>
                  <a:pt x="62483" y="621791"/>
                </a:moveTo>
                <a:lnTo>
                  <a:pt x="839723" y="286511"/>
                </a:lnTo>
                <a:lnTo>
                  <a:pt x="833627" y="283463"/>
                </a:lnTo>
                <a:lnTo>
                  <a:pt x="621791" y="179831"/>
                </a:lnTo>
                <a:lnTo>
                  <a:pt x="525779" y="132587"/>
                </a:lnTo>
                <a:lnTo>
                  <a:pt x="256031" y="0"/>
                </a:lnTo>
                <a:lnTo>
                  <a:pt x="156971" y="202691"/>
                </a:lnTo>
                <a:lnTo>
                  <a:pt x="0" y="524255"/>
                </a:lnTo>
                <a:lnTo>
                  <a:pt x="47243" y="629411"/>
                </a:lnTo>
                <a:lnTo>
                  <a:pt x="62483" y="621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2895600" y="3782065"/>
            <a:ext cx="544195" cy="891539"/>
          </a:xfrm>
          <a:custGeom>
            <a:avLst/>
            <a:gdLst/>
            <a:ahLst/>
            <a:cxnLst/>
            <a:rect l="l" t="t" r="r" b="b"/>
            <a:pathLst>
              <a:path w="544195" h="891539">
                <a:moveTo>
                  <a:pt x="409955" y="882395"/>
                </a:moveTo>
                <a:lnTo>
                  <a:pt x="353567" y="774191"/>
                </a:lnTo>
                <a:lnTo>
                  <a:pt x="544067" y="673607"/>
                </a:lnTo>
                <a:lnTo>
                  <a:pt x="332231" y="274319"/>
                </a:lnTo>
                <a:lnTo>
                  <a:pt x="249935" y="118871"/>
                </a:lnTo>
                <a:lnTo>
                  <a:pt x="199643" y="22859"/>
                </a:lnTo>
                <a:lnTo>
                  <a:pt x="187451" y="0"/>
                </a:lnTo>
                <a:lnTo>
                  <a:pt x="0" y="153923"/>
                </a:lnTo>
                <a:lnTo>
                  <a:pt x="10667" y="170687"/>
                </a:lnTo>
                <a:lnTo>
                  <a:pt x="12191" y="173735"/>
                </a:lnTo>
                <a:lnTo>
                  <a:pt x="13715" y="178307"/>
                </a:lnTo>
                <a:lnTo>
                  <a:pt x="15239" y="181355"/>
                </a:lnTo>
                <a:lnTo>
                  <a:pt x="41147" y="228599"/>
                </a:lnTo>
                <a:lnTo>
                  <a:pt x="123443" y="384047"/>
                </a:lnTo>
                <a:lnTo>
                  <a:pt x="335279" y="783335"/>
                </a:lnTo>
                <a:lnTo>
                  <a:pt x="373379" y="856487"/>
                </a:lnTo>
                <a:lnTo>
                  <a:pt x="391667" y="891539"/>
                </a:lnTo>
                <a:lnTo>
                  <a:pt x="409955" y="882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518162" y="6668517"/>
            <a:ext cx="276225" cy="332740"/>
          </a:xfrm>
          <a:custGeom>
            <a:avLst/>
            <a:gdLst/>
            <a:ahLst/>
            <a:cxnLst/>
            <a:rect l="l" t="t" r="r" b="b"/>
            <a:pathLst>
              <a:path w="276225" h="332740">
                <a:moveTo>
                  <a:pt x="0" y="332231"/>
                </a:moveTo>
                <a:lnTo>
                  <a:pt x="112775" y="280415"/>
                </a:lnTo>
                <a:lnTo>
                  <a:pt x="274319" y="205739"/>
                </a:lnTo>
                <a:lnTo>
                  <a:pt x="275843" y="205739"/>
                </a:lnTo>
                <a:lnTo>
                  <a:pt x="204215" y="53339"/>
                </a:lnTo>
                <a:lnTo>
                  <a:pt x="179831" y="0"/>
                </a:lnTo>
                <a:lnTo>
                  <a:pt x="15239" y="76199"/>
                </a:ln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12100564" y="866654"/>
            <a:ext cx="688975" cy="1010919"/>
          </a:xfrm>
          <a:custGeom>
            <a:avLst/>
            <a:gdLst/>
            <a:ahLst/>
            <a:cxnLst/>
            <a:rect l="l" t="t" r="r" b="b"/>
            <a:pathLst>
              <a:path w="688975" h="1010919">
                <a:moveTo>
                  <a:pt x="0" y="0"/>
                </a:moveTo>
                <a:lnTo>
                  <a:pt x="403859" y="903731"/>
                </a:lnTo>
                <a:lnTo>
                  <a:pt x="452627" y="1010411"/>
                </a:lnTo>
                <a:lnTo>
                  <a:pt x="504443" y="989075"/>
                </a:lnTo>
                <a:lnTo>
                  <a:pt x="688847" y="912875"/>
                </a:lnTo>
                <a:lnTo>
                  <a:pt x="217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731524" y="9015482"/>
            <a:ext cx="1160144" cy="692151"/>
          </a:xfrm>
          <a:custGeom>
            <a:avLst/>
            <a:gdLst/>
            <a:ahLst/>
            <a:cxnLst/>
            <a:rect l="l" t="t" r="r" b="b"/>
            <a:pathLst>
              <a:path w="1160145" h="692150">
                <a:moveTo>
                  <a:pt x="417575" y="539495"/>
                </a:moveTo>
                <a:lnTo>
                  <a:pt x="586739" y="461771"/>
                </a:lnTo>
                <a:lnTo>
                  <a:pt x="998219" y="272795"/>
                </a:lnTo>
                <a:lnTo>
                  <a:pt x="1158239" y="199643"/>
                </a:lnTo>
                <a:lnTo>
                  <a:pt x="1159763" y="198119"/>
                </a:lnTo>
                <a:lnTo>
                  <a:pt x="1066799" y="0"/>
                </a:lnTo>
                <a:lnTo>
                  <a:pt x="1065275" y="0"/>
                </a:lnTo>
                <a:lnTo>
                  <a:pt x="905255" y="76199"/>
                </a:lnTo>
                <a:lnTo>
                  <a:pt x="505967" y="265175"/>
                </a:lnTo>
                <a:lnTo>
                  <a:pt x="454151" y="289559"/>
                </a:lnTo>
                <a:lnTo>
                  <a:pt x="0" y="504443"/>
                </a:lnTo>
                <a:lnTo>
                  <a:pt x="21335" y="548639"/>
                </a:lnTo>
                <a:lnTo>
                  <a:pt x="88391" y="691895"/>
                </a:lnTo>
                <a:lnTo>
                  <a:pt x="417575" y="539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11946634" y="866649"/>
            <a:ext cx="1079500" cy="1725295"/>
          </a:xfrm>
          <a:custGeom>
            <a:avLst/>
            <a:gdLst/>
            <a:ahLst/>
            <a:cxnLst/>
            <a:rect l="l" t="t" r="r" b="b"/>
            <a:pathLst>
              <a:path w="1079500" h="1725295">
                <a:moveTo>
                  <a:pt x="0" y="0"/>
                </a:moveTo>
                <a:lnTo>
                  <a:pt x="627887" y="1481327"/>
                </a:lnTo>
                <a:lnTo>
                  <a:pt x="652271" y="1542287"/>
                </a:lnTo>
                <a:lnTo>
                  <a:pt x="696467" y="1565147"/>
                </a:lnTo>
                <a:lnTo>
                  <a:pt x="719327" y="1577339"/>
                </a:lnTo>
                <a:lnTo>
                  <a:pt x="1005839" y="1725167"/>
                </a:lnTo>
                <a:lnTo>
                  <a:pt x="1078991" y="1586483"/>
                </a:lnTo>
                <a:lnTo>
                  <a:pt x="797051" y="1438655"/>
                </a:lnTo>
                <a:lnTo>
                  <a:pt x="800099" y="1434083"/>
                </a:lnTo>
                <a:lnTo>
                  <a:pt x="765047" y="1357883"/>
                </a:lnTo>
                <a:lnTo>
                  <a:pt x="673607" y="1158239"/>
                </a:lnTo>
                <a:lnTo>
                  <a:pt x="667511" y="1144523"/>
                </a:lnTo>
                <a:lnTo>
                  <a:pt x="606551" y="1010411"/>
                </a:lnTo>
                <a:lnTo>
                  <a:pt x="557783" y="903731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12553188" y="1779527"/>
            <a:ext cx="559435" cy="673736"/>
          </a:xfrm>
          <a:custGeom>
            <a:avLst/>
            <a:gdLst/>
            <a:ahLst/>
            <a:cxnLst/>
            <a:rect l="l" t="t" r="r" b="b"/>
            <a:pathLst>
              <a:path w="559434" h="673735">
                <a:moveTo>
                  <a:pt x="559307" y="499871"/>
                </a:moveTo>
                <a:lnTo>
                  <a:pt x="364235" y="249935"/>
                </a:lnTo>
                <a:lnTo>
                  <a:pt x="236219" y="0"/>
                </a:lnTo>
                <a:lnTo>
                  <a:pt x="51815" y="76199"/>
                </a:lnTo>
                <a:lnTo>
                  <a:pt x="0" y="97535"/>
                </a:lnTo>
                <a:lnTo>
                  <a:pt x="60959" y="231647"/>
                </a:lnTo>
                <a:lnTo>
                  <a:pt x="67055" y="245363"/>
                </a:lnTo>
                <a:lnTo>
                  <a:pt x="158495" y="445007"/>
                </a:lnTo>
                <a:lnTo>
                  <a:pt x="193547" y="521207"/>
                </a:lnTo>
                <a:lnTo>
                  <a:pt x="190499" y="525779"/>
                </a:lnTo>
                <a:lnTo>
                  <a:pt x="472439" y="673607"/>
                </a:lnTo>
                <a:lnTo>
                  <a:pt x="559307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7423408" y="6802629"/>
            <a:ext cx="762001" cy="1153796"/>
          </a:xfrm>
          <a:custGeom>
            <a:avLst/>
            <a:gdLst/>
            <a:ahLst/>
            <a:cxnLst/>
            <a:rect l="l" t="t" r="r" b="b"/>
            <a:pathLst>
              <a:path w="762000" h="1153795">
                <a:moveTo>
                  <a:pt x="477011" y="1153667"/>
                </a:moveTo>
                <a:lnTo>
                  <a:pt x="761999" y="1007363"/>
                </a:lnTo>
                <a:lnTo>
                  <a:pt x="284987" y="0"/>
                </a:lnTo>
                <a:lnTo>
                  <a:pt x="0" y="137159"/>
                </a:lnTo>
                <a:lnTo>
                  <a:pt x="477011" y="1153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5812536" y="7931917"/>
            <a:ext cx="920750" cy="628015"/>
          </a:xfrm>
          <a:custGeom>
            <a:avLst/>
            <a:gdLst/>
            <a:ahLst/>
            <a:cxnLst/>
            <a:rect l="l" t="t" r="r" b="b"/>
            <a:pathLst>
              <a:path w="920750" h="628015">
                <a:moveTo>
                  <a:pt x="920495" y="240791"/>
                </a:moveTo>
                <a:lnTo>
                  <a:pt x="810767" y="0"/>
                </a:lnTo>
                <a:lnTo>
                  <a:pt x="0" y="374903"/>
                </a:lnTo>
                <a:lnTo>
                  <a:pt x="74675" y="627887"/>
                </a:lnTo>
                <a:lnTo>
                  <a:pt x="920495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7208520" y="6939793"/>
            <a:ext cx="692150" cy="1127761"/>
          </a:xfrm>
          <a:custGeom>
            <a:avLst/>
            <a:gdLst/>
            <a:ahLst/>
            <a:cxnLst/>
            <a:rect l="l" t="t" r="r" b="b"/>
            <a:pathLst>
              <a:path w="692150" h="1127759">
                <a:moveTo>
                  <a:pt x="691895" y="1016507"/>
                </a:moveTo>
                <a:lnTo>
                  <a:pt x="214883" y="0"/>
                </a:lnTo>
                <a:lnTo>
                  <a:pt x="0" y="102107"/>
                </a:lnTo>
                <a:lnTo>
                  <a:pt x="478535" y="1127759"/>
                </a:lnTo>
                <a:lnTo>
                  <a:pt x="691895" y="1016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6132577" y="8920994"/>
            <a:ext cx="1190625" cy="893445"/>
          </a:xfrm>
          <a:custGeom>
            <a:avLst/>
            <a:gdLst/>
            <a:ahLst/>
            <a:cxnLst/>
            <a:rect l="l" t="t" r="r" b="b"/>
            <a:pathLst>
              <a:path w="1190625" h="893445">
                <a:moveTo>
                  <a:pt x="1190243" y="893063"/>
                </a:moveTo>
                <a:lnTo>
                  <a:pt x="778763" y="0"/>
                </a:lnTo>
                <a:lnTo>
                  <a:pt x="28955" y="345947"/>
                </a:lnTo>
                <a:lnTo>
                  <a:pt x="0" y="359663"/>
                </a:lnTo>
                <a:lnTo>
                  <a:pt x="129539" y="704087"/>
                </a:lnTo>
                <a:lnTo>
                  <a:pt x="167639" y="803147"/>
                </a:lnTo>
                <a:lnTo>
                  <a:pt x="201167" y="893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5728721" y="7665213"/>
            <a:ext cx="894715" cy="641984"/>
          </a:xfrm>
          <a:custGeom>
            <a:avLst/>
            <a:gdLst/>
            <a:ahLst/>
            <a:cxnLst/>
            <a:rect l="l" t="t" r="r" b="b"/>
            <a:pathLst>
              <a:path w="894715" h="641984">
                <a:moveTo>
                  <a:pt x="894587" y="266699"/>
                </a:moveTo>
                <a:lnTo>
                  <a:pt x="772667" y="0"/>
                </a:lnTo>
                <a:lnTo>
                  <a:pt x="0" y="362711"/>
                </a:lnTo>
                <a:lnTo>
                  <a:pt x="83819" y="641603"/>
                </a:lnTo>
                <a:lnTo>
                  <a:pt x="89458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5448300" y="8306817"/>
            <a:ext cx="439419" cy="402590"/>
          </a:xfrm>
          <a:custGeom>
            <a:avLst/>
            <a:gdLst/>
            <a:ahLst/>
            <a:cxnLst/>
            <a:rect l="l" t="t" r="r" b="b"/>
            <a:pathLst>
              <a:path w="439420" h="402590">
                <a:moveTo>
                  <a:pt x="438911" y="252983"/>
                </a:moveTo>
                <a:lnTo>
                  <a:pt x="364235" y="0"/>
                </a:lnTo>
                <a:lnTo>
                  <a:pt x="0" y="167639"/>
                </a:lnTo>
                <a:lnTo>
                  <a:pt x="109727" y="402335"/>
                </a:lnTo>
                <a:lnTo>
                  <a:pt x="438911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12841228" y="866647"/>
            <a:ext cx="789939" cy="601980"/>
          </a:xfrm>
          <a:custGeom>
            <a:avLst/>
            <a:gdLst/>
            <a:ahLst/>
            <a:cxnLst/>
            <a:rect l="l" t="t" r="r" b="b"/>
            <a:pathLst>
              <a:path w="789940" h="601980">
                <a:moveTo>
                  <a:pt x="0" y="0"/>
                </a:moveTo>
                <a:lnTo>
                  <a:pt x="242315" y="399287"/>
                </a:lnTo>
                <a:lnTo>
                  <a:pt x="333755" y="441959"/>
                </a:lnTo>
                <a:lnTo>
                  <a:pt x="673607" y="601979"/>
                </a:lnTo>
                <a:lnTo>
                  <a:pt x="789431" y="373379"/>
                </a:lnTo>
                <a:lnTo>
                  <a:pt x="489203" y="184403"/>
                </a:lnTo>
                <a:lnTo>
                  <a:pt x="452627" y="242315"/>
                </a:lnTo>
                <a:lnTo>
                  <a:pt x="445007" y="252983"/>
                </a:lnTo>
                <a:lnTo>
                  <a:pt x="406907" y="230123"/>
                </a:lnTo>
                <a:lnTo>
                  <a:pt x="362711" y="132587"/>
                </a:lnTo>
                <a:lnTo>
                  <a:pt x="3032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14104619" y="6255511"/>
            <a:ext cx="510540" cy="1343024"/>
          </a:xfrm>
          <a:custGeom>
            <a:avLst/>
            <a:gdLst/>
            <a:ahLst/>
            <a:cxnLst/>
            <a:rect l="l" t="t" r="r" b="b"/>
            <a:pathLst>
              <a:path w="510540" h="1343025">
                <a:moveTo>
                  <a:pt x="510539" y="521207"/>
                </a:moveTo>
                <a:lnTo>
                  <a:pt x="295655" y="0"/>
                </a:lnTo>
                <a:lnTo>
                  <a:pt x="30479" y="129539"/>
                </a:lnTo>
                <a:lnTo>
                  <a:pt x="0" y="143255"/>
                </a:lnTo>
                <a:lnTo>
                  <a:pt x="510539" y="1342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1447800" y="866648"/>
            <a:ext cx="706120" cy="1082040"/>
          </a:xfrm>
          <a:custGeom>
            <a:avLst/>
            <a:gdLst/>
            <a:ahLst/>
            <a:cxnLst/>
            <a:rect l="l" t="t" r="r" b="b"/>
            <a:pathLst>
              <a:path w="706119" h="1082039">
                <a:moveTo>
                  <a:pt x="0" y="0"/>
                </a:moveTo>
                <a:lnTo>
                  <a:pt x="451103" y="920495"/>
                </a:lnTo>
                <a:lnTo>
                  <a:pt x="530351" y="1082039"/>
                </a:lnTo>
                <a:lnTo>
                  <a:pt x="638555" y="1016507"/>
                </a:lnTo>
                <a:lnTo>
                  <a:pt x="705611" y="975359"/>
                </a:lnTo>
                <a:lnTo>
                  <a:pt x="637031" y="839723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3838957" y="866647"/>
            <a:ext cx="693420" cy="1209040"/>
          </a:xfrm>
          <a:custGeom>
            <a:avLst/>
            <a:gdLst/>
            <a:ahLst/>
            <a:cxnLst/>
            <a:rect l="l" t="t" r="r" b="b"/>
            <a:pathLst>
              <a:path w="693420" h="1209039">
                <a:moveTo>
                  <a:pt x="693419" y="1208531"/>
                </a:moveTo>
                <a:lnTo>
                  <a:pt x="653795" y="1168907"/>
                </a:lnTo>
                <a:lnTo>
                  <a:pt x="484631" y="1010411"/>
                </a:lnTo>
                <a:lnTo>
                  <a:pt x="440435" y="967739"/>
                </a:lnTo>
                <a:lnTo>
                  <a:pt x="509015" y="896111"/>
                </a:lnTo>
                <a:lnTo>
                  <a:pt x="347471" y="713231"/>
                </a:lnTo>
                <a:lnTo>
                  <a:pt x="292607" y="650747"/>
                </a:lnTo>
                <a:lnTo>
                  <a:pt x="303275" y="6400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3631697" y="866649"/>
            <a:ext cx="901065" cy="1438909"/>
          </a:xfrm>
          <a:custGeom>
            <a:avLst/>
            <a:gdLst/>
            <a:ahLst/>
            <a:cxnLst/>
            <a:rect l="l" t="t" r="r" b="b"/>
            <a:pathLst>
              <a:path w="901064" h="1438910">
                <a:moveTo>
                  <a:pt x="0" y="0"/>
                </a:moveTo>
                <a:lnTo>
                  <a:pt x="219455" y="496823"/>
                </a:lnTo>
                <a:lnTo>
                  <a:pt x="352043" y="800099"/>
                </a:lnTo>
                <a:lnTo>
                  <a:pt x="464819" y="1054607"/>
                </a:lnTo>
                <a:lnTo>
                  <a:pt x="377951" y="1142999"/>
                </a:lnTo>
                <a:lnTo>
                  <a:pt x="428243" y="1193291"/>
                </a:lnTo>
                <a:lnTo>
                  <a:pt x="630935" y="1397507"/>
                </a:lnTo>
                <a:lnTo>
                  <a:pt x="670559" y="1438655"/>
                </a:lnTo>
                <a:lnTo>
                  <a:pt x="900683" y="1208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13815061" y="6398766"/>
            <a:ext cx="800100" cy="2165986"/>
          </a:xfrm>
          <a:custGeom>
            <a:avLst/>
            <a:gdLst/>
            <a:ahLst/>
            <a:cxnLst/>
            <a:rect l="l" t="t" r="r" b="b"/>
            <a:pathLst>
              <a:path w="800100" h="2165984">
                <a:moveTo>
                  <a:pt x="800099" y="1199387"/>
                </a:moveTo>
                <a:lnTo>
                  <a:pt x="289559" y="0"/>
                </a:lnTo>
                <a:lnTo>
                  <a:pt x="269747" y="10667"/>
                </a:lnTo>
                <a:lnTo>
                  <a:pt x="115823" y="85343"/>
                </a:lnTo>
                <a:lnTo>
                  <a:pt x="0" y="141731"/>
                </a:lnTo>
                <a:lnTo>
                  <a:pt x="77723" y="339851"/>
                </a:lnTo>
                <a:lnTo>
                  <a:pt x="158495" y="541019"/>
                </a:lnTo>
                <a:lnTo>
                  <a:pt x="237743" y="742187"/>
                </a:lnTo>
                <a:lnTo>
                  <a:pt x="316991" y="943355"/>
                </a:lnTo>
                <a:lnTo>
                  <a:pt x="396239" y="1142999"/>
                </a:lnTo>
                <a:lnTo>
                  <a:pt x="475487" y="1344167"/>
                </a:lnTo>
                <a:lnTo>
                  <a:pt x="556259" y="1548383"/>
                </a:lnTo>
                <a:lnTo>
                  <a:pt x="800099" y="21656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13144504" y="866647"/>
            <a:ext cx="634365" cy="373380"/>
          </a:xfrm>
          <a:custGeom>
            <a:avLst/>
            <a:gdLst/>
            <a:ahLst/>
            <a:cxnLst/>
            <a:rect l="l" t="t" r="r" b="b"/>
            <a:pathLst>
              <a:path w="634365" h="373380">
                <a:moveTo>
                  <a:pt x="0" y="0"/>
                </a:moveTo>
                <a:lnTo>
                  <a:pt x="59435" y="132587"/>
                </a:lnTo>
                <a:lnTo>
                  <a:pt x="103631" y="230123"/>
                </a:lnTo>
                <a:lnTo>
                  <a:pt x="141731" y="252983"/>
                </a:lnTo>
                <a:lnTo>
                  <a:pt x="149351" y="242315"/>
                </a:lnTo>
                <a:lnTo>
                  <a:pt x="185927" y="184403"/>
                </a:lnTo>
                <a:lnTo>
                  <a:pt x="486155" y="373379"/>
                </a:lnTo>
                <a:lnTo>
                  <a:pt x="545591" y="246887"/>
                </a:lnTo>
                <a:lnTo>
                  <a:pt x="277367" y="67055"/>
                </a:lnTo>
                <a:lnTo>
                  <a:pt x="298703" y="28955"/>
                </a:lnTo>
                <a:lnTo>
                  <a:pt x="278891" y="0"/>
                </a:lnTo>
                <a:lnTo>
                  <a:pt x="298703" y="28955"/>
                </a:lnTo>
                <a:lnTo>
                  <a:pt x="277367" y="67055"/>
                </a:lnTo>
                <a:lnTo>
                  <a:pt x="545591" y="246887"/>
                </a:lnTo>
                <a:lnTo>
                  <a:pt x="63398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1185676" y="866647"/>
            <a:ext cx="1416051" cy="2407920"/>
          </a:xfrm>
          <a:custGeom>
            <a:avLst/>
            <a:gdLst/>
            <a:ahLst/>
            <a:cxnLst/>
            <a:rect l="l" t="t" r="r" b="b"/>
            <a:pathLst>
              <a:path w="1416050" h="2407920">
                <a:moveTo>
                  <a:pt x="0" y="0"/>
                </a:moveTo>
                <a:lnTo>
                  <a:pt x="1164335" y="2322575"/>
                </a:lnTo>
                <a:lnTo>
                  <a:pt x="1197863" y="2363723"/>
                </a:lnTo>
                <a:lnTo>
                  <a:pt x="1235963" y="2407919"/>
                </a:lnTo>
                <a:lnTo>
                  <a:pt x="1415795" y="2276855"/>
                </a:lnTo>
                <a:lnTo>
                  <a:pt x="1388363" y="2244851"/>
                </a:lnTo>
                <a:lnTo>
                  <a:pt x="1370075" y="2221991"/>
                </a:lnTo>
                <a:lnTo>
                  <a:pt x="1322831" y="2165603"/>
                </a:lnTo>
                <a:lnTo>
                  <a:pt x="792479" y="1082039"/>
                </a:lnTo>
                <a:lnTo>
                  <a:pt x="713231" y="92049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1677929" y="866649"/>
            <a:ext cx="1562099" cy="2516506"/>
          </a:xfrm>
          <a:custGeom>
            <a:avLst/>
            <a:gdLst/>
            <a:ahLst/>
            <a:cxnLst/>
            <a:rect l="l" t="t" r="r" b="b"/>
            <a:pathLst>
              <a:path w="1562100" h="2516504">
                <a:moveTo>
                  <a:pt x="0" y="0"/>
                </a:moveTo>
                <a:lnTo>
                  <a:pt x="406907" y="839723"/>
                </a:lnTo>
                <a:lnTo>
                  <a:pt x="475487" y="975359"/>
                </a:lnTo>
                <a:lnTo>
                  <a:pt x="989075" y="2001011"/>
                </a:lnTo>
                <a:lnTo>
                  <a:pt x="1062227" y="2092451"/>
                </a:lnTo>
                <a:lnTo>
                  <a:pt x="1071371" y="2104643"/>
                </a:lnTo>
                <a:lnTo>
                  <a:pt x="1112519" y="2154935"/>
                </a:lnTo>
                <a:lnTo>
                  <a:pt x="1341119" y="2444495"/>
                </a:lnTo>
                <a:lnTo>
                  <a:pt x="1397507" y="2516123"/>
                </a:lnTo>
                <a:lnTo>
                  <a:pt x="1412747" y="2503931"/>
                </a:lnTo>
                <a:lnTo>
                  <a:pt x="1557527" y="2375915"/>
                </a:lnTo>
                <a:lnTo>
                  <a:pt x="1562099" y="2372867"/>
                </a:lnTo>
                <a:lnTo>
                  <a:pt x="1508759" y="2308859"/>
                </a:lnTo>
                <a:lnTo>
                  <a:pt x="1239011" y="1976627"/>
                </a:lnTo>
                <a:lnTo>
                  <a:pt x="1182623" y="1906523"/>
                </a:lnTo>
                <a:lnTo>
                  <a:pt x="2971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2264664" y="866654"/>
            <a:ext cx="1308100" cy="2289175"/>
          </a:xfrm>
          <a:custGeom>
            <a:avLst/>
            <a:gdLst/>
            <a:ahLst/>
            <a:cxnLst/>
            <a:rect l="l" t="t" r="r" b="b"/>
            <a:pathLst>
              <a:path w="1308100" h="2289175">
                <a:moveTo>
                  <a:pt x="0" y="0"/>
                </a:moveTo>
                <a:lnTo>
                  <a:pt x="1043939" y="2211323"/>
                </a:lnTo>
                <a:lnTo>
                  <a:pt x="1077467" y="2282951"/>
                </a:lnTo>
                <a:lnTo>
                  <a:pt x="1080515" y="2289047"/>
                </a:lnTo>
                <a:lnTo>
                  <a:pt x="1307591" y="2075687"/>
                </a:lnTo>
                <a:lnTo>
                  <a:pt x="1295399" y="2049779"/>
                </a:lnTo>
                <a:lnTo>
                  <a:pt x="1281683" y="2020823"/>
                </a:lnTo>
                <a:lnTo>
                  <a:pt x="1222247" y="1892807"/>
                </a:lnTo>
                <a:lnTo>
                  <a:pt x="1083563" y="1601723"/>
                </a:lnTo>
                <a:lnTo>
                  <a:pt x="947927" y="1313687"/>
                </a:lnTo>
                <a:lnTo>
                  <a:pt x="871727" y="1152143"/>
                </a:lnTo>
                <a:lnTo>
                  <a:pt x="3261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11711940" y="8399780"/>
            <a:ext cx="607060" cy="830580"/>
          </a:xfrm>
          <a:custGeom>
            <a:avLst/>
            <a:gdLst/>
            <a:ahLst/>
            <a:cxnLst/>
            <a:rect l="l" t="t" r="r" b="b"/>
            <a:pathLst>
              <a:path w="607059" h="830579">
                <a:moveTo>
                  <a:pt x="440435" y="320039"/>
                </a:moveTo>
                <a:lnTo>
                  <a:pt x="545591" y="118871"/>
                </a:lnTo>
                <a:lnTo>
                  <a:pt x="606551" y="0"/>
                </a:lnTo>
                <a:lnTo>
                  <a:pt x="390143" y="99059"/>
                </a:lnTo>
                <a:lnTo>
                  <a:pt x="377951" y="103631"/>
                </a:lnTo>
                <a:lnTo>
                  <a:pt x="315467" y="132587"/>
                </a:lnTo>
                <a:lnTo>
                  <a:pt x="256031" y="245363"/>
                </a:lnTo>
                <a:lnTo>
                  <a:pt x="201167" y="352043"/>
                </a:lnTo>
                <a:lnTo>
                  <a:pt x="0" y="739139"/>
                </a:lnTo>
                <a:lnTo>
                  <a:pt x="175259" y="830579"/>
                </a:lnTo>
                <a:lnTo>
                  <a:pt x="440435" y="3200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10306811" y="9001760"/>
            <a:ext cx="806450" cy="812800"/>
          </a:xfrm>
          <a:custGeom>
            <a:avLst/>
            <a:gdLst/>
            <a:ahLst/>
            <a:cxnLst/>
            <a:rect l="l" t="t" r="r" b="b"/>
            <a:pathLst>
              <a:path w="806450" h="812800">
                <a:moveTo>
                  <a:pt x="545591" y="812291"/>
                </a:moveTo>
                <a:lnTo>
                  <a:pt x="638555" y="633983"/>
                </a:lnTo>
                <a:lnTo>
                  <a:pt x="667511" y="580643"/>
                </a:lnTo>
                <a:lnTo>
                  <a:pt x="806195" y="318515"/>
                </a:lnTo>
                <a:lnTo>
                  <a:pt x="539495" y="185927"/>
                </a:lnTo>
                <a:lnTo>
                  <a:pt x="161543" y="0"/>
                </a:lnTo>
                <a:lnTo>
                  <a:pt x="140207" y="44195"/>
                </a:lnTo>
                <a:lnTo>
                  <a:pt x="0" y="318515"/>
                </a:lnTo>
                <a:lnTo>
                  <a:pt x="175259" y="437387"/>
                </a:lnTo>
                <a:lnTo>
                  <a:pt x="262127" y="498347"/>
                </a:lnTo>
                <a:lnTo>
                  <a:pt x="345947" y="605027"/>
                </a:lnTo>
                <a:lnTo>
                  <a:pt x="454151" y="746759"/>
                </a:lnTo>
                <a:lnTo>
                  <a:pt x="505967" y="812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6004559" y="6737094"/>
            <a:ext cx="3152140" cy="3077211"/>
          </a:xfrm>
          <a:custGeom>
            <a:avLst/>
            <a:gdLst/>
            <a:ahLst/>
            <a:cxnLst/>
            <a:rect l="l" t="t" r="r" b="b"/>
            <a:pathLst>
              <a:path w="3152140" h="3077209">
                <a:moveTo>
                  <a:pt x="1636775" y="3076955"/>
                </a:moveTo>
                <a:lnTo>
                  <a:pt x="3133343" y="2450591"/>
                </a:lnTo>
                <a:lnTo>
                  <a:pt x="3151631" y="2417063"/>
                </a:lnTo>
                <a:lnTo>
                  <a:pt x="2753867" y="2127503"/>
                </a:lnTo>
                <a:lnTo>
                  <a:pt x="2272283" y="1443227"/>
                </a:lnTo>
                <a:lnTo>
                  <a:pt x="2246375" y="1406651"/>
                </a:lnTo>
                <a:lnTo>
                  <a:pt x="2197607" y="1338071"/>
                </a:lnTo>
                <a:lnTo>
                  <a:pt x="2193035" y="1330451"/>
                </a:lnTo>
                <a:lnTo>
                  <a:pt x="2168651" y="1293875"/>
                </a:lnTo>
                <a:lnTo>
                  <a:pt x="2122931" y="1229867"/>
                </a:lnTo>
                <a:lnTo>
                  <a:pt x="2092451" y="1187195"/>
                </a:lnTo>
                <a:lnTo>
                  <a:pt x="2089403" y="1182623"/>
                </a:lnTo>
                <a:lnTo>
                  <a:pt x="2132075" y="1152143"/>
                </a:lnTo>
                <a:lnTo>
                  <a:pt x="2237231" y="1074419"/>
                </a:lnTo>
                <a:lnTo>
                  <a:pt x="2278379" y="1042415"/>
                </a:lnTo>
                <a:lnTo>
                  <a:pt x="2394203" y="957071"/>
                </a:lnTo>
                <a:lnTo>
                  <a:pt x="2351531" y="894587"/>
                </a:lnTo>
                <a:lnTo>
                  <a:pt x="2346959" y="885443"/>
                </a:lnTo>
                <a:lnTo>
                  <a:pt x="2322575" y="839723"/>
                </a:lnTo>
                <a:lnTo>
                  <a:pt x="2173223" y="562355"/>
                </a:lnTo>
                <a:lnTo>
                  <a:pt x="2183891" y="556259"/>
                </a:lnTo>
                <a:lnTo>
                  <a:pt x="1844039" y="0"/>
                </a:lnTo>
                <a:lnTo>
                  <a:pt x="1703831" y="65531"/>
                </a:lnTo>
                <a:lnTo>
                  <a:pt x="2180843" y="1072895"/>
                </a:lnTo>
                <a:lnTo>
                  <a:pt x="1895855" y="1219199"/>
                </a:lnTo>
                <a:lnTo>
                  <a:pt x="1682495" y="1330451"/>
                </a:lnTo>
                <a:lnTo>
                  <a:pt x="1449323" y="1450847"/>
                </a:lnTo>
                <a:lnTo>
                  <a:pt x="1357883" y="1498091"/>
                </a:lnTo>
                <a:lnTo>
                  <a:pt x="1220723" y="1569719"/>
                </a:lnTo>
                <a:lnTo>
                  <a:pt x="871727" y="1749551"/>
                </a:lnTo>
                <a:lnTo>
                  <a:pt x="28955" y="2185415"/>
                </a:lnTo>
                <a:lnTo>
                  <a:pt x="0" y="2200655"/>
                </a:lnTo>
                <a:lnTo>
                  <a:pt x="15239" y="2243327"/>
                </a:lnTo>
                <a:lnTo>
                  <a:pt x="71627" y="2394203"/>
                </a:lnTo>
                <a:lnTo>
                  <a:pt x="99059" y="2464307"/>
                </a:lnTo>
                <a:lnTo>
                  <a:pt x="128015" y="2543555"/>
                </a:lnTo>
                <a:lnTo>
                  <a:pt x="156971" y="2529839"/>
                </a:lnTo>
                <a:lnTo>
                  <a:pt x="906779" y="2183891"/>
                </a:lnTo>
                <a:lnTo>
                  <a:pt x="1318259" y="30769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8093964" y="6607558"/>
            <a:ext cx="2159635" cy="2693036"/>
          </a:xfrm>
          <a:custGeom>
            <a:avLst/>
            <a:gdLst/>
            <a:ahLst/>
            <a:cxnLst/>
            <a:rect l="l" t="t" r="r" b="b"/>
            <a:pathLst>
              <a:path w="2159634" h="2693034">
                <a:moveTo>
                  <a:pt x="1449323" y="2692907"/>
                </a:moveTo>
                <a:lnTo>
                  <a:pt x="1525523" y="2542031"/>
                </a:lnTo>
                <a:lnTo>
                  <a:pt x="1534667" y="2523743"/>
                </a:lnTo>
                <a:lnTo>
                  <a:pt x="1569719" y="2455163"/>
                </a:lnTo>
                <a:lnTo>
                  <a:pt x="1714499" y="2168651"/>
                </a:lnTo>
                <a:lnTo>
                  <a:pt x="1816607" y="1967483"/>
                </a:lnTo>
                <a:lnTo>
                  <a:pt x="1956815" y="1690115"/>
                </a:lnTo>
                <a:lnTo>
                  <a:pt x="2011679" y="1583435"/>
                </a:lnTo>
                <a:lnTo>
                  <a:pt x="2125979" y="1356359"/>
                </a:lnTo>
                <a:lnTo>
                  <a:pt x="2159507" y="1292351"/>
                </a:lnTo>
                <a:lnTo>
                  <a:pt x="2151887" y="1277111"/>
                </a:lnTo>
                <a:lnTo>
                  <a:pt x="1533143" y="0"/>
                </a:lnTo>
                <a:lnTo>
                  <a:pt x="94487" y="685799"/>
                </a:lnTo>
                <a:lnTo>
                  <a:pt x="83819" y="691895"/>
                </a:lnTo>
                <a:lnTo>
                  <a:pt x="233171" y="969263"/>
                </a:lnTo>
                <a:lnTo>
                  <a:pt x="257555" y="1014983"/>
                </a:lnTo>
                <a:lnTo>
                  <a:pt x="262127" y="1024127"/>
                </a:lnTo>
                <a:lnTo>
                  <a:pt x="304799" y="1086611"/>
                </a:lnTo>
                <a:lnTo>
                  <a:pt x="188975" y="1171955"/>
                </a:lnTo>
                <a:lnTo>
                  <a:pt x="147827" y="1203959"/>
                </a:lnTo>
                <a:lnTo>
                  <a:pt x="42671" y="1281683"/>
                </a:lnTo>
                <a:lnTo>
                  <a:pt x="0" y="1312163"/>
                </a:lnTo>
                <a:lnTo>
                  <a:pt x="3047" y="1316735"/>
                </a:lnTo>
                <a:lnTo>
                  <a:pt x="33527" y="1359407"/>
                </a:lnTo>
                <a:lnTo>
                  <a:pt x="79247" y="1423415"/>
                </a:lnTo>
                <a:lnTo>
                  <a:pt x="103631" y="1459991"/>
                </a:lnTo>
                <a:lnTo>
                  <a:pt x="108203" y="1467611"/>
                </a:lnTo>
                <a:lnTo>
                  <a:pt x="156971" y="1536191"/>
                </a:lnTo>
                <a:lnTo>
                  <a:pt x="182879" y="1572767"/>
                </a:lnTo>
                <a:lnTo>
                  <a:pt x="664463" y="2257043"/>
                </a:lnTo>
                <a:lnTo>
                  <a:pt x="1062227" y="2546603"/>
                </a:lnTo>
                <a:lnTo>
                  <a:pt x="1078991" y="2511551"/>
                </a:lnTo>
                <a:lnTo>
                  <a:pt x="1449323" y="2692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5673856" y="8956041"/>
            <a:ext cx="169545" cy="67310"/>
          </a:xfrm>
          <a:custGeom>
            <a:avLst/>
            <a:gdLst/>
            <a:ahLst/>
            <a:cxnLst/>
            <a:rect l="l" t="t" r="r" b="b"/>
            <a:pathLst>
              <a:path w="169545" h="67309">
                <a:moveTo>
                  <a:pt x="144779" y="64007"/>
                </a:moveTo>
                <a:lnTo>
                  <a:pt x="147827" y="62483"/>
                </a:lnTo>
                <a:lnTo>
                  <a:pt x="169163" y="56387"/>
                </a:lnTo>
                <a:lnTo>
                  <a:pt x="67055" y="22859"/>
                </a:lnTo>
                <a:lnTo>
                  <a:pt x="0" y="0"/>
                </a:lnTo>
                <a:lnTo>
                  <a:pt x="12191" y="25907"/>
                </a:lnTo>
                <a:lnTo>
                  <a:pt x="25907" y="36575"/>
                </a:lnTo>
                <a:lnTo>
                  <a:pt x="42671" y="48767"/>
                </a:lnTo>
                <a:lnTo>
                  <a:pt x="76199" y="60959"/>
                </a:lnTo>
                <a:lnTo>
                  <a:pt x="111251" y="67055"/>
                </a:lnTo>
                <a:lnTo>
                  <a:pt x="144779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12992101" y="5495035"/>
            <a:ext cx="809624" cy="638810"/>
          </a:xfrm>
          <a:custGeom>
            <a:avLst/>
            <a:gdLst/>
            <a:ahLst/>
            <a:cxnLst/>
            <a:rect l="l" t="t" r="r" b="b"/>
            <a:pathLst>
              <a:path w="809625" h="638810">
                <a:moveTo>
                  <a:pt x="809243" y="333755"/>
                </a:moveTo>
                <a:lnTo>
                  <a:pt x="408431" y="135635"/>
                </a:lnTo>
                <a:lnTo>
                  <a:pt x="245363" y="56387"/>
                </a:lnTo>
                <a:lnTo>
                  <a:pt x="131063" y="0"/>
                </a:lnTo>
                <a:lnTo>
                  <a:pt x="96011" y="73151"/>
                </a:lnTo>
                <a:lnTo>
                  <a:pt x="0" y="271271"/>
                </a:lnTo>
                <a:lnTo>
                  <a:pt x="269747" y="403859"/>
                </a:lnTo>
                <a:lnTo>
                  <a:pt x="365759" y="451103"/>
                </a:lnTo>
                <a:lnTo>
                  <a:pt x="577595" y="554735"/>
                </a:lnTo>
                <a:lnTo>
                  <a:pt x="583691" y="557783"/>
                </a:lnTo>
                <a:lnTo>
                  <a:pt x="623315" y="541019"/>
                </a:lnTo>
                <a:lnTo>
                  <a:pt x="661415" y="638555"/>
                </a:lnTo>
                <a:lnTo>
                  <a:pt x="809243" y="3337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518161" y="4621785"/>
            <a:ext cx="1605279" cy="1165860"/>
          </a:xfrm>
          <a:custGeom>
            <a:avLst/>
            <a:gdLst/>
            <a:ahLst/>
            <a:cxnLst/>
            <a:rect l="l" t="t" r="r" b="b"/>
            <a:pathLst>
              <a:path w="1605280" h="1165860">
                <a:moveTo>
                  <a:pt x="0" y="1165859"/>
                </a:moveTo>
                <a:lnTo>
                  <a:pt x="6095" y="1161287"/>
                </a:lnTo>
                <a:lnTo>
                  <a:pt x="190499" y="1046987"/>
                </a:lnTo>
                <a:lnTo>
                  <a:pt x="262127" y="1002791"/>
                </a:lnTo>
                <a:lnTo>
                  <a:pt x="291083" y="986027"/>
                </a:lnTo>
                <a:lnTo>
                  <a:pt x="304799" y="976883"/>
                </a:lnTo>
                <a:lnTo>
                  <a:pt x="742187" y="705611"/>
                </a:lnTo>
                <a:lnTo>
                  <a:pt x="1197863" y="347471"/>
                </a:lnTo>
                <a:lnTo>
                  <a:pt x="1261871" y="297179"/>
                </a:lnTo>
                <a:lnTo>
                  <a:pt x="1290827" y="274319"/>
                </a:lnTo>
                <a:lnTo>
                  <a:pt x="1435607" y="161543"/>
                </a:lnTo>
                <a:lnTo>
                  <a:pt x="1452371" y="147827"/>
                </a:lnTo>
                <a:lnTo>
                  <a:pt x="1484375" y="123443"/>
                </a:lnTo>
                <a:lnTo>
                  <a:pt x="1487423" y="120395"/>
                </a:lnTo>
                <a:lnTo>
                  <a:pt x="1594103" y="36575"/>
                </a:lnTo>
                <a:lnTo>
                  <a:pt x="1604771" y="27431"/>
                </a:lnTo>
                <a:lnTo>
                  <a:pt x="1598675" y="15239"/>
                </a:lnTo>
                <a:lnTo>
                  <a:pt x="1589531" y="0"/>
                </a:lnTo>
                <a:lnTo>
                  <a:pt x="1293875" y="236219"/>
                </a:lnTo>
                <a:lnTo>
                  <a:pt x="1280159" y="248411"/>
                </a:lnTo>
                <a:lnTo>
                  <a:pt x="1249679" y="272795"/>
                </a:lnTo>
                <a:lnTo>
                  <a:pt x="999743" y="473963"/>
                </a:lnTo>
                <a:lnTo>
                  <a:pt x="739139" y="681227"/>
                </a:lnTo>
                <a:lnTo>
                  <a:pt x="338327" y="928115"/>
                </a:lnTo>
                <a:lnTo>
                  <a:pt x="278891" y="964691"/>
                </a:lnTo>
                <a:lnTo>
                  <a:pt x="193547" y="1018031"/>
                </a:lnTo>
                <a:lnTo>
                  <a:pt x="0" y="1136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8461248" y="9673849"/>
            <a:ext cx="524510" cy="140335"/>
          </a:xfrm>
          <a:custGeom>
            <a:avLst/>
            <a:gdLst/>
            <a:ahLst/>
            <a:cxnLst/>
            <a:rect l="l" t="t" r="r" b="b"/>
            <a:pathLst>
              <a:path w="524509" h="140334">
                <a:moveTo>
                  <a:pt x="524255" y="140207"/>
                </a:moveTo>
                <a:lnTo>
                  <a:pt x="242315" y="0"/>
                </a:lnTo>
                <a:lnTo>
                  <a:pt x="0" y="100583"/>
                </a:lnTo>
                <a:lnTo>
                  <a:pt x="82295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518162" y="2992628"/>
            <a:ext cx="977265" cy="1874520"/>
          </a:xfrm>
          <a:custGeom>
            <a:avLst/>
            <a:gdLst/>
            <a:ahLst/>
            <a:cxnLst/>
            <a:rect l="l" t="t" r="r" b="b"/>
            <a:pathLst>
              <a:path w="977265" h="1874520">
                <a:moveTo>
                  <a:pt x="0" y="929639"/>
                </a:moveTo>
                <a:lnTo>
                  <a:pt x="254507" y="1447799"/>
                </a:lnTo>
                <a:lnTo>
                  <a:pt x="265175" y="1472183"/>
                </a:lnTo>
                <a:lnTo>
                  <a:pt x="359663" y="1385315"/>
                </a:lnTo>
                <a:lnTo>
                  <a:pt x="571499" y="1627631"/>
                </a:lnTo>
                <a:lnTo>
                  <a:pt x="469391" y="1719071"/>
                </a:lnTo>
                <a:lnTo>
                  <a:pt x="585215" y="1857755"/>
                </a:lnTo>
                <a:lnTo>
                  <a:pt x="598931" y="1874519"/>
                </a:lnTo>
                <a:lnTo>
                  <a:pt x="704087" y="1815083"/>
                </a:lnTo>
                <a:lnTo>
                  <a:pt x="737615" y="1792223"/>
                </a:lnTo>
                <a:lnTo>
                  <a:pt x="739139" y="1792223"/>
                </a:lnTo>
                <a:lnTo>
                  <a:pt x="976883" y="1638299"/>
                </a:lnTo>
                <a:lnTo>
                  <a:pt x="957071" y="1612391"/>
                </a:lnTo>
                <a:lnTo>
                  <a:pt x="489203" y="10027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699521" y="9754619"/>
            <a:ext cx="170815" cy="59690"/>
          </a:xfrm>
          <a:custGeom>
            <a:avLst/>
            <a:gdLst/>
            <a:ahLst/>
            <a:cxnLst/>
            <a:rect l="l" t="t" r="r" b="b"/>
            <a:pathLst>
              <a:path w="170815" h="59690">
                <a:moveTo>
                  <a:pt x="170687" y="59435"/>
                </a:moveTo>
                <a:lnTo>
                  <a:pt x="141731" y="0"/>
                </a:ln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518163" y="6284474"/>
            <a:ext cx="85725" cy="227329"/>
          </a:xfrm>
          <a:custGeom>
            <a:avLst/>
            <a:gdLst/>
            <a:ahLst/>
            <a:cxnLst/>
            <a:rect l="l" t="t" r="r" b="b"/>
            <a:pathLst>
              <a:path w="85725" h="227329">
                <a:moveTo>
                  <a:pt x="0" y="227075"/>
                </a:moveTo>
                <a:lnTo>
                  <a:pt x="85343" y="18440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11565635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4883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8394196" y="6156451"/>
            <a:ext cx="762001" cy="586740"/>
          </a:xfrm>
          <a:custGeom>
            <a:avLst/>
            <a:gdLst/>
            <a:ahLst/>
            <a:cxnLst/>
            <a:rect l="l" t="t" r="r" b="b"/>
            <a:pathLst>
              <a:path w="762000" h="586740">
                <a:moveTo>
                  <a:pt x="336803" y="486155"/>
                </a:moveTo>
                <a:lnTo>
                  <a:pt x="294131" y="400811"/>
                </a:lnTo>
                <a:lnTo>
                  <a:pt x="761999" y="181355"/>
                </a:lnTo>
                <a:lnTo>
                  <a:pt x="673607" y="0"/>
                </a:lnTo>
                <a:lnTo>
                  <a:pt x="0" y="320039"/>
                </a:lnTo>
                <a:lnTo>
                  <a:pt x="1523" y="323087"/>
                </a:lnTo>
                <a:lnTo>
                  <a:pt x="121919" y="586739"/>
                </a:lnTo>
                <a:lnTo>
                  <a:pt x="336803" y="486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518160" y="7645401"/>
            <a:ext cx="728980" cy="532130"/>
          </a:xfrm>
          <a:custGeom>
            <a:avLst/>
            <a:gdLst/>
            <a:ahLst/>
            <a:cxnLst/>
            <a:rect l="l" t="t" r="r" b="b"/>
            <a:pathLst>
              <a:path w="728980" h="532129">
                <a:moveTo>
                  <a:pt x="0" y="531875"/>
                </a:moveTo>
                <a:lnTo>
                  <a:pt x="146303" y="463295"/>
                </a:lnTo>
                <a:lnTo>
                  <a:pt x="198119" y="438911"/>
                </a:lnTo>
                <a:lnTo>
                  <a:pt x="566927" y="269747"/>
                </a:lnTo>
                <a:lnTo>
                  <a:pt x="728471" y="195071"/>
                </a:lnTo>
                <a:lnTo>
                  <a:pt x="637031" y="0"/>
                </a:lnTo>
                <a:lnTo>
                  <a:pt x="475487" y="77723"/>
                </a:lnTo>
                <a:lnTo>
                  <a:pt x="128015" y="242315"/>
                </a:lnTo>
                <a:lnTo>
                  <a:pt x="114299" y="248411"/>
                </a:lnTo>
                <a:lnTo>
                  <a:pt x="0" y="3017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1748028" y="7147057"/>
            <a:ext cx="1637030" cy="928369"/>
          </a:xfrm>
          <a:custGeom>
            <a:avLst/>
            <a:gdLst/>
            <a:ahLst/>
            <a:cxnLst/>
            <a:rect l="l" t="t" r="r" b="b"/>
            <a:pathLst>
              <a:path w="1637029" h="928370">
                <a:moveTo>
                  <a:pt x="251459" y="851915"/>
                </a:moveTo>
                <a:lnTo>
                  <a:pt x="644651" y="664463"/>
                </a:lnTo>
                <a:lnTo>
                  <a:pt x="734567" y="620267"/>
                </a:lnTo>
                <a:lnTo>
                  <a:pt x="1636775" y="188975"/>
                </a:lnTo>
                <a:lnTo>
                  <a:pt x="1552955" y="0"/>
                </a:lnTo>
                <a:lnTo>
                  <a:pt x="579119" y="458723"/>
                </a:lnTo>
                <a:lnTo>
                  <a:pt x="553211" y="470915"/>
                </a:lnTo>
                <a:lnTo>
                  <a:pt x="160019" y="656843"/>
                </a:lnTo>
                <a:lnTo>
                  <a:pt x="0" y="731519"/>
                </a:lnTo>
                <a:lnTo>
                  <a:pt x="91439" y="928115"/>
                </a:lnTo>
                <a:lnTo>
                  <a:pt x="251459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11222734" y="8532368"/>
            <a:ext cx="805181" cy="607060"/>
          </a:xfrm>
          <a:custGeom>
            <a:avLst/>
            <a:gdLst/>
            <a:ahLst/>
            <a:cxnLst/>
            <a:rect l="l" t="t" r="r" b="b"/>
            <a:pathLst>
              <a:path w="805179" h="607059">
                <a:moveTo>
                  <a:pt x="690371" y="219455"/>
                </a:moveTo>
                <a:lnTo>
                  <a:pt x="745235" y="112775"/>
                </a:lnTo>
                <a:lnTo>
                  <a:pt x="804671" y="0"/>
                </a:lnTo>
                <a:lnTo>
                  <a:pt x="658367" y="65531"/>
                </a:lnTo>
                <a:lnTo>
                  <a:pt x="612647" y="86867"/>
                </a:lnTo>
                <a:lnTo>
                  <a:pt x="559307" y="109727"/>
                </a:lnTo>
                <a:lnTo>
                  <a:pt x="428243" y="169163"/>
                </a:lnTo>
                <a:lnTo>
                  <a:pt x="0" y="362711"/>
                </a:lnTo>
                <a:lnTo>
                  <a:pt x="208787" y="469391"/>
                </a:lnTo>
                <a:lnTo>
                  <a:pt x="489203" y="606551"/>
                </a:lnTo>
                <a:lnTo>
                  <a:pt x="690371" y="219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12451084" y="8794496"/>
            <a:ext cx="681355" cy="868680"/>
          </a:xfrm>
          <a:custGeom>
            <a:avLst/>
            <a:gdLst/>
            <a:ahLst/>
            <a:cxnLst/>
            <a:rect l="l" t="t" r="r" b="b"/>
            <a:pathLst>
              <a:path w="681355" h="868679">
                <a:moveTo>
                  <a:pt x="330707" y="826007"/>
                </a:moveTo>
                <a:lnTo>
                  <a:pt x="478535" y="536447"/>
                </a:lnTo>
                <a:lnTo>
                  <a:pt x="681227" y="150875"/>
                </a:lnTo>
                <a:lnTo>
                  <a:pt x="664463" y="143255"/>
                </a:lnTo>
                <a:lnTo>
                  <a:pt x="370331" y="0"/>
                </a:lnTo>
                <a:lnTo>
                  <a:pt x="233171" y="263651"/>
                </a:lnTo>
                <a:lnTo>
                  <a:pt x="185927" y="358139"/>
                </a:lnTo>
                <a:lnTo>
                  <a:pt x="173735" y="380999"/>
                </a:lnTo>
                <a:lnTo>
                  <a:pt x="0" y="717803"/>
                </a:lnTo>
                <a:lnTo>
                  <a:pt x="12191" y="722375"/>
                </a:lnTo>
                <a:lnTo>
                  <a:pt x="307847" y="868679"/>
                </a:lnTo>
                <a:lnTo>
                  <a:pt x="330707" y="826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023877" y="7730743"/>
            <a:ext cx="1626235" cy="929640"/>
          </a:xfrm>
          <a:custGeom>
            <a:avLst/>
            <a:gdLst/>
            <a:ahLst/>
            <a:cxnLst/>
            <a:rect l="l" t="t" r="r" b="b"/>
            <a:pathLst>
              <a:path w="1626235" h="929640">
                <a:moveTo>
                  <a:pt x="249935" y="854963"/>
                </a:moveTo>
                <a:lnTo>
                  <a:pt x="637031" y="670559"/>
                </a:lnTo>
                <a:lnTo>
                  <a:pt x="673607" y="652271"/>
                </a:lnTo>
                <a:lnTo>
                  <a:pt x="1626107" y="196595"/>
                </a:lnTo>
                <a:lnTo>
                  <a:pt x="1537715" y="0"/>
                </a:lnTo>
                <a:lnTo>
                  <a:pt x="643127" y="428243"/>
                </a:lnTo>
                <a:lnTo>
                  <a:pt x="510539" y="490727"/>
                </a:lnTo>
                <a:lnTo>
                  <a:pt x="158495" y="658367"/>
                </a:lnTo>
                <a:lnTo>
                  <a:pt x="0" y="734567"/>
                </a:lnTo>
                <a:lnTo>
                  <a:pt x="92963" y="929639"/>
                </a:lnTo>
                <a:lnTo>
                  <a:pt x="249935" y="854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9345168" y="5621534"/>
            <a:ext cx="970916" cy="668019"/>
          </a:xfrm>
          <a:custGeom>
            <a:avLst/>
            <a:gdLst/>
            <a:ahLst/>
            <a:cxnLst/>
            <a:rect l="l" t="t" r="r" b="b"/>
            <a:pathLst>
              <a:path w="970915" h="668020">
                <a:moveTo>
                  <a:pt x="0" y="402335"/>
                </a:moveTo>
                <a:lnTo>
                  <a:pt x="128015" y="667511"/>
                </a:lnTo>
                <a:lnTo>
                  <a:pt x="970787" y="265175"/>
                </a:lnTo>
                <a:lnTo>
                  <a:pt x="845819" y="0"/>
                </a:lnTo>
                <a:lnTo>
                  <a:pt x="0" y="402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13164311" y="6939788"/>
            <a:ext cx="889000" cy="547370"/>
          </a:xfrm>
          <a:custGeom>
            <a:avLst/>
            <a:gdLst/>
            <a:ahLst/>
            <a:cxnLst/>
            <a:rect l="l" t="t" r="r" b="b"/>
            <a:pathLst>
              <a:path w="889000" h="547370">
                <a:moveTo>
                  <a:pt x="429767" y="399287"/>
                </a:moveTo>
                <a:lnTo>
                  <a:pt x="888491" y="201167"/>
                </a:lnTo>
                <a:lnTo>
                  <a:pt x="809243" y="0"/>
                </a:lnTo>
                <a:lnTo>
                  <a:pt x="345947" y="199643"/>
                </a:lnTo>
                <a:lnTo>
                  <a:pt x="278891" y="228599"/>
                </a:lnTo>
                <a:lnTo>
                  <a:pt x="0" y="348995"/>
                </a:lnTo>
                <a:lnTo>
                  <a:pt x="86867" y="547115"/>
                </a:lnTo>
                <a:lnTo>
                  <a:pt x="429767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1656588" y="6951981"/>
            <a:ext cx="1644649" cy="927100"/>
          </a:xfrm>
          <a:custGeom>
            <a:avLst/>
            <a:gdLst/>
            <a:ahLst/>
            <a:cxnLst/>
            <a:rect l="l" t="t" r="r" b="b"/>
            <a:pathLst>
              <a:path w="1644650" h="927100">
                <a:moveTo>
                  <a:pt x="251459" y="851915"/>
                </a:moveTo>
                <a:lnTo>
                  <a:pt x="644651" y="665987"/>
                </a:lnTo>
                <a:lnTo>
                  <a:pt x="670559" y="653795"/>
                </a:lnTo>
                <a:lnTo>
                  <a:pt x="1644395" y="195071"/>
                </a:lnTo>
                <a:lnTo>
                  <a:pt x="1556003" y="0"/>
                </a:lnTo>
                <a:lnTo>
                  <a:pt x="551687" y="473963"/>
                </a:lnTo>
                <a:lnTo>
                  <a:pt x="519683" y="490727"/>
                </a:lnTo>
                <a:lnTo>
                  <a:pt x="161543" y="659891"/>
                </a:lnTo>
                <a:lnTo>
                  <a:pt x="0" y="734567"/>
                </a:lnTo>
                <a:lnTo>
                  <a:pt x="91439" y="926591"/>
                </a:lnTo>
                <a:lnTo>
                  <a:pt x="251459" y="851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13376147" y="2651252"/>
            <a:ext cx="1239520" cy="1057911"/>
          </a:xfrm>
          <a:custGeom>
            <a:avLst/>
            <a:gdLst/>
            <a:ahLst/>
            <a:cxnLst/>
            <a:rect l="l" t="t" r="r" b="b"/>
            <a:pathLst>
              <a:path w="1239519" h="1057910">
                <a:moveTo>
                  <a:pt x="1239011" y="480059"/>
                </a:moveTo>
                <a:lnTo>
                  <a:pt x="502919" y="100583"/>
                </a:lnTo>
                <a:lnTo>
                  <a:pt x="310895" y="0"/>
                </a:lnTo>
                <a:lnTo>
                  <a:pt x="301751" y="18287"/>
                </a:lnTo>
                <a:lnTo>
                  <a:pt x="112775" y="394715"/>
                </a:lnTo>
                <a:lnTo>
                  <a:pt x="38099" y="542543"/>
                </a:lnTo>
                <a:lnTo>
                  <a:pt x="28955" y="577595"/>
                </a:lnTo>
                <a:lnTo>
                  <a:pt x="9143" y="649223"/>
                </a:lnTo>
                <a:lnTo>
                  <a:pt x="0" y="681227"/>
                </a:lnTo>
                <a:lnTo>
                  <a:pt x="3047" y="740663"/>
                </a:lnTo>
                <a:lnTo>
                  <a:pt x="24383" y="819911"/>
                </a:lnTo>
                <a:lnTo>
                  <a:pt x="48767" y="876299"/>
                </a:lnTo>
                <a:lnTo>
                  <a:pt x="74675" y="917447"/>
                </a:lnTo>
                <a:lnTo>
                  <a:pt x="128015" y="973835"/>
                </a:lnTo>
                <a:lnTo>
                  <a:pt x="179831" y="1016507"/>
                </a:lnTo>
                <a:lnTo>
                  <a:pt x="251459" y="1045463"/>
                </a:lnTo>
                <a:lnTo>
                  <a:pt x="388619" y="1057655"/>
                </a:lnTo>
                <a:lnTo>
                  <a:pt x="493775" y="1037843"/>
                </a:lnTo>
                <a:lnTo>
                  <a:pt x="598931" y="998219"/>
                </a:lnTo>
                <a:lnTo>
                  <a:pt x="621791" y="987551"/>
                </a:lnTo>
                <a:lnTo>
                  <a:pt x="1239011" y="6949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518160" y="9358382"/>
            <a:ext cx="234950" cy="306705"/>
          </a:xfrm>
          <a:custGeom>
            <a:avLst/>
            <a:gdLst/>
            <a:ahLst/>
            <a:cxnLst/>
            <a:rect l="l" t="t" r="r" b="b"/>
            <a:pathLst>
              <a:path w="234950" h="306704">
                <a:moveTo>
                  <a:pt x="0" y="306323"/>
                </a:moveTo>
                <a:lnTo>
                  <a:pt x="234695" y="205739"/>
                </a:lnTo>
                <a:lnTo>
                  <a:pt x="213359" y="161543"/>
                </a:lnTo>
                <a:lnTo>
                  <a:pt x="138683" y="0"/>
                </a:ln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13333481" y="7342123"/>
            <a:ext cx="878205" cy="542925"/>
          </a:xfrm>
          <a:custGeom>
            <a:avLst/>
            <a:gdLst/>
            <a:ahLst/>
            <a:cxnLst/>
            <a:rect l="l" t="t" r="r" b="b"/>
            <a:pathLst>
              <a:path w="878205" h="542925">
                <a:moveTo>
                  <a:pt x="428243" y="394715"/>
                </a:moveTo>
                <a:lnTo>
                  <a:pt x="873251" y="202691"/>
                </a:lnTo>
                <a:lnTo>
                  <a:pt x="877823" y="199643"/>
                </a:lnTo>
                <a:lnTo>
                  <a:pt x="798575" y="0"/>
                </a:lnTo>
                <a:lnTo>
                  <a:pt x="344423" y="196595"/>
                </a:lnTo>
                <a:lnTo>
                  <a:pt x="0" y="344423"/>
                </a:lnTo>
                <a:lnTo>
                  <a:pt x="83819" y="541019"/>
                </a:lnTo>
                <a:lnTo>
                  <a:pt x="83819" y="542543"/>
                </a:lnTo>
                <a:lnTo>
                  <a:pt x="428243" y="394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1289309" y="6156459"/>
            <a:ext cx="1742439" cy="1135379"/>
          </a:xfrm>
          <a:custGeom>
            <a:avLst/>
            <a:gdLst/>
            <a:ahLst/>
            <a:cxnLst/>
            <a:rect l="l" t="t" r="r" b="b"/>
            <a:pathLst>
              <a:path w="1742439" h="1135379">
                <a:moveTo>
                  <a:pt x="181355" y="1135379"/>
                </a:moveTo>
                <a:lnTo>
                  <a:pt x="341375" y="1059179"/>
                </a:lnTo>
                <a:lnTo>
                  <a:pt x="676655" y="899159"/>
                </a:lnTo>
                <a:lnTo>
                  <a:pt x="769619" y="854963"/>
                </a:lnTo>
                <a:lnTo>
                  <a:pt x="1508759" y="501395"/>
                </a:lnTo>
                <a:lnTo>
                  <a:pt x="1728215" y="396239"/>
                </a:lnTo>
                <a:lnTo>
                  <a:pt x="1741931" y="390143"/>
                </a:lnTo>
                <a:lnTo>
                  <a:pt x="1740407" y="387095"/>
                </a:lnTo>
                <a:lnTo>
                  <a:pt x="1568195" y="0"/>
                </a:lnTo>
                <a:lnTo>
                  <a:pt x="1549907" y="9143"/>
                </a:lnTo>
                <a:lnTo>
                  <a:pt x="1327403" y="115823"/>
                </a:lnTo>
                <a:lnTo>
                  <a:pt x="589787" y="467867"/>
                </a:lnTo>
                <a:lnTo>
                  <a:pt x="457199" y="530351"/>
                </a:lnTo>
                <a:lnTo>
                  <a:pt x="160019" y="673607"/>
                </a:lnTo>
                <a:lnTo>
                  <a:pt x="0" y="749807"/>
                </a:lnTo>
                <a:lnTo>
                  <a:pt x="181355" y="1135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12097511" y="8610092"/>
            <a:ext cx="508000" cy="805180"/>
          </a:xfrm>
          <a:custGeom>
            <a:avLst/>
            <a:gdLst/>
            <a:ahLst/>
            <a:cxnLst/>
            <a:rect l="l" t="t" r="r" b="b"/>
            <a:pathLst>
              <a:path w="508000" h="805179">
                <a:moveTo>
                  <a:pt x="382523" y="338327"/>
                </a:moveTo>
                <a:lnTo>
                  <a:pt x="408431" y="286511"/>
                </a:lnTo>
                <a:lnTo>
                  <a:pt x="507491" y="77723"/>
                </a:lnTo>
                <a:lnTo>
                  <a:pt x="345947" y="0"/>
                </a:lnTo>
                <a:lnTo>
                  <a:pt x="260603" y="178307"/>
                </a:lnTo>
                <a:lnTo>
                  <a:pt x="217931" y="265175"/>
                </a:lnTo>
                <a:lnTo>
                  <a:pt x="0" y="725423"/>
                </a:lnTo>
                <a:lnTo>
                  <a:pt x="161543" y="804671"/>
                </a:lnTo>
                <a:lnTo>
                  <a:pt x="382523" y="3383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783338" y="4377944"/>
            <a:ext cx="306705" cy="334010"/>
          </a:xfrm>
          <a:custGeom>
            <a:avLst/>
            <a:gdLst/>
            <a:ahLst/>
            <a:cxnLst/>
            <a:rect l="l" t="t" r="r" b="b"/>
            <a:pathLst>
              <a:path w="306705" h="334010">
                <a:moveTo>
                  <a:pt x="0" y="86867"/>
                </a:moveTo>
                <a:lnTo>
                  <a:pt x="204215" y="333755"/>
                </a:lnTo>
                <a:lnTo>
                  <a:pt x="306323" y="242315"/>
                </a:lnTo>
                <a:lnTo>
                  <a:pt x="94487" y="0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518161" y="7451852"/>
            <a:ext cx="637540" cy="495300"/>
          </a:xfrm>
          <a:custGeom>
            <a:avLst/>
            <a:gdLst/>
            <a:ahLst/>
            <a:cxnLst/>
            <a:rect l="l" t="t" r="r" b="b"/>
            <a:pathLst>
              <a:path w="637540" h="495300">
                <a:moveTo>
                  <a:pt x="0" y="495299"/>
                </a:moveTo>
                <a:lnTo>
                  <a:pt x="114299" y="441959"/>
                </a:lnTo>
                <a:lnTo>
                  <a:pt x="128015" y="435863"/>
                </a:lnTo>
                <a:lnTo>
                  <a:pt x="475487" y="271271"/>
                </a:lnTo>
                <a:lnTo>
                  <a:pt x="637031" y="193547"/>
                </a:lnTo>
                <a:lnTo>
                  <a:pt x="547115" y="0"/>
                </a:lnTo>
                <a:lnTo>
                  <a:pt x="382523" y="76199"/>
                </a:lnTo>
                <a:lnTo>
                  <a:pt x="36575" y="234695"/>
                </a:lnTo>
                <a:lnTo>
                  <a:pt x="0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13078972" y="6738626"/>
            <a:ext cx="894715" cy="550545"/>
          </a:xfrm>
          <a:custGeom>
            <a:avLst/>
            <a:gdLst/>
            <a:ahLst/>
            <a:cxnLst/>
            <a:rect l="l" t="t" r="r" b="b"/>
            <a:pathLst>
              <a:path w="894715" h="550545">
                <a:moveTo>
                  <a:pt x="85343" y="550163"/>
                </a:moveTo>
                <a:lnTo>
                  <a:pt x="364235" y="429767"/>
                </a:lnTo>
                <a:lnTo>
                  <a:pt x="431291" y="400811"/>
                </a:lnTo>
                <a:lnTo>
                  <a:pt x="894587" y="201167"/>
                </a:lnTo>
                <a:lnTo>
                  <a:pt x="813815" y="0"/>
                </a:lnTo>
                <a:lnTo>
                  <a:pt x="355091" y="198119"/>
                </a:lnTo>
                <a:lnTo>
                  <a:pt x="278891" y="230123"/>
                </a:lnTo>
                <a:lnTo>
                  <a:pt x="0" y="350519"/>
                </a:lnTo>
                <a:lnTo>
                  <a:pt x="85343" y="550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926336" y="9410192"/>
            <a:ext cx="203199" cy="403861"/>
          </a:xfrm>
          <a:custGeom>
            <a:avLst/>
            <a:gdLst/>
            <a:ahLst/>
            <a:cxnLst/>
            <a:rect l="l" t="t" r="r" b="b"/>
            <a:pathLst>
              <a:path w="203200" h="403859">
                <a:moveTo>
                  <a:pt x="0" y="403859"/>
                </a:moveTo>
                <a:lnTo>
                  <a:pt x="202691" y="310895"/>
                </a:lnTo>
                <a:lnTo>
                  <a:pt x="563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982723" y="94101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1101852" y="9410192"/>
            <a:ext cx="881380" cy="403861"/>
          </a:xfrm>
          <a:custGeom>
            <a:avLst/>
            <a:gdLst/>
            <a:ahLst/>
            <a:cxnLst/>
            <a:rect l="l" t="t" r="r" b="b"/>
            <a:pathLst>
              <a:path w="881380" h="403859">
                <a:moveTo>
                  <a:pt x="880871" y="0"/>
                </a:moveTo>
                <a:lnTo>
                  <a:pt x="717803" y="74675"/>
                </a:lnTo>
                <a:lnTo>
                  <a:pt x="280415" y="275843"/>
                </a:lnTo>
                <a:lnTo>
                  <a:pt x="140207" y="339851"/>
                </a:lnTo>
                <a:lnTo>
                  <a:pt x="0" y="403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10890507" y="2069084"/>
            <a:ext cx="1988820" cy="1132839"/>
          </a:xfrm>
          <a:custGeom>
            <a:avLst/>
            <a:gdLst/>
            <a:ahLst/>
            <a:cxnLst/>
            <a:rect l="l" t="t" r="r" b="b"/>
            <a:pathLst>
              <a:path w="1988820" h="1132839">
                <a:moveTo>
                  <a:pt x="1988819" y="667511"/>
                </a:moveTo>
                <a:lnTo>
                  <a:pt x="1894331" y="620267"/>
                </a:lnTo>
                <a:lnTo>
                  <a:pt x="1700783" y="522731"/>
                </a:lnTo>
                <a:lnTo>
                  <a:pt x="662939" y="0"/>
                </a:lnTo>
                <a:lnTo>
                  <a:pt x="0" y="260603"/>
                </a:lnTo>
                <a:lnTo>
                  <a:pt x="1295399" y="906779"/>
                </a:lnTo>
                <a:lnTo>
                  <a:pt x="1714499" y="1115567"/>
                </a:lnTo>
                <a:lnTo>
                  <a:pt x="1749551" y="1132331"/>
                </a:lnTo>
                <a:lnTo>
                  <a:pt x="1988819" y="6675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9473186" y="5886710"/>
            <a:ext cx="969644" cy="668019"/>
          </a:xfrm>
          <a:custGeom>
            <a:avLst/>
            <a:gdLst/>
            <a:ahLst/>
            <a:cxnLst/>
            <a:rect l="l" t="t" r="r" b="b"/>
            <a:pathLst>
              <a:path w="969645" h="668020">
                <a:moveTo>
                  <a:pt x="533399" y="473963"/>
                </a:moveTo>
                <a:lnTo>
                  <a:pt x="792479" y="350519"/>
                </a:lnTo>
                <a:lnTo>
                  <a:pt x="969263" y="266699"/>
                </a:lnTo>
                <a:lnTo>
                  <a:pt x="842771" y="0"/>
                </a:lnTo>
                <a:lnTo>
                  <a:pt x="0" y="402335"/>
                </a:lnTo>
                <a:lnTo>
                  <a:pt x="128015" y="667511"/>
                </a:lnTo>
                <a:lnTo>
                  <a:pt x="533399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3351281" y="3218181"/>
            <a:ext cx="1617345" cy="2514600"/>
          </a:xfrm>
          <a:custGeom>
            <a:avLst/>
            <a:gdLst/>
            <a:ahLst/>
            <a:cxnLst/>
            <a:rect l="l" t="t" r="r" b="b"/>
            <a:pathLst>
              <a:path w="1617345" h="2514600">
                <a:moveTo>
                  <a:pt x="1616963" y="2257043"/>
                </a:moveTo>
                <a:lnTo>
                  <a:pt x="1513331" y="2063495"/>
                </a:lnTo>
                <a:lnTo>
                  <a:pt x="1138427" y="1356359"/>
                </a:lnTo>
                <a:lnTo>
                  <a:pt x="918971" y="940307"/>
                </a:lnTo>
                <a:lnTo>
                  <a:pt x="897635" y="900683"/>
                </a:lnTo>
                <a:lnTo>
                  <a:pt x="787907" y="693419"/>
                </a:lnTo>
                <a:lnTo>
                  <a:pt x="774191" y="669035"/>
                </a:lnTo>
                <a:lnTo>
                  <a:pt x="757427" y="637031"/>
                </a:lnTo>
                <a:lnTo>
                  <a:pt x="701039" y="528827"/>
                </a:lnTo>
                <a:lnTo>
                  <a:pt x="557783" y="262127"/>
                </a:lnTo>
                <a:lnTo>
                  <a:pt x="458723" y="74675"/>
                </a:lnTo>
                <a:lnTo>
                  <a:pt x="420623" y="0"/>
                </a:lnTo>
                <a:lnTo>
                  <a:pt x="338327" y="67055"/>
                </a:lnTo>
                <a:lnTo>
                  <a:pt x="295655" y="103631"/>
                </a:lnTo>
                <a:lnTo>
                  <a:pt x="0" y="345947"/>
                </a:lnTo>
                <a:lnTo>
                  <a:pt x="4571" y="356615"/>
                </a:lnTo>
                <a:lnTo>
                  <a:pt x="6095" y="359663"/>
                </a:lnTo>
                <a:lnTo>
                  <a:pt x="44195" y="428243"/>
                </a:lnTo>
                <a:lnTo>
                  <a:pt x="64007" y="466343"/>
                </a:lnTo>
                <a:lnTo>
                  <a:pt x="342899" y="995171"/>
                </a:lnTo>
                <a:lnTo>
                  <a:pt x="502919" y="1295399"/>
                </a:lnTo>
                <a:lnTo>
                  <a:pt x="1149095" y="2514599"/>
                </a:lnTo>
                <a:lnTo>
                  <a:pt x="1616963" y="2257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1696212" y="2840228"/>
            <a:ext cx="818515" cy="1049020"/>
          </a:xfrm>
          <a:custGeom>
            <a:avLst/>
            <a:gdLst/>
            <a:ahLst/>
            <a:cxnLst/>
            <a:rect l="l" t="t" r="r" b="b"/>
            <a:pathLst>
              <a:path w="818514" h="1049020">
                <a:moveTo>
                  <a:pt x="818387" y="876299"/>
                </a:moveTo>
                <a:lnTo>
                  <a:pt x="531875" y="518159"/>
                </a:lnTo>
                <a:lnTo>
                  <a:pt x="512063" y="492251"/>
                </a:lnTo>
                <a:lnTo>
                  <a:pt x="458723" y="426719"/>
                </a:lnTo>
                <a:lnTo>
                  <a:pt x="239267" y="0"/>
                </a:lnTo>
                <a:lnTo>
                  <a:pt x="64007" y="85343"/>
                </a:lnTo>
                <a:lnTo>
                  <a:pt x="0" y="117347"/>
                </a:lnTo>
                <a:lnTo>
                  <a:pt x="245363" y="611123"/>
                </a:lnTo>
                <a:lnTo>
                  <a:pt x="300227" y="678179"/>
                </a:lnTo>
                <a:lnTo>
                  <a:pt x="605027" y="1048511"/>
                </a:lnTo>
                <a:lnTo>
                  <a:pt x="818387" y="876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7848601" y="6023865"/>
            <a:ext cx="1778634" cy="1270000"/>
          </a:xfrm>
          <a:custGeom>
            <a:avLst/>
            <a:gdLst/>
            <a:ahLst/>
            <a:cxnLst/>
            <a:rect l="l" t="t" r="r" b="b"/>
            <a:pathLst>
              <a:path w="1778634" h="1270000">
                <a:moveTo>
                  <a:pt x="339851" y="1269491"/>
                </a:moveTo>
                <a:lnTo>
                  <a:pt x="1778507" y="583691"/>
                </a:lnTo>
                <a:lnTo>
                  <a:pt x="1752599" y="530351"/>
                </a:lnTo>
                <a:lnTo>
                  <a:pt x="1624583" y="265175"/>
                </a:lnTo>
                <a:lnTo>
                  <a:pt x="1496567" y="0"/>
                </a:lnTo>
                <a:lnTo>
                  <a:pt x="1219199" y="132587"/>
                </a:lnTo>
                <a:lnTo>
                  <a:pt x="1307591" y="313943"/>
                </a:lnTo>
                <a:lnTo>
                  <a:pt x="839723" y="533399"/>
                </a:lnTo>
                <a:lnTo>
                  <a:pt x="882395" y="618743"/>
                </a:lnTo>
                <a:lnTo>
                  <a:pt x="667511" y="719327"/>
                </a:lnTo>
                <a:lnTo>
                  <a:pt x="547115" y="455675"/>
                </a:lnTo>
                <a:lnTo>
                  <a:pt x="545591" y="452627"/>
                </a:lnTo>
                <a:lnTo>
                  <a:pt x="0" y="713231"/>
                </a:lnTo>
                <a:lnTo>
                  <a:pt x="339851" y="1269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12318492" y="866651"/>
            <a:ext cx="1196340" cy="1412874"/>
          </a:xfrm>
          <a:custGeom>
            <a:avLst/>
            <a:gdLst/>
            <a:ahLst/>
            <a:cxnLst/>
            <a:rect l="l" t="t" r="r" b="b"/>
            <a:pathLst>
              <a:path w="1196340" h="1412875">
                <a:moveTo>
                  <a:pt x="0" y="0"/>
                </a:moveTo>
                <a:lnTo>
                  <a:pt x="470915" y="912875"/>
                </a:lnTo>
                <a:lnTo>
                  <a:pt x="598931" y="1162811"/>
                </a:lnTo>
                <a:lnTo>
                  <a:pt x="794003" y="1412747"/>
                </a:lnTo>
                <a:lnTo>
                  <a:pt x="1030223" y="929639"/>
                </a:lnTo>
                <a:lnTo>
                  <a:pt x="1196339" y="601979"/>
                </a:lnTo>
                <a:lnTo>
                  <a:pt x="856487" y="441959"/>
                </a:lnTo>
                <a:lnTo>
                  <a:pt x="765047" y="399287"/>
                </a:lnTo>
                <a:lnTo>
                  <a:pt x="5227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3230884" y="866654"/>
            <a:ext cx="955675" cy="1671955"/>
          </a:xfrm>
          <a:custGeom>
            <a:avLst/>
            <a:gdLst/>
            <a:ahLst/>
            <a:cxnLst/>
            <a:rect l="l" t="t" r="r" b="b"/>
            <a:pathLst>
              <a:path w="955675" h="1671955">
                <a:moveTo>
                  <a:pt x="0" y="0"/>
                </a:moveTo>
                <a:lnTo>
                  <a:pt x="545591" y="1251203"/>
                </a:lnTo>
                <a:lnTo>
                  <a:pt x="536447" y="1258823"/>
                </a:lnTo>
                <a:lnTo>
                  <a:pt x="521207" y="1272539"/>
                </a:lnTo>
                <a:lnTo>
                  <a:pt x="601979" y="1400555"/>
                </a:lnTo>
                <a:lnTo>
                  <a:pt x="800099" y="1618487"/>
                </a:lnTo>
                <a:lnTo>
                  <a:pt x="851915" y="1671827"/>
                </a:lnTo>
                <a:lnTo>
                  <a:pt x="955547" y="1565147"/>
                </a:lnTo>
                <a:lnTo>
                  <a:pt x="950975" y="1560575"/>
                </a:lnTo>
                <a:lnTo>
                  <a:pt x="909827" y="1516379"/>
                </a:lnTo>
                <a:lnTo>
                  <a:pt x="708659" y="1306067"/>
                </a:lnTo>
                <a:lnTo>
                  <a:pt x="769619" y="1245107"/>
                </a:lnTo>
                <a:lnTo>
                  <a:pt x="707135" y="1109471"/>
                </a:lnTo>
                <a:lnTo>
                  <a:pt x="678179" y="1046987"/>
                </a:lnTo>
                <a:lnTo>
                  <a:pt x="550163" y="771143"/>
                </a:lnTo>
                <a:lnTo>
                  <a:pt x="457199" y="569975"/>
                </a:lnTo>
                <a:lnTo>
                  <a:pt x="1920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13795249" y="9373617"/>
            <a:ext cx="341630" cy="440690"/>
          </a:xfrm>
          <a:custGeom>
            <a:avLst/>
            <a:gdLst/>
            <a:ahLst/>
            <a:cxnLst/>
            <a:rect l="l" t="t" r="r" b="b"/>
            <a:pathLst>
              <a:path w="341630" h="440690">
                <a:moveTo>
                  <a:pt x="341375" y="440435"/>
                </a:moveTo>
                <a:lnTo>
                  <a:pt x="131063" y="0"/>
                </a:lnTo>
                <a:lnTo>
                  <a:pt x="0" y="59435"/>
                </a:lnTo>
                <a:lnTo>
                  <a:pt x="192023" y="440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4271772" y="866648"/>
            <a:ext cx="615950" cy="1035050"/>
          </a:xfrm>
          <a:custGeom>
            <a:avLst/>
            <a:gdLst/>
            <a:ahLst/>
            <a:cxnLst/>
            <a:rect l="l" t="t" r="r" b="b"/>
            <a:pathLst>
              <a:path w="615950" h="1035050">
                <a:moveTo>
                  <a:pt x="0" y="0"/>
                </a:moveTo>
                <a:lnTo>
                  <a:pt x="160019" y="358139"/>
                </a:lnTo>
                <a:lnTo>
                  <a:pt x="274319" y="615695"/>
                </a:lnTo>
                <a:lnTo>
                  <a:pt x="324611" y="729995"/>
                </a:lnTo>
                <a:lnTo>
                  <a:pt x="231647" y="832103"/>
                </a:lnTo>
                <a:lnTo>
                  <a:pt x="394715" y="996695"/>
                </a:lnTo>
                <a:lnTo>
                  <a:pt x="411479" y="1013459"/>
                </a:lnTo>
                <a:lnTo>
                  <a:pt x="432815" y="1034795"/>
                </a:lnTo>
                <a:lnTo>
                  <a:pt x="434339" y="1033271"/>
                </a:lnTo>
                <a:lnTo>
                  <a:pt x="445007" y="1022603"/>
                </a:lnTo>
                <a:lnTo>
                  <a:pt x="615695" y="850391"/>
                </a:lnTo>
                <a:lnTo>
                  <a:pt x="595883" y="809243"/>
                </a:lnTo>
                <a:lnTo>
                  <a:pt x="582167" y="780287"/>
                </a:lnTo>
                <a:lnTo>
                  <a:pt x="342899" y="278891"/>
                </a:lnTo>
                <a:lnTo>
                  <a:pt x="341375" y="278891"/>
                </a:lnTo>
                <a:lnTo>
                  <a:pt x="341375" y="275843"/>
                </a:lnTo>
                <a:lnTo>
                  <a:pt x="339851" y="272795"/>
                </a:lnTo>
                <a:lnTo>
                  <a:pt x="284987" y="158495"/>
                </a:lnTo>
                <a:lnTo>
                  <a:pt x="266699" y="118871"/>
                </a:lnTo>
                <a:lnTo>
                  <a:pt x="249935" y="83819"/>
                </a:lnTo>
                <a:lnTo>
                  <a:pt x="230123" y="44195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13792201" y="1736853"/>
            <a:ext cx="822960" cy="1123315"/>
          </a:xfrm>
          <a:custGeom>
            <a:avLst/>
            <a:gdLst/>
            <a:ahLst/>
            <a:cxnLst/>
            <a:rect l="l" t="t" r="r" b="b"/>
            <a:pathLst>
              <a:path w="822959" h="1123314">
                <a:moveTo>
                  <a:pt x="822959" y="227075"/>
                </a:moveTo>
                <a:lnTo>
                  <a:pt x="353567" y="0"/>
                </a:lnTo>
                <a:lnTo>
                  <a:pt x="0" y="705611"/>
                </a:lnTo>
                <a:lnTo>
                  <a:pt x="254507" y="833627"/>
                </a:lnTo>
                <a:lnTo>
                  <a:pt x="822959" y="1123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14400281" y="6150356"/>
            <a:ext cx="215265" cy="626744"/>
          </a:xfrm>
          <a:custGeom>
            <a:avLst/>
            <a:gdLst/>
            <a:ahLst/>
            <a:cxnLst/>
            <a:rect l="l" t="t" r="r" b="b"/>
            <a:pathLst>
              <a:path w="215265" h="626745">
                <a:moveTo>
                  <a:pt x="214883" y="0"/>
                </a:moveTo>
                <a:lnTo>
                  <a:pt x="0" y="105155"/>
                </a:lnTo>
                <a:lnTo>
                  <a:pt x="214883" y="6263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4134617" y="8526271"/>
            <a:ext cx="1114425" cy="719455"/>
          </a:xfrm>
          <a:custGeom>
            <a:avLst/>
            <a:gdLst/>
            <a:ahLst/>
            <a:cxnLst/>
            <a:rect l="l" t="t" r="r" b="b"/>
            <a:pathLst>
              <a:path w="1114425" h="719454">
                <a:moveTo>
                  <a:pt x="539495" y="509015"/>
                </a:moveTo>
                <a:lnTo>
                  <a:pt x="545591" y="505967"/>
                </a:lnTo>
                <a:lnTo>
                  <a:pt x="885443" y="341375"/>
                </a:lnTo>
                <a:lnTo>
                  <a:pt x="1114043" y="231647"/>
                </a:lnTo>
                <a:lnTo>
                  <a:pt x="1106423" y="216407"/>
                </a:lnTo>
                <a:lnTo>
                  <a:pt x="1002791" y="0"/>
                </a:lnTo>
                <a:lnTo>
                  <a:pt x="774191" y="111251"/>
                </a:lnTo>
                <a:lnTo>
                  <a:pt x="434339" y="274319"/>
                </a:lnTo>
                <a:lnTo>
                  <a:pt x="428243" y="277367"/>
                </a:lnTo>
                <a:lnTo>
                  <a:pt x="0" y="484631"/>
                </a:lnTo>
                <a:lnTo>
                  <a:pt x="105155" y="719327"/>
                </a:lnTo>
                <a:lnTo>
                  <a:pt x="539495" y="509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7179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2465837" y="4118864"/>
            <a:ext cx="1343025" cy="2184401"/>
          </a:xfrm>
          <a:custGeom>
            <a:avLst/>
            <a:gdLst/>
            <a:ahLst/>
            <a:cxnLst/>
            <a:rect l="l" t="t" r="r" b="b"/>
            <a:pathLst>
              <a:path w="1343025" h="2184400">
                <a:moveTo>
                  <a:pt x="1342643" y="1994915"/>
                </a:moveTo>
                <a:lnTo>
                  <a:pt x="633983" y="656843"/>
                </a:lnTo>
                <a:lnTo>
                  <a:pt x="611123" y="614171"/>
                </a:lnTo>
                <a:lnTo>
                  <a:pt x="362711" y="147827"/>
                </a:lnTo>
                <a:lnTo>
                  <a:pt x="309371" y="45719"/>
                </a:lnTo>
                <a:lnTo>
                  <a:pt x="303275" y="35051"/>
                </a:lnTo>
                <a:lnTo>
                  <a:pt x="300227" y="28955"/>
                </a:lnTo>
                <a:lnTo>
                  <a:pt x="300227" y="27431"/>
                </a:lnTo>
                <a:lnTo>
                  <a:pt x="284987" y="0"/>
                </a:lnTo>
                <a:lnTo>
                  <a:pt x="126491" y="164591"/>
                </a:lnTo>
                <a:lnTo>
                  <a:pt x="100583" y="190499"/>
                </a:lnTo>
                <a:lnTo>
                  <a:pt x="67055" y="225551"/>
                </a:lnTo>
                <a:lnTo>
                  <a:pt x="0" y="295655"/>
                </a:lnTo>
                <a:lnTo>
                  <a:pt x="341375" y="940307"/>
                </a:lnTo>
                <a:lnTo>
                  <a:pt x="533399" y="1303019"/>
                </a:lnTo>
                <a:lnTo>
                  <a:pt x="635507" y="1495043"/>
                </a:lnTo>
                <a:lnTo>
                  <a:pt x="708659" y="1632203"/>
                </a:lnTo>
                <a:lnTo>
                  <a:pt x="722375" y="1658111"/>
                </a:lnTo>
                <a:lnTo>
                  <a:pt x="1001267" y="2183891"/>
                </a:lnTo>
                <a:lnTo>
                  <a:pt x="1342643" y="19949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635512" y="8820405"/>
            <a:ext cx="1163320" cy="699771"/>
          </a:xfrm>
          <a:custGeom>
            <a:avLst/>
            <a:gdLst/>
            <a:ahLst/>
            <a:cxnLst/>
            <a:rect l="l" t="t" r="r" b="b"/>
            <a:pathLst>
              <a:path w="1163320" h="699770">
                <a:moveTo>
                  <a:pt x="550163" y="484631"/>
                </a:moveTo>
                <a:lnTo>
                  <a:pt x="601979" y="460247"/>
                </a:lnTo>
                <a:lnTo>
                  <a:pt x="1001267" y="271271"/>
                </a:lnTo>
                <a:lnTo>
                  <a:pt x="1161287" y="195071"/>
                </a:lnTo>
                <a:lnTo>
                  <a:pt x="1162811" y="195071"/>
                </a:lnTo>
                <a:lnTo>
                  <a:pt x="1071371" y="0"/>
                </a:lnTo>
                <a:lnTo>
                  <a:pt x="1068323" y="1523"/>
                </a:lnTo>
                <a:lnTo>
                  <a:pt x="908303" y="74675"/>
                </a:lnTo>
                <a:lnTo>
                  <a:pt x="509015" y="259079"/>
                </a:lnTo>
                <a:lnTo>
                  <a:pt x="0" y="492251"/>
                </a:lnTo>
                <a:lnTo>
                  <a:pt x="21335" y="537971"/>
                </a:lnTo>
                <a:lnTo>
                  <a:pt x="96011" y="699515"/>
                </a:lnTo>
                <a:lnTo>
                  <a:pt x="550163" y="484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518161" y="6874260"/>
            <a:ext cx="349250" cy="320040"/>
          </a:xfrm>
          <a:custGeom>
            <a:avLst/>
            <a:gdLst/>
            <a:ahLst/>
            <a:cxnLst/>
            <a:rect l="l" t="t" r="r" b="b"/>
            <a:pathLst>
              <a:path w="349250" h="320040">
                <a:moveTo>
                  <a:pt x="0" y="320039"/>
                </a:moveTo>
                <a:lnTo>
                  <a:pt x="185927" y="231647"/>
                </a:lnTo>
                <a:lnTo>
                  <a:pt x="208787" y="220979"/>
                </a:lnTo>
                <a:lnTo>
                  <a:pt x="347471" y="155447"/>
                </a:lnTo>
                <a:lnTo>
                  <a:pt x="348995" y="155447"/>
                </a:lnTo>
                <a:lnTo>
                  <a:pt x="275843" y="0"/>
                </a:lnTo>
                <a:lnTo>
                  <a:pt x="274319" y="0"/>
                </a:lnTo>
                <a:lnTo>
                  <a:pt x="112775" y="74675"/>
                </a:lnTo>
                <a:lnTo>
                  <a:pt x="0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6972300" y="7041896"/>
            <a:ext cx="715009" cy="1146176"/>
          </a:xfrm>
          <a:custGeom>
            <a:avLst/>
            <a:gdLst/>
            <a:ahLst/>
            <a:cxnLst/>
            <a:rect l="l" t="t" r="r" b="b"/>
            <a:pathLst>
              <a:path w="715009" h="1146175">
                <a:moveTo>
                  <a:pt x="714755" y="1025651"/>
                </a:moveTo>
                <a:lnTo>
                  <a:pt x="236219" y="0"/>
                </a:lnTo>
                <a:lnTo>
                  <a:pt x="0" y="111251"/>
                </a:lnTo>
                <a:lnTo>
                  <a:pt x="481583" y="1146047"/>
                </a:lnTo>
                <a:lnTo>
                  <a:pt x="714755" y="10256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5222748" y="7781041"/>
            <a:ext cx="506096" cy="436245"/>
          </a:xfrm>
          <a:custGeom>
            <a:avLst/>
            <a:gdLst/>
            <a:ahLst/>
            <a:cxnLst/>
            <a:rect l="l" t="t" r="r" b="b"/>
            <a:pathLst>
              <a:path w="506095" h="436245">
                <a:moveTo>
                  <a:pt x="505967" y="246887"/>
                </a:moveTo>
                <a:lnTo>
                  <a:pt x="432815" y="0"/>
                </a:lnTo>
                <a:lnTo>
                  <a:pt x="68579" y="173735"/>
                </a:lnTo>
                <a:lnTo>
                  <a:pt x="0" y="208787"/>
                </a:lnTo>
                <a:lnTo>
                  <a:pt x="106679" y="435863"/>
                </a:lnTo>
                <a:lnTo>
                  <a:pt x="505967" y="246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5736336" y="9280652"/>
            <a:ext cx="597535" cy="533401"/>
          </a:xfrm>
          <a:custGeom>
            <a:avLst/>
            <a:gdLst/>
            <a:ahLst/>
            <a:cxnLst/>
            <a:rect l="l" t="t" r="r" b="b"/>
            <a:pathLst>
              <a:path w="597535" h="533400">
                <a:moveTo>
                  <a:pt x="597407" y="533399"/>
                </a:moveTo>
                <a:lnTo>
                  <a:pt x="563879" y="443483"/>
                </a:lnTo>
                <a:lnTo>
                  <a:pt x="525779" y="344423"/>
                </a:lnTo>
                <a:lnTo>
                  <a:pt x="396239" y="0"/>
                </a:lnTo>
                <a:lnTo>
                  <a:pt x="170687" y="103631"/>
                </a:lnTo>
                <a:lnTo>
                  <a:pt x="0" y="533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029714" y="5235956"/>
            <a:ext cx="3339465" cy="2924810"/>
          </a:xfrm>
          <a:custGeom>
            <a:avLst/>
            <a:gdLst/>
            <a:ahLst/>
            <a:cxnLst/>
            <a:rect l="l" t="t" r="r" b="b"/>
            <a:pathLst>
              <a:path w="3339465" h="2924809">
                <a:moveTo>
                  <a:pt x="723899" y="2924555"/>
                </a:moveTo>
                <a:lnTo>
                  <a:pt x="1705355" y="2462783"/>
                </a:lnTo>
                <a:lnTo>
                  <a:pt x="1656587" y="2363723"/>
                </a:lnTo>
                <a:lnTo>
                  <a:pt x="1556003" y="2410967"/>
                </a:lnTo>
                <a:lnTo>
                  <a:pt x="1298447" y="1869947"/>
                </a:lnTo>
                <a:lnTo>
                  <a:pt x="1261871" y="1792223"/>
                </a:lnTo>
                <a:lnTo>
                  <a:pt x="1324355" y="1763267"/>
                </a:lnTo>
                <a:lnTo>
                  <a:pt x="1427987" y="1714499"/>
                </a:lnTo>
                <a:lnTo>
                  <a:pt x="1539239" y="1662683"/>
                </a:lnTo>
                <a:lnTo>
                  <a:pt x="1717547" y="1578863"/>
                </a:lnTo>
                <a:lnTo>
                  <a:pt x="1758695" y="1559051"/>
                </a:lnTo>
                <a:lnTo>
                  <a:pt x="2139695" y="2240279"/>
                </a:lnTo>
                <a:lnTo>
                  <a:pt x="2046731" y="2285999"/>
                </a:lnTo>
                <a:lnTo>
                  <a:pt x="2113787" y="2382011"/>
                </a:lnTo>
                <a:lnTo>
                  <a:pt x="3339083" y="1787651"/>
                </a:lnTo>
                <a:lnTo>
                  <a:pt x="2372867" y="0"/>
                </a:lnTo>
                <a:lnTo>
                  <a:pt x="2360675" y="7619"/>
                </a:lnTo>
                <a:lnTo>
                  <a:pt x="2148839" y="123443"/>
                </a:lnTo>
                <a:lnTo>
                  <a:pt x="1938527" y="239267"/>
                </a:lnTo>
                <a:lnTo>
                  <a:pt x="1470659" y="496823"/>
                </a:lnTo>
                <a:lnTo>
                  <a:pt x="1322831" y="579119"/>
                </a:lnTo>
                <a:lnTo>
                  <a:pt x="1173479" y="659891"/>
                </a:lnTo>
                <a:lnTo>
                  <a:pt x="966215" y="774191"/>
                </a:lnTo>
                <a:lnTo>
                  <a:pt x="778763" y="877823"/>
                </a:lnTo>
                <a:lnTo>
                  <a:pt x="437387" y="1066799"/>
                </a:lnTo>
                <a:lnTo>
                  <a:pt x="0" y="1307591"/>
                </a:lnTo>
                <a:lnTo>
                  <a:pt x="1523" y="1310639"/>
                </a:lnTo>
                <a:lnTo>
                  <a:pt x="92963" y="1513331"/>
                </a:lnTo>
                <a:lnTo>
                  <a:pt x="182879" y="1716023"/>
                </a:lnTo>
                <a:lnTo>
                  <a:pt x="271271" y="1911095"/>
                </a:lnTo>
                <a:lnTo>
                  <a:pt x="355091" y="2100071"/>
                </a:lnTo>
                <a:lnTo>
                  <a:pt x="443483" y="2298191"/>
                </a:lnTo>
                <a:lnTo>
                  <a:pt x="531875" y="2494787"/>
                </a:lnTo>
                <a:lnTo>
                  <a:pt x="620267" y="2691383"/>
                </a:lnTo>
                <a:lnTo>
                  <a:pt x="708659" y="2889503"/>
                </a:lnTo>
                <a:lnTo>
                  <a:pt x="723899" y="29245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4239768" y="8757922"/>
            <a:ext cx="1127760" cy="739140"/>
          </a:xfrm>
          <a:custGeom>
            <a:avLst/>
            <a:gdLst/>
            <a:ahLst/>
            <a:cxnLst/>
            <a:rect l="l" t="t" r="r" b="b"/>
            <a:pathLst>
              <a:path w="1127760" h="739140">
                <a:moveTo>
                  <a:pt x="460247" y="571499"/>
                </a:moveTo>
                <a:lnTo>
                  <a:pt x="554735" y="525779"/>
                </a:lnTo>
                <a:lnTo>
                  <a:pt x="560831" y="522731"/>
                </a:lnTo>
                <a:lnTo>
                  <a:pt x="803147" y="405383"/>
                </a:lnTo>
                <a:lnTo>
                  <a:pt x="900683" y="358139"/>
                </a:lnTo>
                <a:lnTo>
                  <a:pt x="969263" y="324611"/>
                </a:lnTo>
                <a:lnTo>
                  <a:pt x="978407" y="320039"/>
                </a:lnTo>
                <a:lnTo>
                  <a:pt x="1127759" y="248411"/>
                </a:lnTo>
                <a:lnTo>
                  <a:pt x="1123187" y="237743"/>
                </a:lnTo>
                <a:lnTo>
                  <a:pt x="1008887" y="0"/>
                </a:lnTo>
                <a:lnTo>
                  <a:pt x="780287" y="109727"/>
                </a:lnTo>
                <a:lnTo>
                  <a:pt x="440435" y="274319"/>
                </a:lnTo>
                <a:lnTo>
                  <a:pt x="434339" y="277367"/>
                </a:lnTo>
                <a:lnTo>
                  <a:pt x="0" y="487679"/>
                </a:lnTo>
                <a:lnTo>
                  <a:pt x="111251" y="734567"/>
                </a:lnTo>
                <a:lnTo>
                  <a:pt x="112775" y="739139"/>
                </a:lnTo>
                <a:lnTo>
                  <a:pt x="460247" y="571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9296404" y="866654"/>
            <a:ext cx="2265045" cy="1769745"/>
          </a:xfrm>
          <a:custGeom>
            <a:avLst/>
            <a:gdLst/>
            <a:ahLst/>
            <a:cxnLst/>
            <a:rect l="l" t="t" r="r" b="b"/>
            <a:pathLst>
              <a:path w="2265045" h="1769745">
                <a:moveTo>
                  <a:pt x="0" y="0"/>
                </a:moveTo>
                <a:lnTo>
                  <a:pt x="25907" y="56387"/>
                </a:lnTo>
                <a:lnTo>
                  <a:pt x="816863" y="1769363"/>
                </a:lnTo>
                <a:lnTo>
                  <a:pt x="1594103" y="1463039"/>
                </a:lnTo>
                <a:lnTo>
                  <a:pt x="2257043" y="1202435"/>
                </a:lnTo>
                <a:lnTo>
                  <a:pt x="2264663" y="1199387"/>
                </a:lnTo>
                <a:lnTo>
                  <a:pt x="17891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13683996" y="866653"/>
            <a:ext cx="120650" cy="53341"/>
          </a:xfrm>
          <a:custGeom>
            <a:avLst/>
            <a:gdLst/>
            <a:ahLst/>
            <a:cxnLst/>
            <a:rect l="l" t="t" r="r" b="b"/>
            <a:pathLst>
              <a:path w="120650" h="53340">
                <a:moveTo>
                  <a:pt x="0" y="0"/>
                </a:moveTo>
                <a:lnTo>
                  <a:pt x="94487" y="53339"/>
                </a:lnTo>
                <a:lnTo>
                  <a:pt x="1203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838956" y="866647"/>
            <a:ext cx="777240" cy="1209040"/>
          </a:xfrm>
          <a:custGeom>
            <a:avLst/>
            <a:gdLst/>
            <a:ahLst/>
            <a:cxnLst/>
            <a:rect l="l" t="t" r="r" b="b"/>
            <a:pathLst>
              <a:path w="777239" h="1209039">
                <a:moveTo>
                  <a:pt x="0" y="0"/>
                </a:moveTo>
                <a:lnTo>
                  <a:pt x="303275" y="640079"/>
                </a:lnTo>
                <a:lnTo>
                  <a:pt x="292607" y="650747"/>
                </a:lnTo>
                <a:lnTo>
                  <a:pt x="347471" y="713231"/>
                </a:lnTo>
                <a:lnTo>
                  <a:pt x="509015" y="896111"/>
                </a:lnTo>
                <a:lnTo>
                  <a:pt x="440435" y="967739"/>
                </a:lnTo>
                <a:lnTo>
                  <a:pt x="484631" y="1010411"/>
                </a:lnTo>
                <a:lnTo>
                  <a:pt x="653795" y="1168907"/>
                </a:lnTo>
                <a:lnTo>
                  <a:pt x="693419" y="1208531"/>
                </a:lnTo>
                <a:lnTo>
                  <a:pt x="777239" y="1123187"/>
                </a:lnTo>
                <a:lnTo>
                  <a:pt x="755903" y="1101851"/>
                </a:lnTo>
                <a:lnTo>
                  <a:pt x="737615" y="1085087"/>
                </a:lnTo>
                <a:lnTo>
                  <a:pt x="569975" y="917447"/>
                </a:lnTo>
                <a:lnTo>
                  <a:pt x="530351" y="876299"/>
                </a:lnTo>
                <a:lnTo>
                  <a:pt x="551687" y="854963"/>
                </a:lnTo>
                <a:lnTo>
                  <a:pt x="620267" y="783335"/>
                </a:lnTo>
                <a:lnTo>
                  <a:pt x="569975" y="673607"/>
                </a:lnTo>
                <a:lnTo>
                  <a:pt x="2682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5558031" y="8559801"/>
            <a:ext cx="447041" cy="452754"/>
          </a:xfrm>
          <a:custGeom>
            <a:avLst/>
            <a:gdLst/>
            <a:ahLst/>
            <a:cxnLst/>
            <a:rect l="l" t="t" r="r" b="b"/>
            <a:pathLst>
              <a:path w="447039" h="452754">
                <a:moveTo>
                  <a:pt x="295655" y="449579"/>
                </a:moveTo>
                <a:lnTo>
                  <a:pt x="446531" y="377951"/>
                </a:lnTo>
                <a:lnTo>
                  <a:pt x="429767" y="335279"/>
                </a:lnTo>
                <a:lnTo>
                  <a:pt x="423671" y="318515"/>
                </a:lnTo>
                <a:lnTo>
                  <a:pt x="329183" y="0"/>
                </a:lnTo>
                <a:lnTo>
                  <a:pt x="0" y="149351"/>
                </a:lnTo>
                <a:lnTo>
                  <a:pt x="115823" y="396239"/>
                </a:lnTo>
                <a:lnTo>
                  <a:pt x="182879" y="419099"/>
                </a:lnTo>
                <a:lnTo>
                  <a:pt x="284987" y="452627"/>
                </a:lnTo>
                <a:lnTo>
                  <a:pt x="295655" y="449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4462277" y="9311131"/>
            <a:ext cx="1137285" cy="502920"/>
          </a:xfrm>
          <a:custGeom>
            <a:avLst/>
            <a:gdLst/>
            <a:ahLst/>
            <a:cxnLst/>
            <a:rect l="l" t="t" r="r" b="b"/>
            <a:pathLst>
              <a:path w="1137285" h="502920">
                <a:moveTo>
                  <a:pt x="1051559" y="502919"/>
                </a:moveTo>
                <a:lnTo>
                  <a:pt x="1135379" y="422147"/>
                </a:lnTo>
                <a:lnTo>
                  <a:pt x="1136903" y="420623"/>
                </a:lnTo>
                <a:lnTo>
                  <a:pt x="1135379" y="417575"/>
                </a:lnTo>
                <a:lnTo>
                  <a:pt x="1036319" y="286511"/>
                </a:lnTo>
                <a:lnTo>
                  <a:pt x="920495" y="134111"/>
                </a:lnTo>
                <a:lnTo>
                  <a:pt x="856487" y="0"/>
                </a:lnTo>
                <a:lnTo>
                  <a:pt x="691895" y="79247"/>
                </a:lnTo>
                <a:lnTo>
                  <a:pt x="347471" y="245363"/>
                </a:lnTo>
                <a:lnTo>
                  <a:pt x="0" y="413003"/>
                </a:lnTo>
                <a:lnTo>
                  <a:pt x="42671" y="502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6440425" y="7262876"/>
            <a:ext cx="784860" cy="1224280"/>
          </a:xfrm>
          <a:custGeom>
            <a:avLst/>
            <a:gdLst/>
            <a:ahLst/>
            <a:cxnLst/>
            <a:rect l="l" t="t" r="r" b="b"/>
            <a:pathLst>
              <a:path w="784859" h="1224279">
                <a:moveTo>
                  <a:pt x="784859" y="1043939"/>
                </a:moveTo>
                <a:lnTo>
                  <a:pt x="783335" y="1039367"/>
                </a:lnTo>
                <a:lnTo>
                  <a:pt x="301751" y="0"/>
                </a:lnTo>
                <a:lnTo>
                  <a:pt x="108203" y="92963"/>
                </a:lnTo>
                <a:lnTo>
                  <a:pt x="0" y="144779"/>
                </a:lnTo>
                <a:lnTo>
                  <a:pt x="60959" y="402335"/>
                </a:lnTo>
                <a:lnTo>
                  <a:pt x="182879" y="669035"/>
                </a:lnTo>
                <a:lnTo>
                  <a:pt x="292607" y="909827"/>
                </a:lnTo>
                <a:lnTo>
                  <a:pt x="428243" y="1210055"/>
                </a:lnTo>
                <a:lnTo>
                  <a:pt x="435863" y="1223771"/>
                </a:lnTo>
                <a:lnTo>
                  <a:pt x="784859" y="10439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13123163" y="3801873"/>
            <a:ext cx="1492250" cy="2738755"/>
          </a:xfrm>
          <a:custGeom>
            <a:avLst/>
            <a:gdLst/>
            <a:ahLst/>
            <a:cxnLst/>
            <a:rect l="l" t="t" r="r" b="b"/>
            <a:pathLst>
              <a:path w="1492250" h="2738754">
                <a:moveTo>
                  <a:pt x="1491995" y="0"/>
                </a:moveTo>
                <a:lnTo>
                  <a:pt x="1418843" y="33527"/>
                </a:lnTo>
                <a:lnTo>
                  <a:pt x="1203959" y="131063"/>
                </a:lnTo>
                <a:lnTo>
                  <a:pt x="737615" y="344423"/>
                </a:lnTo>
                <a:lnTo>
                  <a:pt x="687323" y="365759"/>
                </a:lnTo>
                <a:lnTo>
                  <a:pt x="630935" y="393191"/>
                </a:lnTo>
                <a:lnTo>
                  <a:pt x="586739" y="481583"/>
                </a:lnTo>
                <a:lnTo>
                  <a:pt x="557783" y="542543"/>
                </a:lnTo>
                <a:lnTo>
                  <a:pt x="347471" y="976883"/>
                </a:lnTo>
                <a:lnTo>
                  <a:pt x="312419" y="1048511"/>
                </a:lnTo>
                <a:lnTo>
                  <a:pt x="149351" y="1383791"/>
                </a:lnTo>
                <a:lnTo>
                  <a:pt x="57911" y="1569719"/>
                </a:lnTo>
                <a:lnTo>
                  <a:pt x="0" y="1693163"/>
                </a:lnTo>
                <a:lnTo>
                  <a:pt x="114299" y="1749551"/>
                </a:lnTo>
                <a:lnTo>
                  <a:pt x="277367" y="1828799"/>
                </a:lnTo>
                <a:lnTo>
                  <a:pt x="678179" y="2026919"/>
                </a:lnTo>
                <a:lnTo>
                  <a:pt x="530351" y="2331719"/>
                </a:lnTo>
                <a:lnTo>
                  <a:pt x="609599" y="2531363"/>
                </a:lnTo>
                <a:lnTo>
                  <a:pt x="691895" y="2738627"/>
                </a:lnTo>
                <a:lnTo>
                  <a:pt x="807719" y="2682239"/>
                </a:lnTo>
                <a:lnTo>
                  <a:pt x="961643" y="2607563"/>
                </a:lnTo>
                <a:lnTo>
                  <a:pt x="981455" y="2596895"/>
                </a:lnTo>
                <a:lnTo>
                  <a:pt x="1011935" y="2583179"/>
                </a:lnTo>
                <a:lnTo>
                  <a:pt x="1277111" y="2453639"/>
                </a:lnTo>
                <a:lnTo>
                  <a:pt x="1491995" y="2348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1953768" y="4409954"/>
            <a:ext cx="1234440" cy="1659889"/>
          </a:xfrm>
          <a:custGeom>
            <a:avLst/>
            <a:gdLst/>
            <a:ahLst/>
            <a:cxnLst/>
            <a:rect l="l" t="t" r="r" b="b"/>
            <a:pathLst>
              <a:path w="1234439" h="1659889">
                <a:moveTo>
                  <a:pt x="512063" y="4571"/>
                </a:moveTo>
                <a:lnTo>
                  <a:pt x="510539" y="0"/>
                </a:lnTo>
                <a:lnTo>
                  <a:pt x="277367" y="182879"/>
                </a:lnTo>
                <a:lnTo>
                  <a:pt x="192023" y="251459"/>
                </a:lnTo>
                <a:lnTo>
                  <a:pt x="179831" y="260603"/>
                </a:lnTo>
                <a:lnTo>
                  <a:pt x="172211" y="243839"/>
                </a:lnTo>
                <a:lnTo>
                  <a:pt x="169163" y="239267"/>
                </a:lnTo>
                <a:lnTo>
                  <a:pt x="158495" y="248411"/>
                </a:lnTo>
                <a:lnTo>
                  <a:pt x="51815" y="332231"/>
                </a:lnTo>
                <a:lnTo>
                  <a:pt x="48767" y="335279"/>
                </a:lnTo>
                <a:lnTo>
                  <a:pt x="16763" y="359663"/>
                </a:lnTo>
                <a:lnTo>
                  <a:pt x="0" y="373379"/>
                </a:lnTo>
                <a:lnTo>
                  <a:pt x="4571" y="382523"/>
                </a:lnTo>
                <a:lnTo>
                  <a:pt x="53339" y="484631"/>
                </a:lnTo>
                <a:lnTo>
                  <a:pt x="64007" y="507491"/>
                </a:lnTo>
                <a:lnTo>
                  <a:pt x="237743" y="879347"/>
                </a:lnTo>
                <a:lnTo>
                  <a:pt x="246887" y="900683"/>
                </a:lnTo>
                <a:lnTo>
                  <a:pt x="524255" y="1491995"/>
                </a:lnTo>
                <a:lnTo>
                  <a:pt x="603503" y="1659635"/>
                </a:lnTo>
                <a:lnTo>
                  <a:pt x="818387" y="1559051"/>
                </a:lnTo>
                <a:lnTo>
                  <a:pt x="819911" y="1562099"/>
                </a:lnTo>
                <a:lnTo>
                  <a:pt x="1234439" y="1367027"/>
                </a:lnTo>
                <a:lnTo>
                  <a:pt x="1220723" y="1341119"/>
                </a:lnTo>
                <a:lnTo>
                  <a:pt x="1147571" y="1203959"/>
                </a:lnTo>
                <a:lnTo>
                  <a:pt x="1045463" y="1011935"/>
                </a:lnTo>
                <a:lnTo>
                  <a:pt x="853439" y="649223"/>
                </a:lnTo>
                <a:lnTo>
                  <a:pt x="512063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2699007" y="2776226"/>
            <a:ext cx="218441" cy="195579"/>
          </a:xfrm>
          <a:custGeom>
            <a:avLst/>
            <a:gdLst/>
            <a:ahLst/>
            <a:cxnLst/>
            <a:rect l="l" t="t" r="r" b="b"/>
            <a:pathLst>
              <a:path w="218439" h="195580">
                <a:moveTo>
                  <a:pt x="50291" y="195071"/>
                </a:moveTo>
                <a:lnTo>
                  <a:pt x="217931" y="67055"/>
                </a:lnTo>
                <a:lnTo>
                  <a:pt x="167639" y="0"/>
                </a:lnTo>
                <a:lnTo>
                  <a:pt x="0" y="131063"/>
                </a:lnTo>
                <a:lnTo>
                  <a:pt x="5029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9543288" y="8154418"/>
            <a:ext cx="669290" cy="1161414"/>
          </a:xfrm>
          <a:custGeom>
            <a:avLst/>
            <a:gdLst/>
            <a:ahLst/>
            <a:cxnLst/>
            <a:rect l="l" t="t" r="r" b="b"/>
            <a:pathLst>
              <a:path w="669290" h="1161415">
                <a:moveTo>
                  <a:pt x="519683" y="0"/>
                </a:moveTo>
                <a:lnTo>
                  <a:pt x="0" y="1095755"/>
                </a:lnTo>
                <a:lnTo>
                  <a:pt x="131063" y="1161287"/>
                </a:lnTo>
                <a:lnTo>
                  <a:pt x="669035" y="67055"/>
                </a:lnTo>
                <a:lnTo>
                  <a:pt x="5196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12679680" y="2637536"/>
            <a:ext cx="234950" cy="236220"/>
          </a:xfrm>
          <a:custGeom>
            <a:avLst/>
            <a:gdLst/>
            <a:ahLst/>
            <a:cxnLst/>
            <a:rect l="l" t="t" r="r" b="b"/>
            <a:pathLst>
              <a:path w="234950" h="236219">
                <a:moveTo>
                  <a:pt x="0" y="156971"/>
                </a:moveTo>
                <a:lnTo>
                  <a:pt x="152399" y="236219"/>
                </a:lnTo>
                <a:lnTo>
                  <a:pt x="234695" y="74675"/>
                </a:lnTo>
                <a:lnTo>
                  <a:pt x="88391" y="0"/>
                </a:ln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6332224" y="8561329"/>
            <a:ext cx="1849121" cy="754381"/>
          </a:xfrm>
          <a:custGeom>
            <a:avLst/>
            <a:gdLst/>
            <a:ahLst/>
            <a:cxnLst/>
            <a:rect l="l" t="t" r="r" b="b"/>
            <a:pathLst>
              <a:path w="1849120" h="754379">
                <a:moveTo>
                  <a:pt x="1848611" y="749807"/>
                </a:moveTo>
                <a:lnTo>
                  <a:pt x="1498091" y="0"/>
                </a:lnTo>
                <a:lnTo>
                  <a:pt x="0" y="7543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7725161" y="6004054"/>
            <a:ext cx="2502535" cy="3348353"/>
          </a:xfrm>
          <a:custGeom>
            <a:avLst/>
            <a:gdLst/>
            <a:ahLst/>
            <a:cxnLst/>
            <a:rect l="l" t="t" r="r" b="b"/>
            <a:pathLst>
              <a:path w="2502534" h="3348354">
                <a:moveTo>
                  <a:pt x="1783079" y="3348227"/>
                </a:moveTo>
                <a:lnTo>
                  <a:pt x="2502407" y="1889759"/>
                </a:lnTo>
                <a:lnTo>
                  <a:pt x="1620011" y="0"/>
                </a:lnTo>
                <a:lnTo>
                  <a:pt x="0" y="755903"/>
                </a:lnTo>
                <a:lnTo>
                  <a:pt x="486155" y="1799843"/>
                </a:lnTo>
                <a:lnTo>
                  <a:pt x="288035" y="1926335"/>
                </a:lnTo>
                <a:lnTo>
                  <a:pt x="1025651" y="2915411"/>
                </a:lnTo>
                <a:lnTo>
                  <a:pt x="1783079" y="3348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025654" y="8637529"/>
            <a:ext cx="226060" cy="195579"/>
          </a:xfrm>
          <a:custGeom>
            <a:avLst/>
            <a:gdLst/>
            <a:ahLst/>
            <a:cxnLst/>
            <a:rect l="l" t="t" r="r" b="b"/>
            <a:pathLst>
              <a:path w="226059" h="195579">
                <a:moveTo>
                  <a:pt x="0" y="80771"/>
                </a:moveTo>
                <a:lnTo>
                  <a:pt x="53339" y="195071"/>
                </a:lnTo>
                <a:lnTo>
                  <a:pt x="225551" y="115823"/>
                </a:lnTo>
                <a:lnTo>
                  <a:pt x="172211" y="0"/>
                </a:lnTo>
                <a:lnTo>
                  <a:pt x="0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5198364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0" y="166115"/>
                </a:moveTo>
                <a:lnTo>
                  <a:pt x="426719" y="166115"/>
                </a:lnTo>
                <a:lnTo>
                  <a:pt x="338327" y="0"/>
                </a:lnTo>
                <a:lnTo>
                  <a:pt x="0" y="166115"/>
                </a:lnTo>
                <a:close/>
              </a:path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352043" y="0"/>
                </a:lnTo>
                <a:lnTo>
                  <a:pt x="338327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5536697" y="7483857"/>
            <a:ext cx="88899" cy="166370"/>
          </a:xfrm>
          <a:custGeom>
            <a:avLst/>
            <a:gdLst/>
            <a:ahLst/>
            <a:cxnLst/>
            <a:rect l="l" t="t" r="r" b="b"/>
            <a:pathLst>
              <a:path w="88900" h="166370">
                <a:moveTo>
                  <a:pt x="13715" y="0"/>
                </a:moveTo>
                <a:lnTo>
                  <a:pt x="0" y="0"/>
                </a:lnTo>
                <a:lnTo>
                  <a:pt x="88391" y="166115"/>
                </a:lnTo>
                <a:lnTo>
                  <a:pt x="137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5198364" y="7483857"/>
            <a:ext cx="426720" cy="166370"/>
          </a:xfrm>
          <a:custGeom>
            <a:avLst/>
            <a:gdLst/>
            <a:ahLst/>
            <a:cxnLst/>
            <a:rect l="l" t="t" r="r" b="b"/>
            <a:pathLst>
              <a:path w="426720" h="166370">
                <a:moveTo>
                  <a:pt x="338327" y="0"/>
                </a:moveTo>
                <a:lnTo>
                  <a:pt x="426719" y="166115"/>
                </a:lnTo>
                <a:lnTo>
                  <a:pt x="0" y="166115"/>
                </a:lnTo>
                <a:lnTo>
                  <a:pt x="338327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5198364" y="7656830"/>
            <a:ext cx="433070" cy="0"/>
          </a:xfrm>
          <a:custGeom>
            <a:avLst/>
            <a:gdLst/>
            <a:ahLst/>
            <a:cxnLst/>
            <a:rect l="l" t="t" r="r" b="b"/>
            <a:pathLst>
              <a:path w="433070">
                <a:moveTo>
                  <a:pt x="0" y="0"/>
                </a:moveTo>
                <a:lnTo>
                  <a:pt x="432815" y="0"/>
                </a:lnTo>
              </a:path>
            </a:pathLst>
          </a:custGeom>
          <a:ln w="1498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5198364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426719" y="0"/>
                </a:moveTo>
                <a:lnTo>
                  <a:pt x="0" y="0"/>
                </a:lnTo>
                <a:lnTo>
                  <a:pt x="432815" y="13715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5198364" y="7649976"/>
            <a:ext cx="433070" cy="13969"/>
          </a:xfrm>
          <a:custGeom>
            <a:avLst/>
            <a:gdLst/>
            <a:ahLst/>
            <a:cxnLst/>
            <a:rect l="l" t="t" r="r" b="b"/>
            <a:pathLst>
              <a:path w="433070" h="13970">
                <a:moveTo>
                  <a:pt x="0" y="0"/>
                </a:moveTo>
                <a:lnTo>
                  <a:pt x="432815" y="13715"/>
                </a:lnTo>
                <a:lnTo>
                  <a:pt x="0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0" y="0"/>
                </a:moveTo>
                <a:lnTo>
                  <a:pt x="30479" y="62483"/>
                </a:lnTo>
                <a:lnTo>
                  <a:pt x="461771" y="62483"/>
                </a:lnTo>
                <a:lnTo>
                  <a:pt x="0" y="0"/>
                </a:lnTo>
                <a:close/>
              </a:path>
              <a:path w="462279" h="62865">
                <a:moveTo>
                  <a:pt x="0" y="0"/>
                </a:moveTo>
                <a:lnTo>
                  <a:pt x="461771" y="62483"/>
                </a:lnTo>
                <a:lnTo>
                  <a:pt x="432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432815" y="0"/>
                </a:moveTo>
                <a:lnTo>
                  <a:pt x="0" y="0"/>
                </a:lnTo>
                <a:lnTo>
                  <a:pt x="461771" y="62483"/>
                </a:lnTo>
                <a:lnTo>
                  <a:pt x="43281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5198367" y="7663694"/>
            <a:ext cx="462280" cy="62865"/>
          </a:xfrm>
          <a:custGeom>
            <a:avLst/>
            <a:gdLst/>
            <a:ahLst/>
            <a:cxnLst/>
            <a:rect l="l" t="t" r="r" b="b"/>
            <a:pathLst>
              <a:path w="462279" h="62865">
                <a:moveTo>
                  <a:pt x="0" y="0"/>
                </a:moveTo>
                <a:lnTo>
                  <a:pt x="461771" y="62483"/>
                </a:lnTo>
                <a:lnTo>
                  <a:pt x="30479" y="624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431291" y="0"/>
                </a:moveTo>
                <a:lnTo>
                  <a:pt x="0" y="0"/>
                </a:lnTo>
                <a:lnTo>
                  <a:pt x="431291" y="9143"/>
                </a:lnTo>
                <a:lnTo>
                  <a:pt x="43129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5228845" y="7726172"/>
            <a:ext cx="431800" cy="9526"/>
          </a:xfrm>
          <a:custGeom>
            <a:avLst/>
            <a:gdLst/>
            <a:ahLst/>
            <a:cxnLst/>
            <a:rect l="l" t="t" r="r" b="b"/>
            <a:pathLst>
              <a:path w="431800" h="9525">
                <a:moveTo>
                  <a:pt x="0" y="0"/>
                </a:moveTo>
                <a:lnTo>
                  <a:pt x="431291" y="9143"/>
                </a:lnTo>
                <a:lnTo>
                  <a:pt x="4571" y="91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0" y="0"/>
                </a:moveTo>
                <a:lnTo>
                  <a:pt x="138683" y="132587"/>
                </a:lnTo>
                <a:lnTo>
                  <a:pt x="426719" y="0"/>
                </a:lnTo>
                <a:lnTo>
                  <a:pt x="0" y="0"/>
                </a:lnTo>
                <a:close/>
              </a:path>
              <a:path w="426720" h="132715">
                <a:moveTo>
                  <a:pt x="0" y="0"/>
                </a:moveTo>
                <a:lnTo>
                  <a:pt x="65531" y="132587"/>
                </a:lnTo>
                <a:lnTo>
                  <a:pt x="138683" y="132587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5233415" y="7735318"/>
            <a:ext cx="426720" cy="132715"/>
          </a:xfrm>
          <a:custGeom>
            <a:avLst/>
            <a:gdLst/>
            <a:ahLst/>
            <a:cxnLst/>
            <a:rect l="l" t="t" r="r" b="b"/>
            <a:pathLst>
              <a:path w="426720" h="132715">
                <a:moveTo>
                  <a:pt x="426719" y="0"/>
                </a:moveTo>
                <a:lnTo>
                  <a:pt x="0" y="0"/>
                </a:lnTo>
                <a:lnTo>
                  <a:pt x="138683" y="132587"/>
                </a:lnTo>
                <a:lnTo>
                  <a:pt x="426719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5233421" y="7735318"/>
            <a:ext cx="139065" cy="132715"/>
          </a:xfrm>
          <a:custGeom>
            <a:avLst/>
            <a:gdLst/>
            <a:ahLst/>
            <a:cxnLst/>
            <a:rect l="l" t="t" r="r" b="b"/>
            <a:pathLst>
              <a:path w="139064" h="132715">
                <a:moveTo>
                  <a:pt x="0" y="0"/>
                </a:moveTo>
                <a:lnTo>
                  <a:pt x="138683" y="132587"/>
                </a:lnTo>
                <a:lnTo>
                  <a:pt x="65531" y="13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5298949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0" y="0"/>
                </a:moveTo>
                <a:lnTo>
                  <a:pt x="4571" y="10667"/>
                </a:lnTo>
                <a:lnTo>
                  <a:pt x="79247" y="10667"/>
                </a:lnTo>
                <a:lnTo>
                  <a:pt x="0" y="0"/>
                </a:lnTo>
                <a:close/>
              </a:path>
              <a:path w="79375" h="10795">
                <a:moveTo>
                  <a:pt x="0" y="0"/>
                </a:moveTo>
                <a:lnTo>
                  <a:pt x="79247" y="10667"/>
                </a:lnTo>
                <a:lnTo>
                  <a:pt x="73151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5298949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73151" y="0"/>
                </a:moveTo>
                <a:lnTo>
                  <a:pt x="0" y="0"/>
                </a:lnTo>
                <a:lnTo>
                  <a:pt x="79247" y="10667"/>
                </a:lnTo>
                <a:lnTo>
                  <a:pt x="73151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5298949" y="7867911"/>
            <a:ext cx="79375" cy="10795"/>
          </a:xfrm>
          <a:custGeom>
            <a:avLst/>
            <a:gdLst/>
            <a:ahLst/>
            <a:cxnLst/>
            <a:rect l="l" t="t" r="r" b="b"/>
            <a:pathLst>
              <a:path w="79375" h="10795">
                <a:moveTo>
                  <a:pt x="0" y="0"/>
                </a:moveTo>
                <a:lnTo>
                  <a:pt x="79247" y="10667"/>
                </a:lnTo>
                <a:lnTo>
                  <a:pt x="4571" y="1066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5303521" y="7878571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0" y="0"/>
                </a:moveTo>
                <a:lnTo>
                  <a:pt x="25907" y="24383"/>
                </a:lnTo>
                <a:lnTo>
                  <a:pt x="74675" y="0"/>
                </a:lnTo>
                <a:lnTo>
                  <a:pt x="0" y="0"/>
                </a:lnTo>
                <a:close/>
              </a:path>
              <a:path w="74929" h="24765">
                <a:moveTo>
                  <a:pt x="0" y="0"/>
                </a:moveTo>
                <a:lnTo>
                  <a:pt x="12191" y="24383"/>
                </a:lnTo>
                <a:lnTo>
                  <a:pt x="25907" y="24383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5303521" y="7878571"/>
            <a:ext cx="74930" cy="24766"/>
          </a:xfrm>
          <a:custGeom>
            <a:avLst/>
            <a:gdLst/>
            <a:ahLst/>
            <a:cxnLst/>
            <a:rect l="l" t="t" r="r" b="b"/>
            <a:pathLst>
              <a:path w="74929" h="24765">
                <a:moveTo>
                  <a:pt x="74675" y="0"/>
                </a:moveTo>
                <a:lnTo>
                  <a:pt x="0" y="0"/>
                </a:lnTo>
                <a:lnTo>
                  <a:pt x="25907" y="24383"/>
                </a:lnTo>
                <a:lnTo>
                  <a:pt x="74675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5303523" y="7878571"/>
            <a:ext cx="26035" cy="24766"/>
          </a:xfrm>
          <a:custGeom>
            <a:avLst/>
            <a:gdLst/>
            <a:ahLst/>
            <a:cxnLst/>
            <a:rect l="l" t="t" r="r" b="b"/>
            <a:pathLst>
              <a:path w="26035" h="24765">
                <a:moveTo>
                  <a:pt x="0" y="0"/>
                </a:moveTo>
                <a:lnTo>
                  <a:pt x="25907" y="24383"/>
                </a:lnTo>
                <a:lnTo>
                  <a:pt x="12191" y="2438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5372100" y="7688077"/>
            <a:ext cx="905510" cy="1251585"/>
          </a:xfrm>
          <a:custGeom>
            <a:avLst/>
            <a:gdLst/>
            <a:ahLst/>
            <a:cxnLst/>
            <a:rect l="l" t="t" r="r" b="b"/>
            <a:pathLst>
              <a:path w="905510" h="1251584">
                <a:moveTo>
                  <a:pt x="0" y="179831"/>
                </a:moveTo>
                <a:lnTo>
                  <a:pt x="518159" y="1251203"/>
                </a:lnTo>
                <a:lnTo>
                  <a:pt x="905255" y="1071371"/>
                </a:lnTo>
                <a:lnTo>
                  <a:pt x="391667" y="0"/>
                </a:lnTo>
                <a:lnTo>
                  <a:pt x="0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8144258" y="6849872"/>
            <a:ext cx="317500" cy="370840"/>
          </a:xfrm>
          <a:custGeom>
            <a:avLst/>
            <a:gdLst/>
            <a:ahLst/>
            <a:cxnLst/>
            <a:rect l="l" t="t" r="r" b="b"/>
            <a:pathLst>
              <a:path w="317500" h="370840">
                <a:moveTo>
                  <a:pt x="170687" y="0"/>
                </a:moveTo>
                <a:lnTo>
                  <a:pt x="0" y="96011"/>
                </a:lnTo>
                <a:lnTo>
                  <a:pt x="48767" y="179831"/>
                </a:lnTo>
                <a:lnTo>
                  <a:pt x="22859" y="196595"/>
                </a:lnTo>
                <a:lnTo>
                  <a:pt x="77723" y="289559"/>
                </a:lnTo>
                <a:lnTo>
                  <a:pt x="92963" y="280415"/>
                </a:lnTo>
                <a:lnTo>
                  <a:pt x="146303" y="370331"/>
                </a:lnTo>
                <a:lnTo>
                  <a:pt x="316991" y="278891"/>
                </a:lnTo>
                <a:lnTo>
                  <a:pt x="170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8487158" y="8166608"/>
            <a:ext cx="1219199" cy="981710"/>
          </a:xfrm>
          <a:custGeom>
            <a:avLst/>
            <a:gdLst/>
            <a:ahLst/>
            <a:cxnLst/>
            <a:rect l="l" t="t" r="r" b="b"/>
            <a:pathLst>
              <a:path w="1219200" h="981709">
                <a:moveTo>
                  <a:pt x="0" y="50291"/>
                </a:moveTo>
                <a:lnTo>
                  <a:pt x="211835" y="489203"/>
                </a:lnTo>
                <a:lnTo>
                  <a:pt x="754379" y="761999"/>
                </a:lnTo>
                <a:lnTo>
                  <a:pt x="742187" y="783335"/>
                </a:lnTo>
                <a:lnTo>
                  <a:pt x="1132331" y="981455"/>
                </a:lnTo>
                <a:lnTo>
                  <a:pt x="1141475" y="964691"/>
                </a:lnTo>
                <a:lnTo>
                  <a:pt x="1211579" y="816863"/>
                </a:lnTo>
                <a:lnTo>
                  <a:pt x="1219199" y="800099"/>
                </a:lnTo>
                <a:lnTo>
                  <a:pt x="832103" y="605027"/>
                </a:lnTo>
                <a:lnTo>
                  <a:pt x="804671" y="658367"/>
                </a:lnTo>
                <a:lnTo>
                  <a:pt x="298703" y="403859"/>
                </a:lnTo>
                <a:lnTo>
                  <a:pt x="103631" y="0"/>
                </a:lnTo>
                <a:lnTo>
                  <a:pt x="86867" y="7619"/>
                </a:lnTo>
                <a:lnTo>
                  <a:pt x="16763" y="42671"/>
                </a:lnTo>
                <a:lnTo>
                  <a:pt x="0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 txBox="1"/>
          <p:nvPr/>
        </p:nvSpPr>
        <p:spPr>
          <a:xfrm>
            <a:off x="12493248" y="4881434"/>
            <a:ext cx="396239" cy="6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5" dirty="0">
                <a:solidFill>
                  <a:srgbClr val="525252"/>
                </a:solidFill>
                <a:latin typeface="Myriad Web Pro"/>
                <a:cs typeface="Myriad Web Pro"/>
              </a:rPr>
              <a:t>verhard/verkeer</a:t>
            </a:r>
            <a:endParaRPr sz="400">
              <a:latin typeface="Myriad Web Pro"/>
              <a:cs typeface="Myriad Web Pro"/>
            </a:endParaRPr>
          </a:p>
        </p:txBody>
      </p:sp>
      <p:sp>
        <p:nvSpPr>
          <p:cNvPr id="1399" name="object 1399"/>
          <p:cNvSpPr/>
          <p:nvPr/>
        </p:nvSpPr>
        <p:spPr>
          <a:xfrm>
            <a:off x="5177028" y="6977888"/>
            <a:ext cx="5232400" cy="2836545"/>
          </a:xfrm>
          <a:custGeom>
            <a:avLst/>
            <a:gdLst/>
            <a:ahLst/>
            <a:cxnLst/>
            <a:rect l="l" t="t" r="r" b="b"/>
            <a:pathLst>
              <a:path w="5232400" h="2836545">
                <a:moveTo>
                  <a:pt x="755903" y="2836163"/>
                </a:moveTo>
                <a:lnTo>
                  <a:pt x="1200911" y="2676143"/>
                </a:lnTo>
                <a:lnTo>
                  <a:pt x="3247643" y="1917191"/>
                </a:lnTo>
                <a:lnTo>
                  <a:pt x="4689347" y="2700527"/>
                </a:lnTo>
                <a:lnTo>
                  <a:pt x="4860035" y="2790443"/>
                </a:lnTo>
                <a:lnTo>
                  <a:pt x="4985003" y="2581655"/>
                </a:lnTo>
                <a:lnTo>
                  <a:pt x="5231891" y="2072639"/>
                </a:lnTo>
                <a:lnTo>
                  <a:pt x="4445507" y="1572767"/>
                </a:lnTo>
                <a:lnTo>
                  <a:pt x="4183379" y="914399"/>
                </a:lnTo>
                <a:lnTo>
                  <a:pt x="3805427" y="0"/>
                </a:lnTo>
                <a:lnTo>
                  <a:pt x="3424427" y="21335"/>
                </a:lnTo>
                <a:lnTo>
                  <a:pt x="3236975" y="355091"/>
                </a:lnTo>
                <a:lnTo>
                  <a:pt x="0" y="1959863"/>
                </a:lnTo>
                <a:lnTo>
                  <a:pt x="47243" y="2365247"/>
                </a:lnTo>
                <a:lnTo>
                  <a:pt x="141731" y="2558795"/>
                </a:lnTo>
                <a:lnTo>
                  <a:pt x="635507" y="28361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11806428" y="6497830"/>
            <a:ext cx="478789" cy="330834"/>
          </a:xfrm>
          <a:custGeom>
            <a:avLst/>
            <a:gdLst/>
            <a:ahLst/>
            <a:cxnLst/>
            <a:rect l="l" t="t" r="r" b="b"/>
            <a:pathLst>
              <a:path w="478790" h="330834">
                <a:moveTo>
                  <a:pt x="478535" y="158495"/>
                </a:moveTo>
                <a:lnTo>
                  <a:pt x="158495" y="0"/>
                </a:lnTo>
                <a:lnTo>
                  <a:pt x="0" y="318515"/>
                </a:lnTo>
                <a:lnTo>
                  <a:pt x="24383" y="330707"/>
                </a:lnTo>
                <a:lnTo>
                  <a:pt x="138683" y="105155"/>
                </a:lnTo>
                <a:lnTo>
                  <a:pt x="205739" y="137159"/>
                </a:lnTo>
                <a:lnTo>
                  <a:pt x="239267" y="71627"/>
                </a:lnTo>
                <a:lnTo>
                  <a:pt x="464819" y="184403"/>
                </a:lnTo>
                <a:lnTo>
                  <a:pt x="47853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518163" y="4950973"/>
            <a:ext cx="117475" cy="227329"/>
          </a:xfrm>
          <a:custGeom>
            <a:avLst/>
            <a:gdLst/>
            <a:ahLst/>
            <a:cxnLst/>
            <a:rect l="l" t="t" r="r" b="b"/>
            <a:pathLst>
              <a:path w="117475" h="227329">
                <a:moveTo>
                  <a:pt x="0" y="89915"/>
                </a:moveTo>
                <a:lnTo>
                  <a:pt x="86867" y="227075"/>
                </a:lnTo>
                <a:lnTo>
                  <a:pt x="117347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2352019" y="6702046"/>
            <a:ext cx="166370" cy="121920"/>
          </a:xfrm>
          <a:custGeom>
            <a:avLst/>
            <a:gdLst/>
            <a:ahLst/>
            <a:cxnLst/>
            <a:rect l="l" t="t" r="r" b="b"/>
            <a:pathLst>
              <a:path w="166370" h="121920">
                <a:moveTo>
                  <a:pt x="146303" y="108203"/>
                </a:moveTo>
                <a:lnTo>
                  <a:pt x="146303" y="106679"/>
                </a:lnTo>
                <a:lnTo>
                  <a:pt x="166115" y="70103"/>
                </a:lnTo>
                <a:lnTo>
                  <a:pt x="121919" y="48767"/>
                </a:lnTo>
                <a:lnTo>
                  <a:pt x="120395" y="47243"/>
                </a:lnTo>
                <a:lnTo>
                  <a:pt x="22859" y="0"/>
                </a:lnTo>
                <a:lnTo>
                  <a:pt x="12191" y="25907"/>
                </a:lnTo>
                <a:lnTo>
                  <a:pt x="0" y="51815"/>
                </a:lnTo>
                <a:lnTo>
                  <a:pt x="138683" y="121919"/>
                </a:lnTo>
                <a:lnTo>
                  <a:pt x="146303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13831824" y="2768601"/>
            <a:ext cx="144780" cy="220978"/>
          </a:xfrm>
          <a:custGeom>
            <a:avLst/>
            <a:gdLst/>
            <a:ahLst/>
            <a:cxnLst/>
            <a:rect l="l" t="t" r="r" b="b"/>
            <a:pathLst>
              <a:path w="144780" h="220980">
                <a:moveTo>
                  <a:pt x="144779" y="53339"/>
                </a:moveTo>
                <a:lnTo>
                  <a:pt x="38099" y="0"/>
                </a:lnTo>
                <a:lnTo>
                  <a:pt x="0" y="74675"/>
                </a:lnTo>
                <a:lnTo>
                  <a:pt x="62483" y="220979"/>
                </a:lnTo>
                <a:lnTo>
                  <a:pt x="14477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11690607" y="6907784"/>
            <a:ext cx="120650" cy="166370"/>
          </a:xfrm>
          <a:custGeom>
            <a:avLst/>
            <a:gdLst/>
            <a:ahLst/>
            <a:cxnLst/>
            <a:rect l="l" t="t" r="r" b="b"/>
            <a:pathLst>
              <a:path w="120650" h="166370">
                <a:moveTo>
                  <a:pt x="120395" y="25907"/>
                </a:moveTo>
                <a:lnTo>
                  <a:pt x="94487" y="12191"/>
                </a:lnTo>
                <a:lnTo>
                  <a:pt x="68579" y="0"/>
                </a:lnTo>
                <a:lnTo>
                  <a:pt x="0" y="140207"/>
                </a:lnTo>
                <a:lnTo>
                  <a:pt x="50291" y="166115"/>
                </a:lnTo>
                <a:lnTo>
                  <a:pt x="120395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1606295" y="4894581"/>
            <a:ext cx="411481" cy="212090"/>
          </a:xfrm>
          <a:custGeom>
            <a:avLst/>
            <a:gdLst/>
            <a:ahLst/>
            <a:cxnLst/>
            <a:rect l="l" t="t" r="r" b="b"/>
            <a:pathLst>
              <a:path w="411480" h="212089">
                <a:moveTo>
                  <a:pt x="411479" y="22859"/>
                </a:moveTo>
                <a:lnTo>
                  <a:pt x="402335" y="0"/>
                </a:lnTo>
                <a:lnTo>
                  <a:pt x="400811" y="0"/>
                </a:lnTo>
                <a:lnTo>
                  <a:pt x="97535" y="143255"/>
                </a:lnTo>
                <a:lnTo>
                  <a:pt x="0" y="188975"/>
                </a:lnTo>
                <a:lnTo>
                  <a:pt x="10667" y="211835"/>
                </a:lnTo>
                <a:lnTo>
                  <a:pt x="411479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704088" y="7095240"/>
            <a:ext cx="129539" cy="238125"/>
          </a:xfrm>
          <a:custGeom>
            <a:avLst/>
            <a:gdLst/>
            <a:ahLst/>
            <a:cxnLst/>
            <a:rect l="l" t="t" r="r" b="b"/>
            <a:pathLst>
              <a:path w="129540" h="238125">
                <a:moveTo>
                  <a:pt x="129539" y="225551"/>
                </a:moveTo>
                <a:lnTo>
                  <a:pt x="39623" y="35051"/>
                </a:lnTo>
                <a:lnTo>
                  <a:pt x="22859" y="0"/>
                </a:lnTo>
                <a:lnTo>
                  <a:pt x="0" y="10667"/>
                </a:lnTo>
                <a:lnTo>
                  <a:pt x="15239" y="45719"/>
                </a:lnTo>
                <a:lnTo>
                  <a:pt x="105155" y="237743"/>
                </a:lnTo>
                <a:lnTo>
                  <a:pt x="129539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1150620" y="6240272"/>
            <a:ext cx="195580" cy="379730"/>
          </a:xfrm>
          <a:custGeom>
            <a:avLst/>
            <a:gdLst/>
            <a:ahLst/>
            <a:cxnLst/>
            <a:rect l="l" t="t" r="r" b="b"/>
            <a:pathLst>
              <a:path w="195580" h="379729">
                <a:moveTo>
                  <a:pt x="195071" y="368807"/>
                </a:moveTo>
                <a:lnTo>
                  <a:pt x="192023" y="361187"/>
                </a:lnTo>
                <a:lnTo>
                  <a:pt x="21335" y="0"/>
                </a:lnTo>
                <a:lnTo>
                  <a:pt x="0" y="10667"/>
                </a:lnTo>
                <a:lnTo>
                  <a:pt x="173735" y="379475"/>
                </a:lnTo>
                <a:lnTo>
                  <a:pt x="195071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13255752" y="3818637"/>
            <a:ext cx="1286510" cy="1367155"/>
          </a:xfrm>
          <a:custGeom>
            <a:avLst/>
            <a:gdLst/>
            <a:ahLst/>
            <a:cxnLst/>
            <a:rect l="l" t="t" r="r" b="b"/>
            <a:pathLst>
              <a:path w="1286509" h="1367154">
                <a:moveTo>
                  <a:pt x="1118615" y="272795"/>
                </a:moveTo>
                <a:lnTo>
                  <a:pt x="1138427" y="263651"/>
                </a:lnTo>
                <a:lnTo>
                  <a:pt x="1071371" y="115823"/>
                </a:lnTo>
                <a:lnTo>
                  <a:pt x="1071371" y="114299"/>
                </a:lnTo>
                <a:lnTo>
                  <a:pt x="1286255" y="16763"/>
                </a:lnTo>
                <a:lnTo>
                  <a:pt x="1277111" y="0"/>
                </a:lnTo>
                <a:lnTo>
                  <a:pt x="896111" y="172211"/>
                </a:lnTo>
                <a:lnTo>
                  <a:pt x="588263" y="310895"/>
                </a:lnTo>
                <a:lnTo>
                  <a:pt x="605027" y="327659"/>
                </a:lnTo>
                <a:lnTo>
                  <a:pt x="624839" y="347471"/>
                </a:lnTo>
                <a:lnTo>
                  <a:pt x="440435" y="539495"/>
                </a:lnTo>
                <a:lnTo>
                  <a:pt x="425195" y="525779"/>
                </a:lnTo>
                <a:lnTo>
                  <a:pt x="413003" y="513587"/>
                </a:lnTo>
                <a:lnTo>
                  <a:pt x="329183" y="682751"/>
                </a:lnTo>
                <a:lnTo>
                  <a:pt x="0" y="1359407"/>
                </a:lnTo>
                <a:lnTo>
                  <a:pt x="16763" y="1367027"/>
                </a:lnTo>
                <a:lnTo>
                  <a:pt x="179831" y="1031747"/>
                </a:lnTo>
                <a:lnTo>
                  <a:pt x="214883" y="960119"/>
                </a:lnTo>
                <a:lnTo>
                  <a:pt x="688847" y="1191767"/>
                </a:lnTo>
                <a:lnTo>
                  <a:pt x="896111" y="766571"/>
                </a:lnTo>
                <a:lnTo>
                  <a:pt x="1264919" y="614171"/>
                </a:lnTo>
                <a:lnTo>
                  <a:pt x="1118615" y="2727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1248156" y="5153659"/>
            <a:ext cx="401320" cy="212090"/>
          </a:xfrm>
          <a:custGeom>
            <a:avLst/>
            <a:gdLst/>
            <a:ahLst/>
            <a:cxnLst/>
            <a:rect l="l" t="t" r="r" b="b"/>
            <a:pathLst>
              <a:path w="401319" h="212089">
                <a:moveTo>
                  <a:pt x="85343" y="176783"/>
                </a:moveTo>
                <a:lnTo>
                  <a:pt x="400811" y="25907"/>
                </a:lnTo>
                <a:lnTo>
                  <a:pt x="390143" y="0"/>
                </a:lnTo>
                <a:lnTo>
                  <a:pt x="179831" y="100583"/>
                </a:lnTo>
                <a:lnTo>
                  <a:pt x="65531" y="155447"/>
                </a:lnTo>
                <a:lnTo>
                  <a:pt x="0" y="187451"/>
                </a:lnTo>
                <a:lnTo>
                  <a:pt x="7619" y="202691"/>
                </a:lnTo>
                <a:lnTo>
                  <a:pt x="12191" y="211835"/>
                </a:lnTo>
                <a:lnTo>
                  <a:pt x="85343" y="1767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853445" y="5542283"/>
            <a:ext cx="178435" cy="320040"/>
          </a:xfrm>
          <a:custGeom>
            <a:avLst/>
            <a:gdLst/>
            <a:ahLst/>
            <a:cxnLst/>
            <a:rect l="l" t="t" r="r" b="b"/>
            <a:pathLst>
              <a:path w="178434" h="320039">
                <a:moveTo>
                  <a:pt x="135635" y="309371"/>
                </a:moveTo>
                <a:lnTo>
                  <a:pt x="32003" y="89915"/>
                </a:lnTo>
                <a:lnTo>
                  <a:pt x="178307" y="22859"/>
                </a:lnTo>
                <a:lnTo>
                  <a:pt x="167639" y="0"/>
                </a:lnTo>
                <a:lnTo>
                  <a:pt x="0" y="77723"/>
                </a:lnTo>
                <a:lnTo>
                  <a:pt x="9143" y="97535"/>
                </a:lnTo>
                <a:lnTo>
                  <a:pt x="114299" y="320039"/>
                </a:lnTo>
                <a:lnTo>
                  <a:pt x="135635" y="3093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967740" y="5851658"/>
            <a:ext cx="204470" cy="399415"/>
          </a:xfrm>
          <a:custGeom>
            <a:avLst/>
            <a:gdLst/>
            <a:ahLst/>
            <a:cxnLst/>
            <a:rect l="l" t="t" r="r" b="b"/>
            <a:pathLst>
              <a:path w="204469" h="399414">
                <a:moveTo>
                  <a:pt x="204215" y="388619"/>
                </a:moveTo>
                <a:lnTo>
                  <a:pt x="21335" y="0"/>
                </a:lnTo>
                <a:lnTo>
                  <a:pt x="0" y="10667"/>
                </a:lnTo>
                <a:lnTo>
                  <a:pt x="182879" y="399287"/>
                </a:lnTo>
                <a:lnTo>
                  <a:pt x="204215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13261851" y="5705349"/>
            <a:ext cx="193675" cy="241300"/>
          </a:xfrm>
          <a:custGeom>
            <a:avLst/>
            <a:gdLst/>
            <a:ahLst/>
            <a:cxnLst/>
            <a:rect l="l" t="t" r="r" b="b"/>
            <a:pathLst>
              <a:path w="193675" h="241300">
                <a:moveTo>
                  <a:pt x="96011" y="240791"/>
                </a:moveTo>
                <a:lnTo>
                  <a:pt x="193547" y="39623"/>
                </a:lnTo>
                <a:lnTo>
                  <a:pt x="108203" y="0"/>
                </a:lnTo>
                <a:lnTo>
                  <a:pt x="97535" y="25907"/>
                </a:lnTo>
                <a:lnTo>
                  <a:pt x="86867" y="21335"/>
                </a:lnTo>
                <a:lnTo>
                  <a:pt x="0" y="193547"/>
                </a:lnTo>
                <a:lnTo>
                  <a:pt x="96011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1271508" y="8543036"/>
            <a:ext cx="170815" cy="160021"/>
          </a:xfrm>
          <a:custGeom>
            <a:avLst/>
            <a:gdLst/>
            <a:ahLst/>
            <a:cxnLst/>
            <a:rect l="l" t="t" r="r" b="b"/>
            <a:pathLst>
              <a:path w="170815" h="160020">
                <a:moveTo>
                  <a:pt x="170687" y="50291"/>
                </a:moveTo>
                <a:lnTo>
                  <a:pt x="73151" y="0"/>
                </a:lnTo>
                <a:lnTo>
                  <a:pt x="0" y="140207"/>
                </a:lnTo>
                <a:lnTo>
                  <a:pt x="33527" y="158495"/>
                </a:lnTo>
                <a:lnTo>
                  <a:pt x="45719" y="160019"/>
                </a:lnTo>
                <a:lnTo>
                  <a:pt x="60959" y="156971"/>
                </a:lnTo>
                <a:lnTo>
                  <a:pt x="92963" y="149351"/>
                </a:lnTo>
                <a:lnTo>
                  <a:pt x="109727" y="141731"/>
                </a:lnTo>
                <a:lnTo>
                  <a:pt x="126491" y="123443"/>
                </a:lnTo>
                <a:lnTo>
                  <a:pt x="170687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0076687" y="7110476"/>
            <a:ext cx="236220" cy="265430"/>
          </a:xfrm>
          <a:custGeom>
            <a:avLst/>
            <a:gdLst/>
            <a:ahLst/>
            <a:cxnLst/>
            <a:rect l="l" t="t" r="r" b="b"/>
            <a:pathLst>
              <a:path w="236220" h="265429">
                <a:moveTo>
                  <a:pt x="236219" y="68579"/>
                </a:moveTo>
                <a:lnTo>
                  <a:pt x="111251" y="0"/>
                </a:lnTo>
                <a:lnTo>
                  <a:pt x="0" y="207263"/>
                </a:lnTo>
                <a:lnTo>
                  <a:pt x="128015" y="265175"/>
                </a:lnTo>
                <a:lnTo>
                  <a:pt x="236219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3168885" y="5898896"/>
            <a:ext cx="189230" cy="248920"/>
          </a:xfrm>
          <a:custGeom>
            <a:avLst/>
            <a:gdLst/>
            <a:ahLst/>
            <a:cxnLst/>
            <a:rect l="l" t="t" r="r" b="b"/>
            <a:pathLst>
              <a:path w="189230" h="248920">
                <a:moveTo>
                  <a:pt x="188975" y="47243"/>
                </a:moveTo>
                <a:lnTo>
                  <a:pt x="92963" y="0"/>
                </a:lnTo>
                <a:lnTo>
                  <a:pt x="0" y="184403"/>
                </a:lnTo>
                <a:lnTo>
                  <a:pt x="15239" y="190499"/>
                </a:lnTo>
                <a:lnTo>
                  <a:pt x="6095" y="207263"/>
                </a:lnTo>
                <a:lnTo>
                  <a:pt x="91439" y="248411"/>
                </a:lnTo>
                <a:lnTo>
                  <a:pt x="188975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3202415" y="5527039"/>
            <a:ext cx="210819" cy="175261"/>
          </a:xfrm>
          <a:custGeom>
            <a:avLst/>
            <a:gdLst/>
            <a:ahLst/>
            <a:cxnLst/>
            <a:rect l="l" t="t" r="r" b="b"/>
            <a:pathLst>
              <a:path w="210819" h="175260">
                <a:moveTo>
                  <a:pt x="198119" y="103631"/>
                </a:moveTo>
                <a:lnTo>
                  <a:pt x="210311" y="79247"/>
                </a:lnTo>
                <a:lnTo>
                  <a:pt x="47243" y="0"/>
                </a:lnTo>
                <a:lnTo>
                  <a:pt x="35051" y="24383"/>
                </a:lnTo>
                <a:lnTo>
                  <a:pt x="0" y="96011"/>
                </a:lnTo>
                <a:lnTo>
                  <a:pt x="163067" y="175259"/>
                </a:lnTo>
                <a:lnTo>
                  <a:pt x="19811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2971799" y="3987805"/>
            <a:ext cx="135891" cy="172721"/>
          </a:xfrm>
          <a:custGeom>
            <a:avLst/>
            <a:gdLst/>
            <a:ahLst/>
            <a:cxnLst/>
            <a:rect l="l" t="t" r="r" b="b"/>
            <a:pathLst>
              <a:path w="135889" h="172720">
                <a:moveTo>
                  <a:pt x="135635" y="132587"/>
                </a:moveTo>
                <a:lnTo>
                  <a:pt x="65531" y="0"/>
                </a:lnTo>
                <a:lnTo>
                  <a:pt x="0" y="53339"/>
                </a:lnTo>
                <a:lnTo>
                  <a:pt x="59435" y="172211"/>
                </a:lnTo>
                <a:lnTo>
                  <a:pt x="13563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476244" y="4332230"/>
            <a:ext cx="181610" cy="180339"/>
          </a:xfrm>
          <a:custGeom>
            <a:avLst/>
            <a:gdLst/>
            <a:ahLst/>
            <a:cxnLst/>
            <a:rect l="l" t="t" r="r" b="b"/>
            <a:pathLst>
              <a:path w="181610" h="180339">
                <a:moveTo>
                  <a:pt x="181355" y="36575"/>
                </a:moveTo>
                <a:lnTo>
                  <a:pt x="163067" y="0"/>
                </a:lnTo>
                <a:lnTo>
                  <a:pt x="0" y="85343"/>
                </a:lnTo>
                <a:lnTo>
                  <a:pt x="24383" y="126491"/>
                </a:lnTo>
                <a:lnTo>
                  <a:pt x="10667" y="134111"/>
                </a:lnTo>
                <a:lnTo>
                  <a:pt x="36575" y="179831"/>
                </a:lnTo>
                <a:lnTo>
                  <a:pt x="169163" y="108203"/>
                </a:lnTo>
                <a:lnTo>
                  <a:pt x="140207" y="56387"/>
                </a:lnTo>
                <a:lnTo>
                  <a:pt x="181355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13357860" y="6936740"/>
            <a:ext cx="158750" cy="231775"/>
          </a:xfrm>
          <a:custGeom>
            <a:avLst/>
            <a:gdLst/>
            <a:ahLst/>
            <a:cxnLst/>
            <a:rect l="l" t="t" r="r" b="b"/>
            <a:pathLst>
              <a:path w="158750" h="231775">
                <a:moveTo>
                  <a:pt x="158495" y="196595"/>
                </a:moveTo>
                <a:lnTo>
                  <a:pt x="76199" y="0"/>
                </a:lnTo>
                <a:lnTo>
                  <a:pt x="0" y="32003"/>
                </a:lnTo>
                <a:lnTo>
                  <a:pt x="85343" y="231647"/>
                </a:lnTo>
                <a:lnTo>
                  <a:pt x="152399" y="202691"/>
                </a:lnTo>
                <a:lnTo>
                  <a:pt x="158495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2914378" y="1334515"/>
            <a:ext cx="242569" cy="295910"/>
          </a:xfrm>
          <a:custGeom>
            <a:avLst/>
            <a:gdLst/>
            <a:ahLst/>
            <a:cxnLst/>
            <a:rect l="l" t="t" r="r" b="b"/>
            <a:pathLst>
              <a:path w="242569" h="295910">
                <a:moveTo>
                  <a:pt x="242315" y="13715"/>
                </a:moveTo>
                <a:lnTo>
                  <a:pt x="214883" y="0"/>
                </a:lnTo>
                <a:lnTo>
                  <a:pt x="207263" y="16763"/>
                </a:lnTo>
                <a:lnTo>
                  <a:pt x="143255" y="45719"/>
                </a:lnTo>
                <a:lnTo>
                  <a:pt x="108203" y="27431"/>
                </a:lnTo>
                <a:lnTo>
                  <a:pt x="0" y="240791"/>
                </a:lnTo>
                <a:lnTo>
                  <a:pt x="106679" y="295655"/>
                </a:lnTo>
                <a:lnTo>
                  <a:pt x="242315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674365" y="3335534"/>
            <a:ext cx="175261" cy="227329"/>
          </a:xfrm>
          <a:custGeom>
            <a:avLst/>
            <a:gdLst/>
            <a:ahLst/>
            <a:cxnLst/>
            <a:rect l="l" t="t" r="r" b="b"/>
            <a:pathLst>
              <a:path w="175260" h="227329">
                <a:moveTo>
                  <a:pt x="175259" y="175259"/>
                </a:moveTo>
                <a:lnTo>
                  <a:pt x="86867" y="0"/>
                </a:lnTo>
                <a:lnTo>
                  <a:pt x="0" y="73151"/>
                </a:lnTo>
                <a:lnTo>
                  <a:pt x="83819" y="227075"/>
                </a:lnTo>
                <a:lnTo>
                  <a:pt x="175259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4250439" y="6290570"/>
            <a:ext cx="248920" cy="466725"/>
          </a:xfrm>
          <a:custGeom>
            <a:avLst/>
            <a:gdLst/>
            <a:ahLst/>
            <a:cxnLst/>
            <a:rect l="l" t="t" r="r" b="b"/>
            <a:pathLst>
              <a:path w="248920" h="466725">
                <a:moveTo>
                  <a:pt x="225551" y="132587"/>
                </a:moveTo>
                <a:lnTo>
                  <a:pt x="161543" y="0"/>
                </a:lnTo>
                <a:lnTo>
                  <a:pt x="0" y="79247"/>
                </a:lnTo>
                <a:lnTo>
                  <a:pt x="187451" y="466343"/>
                </a:lnTo>
                <a:lnTo>
                  <a:pt x="248411" y="437387"/>
                </a:lnTo>
                <a:lnTo>
                  <a:pt x="163067" y="257555"/>
                </a:lnTo>
                <a:lnTo>
                  <a:pt x="190499" y="155447"/>
                </a:lnTo>
                <a:lnTo>
                  <a:pt x="225551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4087371" y="6369811"/>
            <a:ext cx="350520" cy="416559"/>
          </a:xfrm>
          <a:custGeom>
            <a:avLst/>
            <a:gdLst/>
            <a:ahLst/>
            <a:cxnLst/>
            <a:rect l="l" t="t" r="r" b="b"/>
            <a:pathLst>
              <a:path w="350520" h="416559">
                <a:moveTo>
                  <a:pt x="350519" y="387095"/>
                </a:moveTo>
                <a:lnTo>
                  <a:pt x="163067" y="0"/>
                </a:lnTo>
                <a:lnTo>
                  <a:pt x="0" y="79247"/>
                </a:lnTo>
                <a:lnTo>
                  <a:pt x="120395" y="324611"/>
                </a:lnTo>
                <a:lnTo>
                  <a:pt x="160019" y="307847"/>
                </a:lnTo>
                <a:lnTo>
                  <a:pt x="112775" y="210311"/>
                </a:lnTo>
                <a:lnTo>
                  <a:pt x="115823" y="202691"/>
                </a:lnTo>
                <a:lnTo>
                  <a:pt x="202691" y="240791"/>
                </a:lnTo>
                <a:lnTo>
                  <a:pt x="291083" y="416051"/>
                </a:lnTo>
                <a:lnTo>
                  <a:pt x="350519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1271018" y="8236718"/>
            <a:ext cx="253365" cy="269875"/>
          </a:xfrm>
          <a:custGeom>
            <a:avLst/>
            <a:gdLst/>
            <a:ahLst/>
            <a:cxnLst/>
            <a:rect l="l" t="t" r="r" b="b"/>
            <a:pathLst>
              <a:path w="253365" h="269875">
                <a:moveTo>
                  <a:pt x="252983" y="193547"/>
                </a:moveTo>
                <a:lnTo>
                  <a:pt x="236219" y="160019"/>
                </a:lnTo>
                <a:lnTo>
                  <a:pt x="160019" y="0"/>
                </a:lnTo>
                <a:lnTo>
                  <a:pt x="158495" y="0"/>
                </a:lnTo>
                <a:lnTo>
                  <a:pt x="0" y="73151"/>
                </a:lnTo>
                <a:lnTo>
                  <a:pt x="91439" y="269747"/>
                </a:lnTo>
                <a:lnTo>
                  <a:pt x="252983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037332" y="3923792"/>
            <a:ext cx="160020" cy="196850"/>
          </a:xfrm>
          <a:custGeom>
            <a:avLst/>
            <a:gdLst/>
            <a:ahLst/>
            <a:cxnLst/>
            <a:rect l="l" t="t" r="r" b="b"/>
            <a:pathLst>
              <a:path w="160019" h="196850">
                <a:moveTo>
                  <a:pt x="160019" y="149351"/>
                </a:moveTo>
                <a:lnTo>
                  <a:pt x="80771" y="0"/>
                </a:lnTo>
                <a:lnTo>
                  <a:pt x="0" y="64007"/>
                </a:lnTo>
                <a:lnTo>
                  <a:pt x="70103" y="196595"/>
                </a:lnTo>
                <a:lnTo>
                  <a:pt x="160019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518160" y="6366766"/>
            <a:ext cx="67310" cy="143510"/>
          </a:xfrm>
          <a:custGeom>
            <a:avLst/>
            <a:gdLst/>
            <a:ahLst/>
            <a:cxnLst/>
            <a:rect l="l" t="t" r="r" b="b"/>
            <a:pathLst>
              <a:path w="67309" h="143509">
                <a:moveTo>
                  <a:pt x="0" y="143255"/>
                </a:moveTo>
                <a:lnTo>
                  <a:pt x="67055" y="111251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1178051" y="8041641"/>
            <a:ext cx="251460" cy="268604"/>
          </a:xfrm>
          <a:custGeom>
            <a:avLst/>
            <a:gdLst/>
            <a:ahLst/>
            <a:cxnLst/>
            <a:rect l="l" t="t" r="r" b="b"/>
            <a:pathLst>
              <a:path w="251459" h="268604">
                <a:moveTo>
                  <a:pt x="251459" y="195071"/>
                </a:moveTo>
                <a:lnTo>
                  <a:pt x="161543" y="0"/>
                </a:lnTo>
                <a:lnTo>
                  <a:pt x="0" y="71627"/>
                </a:lnTo>
                <a:lnTo>
                  <a:pt x="92963" y="268223"/>
                </a:lnTo>
                <a:lnTo>
                  <a:pt x="25145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12807699" y="9026151"/>
            <a:ext cx="239395" cy="304799"/>
          </a:xfrm>
          <a:custGeom>
            <a:avLst/>
            <a:gdLst/>
            <a:ahLst/>
            <a:cxnLst/>
            <a:rect l="l" t="t" r="r" b="b"/>
            <a:pathLst>
              <a:path w="239394" h="304800">
                <a:moveTo>
                  <a:pt x="239267" y="51815"/>
                </a:moveTo>
                <a:lnTo>
                  <a:pt x="114299" y="0"/>
                </a:lnTo>
                <a:lnTo>
                  <a:pt x="0" y="242315"/>
                </a:lnTo>
                <a:lnTo>
                  <a:pt x="121919" y="304799"/>
                </a:lnTo>
                <a:lnTo>
                  <a:pt x="239267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147063" y="3747013"/>
            <a:ext cx="295910" cy="309879"/>
          </a:xfrm>
          <a:custGeom>
            <a:avLst/>
            <a:gdLst/>
            <a:ahLst/>
            <a:cxnLst/>
            <a:rect l="l" t="t" r="r" b="b"/>
            <a:pathLst>
              <a:path w="295910" h="309879">
                <a:moveTo>
                  <a:pt x="295655" y="196595"/>
                </a:moveTo>
                <a:lnTo>
                  <a:pt x="190499" y="0"/>
                </a:lnTo>
                <a:lnTo>
                  <a:pt x="0" y="152399"/>
                </a:lnTo>
                <a:lnTo>
                  <a:pt x="80771" y="309371"/>
                </a:lnTo>
                <a:lnTo>
                  <a:pt x="295655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1449327" y="6624320"/>
            <a:ext cx="609600" cy="591820"/>
          </a:xfrm>
          <a:custGeom>
            <a:avLst/>
            <a:gdLst/>
            <a:ahLst/>
            <a:cxnLst/>
            <a:rect l="l" t="t" r="r" b="b"/>
            <a:pathLst>
              <a:path w="609600" h="591820">
                <a:moveTo>
                  <a:pt x="181355" y="591311"/>
                </a:moveTo>
                <a:lnTo>
                  <a:pt x="516635" y="431291"/>
                </a:lnTo>
                <a:lnTo>
                  <a:pt x="609599" y="387095"/>
                </a:lnTo>
                <a:lnTo>
                  <a:pt x="429767" y="0"/>
                </a:lnTo>
                <a:lnTo>
                  <a:pt x="297179" y="62483"/>
                </a:lnTo>
                <a:lnTo>
                  <a:pt x="0" y="205739"/>
                </a:lnTo>
                <a:lnTo>
                  <a:pt x="51815" y="315467"/>
                </a:lnTo>
                <a:lnTo>
                  <a:pt x="28955" y="326135"/>
                </a:lnTo>
                <a:lnTo>
                  <a:pt x="71627" y="413003"/>
                </a:lnTo>
                <a:lnTo>
                  <a:pt x="92963" y="403859"/>
                </a:lnTo>
                <a:lnTo>
                  <a:pt x="181355" y="591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3164317" y="7139432"/>
            <a:ext cx="429895" cy="347980"/>
          </a:xfrm>
          <a:custGeom>
            <a:avLst/>
            <a:gdLst/>
            <a:ahLst/>
            <a:cxnLst/>
            <a:rect l="l" t="t" r="r" b="b"/>
            <a:pathLst>
              <a:path w="429894" h="347979">
                <a:moveTo>
                  <a:pt x="429767" y="199643"/>
                </a:moveTo>
                <a:lnTo>
                  <a:pt x="345947" y="0"/>
                </a:lnTo>
                <a:lnTo>
                  <a:pt x="278891" y="28955"/>
                </a:lnTo>
                <a:lnTo>
                  <a:pt x="0" y="149351"/>
                </a:lnTo>
                <a:lnTo>
                  <a:pt x="86867" y="347471"/>
                </a:lnTo>
                <a:lnTo>
                  <a:pt x="429767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1453896" y="3661665"/>
            <a:ext cx="631190" cy="626744"/>
          </a:xfrm>
          <a:custGeom>
            <a:avLst/>
            <a:gdLst/>
            <a:ahLst/>
            <a:cxnLst/>
            <a:rect l="l" t="t" r="r" b="b"/>
            <a:pathLst>
              <a:path w="631189" h="626745">
                <a:moveTo>
                  <a:pt x="630935" y="400811"/>
                </a:moveTo>
                <a:lnTo>
                  <a:pt x="310895" y="0"/>
                </a:lnTo>
                <a:lnTo>
                  <a:pt x="242315" y="53339"/>
                </a:lnTo>
                <a:lnTo>
                  <a:pt x="219455" y="21335"/>
                </a:lnTo>
                <a:lnTo>
                  <a:pt x="0" y="207263"/>
                </a:lnTo>
                <a:lnTo>
                  <a:pt x="352043" y="626363"/>
                </a:lnTo>
                <a:lnTo>
                  <a:pt x="630935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11887205" y="8719821"/>
            <a:ext cx="428625" cy="615950"/>
          </a:xfrm>
          <a:custGeom>
            <a:avLst/>
            <a:gdLst/>
            <a:ahLst/>
            <a:cxnLst/>
            <a:rect l="l" t="t" r="r" b="b"/>
            <a:pathLst>
              <a:path w="428625" h="615950">
                <a:moveTo>
                  <a:pt x="428243" y="155447"/>
                </a:moveTo>
                <a:lnTo>
                  <a:pt x="330707" y="112775"/>
                </a:lnTo>
                <a:lnTo>
                  <a:pt x="359663" y="50291"/>
                </a:lnTo>
                <a:lnTo>
                  <a:pt x="265175" y="0"/>
                </a:lnTo>
                <a:lnTo>
                  <a:pt x="0" y="510539"/>
                </a:lnTo>
                <a:lnTo>
                  <a:pt x="210311" y="615695"/>
                </a:lnTo>
                <a:lnTo>
                  <a:pt x="428243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13869924" y="2751837"/>
            <a:ext cx="416558" cy="536575"/>
          </a:xfrm>
          <a:custGeom>
            <a:avLst/>
            <a:gdLst/>
            <a:ahLst/>
            <a:cxnLst/>
            <a:rect l="l" t="t" r="r" b="b"/>
            <a:pathLst>
              <a:path w="416559" h="536575">
                <a:moveTo>
                  <a:pt x="0" y="16763"/>
                </a:moveTo>
                <a:lnTo>
                  <a:pt x="106679" y="70103"/>
                </a:lnTo>
                <a:lnTo>
                  <a:pt x="24383" y="237743"/>
                </a:lnTo>
                <a:lnTo>
                  <a:pt x="88391" y="397763"/>
                </a:lnTo>
                <a:lnTo>
                  <a:pt x="138683" y="423671"/>
                </a:lnTo>
                <a:lnTo>
                  <a:pt x="117347" y="466343"/>
                </a:lnTo>
                <a:lnTo>
                  <a:pt x="259079" y="536447"/>
                </a:lnTo>
                <a:lnTo>
                  <a:pt x="416051" y="220979"/>
                </a:lnTo>
                <a:lnTo>
                  <a:pt x="9143" y="0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2228088" y="3230378"/>
            <a:ext cx="454659" cy="486409"/>
          </a:xfrm>
          <a:custGeom>
            <a:avLst/>
            <a:gdLst/>
            <a:ahLst/>
            <a:cxnLst/>
            <a:rect l="l" t="t" r="r" b="b"/>
            <a:pathLst>
              <a:path w="454660" h="486410">
                <a:moveTo>
                  <a:pt x="193547" y="44195"/>
                </a:moveTo>
                <a:lnTo>
                  <a:pt x="155447" y="0"/>
                </a:lnTo>
                <a:lnTo>
                  <a:pt x="0" y="128015"/>
                </a:lnTo>
                <a:lnTo>
                  <a:pt x="286511" y="486155"/>
                </a:lnTo>
                <a:lnTo>
                  <a:pt x="454151" y="350519"/>
                </a:lnTo>
                <a:lnTo>
                  <a:pt x="19354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11565635" y="9605267"/>
            <a:ext cx="279400" cy="208914"/>
          </a:xfrm>
          <a:custGeom>
            <a:avLst/>
            <a:gdLst/>
            <a:ahLst/>
            <a:cxnLst/>
            <a:rect l="l" t="t" r="r" b="b"/>
            <a:pathLst>
              <a:path w="279400" h="208915">
                <a:moveTo>
                  <a:pt x="214883" y="208787"/>
                </a:moveTo>
                <a:lnTo>
                  <a:pt x="278891" y="85343"/>
                </a:lnTo>
                <a:lnTo>
                  <a:pt x="109727" y="0"/>
                </a:ln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10831072" y="8149844"/>
            <a:ext cx="870585" cy="541019"/>
          </a:xfrm>
          <a:custGeom>
            <a:avLst/>
            <a:gdLst/>
            <a:ahLst/>
            <a:cxnLst/>
            <a:rect l="l" t="t" r="r" b="b"/>
            <a:pathLst>
              <a:path w="870584" h="541020">
                <a:moveTo>
                  <a:pt x="355091" y="144779"/>
                </a:moveTo>
                <a:lnTo>
                  <a:pt x="64007" y="0"/>
                </a:lnTo>
                <a:lnTo>
                  <a:pt x="0" y="124967"/>
                </a:lnTo>
                <a:lnTo>
                  <a:pt x="513587" y="393191"/>
                </a:lnTo>
                <a:lnTo>
                  <a:pt x="611123" y="443483"/>
                </a:lnTo>
                <a:lnTo>
                  <a:pt x="798575" y="541019"/>
                </a:lnTo>
                <a:lnTo>
                  <a:pt x="870203" y="475487"/>
                </a:lnTo>
                <a:lnTo>
                  <a:pt x="550163" y="309371"/>
                </a:lnTo>
                <a:lnTo>
                  <a:pt x="576071" y="254507"/>
                </a:lnTo>
                <a:lnTo>
                  <a:pt x="542543" y="237743"/>
                </a:lnTo>
                <a:lnTo>
                  <a:pt x="355091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599693" y="3480307"/>
            <a:ext cx="452755" cy="502920"/>
          </a:xfrm>
          <a:custGeom>
            <a:avLst/>
            <a:gdLst/>
            <a:ahLst/>
            <a:cxnLst/>
            <a:rect l="l" t="t" r="r" b="b"/>
            <a:pathLst>
              <a:path w="452754" h="502920">
                <a:moveTo>
                  <a:pt x="452627" y="266699"/>
                </a:moveTo>
                <a:lnTo>
                  <a:pt x="309371" y="0"/>
                </a:lnTo>
                <a:lnTo>
                  <a:pt x="257555" y="25907"/>
                </a:lnTo>
                <a:lnTo>
                  <a:pt x="249935" y="30479"/>
                </a:lnTo>
                <a:lnTo>
                  <a:pt x="158495" y="82295"/>
                </a:lnTo>
                <a:lnTo>
                  <a:pt x="138683" y="121919"/>
                </a:lnTo>
                <a:lnTo>
                  <a:pt x="143255" y="131063"/>
                </a:lnTo>
                <a:lnTo>
                  <a:pt x="12191" y="202691"/>
                </a:lnTo>
                <a:lnTo>
                  <a:pt x="33527" y="242315"/>
                </a:lnTo>
                <a:lnTo>
                  <a:pt x="0" y="260603"/>
                </a:lnTo>
                <a:lnTo>
                  <a:pt x="64007" y="377951"/>
                </a:lnTo>
                <a:lnTo>
                  <a:pt x="83819" y="367283"/>
                </a:lnTo>
                <a:lnTo>
                  <a:pt x="131063" y="455675"/>
                </a:lnTo>
                <a:lnTo>
                  <a:pt x="138683" y="452627"/>
                </a:lnTo>
                <a:lnTo>
                  <a:pt x="153923" y="481583"/>
                </a:lnTo>
                <a:lnTo>
                  <a:pt x="196595" y="458723"/>
                </a:lnTo>
                <a:lnTo>
                  <a:pt x="219455" y="502919"/>
                </a:lnTo>
                <a:lnTo>
                  <a:pt x="283463" y="469391"/>
                </a:lnTo>
                <a:lnTo>
                  <a:pt x="259079" y="425195"/>
                </a:lnTo>
                <a:lnTo>
                  <a:pt x="414527" y="342899"/>
                </a:lnTo>
                <a:lnTo>
                  <a:pt x="393191" y="298703"/>
                </a:lnTo>
                <a:lnTo>
                  <a:pt x="452627" y="2666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13174980" y="1051052"/>
            <a:ext cx="455930" cy="417830"/>
          </a:xfrm>
          <a:custGeom>
            <a:avLst/>
            <a:gdLst/>
            <a:ahLst/>
            <a:cxnLst/>
            <a:rect l="l" t="t" r="r" b="b"/>
            <a:pathLst>
              <a:path w="455930" h="417830">
                <a:moveTo>
                  <a:pt x="455675" y="188975"/>
                </a:moveTo>
                <a:lnTo>
                  <a:pt x="155447" y="0"/>
                </a:lnTo>
                <a:lnTo>
                  <a:pt x="118871" y="57911"/>
                </a:lnTo>
                <a:lnTo>
                  <a:pt x="109727" y="102107"/>
                </a:lnTo>
                <a:lnTo>
                  <a:pt x="79247" y="91439"/>
                </a:lnTo>
                <a:lnTo>
                  <a:pt x="0" y="257555"/>
                </a:lnTo>
                <a:lnTo>
                  <a:pt x="339851" y="417575"/>
                </a:lnTo>
                <a:lnTo>
                  <a:pt x="455675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14456663" y="9710420"/>
            <a:ext cx="158750" cy="104138"/>
          </a:xfrm>
          <a:custGeom>
            <a:avLst/>
            <a:gdLst/>
            <a:ahLst/>
            <a:cxnLst/>
            <a:rect l="l" t="t" r="r" b="b"/>
            <a:pathLst>
              <a:path w="158750" h="104140">
                <a:moveTo>
                  <a:pt x="158495" y="41147"/>
                </a:moveTo>
                <a:lnTo>
                  <a:pt x="56387" y="0"/>
                </a:lnTo>
                <a:lnTo>
                  <a:pt x="21335" y="94487"/>
                </a:lnTo>
                <a:lnTo>
                  <a:pt x="0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11734800" y="6569455"/>
            <a:ext cx="771525" cy="977266"/>
          </a:xfrm>
          <a:custGeom>
            <a:avLst/>
            <a:gdLst/>
            <a:ahLst/>
            <a:cxnLst/>
            <a:rect l="l" t="t" r="r" b="b"/>
            <a:pathLst>
              <a:path w="771525" h="977265">
                <a:moveTo>
                  <a:pt x="406907" y="976883"/>
                </a:moveTo>
                <a:lnTo>
                  <a:pt x="512063" y="768095"/>
                </a:lnTo>
                <a:lnTo>
                  <a:pt x="355091" y="690371"/>
                </a:lnTo>
                <a:lnTo>
                  <a:pt x="434339" y="533399"/>
                </a:lnTo>
                <a:lnTo>
                  <a:pt x="594359" y="614171"/>
                </a:lnTo>
                <a:lnTo>
                  <a:pt x="771143" y="262127"/>
                </a:lnTo>
                <a:lnTo>
                  <a:pt x="755903" y="254507"/>
                </a:lnTo>
                <a:lnTo>
                  <a:pt x="617219" y="184403"/>
                </a:lnTo>
                <a:lnTo>
                  <a:pt x="629411" y="158495"/>
                </a:lnTo>
                <a:lnTo>
                  <a:pt x="536447" y="112775"/>
                </a:lnTo>
                <a:lnTo>
                  <a:pt x="310895" y="0"/>
                </a:lnTo>
                <a:lnTo>
                  <a:pt x="277367" y="65531"/>
                </a:lnTo>
                <a:lnTo>
                  <a:pt x="210311" y="33527"/>
                </a:lnTo>
                <a:lnTo>
                  <a:pt x="96011" y="259079"/>
                </a:lnTo>
                <a:lnTo>
                  <a:pt x="50291" y="350519"/>
                </a:lnTo>
                <a:lnTo>
                  <a:pt x="76199" y="364235"/>
                </a:lnTo>
                <a:lnTo>
                  <a:pt x="6095" y="504443"/>
                </a:lnTo>
                <a:lnTo>
                  <a:pt x="0" y="518159"/>
                </a:lnTo>
                <a:lnTo>
                  <a:pt x="240791" y="638555"/>
                </a:lnTo>
                <a:lnTo>
                  <a:pt x="239267" y="644651"/>
                </a:lnTo>
                <a:lnTo>
                  <a:pt x="138683" y="842771"/>
                </a:lnTo>
                <a:lnTo>
                  <a:pt x="155447" y="850391"/>
                </a:lnTo>
                <a:lnTo>
                  <a:pt x="406907" y="976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640841" y="2011179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126491" y="114299"/>
                </a:moveTo>
                <a:lnTo>
                  <a:pt x="68579" y="0"/>
                </a:lnTo>
                <a:lnTo>
                  <a:pt x="0" y="53339"/>
                </a:lnTo>
                <a:lnTo>
                  <a:pt x="48767" y="146303"/>
                </a:lnTo>
                <a:lnTo>
                  <a:pt x="12191" y="164591"/>
                </a:lnTo>
                <a:lnTo>
                  <a:pt x="99059" y="356615"/>
                </a:lnTo>
                <a:lnTo>
                  <a:pt x="77723" y="377951"/>
                </a:lnTo>
                <a:lnTo>
                  <a:pt x="272795" y="580643"/>
                </a:lnTo>
                <a:lnTo>
                  <a:pt x="390143" y="473963"/>
                </a:lnTo>
                <a:lnTo>
                  <a:pt x="192023" y="256031"/>
                </a:lnTo>
                <a:lnTo>
                  <a:pt x="111251" y="128015"/>
                </a:lnTo>
                <a:lnTo>
                  <a:pt x="126491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1171957" y="6055867"/>
            <a:ext cx="581024" cy="579120"/>
          </a:xfrm>
          <a:custGeom>
            <a:avLst/>
            <a:gdLst/>
            <a:ahLst/>
            <a:cxnLst/>
            <a:rect l="l" t="t" r="r" b="b"/>
            <a:pathLst>
              <a:path w="581025" h="579120">
                <a:moveTo>
                  <a:pt x="580643" y="393191"/>
                </a:moveTo>
                <a:lnTo>
                  <a:pt x="525779" y="288035"/>
                </a:lnTo>
                <a:lnTo>
                  <a:pt x="556259" y="272795"/>
                </a:lnTo>
                <a:lnTo>
                  <a:pt x="466343" y="89915"/>
                </a:lnTo>
                <a:lnTo>
                  <a:pt x="440435" y="102107"/>
                </a:lnTo>
                <a:lnTo>
                  <a:pt x="393191" y="0"/>
                </a:lnTo>
                <a:lnTo>
                  <a:pt x="0" y="184403"/>
                </a:lnTo>
                <a:lnTo>
                  <a:pt x="170687" y="545591"/>
                </a:lnTo>
                <a:lnTo>
                  <a:pt x="173735" y="553211"/>
                </a:lnTo>
                <a:lnTo>
                  <a:pt x="185927" y="579119"/>
                </a:lnTo>
                <a:lnTo>
                  <a:pt x="481583" y="438911"/>
                </a:lnTo>
                <a:lnTo>
                  <a:pt x="580643" y="393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688080" y="1363473"/>
            <a:ext cx="574675" cy="1019810"/>
          </a:xfrm>
          <a:custGeom>
            <a:avLst/>
            <a:gdLst/>
            <a:ahLst/>
            <a:cxnLst/>
            <a:rect l="l" t="t" r="r" b="b"/>
            <a:pathLst>
              <a:path w="574675" h="1019810">
                <a:moveTo>
                  <a:pt x="295655" y="303275"/>
                </a:moveTo>
                <a:lnTo>
                  <a:pt x="163067" y="0"/>
                </a:lnTo>
                <a:lnTo>
                  <a:pt x="0" y="73151"/>
                </a:lnTo>
                <a:lnTo>
                  <a:pt x="92963" y="274319"/>
                </a:lnTo>
                <a:lnTo>
                  <a:pt x="220979" y="550163"/>
                </a:lnTo>
                <a:lnTo>
                  <a:pt x="249935" y="612647"/>
                </a:lnTo>
                <a:lnTo>
                  <a:pt x="312419" y="748283"/>
                </a:lnTo>
                <a:lnTo>
                  <a:pt x="251459" y="809243"/>
                </a:lnTo>
                <a:lnTo>
                  <a:pt x="452627" y="1019555"/>
                </a:lnTo>
                <a:lnTo>
                  <a:pt x="574547" y="900683"/>
                </a:lnTo>
                <a:lnTo>
                  <a:pt x="371855" y="696467"/>
                </a:lnTo>
                <a:lnTo>
                  <a:pt x="321563" y="646175"/>
                </a:lnTo>
                <a:lnTo>
                  <a:pt x="408431" y="557783"/>
                </a:lnTo>
                <a:lnTo>
                  <a:pt x="295655" y="303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758952" y="8113271"/>
            <a:ext cx="512445" cy="390524"/>
          </a:xfrm>
          <a:custGeom>
            <a:avLst/>
            <a:gdLst/>
            <a:ahLst/>
            <a:cxnLst/>
            <a:rect l="l" t="t" r="r" b="b"/>
            <a:pathLst>
              <a:path w="512444" h="390525">
                <a:moveTo>
                  <a:pt x="512063" y="196595"/>
                </a:moveTo>
                <a:lnTo>
                  <a:pt x="419099" y="0"/>
                </a:lnTo>
                <a:lnTo>
                  <a:pt x="0" y="193547"/>
                </a:lnTo>
                <a:lnTo>
                  <a:pt x="92963" y="390143"/>
                </a:lnTo>
                <a:lnTo>
                  <a:pt x="51206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518162" y="5040886"/>
            <a:ext cx="86995" cy="189230"/>
          </a:xfrm>
          <a:custGeom>
            <a:avLst/>
            <a:gdLst/>
            <a:ahLst/>
            <a:cxnLst/>
            <a:rect l="l" t="t" r="r" b="b"/>
            <a:pathLst>
              <a:path w="86995" h="189229">
                <a:moveTo>
                  <a:pt x="0" y="188975"/>
                </a:moveTo>
                <a:lnTo>
                  <a:pt x="86867" y="1371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12908283" y="6569455"/>
            <a:ext cx="365760" cy="323216"/>
          </a:xfrm>
          <a:custGeom>
            <a:avLst/>
            <a:gdLst/>
            <a:ahLst/>
            <a:cxnLst/>
            <a:rect l="l" t="t" r="r" b="b"/>
            <a:pathLst>
              <a:path w="365759" h="323215">
                <a:moveTo>
                  <a:pt x="86867" y="323087"/>
                </a:moveTo>
                <a:lnTo>
                  <a:pt x="365759" y="204215"/>
                </a:lnTo>
                <a:lnTo>
                  <a:pt x="278891" y="0"/>
                </a:lnTo>
                <a:lnTo>
                  <a:pt x="0" y="120395"/>
                </a:lnTo>
                <a:lnTo>
                  <a:pt x="86867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983741" y="1517396"/>
            <a:ext cx="396239" cy="746760"/>
          </a:xfrm>
          <a:custGeom>
            <a:avLst/>
            <a:gdLst/>
            <a:ahLst/>
            <a:cxnLst/>
            <a:rect l="l" t="t" r="r" b="b"/>
            <a:pathLst>
              <a:path w="396239" h="746760">
                <a:moveTo>
                  <a:pt x="202691" y="62483"/>
                </a:moveTo>
                <a:lnTo>
                  <a:pt x="147827" y="0"/>
                </a:lnTo>
                <a:lnTo>
                  <a:pt x="0" y="149351"/>
                </a:lnTo>
                <a:lnTo>
                  <a:pt x="112775" y="403859"/>
                </a:lnTo>
                <a:lnTo>
                  <a:pt x="25907" y="492251"/>
                </a:lnTo>
                <a:lnTo>
                  <a:pt x="76199" y="542543"/>
                </a:lnTo>
                <a:lnTo>
                  <a:pt x="278891" y="746759"/>
                </a:lnTo>
                <a:lnTo>
                  <a:pt x="396239" y="632459"/>
                </a:lnTo>
                <a:lnTo>
                  <a:pt x="190499" y="428243"/>
                </a:lnTo>
                <a:lnTo>
                  <a:pt x="295655" y="316991"/>
                </a:lnTo>
                <a:lnTo>
                  <a:pt x="228599" y="236219"/>
                </a:lnTo>
                <a:lnTo>
                  <a:pt x="239267" y="227075"/>
                </a:lnTo>
                <a:lnTo>
                  <a:pt x="146303" y="118871"/>
                </a:lnTo>
                <a:lnTo>
                  <a:pt x="20269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136392" y="1896874"/>
            <a:ext cx="584200" cy="862964"/>
          </a:xfrm>
          <a:custGeom>
            <a:avLst/>
            <a:gdLst/>
            <a:ahLst/>
            <a:cxnLst/>
            <a:rect l="l" t="t" r="r" b="b"/>
            <a:pathLst>
              <a:path w="584200" h="862964">
                <a:moveTo>
                  <a:pt x="355091" y="262127"/>
                </a:moveTo>
                <a:lnTo>
                  <a:pt x="233171" y="0"/>
                </a:lnTo>
                <a:lnTo>
                  <a:pt x="0" y="121919"/>
                </a:lnTo>
                <a:lnTo>
                  <a:pt x="76199" y="283463"/>
                </a:lnTo>
                <a:lnTo>
                  <a:pt x="188975" y="216407"/>
                </a:lnTo>
                <a:lnTo>
                  <a:pt x="345947" y="504443"/>
                </a:lnTo>
                <a:lnTo>
                  <a:pt x="211835" y="571499"/>
                </a:lnTo>
                <a:lnTo>
                  <a:pt x="350519" y="862583"/>
                </a:lnTo>
                <a:lnTo>
                  <a:pt x="583691" y="745235"/>
                </a:lnTo>
                <a:lnTo>
                  <a:pt x="355091" y="262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491489" y="2094994"/>
            <a:ext cx="422275" cy="620395"/>
          </a:xfrm>
          <a:custGeom>
            <a:avLst/>
            <a:gdLst/>
            <a:ahLst/>
            <a:cxnLst/>
            <a:rect l="l" t="t" r="r" b="b"/>
            <a:pathLst>
              <a:path w="422275" h="620394">
                <a:moveTo>
                  <a:pt x="161543" y="80771"/>
                </a:moveTo>
                <a:lnTo>
                  <a:pt x="126491" y="0"/>
                </a:lnTo>
                <a:lnTo>
                  <a:pt x="0" y="64007"/>
                </a:lnTo>
                <a:lnTo>
                  <a:pt x="228599" y="547115"/>
                </a:lnTo>
                <a:lnTo>
                  <a:pt x="263651" y="620267"/>
                </a:lnTo>
                <a:lnTo>
                  <a:pt x="268223" y="617219"/>
                </a:lnTo>
                <a:lnTo>
                  <a:pt x="269747" y="618743"/>
                </a:lnTo>
                <a:lnTo>
                  <a:pt x="275843" y="614171"/>
                </a:lnTo>
                <a:lnTo>
                  <a:pt x="422147" y="496823"/>
                </a:lnTo>
                <a:lnTo>
                  <a:pt x="227075" y="294131"/>
                </a:lnTo>
                <a:lnTo>
                  <a:pt x="248411" y="272795"/>
                </a:lnTo>
                <a:lnTo>
                  <a:pt x="161543" y="807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518163" y="4670556"/>
            <a:ext cx="338455" cy="489584"/>
          </a:xfrm>
          <a:custGeom>
            <a:avLst/>
            <a:gdLst/>
            <a:ahLst/>
            <a:cxnLst/>
            <a:rect l="l" t="t" r="r" b="b"/>
            <a:pathLst>
              <a:path w="338455" h="489585">
                <a:moveTo>
                  <a:pt x="0" y="280415"/>
                </a:moveTo>
                <a:lnTo>
                  <a:pt x="117347" y="489203"/>
                </a:lnTo>
                <a:lnTo>
                  <a:pt x="335279" y="356615"/>
                </a:lnTo>
                <a:lnTo>
                  <a:pt x="338327" y="355091"/>
                </a:lnTo>
                <a:lnTo>
                  <a:pt x="333755" y="348995"/>
                </a:lnTo>
                <a:lnTo>
                  <a:pt x="138683" y="0"/>
                </a:lnTo>
                <a:lnTo>
                  <a:pt x="24383" y="65531"/>
                </a:lnTo>
                <a:lnTo>
                  <a:pt x="4571" y="27431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12332207" y="7403083"/>
            <a:ext cx="356870" cy="251460"/>
          </a:xfrm>
          <a:custGeom>
            <a:avLst/>
            <a:gdLst/>
            <a:ahLst/>
            <a:cxnLst/>
            <a:rect l="l" t="t" r="r" b="b"/>
            <a:pathLst>
              <a:path w="356870" h="251459">
                <a:moveTo>
                  <a:pt x="0" y="132587"/>
                </a:moveTo>
                <a:lnTo>
                  <a:pt x="50291" y="251459"/>
                </a:lnTo>
                <a:lnTo>
                  <a:pt x="356615" y="115823"/>
                </a:lnTo>
                <a:lnTo>
                  <a:pt x="306323" y="0"/>
                </a:lnTo>
                <a:lnTo>
                  <a:pt x="0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14223493" y="9390380"/>
            <a:ext cx="391796" cy="361315"/>
          </a:xfrm>
          <a:custGeom>
            <a:avLst/>
            <a:gdLst/>
            <a:ahLst/>
            <a:cxnLst/>
            <a:rect l="l" t="t" r="r" b="b"/>
            <a:pathLst>
              <a:path w="391794" h="361315">
                <a:moveTo>
                  <a:pt x="391667" y="105155"/>
                </a:moveTo>
                <a:lnTo>
                  <a:pt x="387095" y="117347"/>
                </a:lnTo>
                <a:lnTo>
                  <a:pt x="79247" y="0"/>
                </a:lnTo>
                <a:lnTo>
                  <a:pt x="0" y="213359"/>
                </a:lnTo>
                <a:lnTo>
                  <a:pt x="289559" y="320039"/>
                </a:lnTo>
                <a:lnTo>
                  <a:pt x="391667" y="3611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4457704" y="8405876"/>
            <a:ext cx="451485" cy="394970"/>
          </a:xfrm>
          <a:custGeom>
            <a:avLst/>
            <a:gdLst/>
            <a:ahLst/>
            <a:cxnLst/>
            <a:rect l="l" t="t" r="r" b="b"/>
            <a:pathLst>
              <a:path w="451485" h="394970">
                <a:moveTo>
                  <a:pt x="451103" y="231647"/>
                </a:moveTo>
                <a:lnTo>
                  <a:pt x="338327" y="0"/>
                </a:lnTo>
                <a:lnTo>
                  <a:pt x="64007" y="132587"/>
                </a:lnTo>
                <a:lnTo>
                  <a:pt x="57911" y="134111"/>
                </a:lnTo>
                <a:lnTo>
                  <a:pt x="0" y="163067"/>
                </a:lnTo>
                <a:lnTo>
                  <a:pt x="111251" y="394715"/>
                </a:lnTo>
                <a:lnTo>
                  <a:pt x="45110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14292072" y="1486916"/>
            <a:ext cx="323215" cy="439420"/>
          </a:xfrm>
          <a:custGeom>
            <a:avLst/>
            <a:gdLst/>
            <a:ahLst/>
            <a:cxnLst/>
            <a:rect l="l" t="t" r="r" b="b"/>
            <a:pathLst>
              <a:path w="323215" h="439419">
                <a:moveTo>
                  <a:pt x="323087" y="86867"/>
                </a:moveTo>
                <a:lnTo>
                  <a:pt x="147827" y="0"/>
                </a:lnTo>
                <a:lnTo>
                  <a:pt x="0" y="291083"/>
                </a:lnTo>
                <a:lnTo>
                  <a:pt x="266699" y="438911"/>
                </a:lnTo>
                <a:lnTo>
                  <a:pt x="272795" y="426719"/>
                </a:lnTo>
                <a:lnTo>
                  <a:pt x="323087" y="3230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2828544" y="4166109"/>
            <a:ext cx="440690" cy="567054"/>
          </a:xfrm>
          <a:custGeom>
            <a:avLst/>
            <a:gdLst/>
            <a:ahLst/>
            <a:cxnLst/>
            <a:rect l="l" t="t" r="r" b="b"/>
            <a:pathLst>
              <a:path w="440689" h="567054">
                <a:moveTo>
                  <a:pt x="402335" y="399287"/>
                </a:moveTo>
                <a:lnTo>
                  <a:pt x="190499" y="0"/>
                </a:lnTo>
                <a:lnTo>
                  <a:pt x="0" y="100583"/>
                </a:lnTo>
                <a:lnTo>
                  <a:pt x="248411" y="566927"/>
                </a:lnTo>
                <a:lnTo>
                  <a:pt x="275843" y="553211"/>
                </a:lnTo>
                <a:lnTo>
                  <a:pt x="409955" y="487679"/>
                </a:lnTo>
                <a:lnTo>
                  <a:pt x="440435" y="472439"/>
                </a:lnTo>
                <a:lnTo>
                  <a:pt x="402335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518165" y="7332985"/>
            <a:ext cx="382905" cy="372109"/>
          </a:xfrm>
          <a:custGeom>
            <a:avLst/>
            <a:gdLst/>
            <a:ahLst/>
            <a:cxnLst/>
            <a:rect l="l" t="t" r="r" b="b"/>
            <a:pathLst>
              <a:path w="382905" h="372109">
                <a:moveTo>
                  <a:pt x="0" y="371855"/>
                </a:moveTo>
                <a:lnTo>
                  <a:pt x="36575" y="353567"/>
                </a:lnTo>
                <a:lnTo>
                  <a:pt x="382523" y="195071"/>
                </a:lnTo>
                <a:lnTo>
                  <a:pt x="371855" y="170687"/>
                </a:lnTo>
                <a:lnTo>
                  <a:pt x="291083" y="0"/>
                </a:lnTo>
                <a:lnTo>
                  <a:pt x="0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10919459" y="9320276"/>
            <a:ext cx="387350" cy="494029"/>
          </a:xfrm>
          <a:custGeom>
            <a:avLst/>
            <a:gdLst/>
            <a:ahLst/>
            <a:cxnLst/>
            <a:rect l="l" t="t" r="r" b="b"/>
            <a:pathLst>
              <a:path w="387350" h="494029">
                <a:moveTo>
                  <a:pt x="187451" y="493775"/>
                </a:moveTo>
                <a:lnTo>
                  <a:pt x="387095" y="97535"/>
                </a:lnTo>
                <a:lnTo>
                  <a:pt x="371855" y="89915"/>
                </a:lnTo>
                <a:lnTo>
                  <a:pt x="374903" y="85343"/>
                </a:lnTo>
                <a:lnTo>
                  <a:pt x="289559" y="42671"/>
                </a:lnTo>
                <a:lnTo>
                  <a:pt x="280415" y="44195"/>
                </a:lnTo>
                <a:lnTo>
                  <a:pt x="193547" y="0"/>
                </a:lnTo>
                <a:lnTo>
                  <a:pt x="54863" y="262127"/>
                </a:lnTo>
                <a:lnTo>
                  <a:pt x="25907" y="315467"/>
                </a:lnTo>
                <a:lnTo>
                  <a:pt x="59435" y="333755"/>
                </a:lnTo>
                <a:lnTo>
                  <a:pt x="0" y="448055"/>
                </a:lnTo>
                <a:lnTo>
                  <a:pt x="97535" y="493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12259056" y="8896605"/>
            <a:ext cx="425450" cy="615950"/>
          </a:xfrm>
          <a:custGeom>
            <a:avLst/>
            <a:gdLst/>
            <a:ahLst/>
            <a:cxnLst/>
            <a:rect l="l" t="t" r="r" b="b"/>
            <a:pathLst>
              <a:path w="425450" h="615950">
                <a:moveTo>
                  <a:pt x="425195" y="161543"/>
                </a:moveTo>
                <a:lnTo>
                  <a:pt x="347471" y="124967"/>
                </a:lnTo>
                <a:lnTo>
                  <a:pt x="379475" y="60959"/>
                </a:lnTo>
                <a:lnTo>
                  <a:pt x="246887" y="0"/>
                </a:lnTo>
                <a:lnTo>
                  <a:pt x="220979" y="51815"/>
                </a:lnTo>
                <a:lnTo>
                  <a:pt x="0" y="518159"/>
                </a:lnTo>
                <a:lnTo>
                  <a:pt x="192023" y="615695"/>
                </a:lnTo>
                <a:lnTo>
                  <a:pt x="365759" y="278891"/>
                </a:lnTo>
                <a:lnTo>
                  <a:pt x="377951" y="256031"/>
                </a:lnTo>
                <a:lnTo>
                  <a:pt x="425195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12701016" y="1974596"/>
            <a:ext cx="411481" cy="478789"/>
          </a:xfrm>
          <a:custGeom>
            <a:avLst/>
            <a:gdLst/>
            <a:ahLst/>
            <a:cxnLst/>
            <a:rect l="l" t="t" r="r" b="b"/>
            <a:pathLst>
              <a:path w="411480" h="478789">
                <a:moveTo>
                  <a:pt x="411479" y="304799"/>
                </a:moveTo>
                <a:lnTo>
                  <a:pt x="150875" y="0"/>
                </a:lnTo>
                <a:lnTo>
                  <a:pt x="32003" y="71627"/>
                </a:lnTo>
                <a:lnTo>
                  <a:pt x="65531" y="146303"/>
                </a:lnTo>
                <a:lnTo>
                  <a:pt x="10667" y="249935"/>
                </a:lnTo>
                <a:lnTo>
                  <a:pt x="9143" y="252983"/>
                </a:lnTo>
                <a:lnTo>
                  <a:pt x="0" y="268223"/>
                </a:lnTo>
                <a:lnTo>
                  <a:pt x="42671" y="330707"/>
                </a:lnTo>
                <a:lnTo>
                  <a:pt x="324611" y="478535"/>
                </a:lnTo>
                <a:lnTo>
                  <a:pt x="411479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664464" y="7915148"/>
            <a:ext cx="513716" cy="391795"/>
          </a:xfrm>
          <a:custGeom>
            <a:avLst/>
            <a:gdLst/>
            <a:ahLst/>
            <a:cxnLst/>
            <a:rect l="l" t="t" r="r" b="b"/>
            <a:pathLst>
              <a:path w="513715" h="391795">
                <a:moveTo>
                  <a:pt x="513587" y="198119"/>
                </a:moveTo>
                <a:lnTo>
                  <a:pt x="420623" y="0"/>
                </a:lnTo>
                <a:lnTo>
                  <a:pt x="51815" y="169163"/>
                </a:lnTo>
                <a:lnTo>
                  <a:pt x="0" y="193547"/>
                </a:lnTo>
                <a:lnTo>
                  <a:pt x="94487" y="391667"/>
                </a:lnTo>
                <a:lnTo>
                  <a:pt x="513587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1367028" y="9484868"/>
            <a:ext cx="558165" cy="329565"/>
          </a:xfrm>
          <a:custGeom>
            <a:avLst/>
            <a:gdLst/>
            <a:ahLst/>
            <a:cxnLst/>
            <a:rect l="l" t="t" r="r" b="b"/>
            <a:pathLst>
              <a:path w="558164" h="329565">
                <a:moveTo>
                  <a:pt x="350519" y="329183"/>
                </a:moveTo>
                <a:lnTo>
                  <a:pt x="557783" y="228599"/>
                </a:lnTo>
                <a:lnTo>
                  <a:pt x="455675" y="7619"/>
                </a:lnTo>
                <a:lnTo>
                  <a:pt x="452627" y="0"/>
                </a:lnTo>
                <a:lnTo>
                  <a:pt x="15239" y="201167"/>
                </a:lnTo>
                <a:lnTo>
                  <a:pt x="33527" y="233171"/>
                </a:lnTo>
                <a:lnTo>
                  <a:pt x="0" y="251459"/>
                </a:lnTo>
                <a:lnTo>
                  <a:pt x="4571" y="260603"/>
                </a:lnTo>
                <a:lnTo>
                  <a:pt x="38099" y="3291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11711940" y="8680201"/>
            <a:ext cx="440690" cy="550545"/>
          </a:xfrm>
          <a:custGeom>
            <a:avLst/>
            <a:gdLst/>
            <a:ahLst/>
            <a:cxnLst/>
            <a:rect l="l" t="t" r="r" b="b"/>
            <a:pathLst>
              <a:path w="440690" h="550545">
                <a:moveTo>
                  <a:pt x="440435" y="39623"/>
                </a:moveTo>
                <a:lnTo>
                  <a:pt x="362711" y="0"/>
                </a:lnTo>
                <a:lnTo>
                  <a:pt x="300227" y="118871"/>
                </a:lnTo>
                <a:lnTo>
                  <a:pt x="201167" y="71627"/>
                </a:lnTo>
                <a:lnTo>
                  <a:pt x="0" y="458723"/>
                </a:lnTo>
                <a:lnTo>
                  <a:pt x="175259" y="550163"/>
                </a:lnTo>
                <a:lnTo>
                  <a:pt x="44043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10149840" y="9489440"/>
            <a:ext cx="486409" cy="325120"/>
          </a:xfrm>
          <a:custGeom>
            <a:avLst/>
            <a:gdLst/>
            <a:ahLst/>
            <a:cxnLst/>
            <a:rect l="l" t="t" r="r" b="b"/>
            <a:pathLst>
              <a:path w="486409" h="325120">
                <a:moveTo>
                  <a:pt x="486155" y="324611"/>
                </a:moveTo>
                <a:lnTo>
                  <a:pt x="350519" y="141731"/>
                </a:lnTo>
                <a:lnTo>
                  <a:pt x="68579" y="0"/>
                </a:lnTo>
                <a:lnTo>
                  <a:pt x="0" y="134111"/>
                </a:lnTo>
                <a:lnTo>
                  <a:pt x="297179" y="281939"/>
                </a:lnTo>
                <a:lnTo>
                  <a:pt x="327659" y="3246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12824459" y="6343904"/>
            <a:ext cx="426720" cy="346074"/>
          </a:xfrm>
          <a:custGeom>
            <a:avLst/>
            <a:gdLst/>
            <a:ahLst/>
            <a:cxnLst/>
            <a:rect l="l" t="t" r="r" b="b"/>
            <a:pathLst>
              <a:path w="426719" h="346075">
                <a:moveTo>
                  <a:pt x="426719" y="198119"/>
                </a:moveTo>
                <a:lnTo>
                  <a:pt x="341375" y="0"/>
                </a:lnTo>
                <a:lnTo>
                  <a:pt x="278891" y="24383"/>
                </a:lnTo>
                <a:lnTo>
                  <a:pt x="0" y="143255"/>
                </a:lnTo>
                <a:lnTo>
                  <a:pt x="83819" y="345947"/>
                </a:lnTo>
                <a:lnTo>
                  <a:pt x="362711" y="225551"/>
                </a:lnTo>
                <a:lnTo>
                  <a:pt x="4267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3896867" y="3273044"/>
            <a:ext cx="463550" cy="638810"/>
          </a:xfrm>
          <a:custGeom>
            <a:avLst/>
            <a:gdLst/>
            <a:ahLst/>
            <a:cxnLst/>
            <a:rect l="l" t="t" r="r" b="b"/>
            <a:pathLst>
              <a:path w="463550" h="638810">
                <a:moveTo>
                  <a:pt x="463295" y="544067"/>
                </a:moveTo>
                <a:lnTo>
                  <a:pt x="422147" y="466343"/>
                </a:lnTo>
                <a:lnTo>
                  <a:pt x="175259" y="0"/>
                </a:lnTo>
                <a:lnTo>
                  <a:pt x="0" y="96011"/>
                </a:lnTo>
                <a:lnTo>
                  <a:pt x="48767" y="187451"/>
                </a:lnTo>
                <a:lnTo>
                  <a:pt x="12191" y="207263"/>
                </a:lnTo>
                <a:lnTo>
                  <a:pt x="155447" y="473963"/>
                </a:lnTo>
                <a:lnTo>
                  <a:pt x="211835" y="582167"/>
                </a:lnTo>
                <a:lnTo>
                  <a:pt x="228599" y="614171"/>
                </a:lnTo>
                <a:lnTo>
                  <a:pt x="242315" y="638555"/>
                </a:lnTo>
                <a:lnTo>
                  <a:pt x="318515" y="598931"/>
                </a:lnTo>
                <a:lnTo>
                  <a:pt x="329183" y="617219"/>
                </a:lnTo>
                <a:lnTo>
                  <a:pt x="463295" y="544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989076" y="5661153"/>
            <a:ext cx="576580" cy="579120"/>
          </a:xfrm>
          <a:custGeom>
            <a:avLst/>
            <a:gdLst/>
            <a:ahLst/>
            <a:cxnLst/>
            <a:rect l="l" t="t" r="r" b="b"/>
            <a:pathLst>
              <a:path w="576580" h="579120">
                <a:moveTo>
                  <a:pt x="0" y="190499"/>
                </a:moveTo>
                <a:lnTo>
                  <a:pt x="182879" y="579119"/>
                </a:lnTo>
                <a:lnTo>
                  <a:pt x="576071" y="394715"/>
                </a:lnTo>
                <a:lnTo>
                  <a:pt x="531875" y="300227"/>
                </a:lnTo>
                <a:lnTo>
                  <a:pt x="556259" y="289559"/>
                </a:lnTo>
                <a:lnTo>
                  <a:pt x="466343" y="96011"/>
                </a:lnTo>
                <a:lnTo>
                  <a:pt x="445007" y="105155"/>
                </a:lnTo>
                <a:lnTo>
                  <a:pt x="400811" y="0"/>
                </a:lnTo>
                <a:lnTo>
                  <a:pt x="0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12451080" y="9175497"/>
            <a:ext cx="478789" cy="459105"/>
          </a:xfrm>
          <a:custGeom>
            <a:avLst/>
            <a:gdLst/>
            <a:ahLst/>
            <a:cxnLst/>
            <a:rect l="l" t="t" r="r" b="b"/>
            <a:pathLst>
              <a:path w="478790" h="459104">
                <a:moveTo>
                  <a:pt x="0" y="336803"/>
                </a:moveTo>
                <a:lnTo>
                  <a:pt x="12191" y="341375"/>
                </a:lnTo>
                <a:lnTo>
                  <a:pt x="21335" y="324611"/>
                </a:lnTo>
                <a:lnTo>
                  <a:pt x="118871" y="373379"/>
                </a:lnTo>
                <a:lnTo>
                  <a:pt x="112775" y="385571"/>
                </a:lnTo>
                <a:lnTo>
                  <a:pt x="196595" y="426719"/>
                </a:lnTo>
                <a:lnTo>
                  <a:pt x="202691" y="416051"/>
                </a:lnTo>
                <a:lnTo>
                  <a:pt x="288035" y="458723"/>
                </a:lnTo>
                <a:lnTo>
                  <a:pt x="330707" y="445007"/>
                </a:lnTo>
                <a:lnTo>
                  <a:pt x="478535" y="155447"/>
                </a:lnTo>
                <a:lnTo>
                  <a:pt x="356615" y="92963"/>
                </a:lnTo>
                <a:lnTo>
                  <a:pt x="173735" y="0"/>
                </a:ln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3019049" y="4056380"/>
            <a:ext cx="421005" cy="509270"/>
          </a:xfrm>
          <a:custGeom>
            <a:avLst/>
            <a:gdLst/>
            <a:ahLst/>
            <a:cxnLst/>
            <a:rect l="l" t="t" r="r" b="b"/>
            <a:pathLst>
              <a:path w="421004" h="509270">
                <a:moveTo>
                  <a:pt x="420623" y="399287"/>
                </a:moveTo>
                <a:lnTo>
                  <a:pt x="208787" y="0"/>
                </a:lnTo>
                <a:lnTo>
                  <a:pt x="178307" y="16763"/>
                </a:lnTo>
                <a:lnTo>
                  <a:pt x="88391" y="64007"/>
                </a:lnTo>
                <a:lnTo>
                  <a:pt x="12191" y="103631"/>
                </a:lnTo>
                <a:lnTo>
                  <a:pt x="6095" y="106679"/>
                </a:lnTo>
                <a:lnTo>
                  <a:pt x="0" y="109727"/>
                </a:lnTo>
                <a:lnTo>
                  <a:pt x="211835" y="509015"/>
                </a:lnTo>
                <a:lnTo>
                  <a:pt x="230123" y="499871"/>
                </a:lnTo>
                <a:lnTo>
                  <a:pt x="420623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4503421" y="1538732"/>
            <a:ext cx="320040" cy="325120"/>
          </a:xfrm>
          <a:custGeom>
            <a:avLst/>
            <a:gdLst/>
            <a:ahLst/>
            <a:cxnLst/>
            <a:rect l="l" t="t" r="r" b="b"/>
            <a:pathLst>
              <a:path w="320039" h="325119">
                <a:moveTo>
                  <a:pt x="320039" y="163067"/>
                </a:moveTo>
                <a:lnTo>
                  <a:pt x="150875" y="0"/>
                </a:lnTo>
                <a:lnTo>
                  <a:pt x="138683" y="12191"/>
                </a:lnTo>
                <a:lnTo>
                  <a:pt x="0" y="160019"/>
                </a:lnTo>
                <a:lnTo>
                  <a:pt x="163067" y="324611"/>
                </a:lnTo>
                <a:lnTo>
                  <a:pt x="173735" y="313943"/>
                </a:lnTo>
                <a:lnTo>
                  <a:pt x="320039" y="1630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2574036" y="2971293"/>
            <a:ext cx="445134" cy="475615"/>
          </a:xfrm>
          <a:custGeom>
            <a:avLst/>
            <a:gdLst/>
            <a:ahLst/>
            <a:cxnLst/>
            <a:rect l="l" t="t" r="r" b="b"/>
            <a:pathLst>
              <a:path w="445135" h="475614">
                <a:moveTo>
                  <a:pt x="216407" y="50291"/>
                </a:moveTo>
                <a:lnTo>
                  <a:pt x="175259" y="0"/>
                </a:lnTo>
                <a:lnTo>
                  <a:pt x="0" y="140207"/>
                </a:lnTo>
                <a:lnTo>
                  <a:pt x="27431" y="172211"/>
                </a:lnTo>
                <a:lnTo>
                  <a:pt x="275843" y="475487"/>
                </a:lnTo>
                <a:lnTo>
                  <a:pt x="445007" y="339851"/>
                </a:lnTo>
                <a:lnTo>
                  <a:pt x="216407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11390376" y="6971793"/>
            <a:ext cx="387350" cy="367666"/>
          </a:xfrm>
          <a:custGeom>
            <a:avLst/>
            <a:gdLst/>
            <a:ahLst/>
            <a:cxnLst/>
            <a:rect l="l" t="t" r="r" b="b"/>
            <a:pathLst>
              <a:path w="387350" h="367665">
                <a:moveTo>
                  <a:pt x="387095" y="144779"/>
                </a:moveTo>
                <a:lnTo>
                  <a:pt x="96011" y="0"/>
                </a:lnTo>
                <a:lnTo>
                  <a:pt x="0" y="195071"/>
                </a:lnTo>
                <a:lnTo>
                  <a:pt x="321563" y="367283"/>
                </a:lnTo>
                <a:lnTo>
                  <a:pt x="367283" y="274319"/>
                </a:lnTo>
                <a:lnTo>
                  <a:pt x="330707" y="257555"/>
                </a:lnTo>
                <a:lnTo>
                  <a:pt x="387095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10759441" y="8274811"/>
            <a:ext cx="585470" cy="448309"/>
          </a:xfrm>
          <a:custGeom>
            <a:avLst/>
            <a:gdLst/>
            <a:ahLst/>
            <a:cxnLst/>
            <a:rect l="l" t="t" r="r" b="b"/>
            <a:pathLst>
              <a:path w="585470" h="448309">
                <a:moveTo>
                  <a:pt x="585215" y="268223"/>
                </a:moveTo>
                <a:lnTo>
                  <a:pt x="71627" y="0"/>
                </a:lnTo>
                <a:lnTo>
                  <a:pt x="0" y="143255"/>
                </a:lnTo>
                <a:lnTo>
                  <a:pt x="231647" y="262127"/>
                </a:lnTo>
                <a:lnTo>
                  <a:pt x="380999" y="339851"/>
                </a:lnTo>
                <a:lnTo>
                  <a:pt x="353567" y="391667"/>
                </a:lnTo>
                <a:lnTo>
                  <a:pt x="461771" y="448055"/>
                </a:lnTo>
                <a:lnTo>
                  <a:pt x="489203" y="396239"/>
                </a:lnTo>
                <a:lnTo>
                  <a:pt x="512063" y="408431"/>
                </a:lnTo>
                <a:lnTo>
                  <a:pt x="585215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1630685" y="7055613"/>
            <a:ext cx="428625" cy="355600"/>
          </a:xfrm>
          <a:custGeom>
            <a:avLst/>
            <a:gdLst/>
            <a:ahLst/>
            <a:cxnLst/>
            <a:rect l="l" t="t" r="r" b="b"/>
            <a:pathLst>
              <a:path w="428625" h="355600">
                <a:moveTo>
                  <a:pt x="428243" y="196595"/>
                </a:moveTo>
                <a:lnTo>
                  <a:pt x="335279" y="0"/>
                </a:lnTo>
                <a:lnTo>
                  <a:pt x="0" y="160019"/>
                </a:lnTo>
                <a:lnTo>
                  <a:pt x="92963" y="355091"/>
                </a:lnTo>
                <a:lnTo>
                  <a:pt x="428243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885444" y="5417317"/>
            <a:ext cx="504825" cy="434339"/>
          </a:xfrm>
          <a:custGeom>
            <a:avLst/>
            <a:gdLst/>
            <a:ahLst/>
            <a:cxnLst/>
            <a:rect l="l" t="t" r="r" b="b"/>
            <a:pathLst>
              <a:path w="504825" h="434339">
                <a:moveTo>
                  <a:pt x="504443" y="243839"/>
                </a:moveTo>
                <a:lnTo>
                  <a:pt x="399287" y="0"/>
                </a:lnTo>
                <a:lnTo>
                  <a:pt x="144779" y="120395"/>
                </a:lnTo>
                <a:lnTo>
                  <a:pt x="135635" y="124967"/>
                </a:lnTo>
                <a:lnTo>
                  <a:pt x="146303" y="147827"/>
                </a:lnTo>
                <a:lnTo>
                  <a:pt x="0" y="214883"/>
                </a:lnTo>
                <a:lnTo>
                  <a:pt x="103631" y="434339"/>
                </a:lnTo>
                <a:lnTo>
                  <a:pt x="504443" y="2438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1818133" y="7425944"/>
            <a:ext cx="509270" cy="378460"/>
          </a:xfrm>
          <a:custGeom>
            <a:avLst/>
            <a:gdLst/>
            <a:ahLst/>
            <a:cxnLst/>
            <a:rect l="l" t="t" r="r" b="b"/>
            <a:pathLst>
              <a:path w="509269" h="378459">
                <a:moveTo>
                  <a:pt x="509015" y="179831"/>
                </a:moveTo>
                <a:lnTo>
                  <a:pt x="477011" y="109727"/>
                </a:lnTo>
                <a:lnTo>
                  <a:pt x="406907" y="25907"/>
                </a:lnTo>
                <a:lnTo>
                  <a:pt x="390143" y="0"/>
                </a:lnTo>
                <a:lnTo>
                  <a:pt x="358139" y="16763"/>
                </a:lnTo>
                <a:lnTo>
                  <a:pt x="0" y="185927"/>
                </a:lnTo>
                <a:lnTo>
                  <a:pt x="89915" y="377951"/>
                </a:lnTo>
                <a:lnTo>
                  <a:pt x="483107" y="192023"/>
                </a:lnTo>
                <a:lnTo>
                  <a:pt x="509015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9887712" y="866647"/>
            <a:ext cx="1239520" cy="1323340"/>
          </a:xfrm>
          <a:custGeom>
            <a:avLst/>
            <a:gdLst/>
            <a:ahLst/>
            <a:cxnLst/>
            <a:rect l="l" t="t" r="r" b="b"/>
            <a:pathLst>
              <a:path w="1239520" h="1323339">
                <a:moveTo>
                  <a:pt x="784859" y="0"/>
                </a:moveTo>
                <a:lnTo>
                  <a:pt x="0" y="315467"/>
                </a:lnTo>
                <a:lnTo>
                  <a:pt x="406907" y="1322831"/>
                </a:lnTo>
                <a:lnTo>
                  <a:pt x="1239011" y="986027"/>
                </a:lnTo>
                <a:lnTo>
                  <a:pt x="8397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851916" y="8309863"/>
            <a:ext cx="510540" cy="388620"/>
          </a:xfrm>
          <a:custGeom>
            <a:avLst/>
            <a:gdLst/>
            <a:ahLst/>
            <a:cxnLst/>
            <a:rect l="l" t="t" r="r" b="b"/>
            <a:pathLst>
              <a:path w="510540" h="388620">
                <a:moveTo>
                  <a:pt x="510539" y="196595"/>
                </a:moveTo>
                <a:lnTo>
                  <a:pt x="419099" y="0"/>
                </a:lnTo>
                <a:lnTo>
                  <a:pt x="0" y="193547"/>
                </a:lnTo>
                <a:lnTo>
                  <a:pt x="91439" y="388619"/>
                </a:lnTo>
                <a:lnTo>
                  <a:pt x="510539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11996928" y="9774429"/>
            <a:ext cx="100965" cy="40004"/>
          </a:xfrm>
          <a:custGeom>
            <a:avLst/>
            <a:gdLst/>
            <a:ahLst/>
            <a:cxnLst/>
            <a:rect l="l" t="t" r="r" b="b"/>
            <a:pathLst>
              <a:path w="100965" h="40004">
                <a:moveTo>
                  <a:pt x="100583" y="39623"/>
                </a:moveTo>
                <a:lnTo>
                  <a:pt x="18287" y="0"/>
                </a:ln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12574526" y="2242825"/>
            <a:ext cx="451485" cy="349251"/>
          </a:xfrm>
          <a:custGeom>
            <a:avLst/>
            <a:gdLst/>
            <a:ahLst/>
            <a:cxnLst/>
            <a:rect l="l" t="t" r="r" b="b"/>
            <a:pathLst>
              <a:path w="451484" h="349250">
                <a:moveTo>
                  <a:pt x="169163" y="62483"/>
                </a:moveTo>
                <a:lnTo>
                  <a:pt x="126491" y="0"/>
                </a:lnTo>
                <a:lnTo>
                  <a:pt x="0" y="105155"/>
                </a:lnTo>
                <a:lnTo>
                  <a:pt x="68579" y="188975"/>
                </a:lnTo>
                <a:lnTo>
                  <a:pt x="91439" y="201167"/>
                </a:lnTo>
                <a:lnTo>
                  <a:pt x="377951" y="348995"/>
                </a:lnTo>
                <a:lnTo>
                  <a:pt x="451103" y="210311"/>
                </a:lnTo>
                <a:lnTo>
                  <a:pt x="169163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12995148" y="6773672"/>
            <a:ext cx="363220" cy="315596"/>
          </a:xfrm>
          <a:custGeom>
            <a:avLst/>
            <a:gdLst/>
            <a:ahLst/>
            <a:cxnLst/>
            <a:rect l="l" t="t" r="r" b="b"/>
            <a:pathLst>
              <a:path w="363219" h="315595">
                <a:moveTo>
                  <a:pt x="83819" y="315467"/>
                </a:moveTo>
                <a:lnTo>
                  <a:pt x="362711" y="195071"/>
                </a:lnTo>
                <a:lnTo>
                  <a:pt x="278891" y="0"/>
                </a:lnTo>
                <a:lnTo>
                  <a:pt x="0" y="118871"/>
                </a:lnTo>
                <a:lnTo>
                  <a:pt x="83819" y="3154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1357884" y="6494780"/>
            <a:ext cx="388620" cy="335280"/>
          </a:xfrm>
          <a:custGeom>
            <a:avLst/>
            <a:gdLst/>
            <a:ahLst/>
            <a:cxnLst/>
            <a:rect l="l" t="t" r="r" b="b"/>
            <a:pathLst>
              <a:path w="388619" h="335279">
                <a:moveTo>
                  <a:pt x="388619" y="192023"/>
                </a:moveTo>
                <a:lnTo>
                  <a:pt x="295655" y="0"/>
                </a:lnTo>
                <a:lnTo>
                  <a:pt x="0" y="140207"/>
                </a:lnTo>
                <a:lnTo>
                  <a:pt x="91439" y="335279"/>
                </a:lnTo>
                <a:lnTo>
                  <a:pt x="388619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4809744" y="9390386"/>
            <a:ext cx="471170" cy="424179"/>
          </a:xfrm>
          <a:custGeom>
            <a:avLst/>
            <a:gdLst/>
            <a:ahLst/>
            <a:cxnLst/>
            <a:rect l="l" t="t" r="r" b="b"/>
            <a:pathLst>
              <a:path w="471170" h="424179">
                <a:moveTo>
                  <a:pt x="129539" y="423671"/>
                </a:moveTo>
                <a:lnTo>
                  <a:pt x="470915" y="260603"/>
                </a:lnTo>
                <a:lnTo>
                  <a:pt x="344423" y="0"/>
                </a:lnTo>
                <a:lnTo>
                  <a:pt x="0" y="166115"/>
                </a:lnTo>
                <a:lnTo>
                  <a:pt x="121919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12591289" y="2443988"/>
            <a:ext cx="361315" cy="292735"/>
          </a:xfrm>
          <a:custGeom>
            <a:avLst/>
            <a:gdLst/>
            <a:ahLst/>
            <a:cxnLst/>
            <a:rect l="l" t="t" r="r" b="b"/>
            <a:pathLst>
              <a:path w="361315" h="292735">
                <a:moveTo>
                  <a:pt x="361187" y="147827"/>
                </a:moveTo>
                <a:lnTo>
                  <a:pt x="74675" y="0"/>
                </a:lnTo>
                <a:lnTo>
                  <a:pt x="0" y="147827"/>
                </a:lnTo>
                <a:lnTo>
                  <a:pt x="193547" y="245363"/>
                </a:lnTo>
                <a:lnTo>
                  <a:pt x="288035" y="292607"/>
                </a:lnTo>
                <a:lnTo>
                  <a:pt x="361187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50291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13226796" y="866647"/>
            <a:ext cx="66040" cy="35560"/>
          </a:xfrm>
          <a:custGeom>
            <a:avLst/>
            <a:gdLst/>
            <a:ahLst/>
            <a:cxnLst/>
            <a:rect l="l" t="t" r="r" b="b"/>
            <a:pathLst>
              <a:path w="66040" h="35559">
                <a:moveTo>
                  <a:pt x="65531" y="0"/>
                </a:moveTo>
                <a:lnTo>
                  <a:pt x="32003" y="3505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13144500" y="866647"/>
            <a:ext cx="546100" cy="373380"/>
          </a:xfrm>
          <a:custGeom>
            <a:avLst/>
            <a:gdLst/>
            <a:ahLst/>
            <a:cxnLst/>
            <a:rect l="l" t="t" r="r" b="b"/>
            <a:pathLst>
              <a:path w="546100" h="373380">
                <a:moveTo>
                  <a:pt x="0" y="0"/>
                </a:moveTo>
                <a:lnTo>
                  <a:pt x="59435" y="132587"/>
                </a:lnTo>
                <a:lnTo>
                  <a:pt x="103631" y="230123"/>
                </a:lnTo>
                <a:lnTo>
                  <a:pt x="149351" y="242315"/>
                </a:lnTo>
                <a:lnTo>
                  <a:pt x="185927" y="184403"/>
                </a:lnTo>
                <a:lnTo>
                  <a:pt x="486155" y="373379"/>
                </a:lnTo>
                <a:lnTo>
                  <a:pt x="545591" y="246887"/>
                </a:lnTo>
                <a:lnTo>
                  <a:pt x="277367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1053089" y="8701531"/>
            <a:ext cx="490855" cy="378460"/>
          </a:xfrm>
          <a:custGeom>
            <a:avLst/>
            <a:gdLst/>
            <a:ahLst/>
            <a:cxnLst/>
            <a:rect l="l" t="t" r="r" b="b"/>
            <a:pathLst>
              <a:path w="490855" h="378459">
                <a:moveTo>
                  <a:pt x="490727" y="193547"/>
                </a:moveTo>
                <a:lnTo>
                  <a:pt x="402335" y="3047"/>
                </a:lnTo>
                <a:lnTo>
                  <a:pt x="400811" y="0"/>
                </a:lnTo>
                <a:lnTo>
                  <a:pt x="0" y="182879"/>
                </a:lnTo>
                <a:lnTo>
                  <a:pt x="91439" y="377951"/>
                </a:lnTo>
                <a:lnTo>
                  <a:pt x="490727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13417300" y="7736840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5947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5192268" y="7477760"/>
            <a:ext cx="474346" cy="429896"/>
          </a:xfrm>
          <a:custGeom>
            <a:avLst/>
            <a:gdLst/>
            <a:ahLst/>
            <a:cxnLst/>
            <a:rect l="l" t="t" r="r" b="b"/>
            <a:pathLst>
              <a:path w="474345" h="429895">
                <a:moveTo>
                  <a:pt x="0" y="173735"/>
                </a:moveTo>
                <a:lnTo>
                  <a:pt x="126491" y="429767"/>
                </a:lnTo>
                <a:lnTo>
                  <a:pt x="473963" y="260603"/>
                </a:lnTo>
                <a:lnTo>
                  <a:pt x="355091" y="0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4680209" y="8867646"/>
            <a:ext cx="460375" cy="413385"/>
          </a:xfrm>
          <a:custGeom>
            <a:avLst/>
            <a:gdLst/>
            <a:ahLst/>
            <a:cxnLst/>
            <a:rect l="l" t="t" r="r" b="b"/>
            <a:pathLst>
              <a:path w="460375" h="413384">
                <a:moveTo>
                  <a:pt x="460247" y="248411"/>
                </a:moveTo>
                <a:lnTo>
                  <a:pt x="339851" y="0"/>
                </a:lnTo>
                <a:lnTo>
                  <a:pt x="0" y="164591"/>
                </a:lnTo>
                <a:lnTo>
                  <a:pt x="120395" y="413003"/>
                </a:lnTo>
                <a:lnTo>
                  <a:pt x="362711" y="295655"/>
                </a:lnTo>
                <a:lnTo>
                  <a:pt x="460247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14595347" y="1012953"/>
            <a:ext cx="20320" cy="52068"/>
          </a:xfrm>
          <a:custGeom>
            <a:avLst/>
            <a:gdLst/>
            <a:ahLst/>
            <a:cxnLst/>
            <a:rect l="l" t="t" r="r" b="b"/>
            <a:pathLst>
              <a:path w="20319" h="52069">
                <a:moveTo>
                  <a:pt x="19811" y="0"/>
                </a:moveTo>
                <a:lnTo>
                  <a:pt x="0" y="41147"/>
                </a:lnTo>
                <a:lnTo>
                  <a:pt x="19811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4411982" y="5940044"/>
            <a:ext cx="927100" cy="868680"/>
          </a:xfrm>
          <a:custGeom>
            <a:avLst/>
            <a:gdLst/>
            <a:ahLst/>
            <a:cxnLst/>
            <a:rect l="l" t="t" r="r" b="b"/>
            <a:pathLst>
              <a:path w="927100" h="868679">
                <a:moveTo>
                  <a:pt x="926591" y="693419"/>
                </a:moveTo>
                <a:lnTo>
                  <a:pt x="589787" y="0"/>
                </a:lnTo>
                <a:lnTo>
                  <a:pt x="460247" y="62483"/>
                </a:lnTo>
                <a:lnTo>
                  <a:pt x="486155" y="118871"/>
                </a:lnTo>
                <a:lnTo>
                  <a:pt x="0" y="350519"/>
                </a:lnTo>
                <a:lnTo>
                  <a:pt x="64007" y="483107"/>
                </a:lnTo>
                <a:lnTo>
                  <a:pt x="187451" y="740663"/>
                </a:lnTo>
                <a:lnTo>
                  <a:pt x="297179" y="687323"/>
                </a:lnTo>
                <a:lnTo>
                  <a:pt x="435863" y="618743"/>
                </a:lnTo>
                <a:lnTo>
                  <a:pt x="554735" y="868679"/>
                </a:lnTo>
                <a:lnTo>
                  <a:pt x="926591" y="693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13488924" y="9481820"/>
            <a:ext cx="350520" cy="332740"/>
          </a:xfrm>
          <a:custGeom>
            <a:avLst/>
            <a:gdLst/>
            <a:ahLst/>
            <a:cxnLst/>
            <a:rect l="l" t="t" r="r" b="b"/>
            <a:pathLst>
              <a:path w="350519" h="332740">
                <a:moveTo>
                  <a:pt x="350519" y="332231"/>
                </a:moveTo>
                <a:lnTo>
                  <a:pt x="198119" y="0"/>
                </a:lnTo>
                <a:lnTo>
                  <a:pt x="0" y="91439"/>
                </a:lnTo>
                <a:lnTo>
                  <a:pt x="111251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14493241" y="1089157"/>
            <a:ext cx="121920" cy="254635"/>
          </a:xfrm>
          <a:custGeom>
            <a:avLst/>
            <a:gdLst/>
            <a:ahLst/>
            <a:cxnLst/>
            <a:rect l="l" t="t" r="r" b="b"/>
            <a:pathLst>
              <a:path w="121919" h="254634">
                <a:moveTo>
                  <a:pt x="121919" y="15239"/>
                </a:moveTo>
                <a:lnTo>
                  <a:pt x="94487" y="0"/>
                </a:lnTo>
                <a:lnTo>
                  <a:pt x="0" y="195071"/>
                </a:lnTo>
                <a:lnTo>
                  <a:pt x="121919" y="254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13021059" y="1308608"/>
            <a:ext cx="494031" cy="487680"/>
          </a:xfrm>
          <a:custGeom>
            <a:avLst/>
            <a:gdLst/>
            <a:ahLst/>
            <a:cxnLst/>
            <a:rect l="l" t="t" r="r" b="b"/>
            <a:pathLst>
              <a:path w="494030" h="487680">
                <a:moveTo>
                  <a:pt x="493775" y="160019"/>
                </a:moveTo>
                <a:lnTo>
                  <a:pt x="153923" y="0"/>
                </a:lnTo>
                <a:lnTo>
                  <a:pt x="135635" y="39623"/>
                </a:lnTo>
                <a:lnTo>
                  <a:pt x="0" y="321563"/>
                </a:lnTo>
                <a:lnTo>
                  <a:pt x="327659" y="487679"/>
                </a:lnTo>
                <a:lnTo>
                  <a:pt x="493775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2615186" y="4266691"/>
            <a:ext cx="485140" cy="623570"/>
          </a:xfrm>
          <a:custGeom>
            <a:avLst/>
            <a:gdLst/>
            <a:ahLst/>
            <a:cxnLst/>
            <a:rect l="l" t="t" r="r" b="b"/>
            <a:pathLst>
              <a:path w="485139" h="623570">
                <a:moveTo>
                  <a:pt x="461771" y="466343"/>
                </a:moveTo>
                <a:lnTo>
                  <a:pt x="213359" y="0"/>
                </a:lnTo>
                <a:lnTo>
                  <a:pt x="3047" y="109727"/>
                </a:lnTo>
                <a:lnTo>
                  <a:pt x="0" y="111251"/>
                </a:lnTo>
                <a:lnTo>
                  <a:pt x="268223" y="623315"/>
                </a:lnTo>
                <a:lnTo>
                  <a:pt x="484631" y="509015"/>
                </a:lnTo>
                <a:lnTo>
                  <a:pt x="461771" y="466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1168908" y="3868927"/>
            <a:ext cx="637540" cy="556260"/>
          </a:xfrm>
          <a:custGeom>
            <a:avLst/>
            <a:gdLst/>
            <a:ahLst/>
            <a:cxnLst/>
            <a:rect l="l" t="t" r="r" b="b"/>
            <a:pathLst>
              <a:path w="637539" h="556260">
                <a:moveTo>
                  <a:pt x="637031" y="419099"/>
                </a:moveTo>
                <a:lnTo>
                  <a:pt x="284987" y="0"/>
                </a:lnTo>
                <a:lnTo>
                  <a:pt x="196595" y="64007"/>
                </a:lnTo>
                <a:lnTo>
                  <a:pt x="176783" y="35051"/>
                </a:lnTo>
                <a:lnTo>
                  <a:pt x="71627" y="111251"/>
                </a:lnTo>
                <a:lnTo>
                  <a:pt x="53339" y="86867"/>
                </a:lnTo>
                <a:lnTo>
                  <a:pt x="0" y="124967"/>
                </a:lnTo>
                <a:lnTo>
                  <a:pt x="22859" y="155447"/>
                </a:lnTo>
                <a:lnTo>
                  <a:pt x="16763" y="184403"/>
                </a:lnTo>
                <a:lnTo>
                  <a:pt x="320039" y="541019"/>
                </a:lnTo>
                <a:lnTo>
                  <a:pt x="326135" y="536447"/>
                </a:lnTo>
                <a:lnTo>
                  <a:pt x="341375" y="556259"/>
                </a:lnTo>
                <a:lnTo>
                  <a:pt x="361187" y="541019"/>
                </a:lnTo>
                <a:lnTo>
                  <a:pt x="365759" y="547115"/>
                </a:lnTo>
                <a:lnTo>
                  <a:pt x="419099" y="505967"/>
                </a:lnTo>
                <a:lnTo>
                  <a:pt x="455675" y="554735"/>
                </a:lnTo>
                <a:lnTo>
                  <a:pt x="637031" y="419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4174237" y="1834388"/>
            <a:ext cx="318770" cy="315596"/>
          </a:xfrm>
          <a:custGeom>
            <a:avLst/>
            <a:gdLst/>
            <a:ahLst/>
            <a:cxnLst/>
            <a:rect l="l" t="t" r="r" b="b"/>
            <a:pathLst>
              <a:path w="318770" h="315594">
                <a:moveTo>
                  <a:pt x="105155" y="0"/>
                </a:moveTo>
                <a:lnTo>
                  <a:pt x="0" y="111251"/>
                </a:lnTo>
                <a:lnTo>
                  <a:pt x="205739" y="315467"/>
                </a:lnTo>
                <a:lnTo>
                  <a:pt x="318515" y="201167"/>
                </a:lnTo>
                <a:lnTo>
                  <a:pt x="149351" y="42671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518161" y="6744717"/>
            <a:ext cx="113030" cy="256540"/>
          </a:xfrm>
          <a:custGeom>
            <a:avLst/>
            <a:gdLst/>
            <a:ahLst/>
            <a:cxnLst/>
            <a:rect l="l" t="t" r="r" b="b"/>
            <a:pathLst>
              <a:path w="113029" h="256540">
                <a:moveTo>
                  <a:pt x="0" y="256031"/>
                </a:moveTo>
                <a:lnTo>
                  <a:pt x="112775" y="204215"/>
                </a:lnTo>
                <a:lnTo>
                  <a:pt x="15239" y="0"/>
                </a:lnTo>
                <a:lnTo>
                  <a:pt x="0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14327124" y="3801872"/>
            <a:ext cx="288290" cy="631190"/>
          </a:xfrm>
          <a:custGeom>
            <a:avLst/>
            <a:gdLst/>
            <a:ahLst/>
            <a:cxnLst/>
            <a:rect l="l" t="t" r="r" b="b"/>
            <a:pathLst>
              <a:path w="288290" h="631189">
                <a:moveTo>
                  <a:pt x="288035" y="0"/>
                </a:moveTo>
                <a:lnTo>
                  <a:pt x="214883" y="33527"/>
                </a:lnTo>
                <a:lnTo>
                  <a:pt x="0" y="131063"/>
                </a:lnTo>
                <a:lnTo>
                  <a:pt x="0" y="132587"/>
                </a:lnTo>
                <a:lnTo>
                  <a:pt x="67055" y="280415"/>
                </a:lnTo>
                <a:lnTo>
                  <a:pt x="47243" y="289559"/>
                </a:lnTo>
                <a:lnTo>
                  <a:pt x="193547" y="630935"/>
                </a:lnTo>
                <a:lnTo>
                  <a:pt x="288035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8322564" y="9119114"/>
            <a:ext cx="1221105" cy="668019"/>
          </a:xfrm>
          <a:custGeom>
            <a:avLst/>
            <a:gdLst/>
            <a:ahLst/>
            <a:cxnLst/>
            <a:rect l="l" t="t" r="r" b="b"/>
            <a:pathLst>
              <a:path w="1221104" h="668020">
                <a:moveTo>
                  <a:pt x="1220723" y="181355"/>
                </a:moveTo>
                <a:lnTo>
                  <a:pt x="850391" y="0"/>
                </a:lnTo>
                <a:lnTo>
                  <a:pt x="833627" y="35051"/>
                </a:lnTo>
                <a:lnTo>
                  <a:pt x="815339" y="68579"/>
                </a:lnTo>
                <a:lnTo>
                  <a:pt x="780287" y="140207"/>
                </a:lnTo>
                <a:lnTo>
                  <a:pt x="742187" y="124967"/>
                </a:lnTo>
                <a:lnTo>
                  <a:pt x="688847" y="228599"/>
                </a:lnTo>
                <a:lnTo>
                  <a:pt x="725423" y="245363"/>
                </a:lnTo>
                <a:lnTo>
                  <a:pt x="705611" y="284987"/>
                </a:lnTo>
                <a:lnTo>
                  <a:pt x="583691" y="219455"/>
                </a:lnTo>
                <a:lnTo>
                  <a:pt x="516635" y="341375"/>
                </a:lnTo>
                <a:lnTo>
                  <a:pt x="391667" y="419099"/>
                </a:lnTo>
                <a:lnTo>
                  <a:pt x="341375" y="288035"/>
                </a:lnTo>
                <a:lnTo>
                  <a:pt x="0" y="429767"/>
                </a:lnTo>
                <a:lnTo>
                  <a:pt x="106679" y="667511"/>
                </a:lnTo>
                <a:lnTo>
                  <a:pt x="138683" y="655319"/>
                </a:lnTo>
                <a:lnTo>
                  <a:pt x="380999" y="554735"/>
                </a:lnTo>
                <a:lnTo>
                  <a:pt x="580643" y="470915"/>
                </a:lnTo>
                <a:lnTo>
                  <a:pt x="690371" y="425195"/>
                </a:lnTo>
                <a:lnTo>
                  <a:pt x="1021079" y="586739"/>
                </a:lnTo>
                <a:lnTo>
                  <a:pt x="1220723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12992100" y="5568188"/>
            <a:ext cx="378460" cy="330834"/>
          </a:xfrm>
          <a:custGeom>
            <a:avLst/>
            <a:gdLst/>
            <a:ahLst/>
            <a:cxnLst/>
            <a:rect l="l" t="t" r="r" b="b"/>
            <a:pathLst>
              <a:path w="378459" h="330835">
                <a:moveTo>
                  <a:pt x="210311" y="54863"/>
                </a:moveTo>
                <a:lnTo>
                  <a:pt x="96011" y="0"/>
                </a:lnTo>
                <a:lnTo>
                  <a:pt x="0" y="198119"/>
                </a:lnTo>
                <a:lnTo>
                  <a:pt x="269747" y="330707"/>
                </a:lnTo>
                <a:lnTo>
                  <a:pt x="356615" y="158495"/>
                </a:lnTo>
                <a:lnTo>
                  <a:pt x="367283" y="163067"/>
                </a:lnTo>
                <a:lnTo>
                  <a:pt x="377951" y="137159"/>
                </a:lnTo>
                <a:lnTo>
                  <a:pt x="373379" y="134111"/>
                </a:lnTo>
                <a:lnTo>
                  <a:pt x="210311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12893040" y="5766308"/>
            <a:ext cx="368935" cy="340360"/>
          </a:xfrm>
          <a:custGeom>
            <a:avLst/>
            <a:gdLst/>
            <a:ahLst/>
            <a:cxnLst/>
            <a:rect l="l" t="t" r="r" b="b"/>
            <a:pathLst>
              <a:path w="368934" h="340360">
                <a:moveTo>
                  <a:pt x="368807" y="132587"/>
                </a:moveTo>
                <a:lnTo>
                  <a:pt x="99059" y="0"/>
                </a:lnTo>
                <a:lnTo>
                  <a:pt x="0" y="202691"/>
                </a:lnTo>
                <a:lnTo>
                  <a:pt x="281939" y="339851"/>
                </a:lnTo>
                <a:lnTo>
                  <a:pt x="291083" y="323087"/>
                </a:lnTo>
                <a:lnTo>
                  <a:pt x="275843" y="316991"/>
                </a:lnTo>
                <a:lnTo>
                  <a:pt x="36880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13078972" y="6968746"/>
            <a:ext cx="364489" cy="320040"/>
          </a:xfrm>
          <a:custGeom>
            <a:avLst/>
            <a:gdLst/>
            <a:ahLst/>
            <a:cxnLst/>
            <a:rect l="l" t="t" r="r" b="b"/>
            <a:pathLst>
              <a:path w="364490" h="320040">
                <a:moveTo>
                  <a:pt x="0" y="120395"/>
                </a:moveTo>
                <a:lnTo>
                  <a:pt x="85343" y="320039"/>
                </a:lnTo>
                <a:lnTo>
                  <a:pt x="364235" y="199643"/>
                </a:lnTo>
                <a:lnTo>
                  <a:pt x="278891" y="0"/>
                </a:ln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10186421" y="6974842"/>
            <a:ext cx="441959" cy="582294"/>
          </a:xfrm>
          <a:custGeom>
            <a:avLst/>
            <a:gdLst/>
            <a:ahLst/>
            <a:cxnLst/>
            <a:rect l="l" t="t" r="r" b="b"/>
            <a:pathLst>
              <a:path w="441959" h="582295">
                <a:moveTo>
                  <a:pt x="441959" y="182879"/>
                </a:moveTo>
                <a:lnTo>
                  <a:pt x="124967" y="25907"/>
                </a:lnTo>
                <a:lnTo>
                  <a:pt x="71627" y="0"/>
                </a:lnTo>
                <a:lnTo>
                  <a:pt x="1523" y="135635"/>
                </a:lnTo>
                <a:lnTo>
                  <a:pt x="126491" y="204215"/>
                </a:lnTo>
                <a:lnTo>
                  <a:pt x="18287" y="400811"/>
                </a:lnTo>
                <a:lnTo>
                  <a:pt x="0" y="432815"/>
                </a:lnTo>
                <a:lnTo>
                  <a:pt x="59435" y="553211"/>
                </a:lnTo>
                <a:lnTo>
                  <a:pt x="240791" y="582167"/>
                </a:lnTo>
                <a:lnTo>
                  <a:pt x="441959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13501120" y="7934960"/>
            <a:ext cx="429895" cy="350520"/>
          </a:xfrm>
          <a:custGeom>
            <a:avLst/>
            <a:gdLst/>
            <a:ahLst/>
            <a:cxnLst/>
            <a:rect l="l" t="t" r="r" b="b"/>
            <a:pathLst>
              <a:path w="429894" h="350520">
                <a:moveTo>
                  <a:pt x="429767" y="201167"/>
                </a:moveTo>
                <a:lnTo>
                  <a:pt x="344423" y="0"/>
                </a:lnTo>
                <a:lnTo>
                  <a:pt x="0" y="147827"/>
                </a:lnTo>
                <a:lnTo>
                  <a:pt x="86867" y="350519"/>
                </a:lnTo>
                <a:lnTo>
                  <a:pt x="42976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2366772" y="8547607"/>
            <a:ext cx="571500" cy="429896"/>
          </a:xfrm>
          <a:custGeom>
            <a:avLst/>
            <a:gdLst/>
            <a:ahLst/>
            <a:cxnLst/>
            <a:rect l="l" t="t" r="r" b="b"/>
            <a:pathLst>
              <a:path w="571500" h="429895">
                <a:moveTo>
                  <a:pt x="571499" y="199643"/>
                </a:moveTo>
                <a:lnTo>
                  <a:pt x="487679" y="0"/>
                </a:lnTo>
                <a:lnTo>
                  <a:pt x="422147" y="32003"/>
                </a:lnTo>
                <a:lnTo>
                  <a:pt x="0" y="233171"/>
                </a:lnTo>
                <a:lnTo>
                  <a:pt x="89915" y="429767"/>
                </a:lnTo>
                <a:lnTo>
                  <a:pt x="57149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11106911" y="9417816"/>
            <a:ext cx="535305" cy="396241"/>
          </a:xfrm>
          <a:custGeom>
            <a:avLst/>
            <a:gdLst/>
            <a:ahLst/>
            <a:cxnLst/>
            <a:rect l="l" t="t" r="r" b="b"/>
            <a:pathLst>
              <a:path w="535304" h="396240">
                <a:moveTo>
                  <a:pt x="419099" y="396239"/>
                </a:moveTo>
                <a:lnTo>
                  <a:pt x="534923" y="172211"/>
                </a:lnTo>
                <a:lnTo>
                  <a:pt x="376427" y="89915"/>
                </a:lnTo>
                <a:lnTo>
                  <a:pt x="199643" y="0"/>
                </a:ln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8703566" y="9590025"/>
            <a:ext cx="597535" cy="224154"/>
          </a:xfrm>
          <a:custGeom>
            <a:avLst/>
            <a:gdLst/>
            <a:ahLst/>
            <a:cxnLst/>
            <a:rect l="l" t="t" r="r" b="b"/>
            <a:pathLst>
              <a:path w="597534" h="224154">
                <a:moveTo>
                  <a:pt x="586739" y="224027"/>
                </a:moveTo>
                <a:lnTo>
                  <a:pt x="597407" y="201167"/>
                </a:lnTo>
                <a:lnTo>
                  <a:pt x="199643" y="0"/>
                </a:lnTo>
                <a:lnTo>
                  <a:pt x="0" y="83819"/>
                </a:lnTo>
                <a:lnTo>
                  <a:pt x="281939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1996440" y="3332480"/>
            <a:ext cx="518159" cy="556260"/>
          </a:xfrm>
          <a:custGeom>
            <a:avLst/>
            <a:gdLst/>
            <a:ahLst/>
            <a:cxnLst/>
            <a:rect l="l" t="t" r="r" b="b"/>
            <a:pathLst>
              <a:path w="518160" h="556260">
                <a:moveTo>
                  <a:pt x="0" y="185927"/>
                </a:moveTo>
                <a:lnTo>
                  <a:pt x="304799" y="556259"/>
                </a:lnTo>
                <a:lnTo>
                  <a:pt x="518159" y="384047"/>
                </a:lnTo>
                <a:lnTo>
                  <a:pt x="231647" y="25907"/>
                </a:lnTo>
                <a:lnTo>
                  <a:pt x="211835" y="0"/>
                </a:lnTo>
                <a:lnTo>
                  <a:pt x="0" y="185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1723649" y="7241542"/>
            <a:ext cx="452755" cy="370840"/>
          </a:xfrm>
          <a:custGeom>
            <a:avLst/>
            <a:gdLst/>
            <a:ahLst/>
            <a:cxnLst/>
            <a:rect l="l" t="t" r="r" b="b"/>
            <a:pathLst>
              <a:path w="452755" h="370840">
                <a:moveTo>
                  <a:pt x="452627" y="201167"/>
                </a:moveTo>
                <a:lnTo>
                  <a:pt x="358139" y="0"/>
                </a:lnTo>
                <a:lnTo>
                  <a:pt x="335279" y="10667"/>
                </a:lnTo>
                <a:lnTo>
                  <a:pt x="0" y="169163"/>
                </a:lnTo>
                <a:lnTo>
                  <a:pt x="94487" y="370331"/>
                </a:lnTo>
                <a:lnTo>
                  <a:pt x="452627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554737" y="7528052"/>
            <a:ext cx="439419" cy="360045"/>
          </a:xfrm>
          <a:custGeom>
            <a:avLst/>
            <a:gdLst/>
            <a:ahLst/>
            <a:cxnLst/>
            <a:rect l="l" t="t" r="r" b="b"/>
            <a:pathLst>
              <a:path w="439419" h="360045">
                <a:moveTo>
                  <a:pt x="438911" y="195071"/>
                </a:moveTo>
                <a:lnTo>
                  <a:pt x="345947" y="0"/>
                </a:lnTo>
                <a:lnTo>
                  <a:pt x="0" y="158495"/>
                </a:lnTo>
                <a:lnTo>
                  <a:pt x="91439" y="359663"/>
                </a:lnTo>
                <a:lnTo>
                  <a:pt x="43891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14046707" y="2344933"/>
            <a:ext cx="568961" cy="515621"/>
          </a:xfrm>
          <a:custGeom>
            <a:avLst/>
            <a:gdLst/>
            <a:ahLst/>
            <a:cxnLst/>
            <a:rect l="l" t="t" r="r" b="b"/>
            <a:pathLst>
              <a:path w="568959" h="515619">
                <a:moveTo>
                  <a:pt x="568451" y="210311"/>
                </a:moveTo>
                <a:lnTo>
                  <a:pt x="123443" y="0"/>
                </a:lnTo>
                <a:lnTo>
                  <a:pt x="0" y="225551"/>
                </a:lnTo>
                <a:lnTo>
                  <a:pt x="568451" y="515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2456693" y="8715247"/>
            <a:ext cx="600709" cy="455931"/>
          </a:xfrm>
          <a:custGeom>
            <a:avLst/>
            <a:gdLst/>
            <a:ahLst/>
            <a:cxnLst/>
            <a:rect l="l" t="t" r="r" b="b"/>
            <a:pathLst>
              <a:path w="600710" h="455929">
                <a:moveTo>
                  <a:pt x="489203" y="265175"/>
                </a:moveTo>
                <a:lnTo>
                  <a:pt x="454151" y="190499"/>
                </a:lnTo>
                <a:lnTo>
                  <a:pt x="600455" y="121919"/>
                </a:lnTo>
                <a:lnTo>
                  <a:pt x="547115" y="0"/>
                </a:lnTo>
                <a:lnTo>
                  <a:pt x="481583" y="32003"/>
                </a:lnTo>
                <a:lnTo>
                  <a:pt x="0" y="262127"/>
                </a:lnTo>
                <a:lnTo>
                  <a:pt x="91439" y="455675"/>
                </a:lnTo>
                <a:lnTo>
                  <a:pt x="489203" y="2651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2254000" y="4661407"/>
            <a:ext cx="429895" cy="533401"/>
          </a:xfrm>
          <a:custGeom>
            <a:avLst/>
            <a:gdLst/>
            <a:ahLst/>
            <a:cxnLst/>
            <a:rect l="l" t="t" r="r" b="b"/>
            <a:pathLst>
              <a:path w="429894" h="533400">
                <a:moveTo>
                  <a:pt x="0" y="115823"/>
                </a:moveTo>
                <a:lnTo>
                  <a:pt x="198119" y="533399"/>
                </a:lnTo>
                <a:lnTo>
                  <a:pt x="291083" y="489203"/>
                </a:lnTo>
                <a:lnTo>
                  <a:pt x="277367" y="461771"/>
                </a:lnTo>
                <a:lnTo>
                  <a:pt x="429767" y="387095"/>
                </a:lnTo>
                <a:lnTo>
                  <a:pt x="245363" y="0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10895076" y="7968489"/>
            <a:ext cx="386080" cy="326390"/>
          </a:xfrm>
          <a:custGeom>
            <a:avLst/>
            <a:gdLst/>
            <a:ahLst/>
            <a:cxnLst/>
            <a:rect l="l" t="t" r="r" b="b"/>
            <a:pathLst>
              <a:path w="386079" h="326390">
                <a:moveTo>
                  <a:pt x="385571" y="141731"/>
                </a:moveTo>
                <a:lnTo>
                  <a:pt x="94487" y="0"/>
                </a:lnTo>
                <a:lnTo>
                  <a:pt x="0" y="181355"/>
                </a:lnTo>
                <a:lnTo>
                  <a:pt x="291083" y="326135"/>
                </a:lnTo>
                <a:lnTo>
                  <a:pt x="385571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12185904" y="2568956"/>
            <a:ext cx="693420" cy="632461"/>
          </a:xfrm>
          <a:custGeom>
            <a:avLst/>
            <a:gdLst/>
            <a:ahLst/>
            <a:cxnLst/>
            <a:rect l="l" t="t" r="r" b="b"/>
            <a:pathLst>
              <a:path w="693420" h="632460">
                <a:moveTo>
                  <a:pt x="598931" y="120395"/>
                </a:moveTo>
                <a:lnTo>
                  <a:pt x="548639" y="216407"/>
                </a:lnTo>
                <a:lnTo>
                  <a:pt x="117347" y="0"/>
                </a:lnTo>
                <a:lnTo>
                  <a:pt x="10667" y="195071"/>
                </a:lnTo>
                <a:lnTo>
                  <a:pt x="88391" y="233171"/>
                </a:lnTo>
                <a:lnTo>
                  <a:pt x="0" y="406907"/>
                </a:lnTo>
                <a:lnTo>
                  <a:pt x="419099" y="615695"/>
                </a:lnTo>
                <a:lnTo>
                  <a:pt x="454151" y="632459"/>
                </a:lnTo>
                <a:lnTo>
                  <a:pt x="693419" y="167639"/>
                </a:lnTo>
                <a:lnTo>
                  <a:pt x="598931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2090929" y="7962392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6595"/>
                </a:moveTo>
                <a:lnTo>
                  <a:pt x="484631" y="0"/>
                </a:lnTo>
                <a:lnTo>
                  <a:pt x="0" y="231647"/>
                </a:lnTo>
                <a:lnTo>
                  <a:pt x="91439" y="426719"/>
                </a:lnTo>
                <a:lnTo>
                  <a:pt x="443483" y="259079"/>
                </a:lnTo>
                <a:lnTo>
                  <a:pt x="57607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1908048" y="7617969"/>
            <a:ext cx="485140" cy="381000"/>
          </a:xfrm>
          <a:custGeom>
            <a:avLst/>
            <a:gdLst/>
            <a:ahLst/>
            <a:cxnLst/>
            <a:rect l="l" t="t" r="r" b="b"/>
            <a:pathLst>
              <a:path w="485139" h="381000">
                <a:moveTo>
                  <a:pt x="484631" y="193547"/>
                </a:moveTo>
                <a:lnTo>
                  <a:pt x="393191" y="0"/>
                </a:lnTo>
                <a:lnTo>
                  <a:pt x="0" y="185927"/>
                </a:lnTo>
                <a:lnTo>
                  <a:pt x="91439" y="380999"/>
                </a:lnTo>
                <a:lnTo>
                  <a:pt x="484631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8461249" y="9774429"/>
            <a:ext cx="82550" cy="40004"/>
          </a:xfrm>
          <a:custGeom>
            <a:avLst/>
            <a:gdLst/>
            <a:ahLst/>
            <a:cxnLst/>
            <a:rect l="l" t="t" r="r" b="b"/>
            <a:pathLst>
              <a:path w="82550" h="40004">
                <a:moveTo>
                  <a:pt x="0" y="0"/>
                </a:moveTo>
                <a:lnTo>
                  <a:pt x="8229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8461248" y="9673849"/>
            <a:ext cx="524510" cy="140335"/>
          </a:xfrm>
          <a:custGeom>
            <a:avLst/>
            <a:gdLst/>
            <a:ahLst/>
            <a:cxnLst/>
            <a:rect l="l" t="t" r="r" b="b"/>
            <a:pathLst>
              <a:path w="524509" h="140334">
                <a:moveTo>
                  <a:pt x="524255" y="140207"/>
                </a:moveTo>
                <a:lnTo>
                  <a:pt x="242315" y="0"/>
                </a:ln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1149096" y="9288270"/>
            <a:ext cx="670560" cy="471171"/>
          </a:xfrm>
          <a:custGeom>
            <a:avLst/>
            <a:gdLst/>
            <a:ahLst/>
            <a:cxnLst/>
            <a:rect l="l" t="t" r="r" b="b"/>
            <a:pathLst>
              <a:path w="670560" h="471170">
                <a:moveTo>
                  <a:pt x="251459" y="429767"/>
                </a:moveTo>
                <a:lnTo>
                  <a:pt x="233171" y="397763"/>
                </a:lnTo>
                <a:lnTo>
                  <a:pt x="670559" y="196595"/>
                </a:lnTo>
                <a:lnTo>
                  <a:pt x="580643" y="0"/>
                </a:lnTo>
                <a:lnTo>
                  <a:pt x="169163" y="188975"/>
                </a:lnTo>
                <a:lnTo>
                  <a:pt x="0" y="266699"/>
                </a:lnTo>
                <a:lnTo>
                  <a:pt x="92963" y="461771"/>
                </a:lnTo>
                <a:lnTo>
                  <a:pt x="178307" y="437387"/>
                </a:lnTo>
                <a:lnTo>
                  <a:pt x="193547" y="470915"/>
                </a:lnTo>
                <a:lnTo>
                  <a:pt x="222503" y="457199"/>
                </a:lnTo>
                <a:lnTo>
                  <a:pt x="217931" y="448055"/>
                </a:lnTo>
                <a:lnTo>
                  <a:pt x="251459" y="429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1999488" y="7767319"/>
            <a:ext cx="576580" cy="426719"/>
          </a:xfrm>
          <a:custGeom>
            <a:avLst/>
            <a:gdLst/>
            <a:ahLst/>
            <a:cxnLst/>
            <a:rect l="l" t="t" r="r" b="b"/>
            <a:pathLst>
              <a:path w="576580" h="426720">
                <a:moveTo>
                  <a:pt x="576071" y="195071"/>
                </a:moveTo>
                <a:lnTo>
                  <a:pt x="483107" y="0"/>
                </a:lnTo>
                <a:lnTo>
                  <a:pt x="393191" y="44195"/>
                </a:lnTo>
                <a:lnTo>
                  <a:pt x="0" y="231647"/>
                </a:lnTo>
                <a:lnTo>
                  <a:pt x="91439" y="426719"/>
                </a:lnTo>
                <a:lnTo>
                  <a:pt x="576071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2421641" y="3143504"/>
            <a:ext cx="428625" cy="437516"/>
          </a:xfrm>
          <a:custGeom>
            <a:avLst/>
            <a:gdLst/>
            <a:ahLst/>
            <a:cxnLst/>
            <a:rect l="l" t="t" r="r" b="b"/>
            <a:pathLst>
              <a:path w="428625" h="437514">
                <a:moveTo>
                  <a:pt x="0" y="131063"/>
                </a:moveTo>
                <a:lnTo>
                  <a:pt x="260603" y="437387"/>
                </a:lnTo>
                <a:lnTo>
                  <a:pt x="428243" y="303275"/>
                </a:lnTo>
                <a:lnTo>
                  <a:pt x="179831" y="0"/>
                </a:lnTo>
                <a:lnTo>
                  <a:pt x="0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592836" y="4440428"/>
            <a:ext cx="510540" cy="579120"/>
          </a:xfrm>
          <a:custGeom>
            <a:avLst/>
            <a:gdLst/>
            <a:ahLst/>
            <a:cxnLst/>
            <a:rect l="l" t="t" r="r" b="b"/>
            <a:pathLst>
              <a:path w="510540" h="579120">
                <a:moveTo>
                  <a:pt x="190499" y="24383"/>
                </a:moveTo>
                <a:lnTo>
                  <a:pt x="179831" y="0"/>
                </a:lnTo>
                <a:lnTo>
                  <a:pt x="51815" y="73151"/>
                </a:lnTo>
                <a:lnTo>
                  <a:pt x="0" y="117347"/>
                </a:lnTo>
                <a:lnTo>
                  <a:pt x="64007" y="230123"/>
                </a:lnTo>
                <a:lnTo>
                  <a:pt x="259079" y="579119"/>
                </a:lnTo>
                <a:lnTo>
                  <a:pt x="380999" y="507491"/>
                </a:lnTo>
                <a:lnTo>
                  <a:pt x="403859" y="472439"/>
                </a:lnTo>
                <a:lnTo>
                  <a:pt x="510539" y="409955"/>
                </a:lnTo>
                <a:lnTo>
                  <a:pt x="394715" y="271271"/>
                </a:lnTo>
                <a:lnTo>
                  <a:pt x="190499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1260350" y="5179568"/>
            <a:ext cx="588646" cy="586740"/>
          </a:xfrm>
          <a:custGeom>
            <a:avLst/>
            <a:gdLst/>
            <a:ahLst/>
            <a:cxnLst/>
            <a:rect l="l" t="t" r="r" b="b"/>
            <a:pathLst>
              <a:path w="588644" h="586739">
                <a:moveTo>
                  <a:pt x="495299" y="457199"/>
                </a:moveTo>
                <a:lnTo>
                  <a:pt x="486155" y="441959"/>
                </a:lnTo>
                <a:lnTo>
                  <a:pt x="588263" y="391667"/>
                </a:lnTo>
                <a:lnTo>
                  <a:pt x="556259" y="315467"/>
                </a:lnTo>
                <a:lnTo>
                  <a:pt x="388619" y="0"/>
                </a:lnTo>
                <a:lnTo>
                  <a:pt x="73151" y="150875"/>
                </a:lnTo>
                <a:lnTo>
                  <a:pt x="0" y="185927"/>
                </a:lnTo>
                <a:lnTo>
                  <a:pt x="7619" y="201167"/>
                </a:lnTo>
                <a:lnTo>
                  <a:pt x="24383" y="237743"/>
                </a:lnTo>
                <a:lnTo>
                  <a:pt x="129539" y="481583"/>
                </a:lnTo>
                <a:lnTo>
                  <a:pt x="173735" y="586739"/>
                </a:lnTo>
                <a:lnTo>
                  <a:pt x="195071" y="577595"/>
                </a:lnTo>
                <a:lnTo>
                  <a:pt x="278891" y="539495"/>
                </a:lnTo>
                <a:lnTo>
                  <a:pt x="288035" y="556259"/>
                </a:lnTo>
                <a:lnTo>
                  <a:pt x="495299" y="4571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13964417" y="2570480"/>
            <a:ext cx="650875" cy="500380"/>
          </a:xfrm>
          <a:custGeom>
            <a:avLst/>
            <a:gdLst/>
            <a:ahLst/>
            <a:cxnLst/>
            <a:rect l="l" t="t" r="r" b="b"/>
            <a:pathLst>
              <a:path w="650875" h="500380">
                <a:moveTo>
                  <a:pt x="650747" y="289559"/>
                </a:moveTo>
                <a:lnTo>
                  <a:pt x="82295" y="0"/>
                </a:lnTo>
                <a:lnTo>
                  <a:pt x="0" y="166115"/>
                </a:lnTo>
                <a:lnTo>
                  <a:pt x="650747" y="499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11431523" y="8597902"/>
            <a:ext cx="536575" cy="541019"/>
          </a:xfrm>
          <a:custGeom>
            <a:avLst/>
            <a:gdLst/>
            <a:ahLst/>
            <a:cxnLst/>
            <a:rect l="l" t="t" r="r" b="b"/>
            <a:pathLst>
              <a:path w="536575" h="541020">
                <a:moveTo>
                  <a:pt x="536447" y="47243"/>
                </a:moveTo>
                <a:lnTo>
                  <a:pt x="449579" y="0"/>
                </a:lnTo>
                <a:lnTo>
                  <a:pt x="431291" y="47243"/>
                </a:lnTo>
                <a:lnTo>
                  <a:pt x="403859" y="21335"/>
                </a:lnTo>
                <a:lnTo>
                  <a:pt x="387095" y="65531"/>
                </a:lnTo>
                <a:lnTo>
                  <a:pt x="350519" y="44195"/>
                </a:lnTo>
                <a:lnTo>
                  <a:pt x="324611" y="121919"/>
                </a:lnTo>
                <a:lnTo>
                  <a:pt x="266699" y="94487"/>
                </a:lnTo>
                <a:lnTo>
                  <a:pt x="164591" y="266699"/>
                </a:lnTo>
                <a:lnTo>
                  <a:pt x="82295" y="222503"/>
                </a:lnTo>
                <a:lnTo>
                  <a:pt x="0" y="403859"/>
                </a:lnTo>
                <a:lnTo>
                  <a:pt x="94487" y="448055"/>
                </a:lnTo>
                <a:lnTo>
                  <a:pt x="280415" y="541019"/>
                </a:lnTo>
                <a:lnTo>
                  <a:pt x="481583" y="153923"/>
                </a:lnTo>
                <a:lnTo>
                  <a:pt x="53644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3587989" y="8136128"/>
            <a:ext cx="428625" cy="358140"/>
          </a:xfrm>
          <a:custGeom>
            <a:avLst/>
            <a:gdLst/>
            <a:ahLst/>
            <a:cxnLst/>
            <a:rect l="l" t="t" r="r" b="b"/>
            <a:pathLst>
              <a:path w="428625" h="358140">
                <a:moveTo>
                  <a:pt x="88391" y="358139"/>
                </a:moveTo>
                <a:lnTo>
                  <a:pt x="374903" y="236219"/>
                </a:lnTo>
                <a:lnTo>
                  <a:pt x="371855" y="227075"/>
                </a:lnTo>
                <a:lnTo>
                  <a:pt x="428243" y="202691"/>
                </a:lnTo>
                <a:lnTo>
                  <a:pt x="342899" y="0"/>
                </a:lnTo>
                <a:lnTo>
                  <a:pt x="0" y="149351"/>
                </a:lnTo>
                <a:lnTo>
                  <a:pt x="88391" y="3581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227833" y="3943604"/>
            <a:ext cx="411481" cy="539750"/>
          </a:xfrm>
          <a:custGeom>
            <a:avLst/>
            <a:gdLst/>
            <a:ahLst/>
            <a:cxnLst/>
            <a:rect l="l" t="t" r="r" b="b"/>
            <a:pathLst>
              <a:path w="411479" h="539750">
                <a:moveTo>
                  <a:pt x="411479" y="388619"/>
                </a:moveTo>
                <a:lnTo>
                  <a:pt x="214883" y="0"/>
                </a:lnTo>
                <a:lnTo>
                  <a:pt x="0" y="112775"/>
                </a:lnTo>
                <a:lnTo>
                  <a:pt x="211835" y="512063"/>
                </a:lnTo>
                <a:lnTo>
                  <a:pt x="227075" y="539495"/>
                </a:lnTo>
                <a:lnTo>
                  <a:pt x="259079" y="522731"/>
                </a:lnTo>
                <a:lnTo>
                  <a:pt x="272795" y="515111"/>
                </a:lnTo>
                <a:lnTo>
                  <a:pt x="248411" y="473963"/>
                </a:lnTo>
                <a:lnTo>
                  <a:pt x="411479" y="388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4072129" y="3154176"/>
            <a:ext cx="498474" cy="593091"/>
          </a:xfrm>
          <a:custGeom>
            <a:avLst/>
            <a:gdLst/>
            <a:ahLst/>
            <a:cxnLst/>
            <a:rect l="l" t="t" r="r" b="b"/>
            <a:pathLst>
              <a:path w="498475" h="593089">
                <a:moveTo>
                  <a:pt x="432815" y="406907"/>
                </a:moveTo>
                <a:lnTo>
                  <a:pt x="219455" y="0"/>
                </a:lnTo>
                <a:lnTo>
                  <a:pt x="216407" y="1523"/>
                </a:lnTo>
                <a:lnTo>
                  <a:pt x="0" y="118871"/>
                </a:lnTo>
                <a:lnTo>
                  <a:pt x="246887" y="585215"/>
                </a:lnTo>
                <a:lnTo>
                  <a:pt x="348995" y="528827"/>
                </a:lnTo>
                <a:lnTo>
                  <a:pt x="382523" y="592835"/>
                </a:lnTo>
                <a:lnTo>
                  <a:pt x="498347" y="530351"/>
                </a:lnTo>
                <a:lnTo>
                  <a:pt x="432815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13251180" y="7339076"/>
            <a:ext cx="426720" cy="347980"/>
          </a:xfrm>
          <a:custGeom>
            <a:avLst/>
            <a:gdLst/>
            <a:ahLst/>
            <a:cxnLst/>
            <a:rect l="l" t="t" r="r" b="b"/>
            <a:pathLst>
              <a:path w="426719" h="347979">
                <a:moveTo>
                  <a:pt x="426719" y="199643"/>
                </a:moveTo>
                <a:lnTo>
                  <a:pt x="342899" y="0"/>
                </a:lnTo>
                <a:lnTo>
                  <a:pt x="0" y="147827"/>
                </a:lnTo>
                <a:lnTo>
                  <a:pt x="10667" y="170687"/>
                </a:lnTo>
                <a:lnTo>
                  <a:pt x="82295" y="347471"/>
                </a:lnTo>
                <a:lnTo>
                  <a:pt x="4267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518162" y="7105905"/>
            <a:ext cx="291465" cy="364489"/>
          </a:xfrm>
          <a:custGeom>
            <a:avLst/>
            <a:gdLst/>
            <a:ahLst/>
            <a:cxnLst/>
            <a:rect l="l" t="t" r="r" b="b"/>
            <a:pathLst>
              <a:path w="291465" h="364490">
                <a:moveTo>
                  <a:pt x="0" y="364235"/>
                </a:moveTo>
                <a:lnTo>
                  <a:pt x="291083" y="227075"/>
                </a:lnTo>
                <a:lnTo>
                  <a:pt x="201167" y="35051"/>
                </a:lnTo>
                <a:lnTo>
                  <a:pt x="185927" y="0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632465" y="7723123"/>
            <a:ext cx="452755" cy="361315"/>
          </a:xfrm>
          <a:custGeom>
            <a:avLst/>
            <a:gdLst/>
            <a:ahLst/>
            <a:cxnLst/>
            <a:rect l="l" t="t" r="r" b="b"/>
            <a:pathLst>
              <a:path w="452755" h="361315">
                <a:moveTo>
                  <a:pt x="452627" y="192023"/>
                </a:moveTo>
                <a:lnTo>
                  <a:pt x="361187" y="0"/>
                </a:lnTo>
                <a:lnTo>
                  <a:pt x="13715" y="164591"/>
                </a:lnTo>
                <a:lnTo>
                  <a:pt x="0" y="170687"/>
                </a:lnTo>
                <a:lnTo>
                  <a:pt x="83819" y="361187"/>
                </a:lnTo>
                <a:lnTo>
                  <a:pt x="452627" y="1920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0079740" y="9623557"/>
            <a:ext cx="398145" cy="190499"/>
          </a:xfrm>
          <a:custGeom>
            <a:avLst/>
            <a:gdLst/>
            <a:ahLst/>
            <a:cxnLst/>
            <a:rect l="l" t="t" r="r" b="b"/>
            <a:pathLst>
              <a:path w="398145" h="190500">
                <a:moveTo>
                  <a:pt x="397763" y="190499"/>
                </a:moveTo>
                <a:lnTo>
                  <a:pt x="367283" y="147827"/>
                </a:lnTo>
                <a:lnTo>
                  <a:pt x="70103" y="0"/>
                </a:lnTo>
                <a:lnTo>
                  <a:pt x="0" y="137159"/>
                </a:lnTo>
                <a:lnTo>
                  <a:pt x="108203" y="1904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2097512" y="8788402"/>
            <a:ext cx="424180" cy="626744"/>
          </a:xfrm>
          <a:custGeom>
            <a:avLst/>
            <a:gdLst/>
            <a:ahLst/>
            <a:cxnLst/>
            <a:rect l="l" t="t" r="r" b="b"/>
            <a:pathLst>
              <a:path w="424179" h="626745">
                <a:moveTo>
                  <a:pt x="408431" y="108203"/>
                </a:moveTo>
                <a:lnTo>
                  <a:pt x="423671" y="71627"/>
                </a:lnTo>
                <a:lnTo>
                  <a:pt x="260603" y="0"/>
                </a:lnTo>
                <a:lnTo>
                  <a:pt x="217931" y="86867"/>
                </a:lnTo>
                <a:lnTo>
                  <a:pt x="0" y="547115"/>
                </a:lnTo>
                <a:lnTo>
                  <a:pt x="161543" y="626363"/>
                </a:lnTo>
                <a:lnTo>
                  <a:pt x="382523" y="160019"/>
                </a:lnTo>
                <a:lnTo>
                  <a:pt x="408431" y="108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2537948" y="7491479"/>
            <a:ext cx="498474" cy="696594"/>
          </a:xfrm>
          <a:custGeom>
            <a:avLst/>
            <a:gdLst/>
            <a:ahLst/>
            <a:cxnLst/>
            <a:rect l="l" t="t" r="r" b="b"/>
            <a:pathLst>
              <a:path w="498475" h="696595">
                <a:moveTo>
                  <a:pt x="498347" y="585215"/>
                </a:moveTo>
                <a:lnTo>
                  <a:pt x="467867" y="516635"/>
                </a:lnTo>
                <a:lnTo>
                  <a:pt x="248411" y="0"/>
                </a:lnTo>
                <a:lnTo>
                  <a:pt x="82295" y="70103"/>
                </a:lnTo>
                <a:lnTo>
                  <a:pt x="0" y="105155"/>
                </a:lnTo>
                <a:lnTo>
                  <a:pt x="105155" y="352043"/>
                </a:lnTo>
                <a:lnTo>
                  <a:pt x="252983" y="696467"/>
                </a:lnTo>
                <a:lnTo>
                  <a:pt x="274319" y="685799"/>
                </a:lnTo>
                <a:lnTo>
                  <a:pt x="333755" y="659891"/>
                </a:lnTo>
                <a:lnTo>
                  <a:pt x="498347" y="585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0218420" y="9341611"/>
            <a:ext cx="542925" cy="472440"/>
          </a:xfrm>
          <a:custGeom>
            <a:avLst/>
            <a:gdLst/>
            <a:ahLst/>
            <a:cxnLst/>
            <a:rect l="l" t="t" r="r" b="b"/>
            <a:pathLst>
              <a:path w="542925" h="472440">
                <a:moveTo>
                  <a:pt x="513587" y="472439"/>
                </a:moveTo>
                <a:lnTo>
                  <a:pt x="492251" y="440435"/>
                </a:lnTo>
                <a:lnTo>
                  <a:pt x="542543" y="406907"/>
                </a:lnTo>
                <a:lnTo>
                  <a:pt x="434339" y="265175"/>
                </a:lnTo>
                <a:lnTo>
                  <a:pt x="350519" y="158495"/>
                </a:lnTo>
                <a:lnTo>
                  <a:pt x="263651" y="97535"/>
                </a:lnTo>
                <a:lnTo>
                  <a:pt x="76199" y="0"/>
                </a:lnTo>
                <a:lnTo>
                  <a:pt x="0" y="147827"/>
                </a:lnTo>
                <a:lnTo>
                  <a:pt x="281939" y="289559"/>
                </a:lnTo>
                <a:lnTo>
                  <a:pt x="417575" y="4724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4304264" y="1238506"/>
            <a:ext cx="311150" cy="335280"/>
          </a:xfrm>
          <a:custGeom>
            <a:avLst/>
            <a:gdLst/>
            <a:ahLst/>
            <a:cxnLst/>
            <a:rect l="l" t="t" r="r" b="b"/>
            <a:pathLst>
              <a:path w="311150" h="335280">
                <a:moveTo>
                  <a:pt x="310895" y="105155"/>
                </a:moveTo>
                <a:lnTo>
                  <a:pt x="188975" y="45719"/>
                </a:lnTo>
                <a:lnTo>
                  <a:pt x="96011" y="0"/>
                </a:lnTo>
                <a:lnTo>
                  <a:pt x="0" y="181355"/>
                </a:lnTo>
                <a:lnTo>
                  <a:pt x="135635" y="248411"/>
                </a:lnTo>
                <a:lnTo>
                  <a:pt x="310895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10052304" y="9760716"/>
            <a:ext cx="135891" cy="53341"/>
          </a:xfrm>
          <a:custGeom>
            <a:avLst/>
            <a:gdLst/>
            <a:ahLst/>
            <a:cxnLst/>
            <a:rect l="l" t="t" r="r" b="b"/>
            <a:pathLst>
              <a:path w="135890" h="53340">
                <a:moveTo>
                  <a:pt x="135635" y="53339"/>
                </a:moveTo>
                <a:lnTo>
                  <a:pt x="27431" y="0"/>
                </a:lnTo>
                <a:lnTo>
                  <a:pt x="0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1780519" y="9690613"/>
            <a:ext cx="234950" cy="123825"/>
          </a:xfrm>
          <a:custGeom>
            <a:avLst/>
            <a:gdLst/>
            <a:ahLst/>
            <a:cxnLst/>
            <a:rect l="l" t="t" r="r" b="b"/>
            <a:pathLst>
              <a:path w="234950" h="123825">
                <a:moveTo>
                  <a:pt x="216407" y="123443"/>
                </a:moveTo>
                <a:lnTo>
                  <a:pt x="234695" y="83819"/>
                </a:lnTo>
                <a:lnTo>
                  <a:pt x="64007" y="0"/>
                </a:ln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144525" y="8895082"/>
            <a:ext cx="492759" cy="386080"/>
          </a:xfrm>
          <a:custGeom>
            <a:avLst/>
            <a:gdLst/>
            <a:ahLst/>
            <a:cxnLst/>
            <a:rect l="l" t="t" r="r" b="b"/>
            <a:pathLst>
              <a:path w="492760" h="386079">
                <a:moveTo>
                  <a:pt x="492251" y="196595"/>
                </a:moveTo>
                <a:lnTo>
                  <a:pt x="452627" y="112775"/>
                </a:lnTo>
                <a:lnTo>
                  <a:pt x="399287" y="0"/>
                </a:lnTo>
                <a:lnTo>
                  <a:pt x="0" y="184403"/>
                </a:lnTo>
                <a:lnTo>
                  <a:pt x="92963" y="385571"/>
                </a:lnTo>
                <a:lnTo>
                  <a:pt x="49225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2273808" y="8383018"/>
            <a:ext cx="515620" cy="398144"/>
          </a:xfrm>
          <a:custGeom>
            <a:avLst/>
            <a:gdLst/>
            <a:ahLst/>
            <a:cxnLst/>
            <a:rect l="l" t="t" r="r" b="b"/>
            <a:pathLst>
              <a:path w="515619" h="398145">
                <a:moveTo>
                  <a:pt x="515111" y="196595"/>
                </a:moveTo>
                <a:lnTo>
                  <a:pt x="423671" y="0"/>
                </a:lnTo>
                <a:lnTo>
                  <a:pt x="387095" y="18287"/>
                </a:lnTo>
                <a:lnTo>
                  <a:pt x="0" y="202691"/>
                </a:lnTo>
                <a:lnTo>
                  <a:pt x="92963" y="397763"/>
                </a:lnTo>
                <a:lnTo>
                  <a:pt x="515111" y="1965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2324589" y="8076694"/>
            <a:ext cx="963294" cy="868680"/>
          </a:xfrm>
          <a:custGeom>
            <a:avLst/>
            <a:gdLst/>
            <a:ahLst/>
            <a:cxnLst/>
            <a:rect l="l" t="t" r="r" b="b"/>
            <a:pathLst>
              <a:path w="963294" h="868679">
                <a:moveTo>
                  <a:pt x="780287" y="161543"/>
                </a:moveTo>
                <a:lnTo>
                  <a:pt x="711707" y="0"/>
                </a:lnTo>
                <a:lnTo>
                  <a:pt x="547115" y="74675"/>
                </a:lnTo>
                <a:lnTo>
                  <a:pt x="487679" y="100583"/>
                </a:lnTo>
                <a:lnTo>
                  <a:pt x="466343" y="111251"/>
                </a:lnTo>
                <a:lnTo>
                  <a:pt x="431291" y="126491"/>
                </a:lnTo>
                <a:lnTo>
                  <a:pt x="97535" y="277367"/>
                </a:lnTo>
                <a:lnTo>
                  <a:pt x="0" y="475487"/>
                </a:lnTo>
                <a:lnTo>
                  <a:pt x="118871" y="533399"/>
                </a:lnTo>
                <a:lnTo>
                  <a:pt x="280415" y="611123"/>
                </a:lnTo>
                <a:lnTo>
                  <a:pt x="496823" y="717803"/>
                </a:lnTo>
                <a:lnTo>
                  <a:pt x="790955" y="861059"/>
                </a:lnTo>
                <a:lnTo>
                  <a:pt x="807719" y="868679"/>
                </a:lnTo>
                <a:lnTo>
                  <a:pt x="816863" y="850391"/>
                </a:lnTo>
                <a:lnTo>
                  <a:pt x="810767" y="847343"/>
                </a:lnTo>
                <a:lnTo>
                  <a:pt x="848867" y="775715"/>
                </a:lnTo>
                <a:lnTo>
                  <a:pt x="853439" y="778763"/>
                </a:lnTo>
                <a:lnTo>
                  <a:pt x="867155" y="752855"/>
                </a:lnTo>
                <a:lnTo>
                  <a:pt x="861059" y="751331"/>
                </a:lnTo>
                <a:lnTo>
                  <a:pt x="897635" y="678179"/>
                </a:lnTo>
                <a:lnTo>
                  <a:pt x="903731" y="681227"/>
                </a:lnTo>
                <a:lnTo>
                  <a:pt x="915923" y="656843"/>
                </a:lnTo>
                <a:lnTo>
                  <a:pt x="911351" y="653795"/>
                </a:lnTo>
                <a:lnTo>
                  <a:pt x="947927" y="582167"/>
                </a:lnTo>
                <a:lnTo>
                  <a:pt x="954023" y="585215"/>
                </a:lnTo>
                <a:lnTo>
                  <a:pt x="963167" y="565403"/>
                </a:lnTo>
                <a:lnTo>
                  <a:pt x="906779" y="437387"/>
                </a:lnTo>
                <a:lnTo>
                  <a:pt x="836675" y="403859"/>
                </a:lnTo>
                <a:lnTo>
                  <a:pt x="794003" y="304799"/>
                </a:lnTo>
                <a:lnTo>
                  <a:pt x="815339" y="295655"/>
                </a:lnTo>
                <a:lnTo>
                  <a:pt x="819911" y="288035"/>
                </a:lnTo>
                <a:lnTo>
                  <a:pt x="821435" y="281939"/>
                </a:lnTo>
                <a:lnTo>
                  <a:pt x="822959" y="274319"/>
                </a:lnTo>
                <a:lnTo>
                  <a:pt x="822959" y="266699"/>
                </a:lnTo>
                <a:lnTo>
                  <a:pt x="822959" y="259079"/>
                </a:lnTo>
                <a:lnTo>
                  <a:pt x="819911" y="251459"/>
                </a:lnTo>
                <a:lnTo>
                  <a:pt x="816863" y="245363"/>
                </a:lnTo>
                <a:lnTo>
                  <a:pt x="813815" y="239267"/>
                </a:lnTo>
                <a:lnTo>
                  <a:pt x="807719" y="233171"/>
                </a:lnTo>
                <a:lnTo>
                  <a:pt x="803147" y="228599"/>
                </a:lnTo>
                <a:lnTo>
                  <a:pt x="809243" y="225551"/>
                </a:lnTo>
                <a:lnTo>
                  <a:pt x="780287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4323591" y="1474724"/>
            <a:ext cx="342900" cy="561340"/>
          </a:xfrm>
          <a:custGeom>
            <a:avLst/>
            <a:gdLst/>
            <a:ahLst/>
            <a:cxnLst/>
            <a:rect l="l" t="t" r="r" b="b"/>
            <a:pathLst>
              <a:path w="342900" h="561339">
                <a:moveTo>
                  <a:pt x="175259" y="554735"/>
                </a:moveTo>
                <a:lnTo>
                  <a:pt x="252983" y="477011"/>
                </a:lnTo>
                <a:lnTo>
                  <a:pt x="342899" y="388619"/>
                </a:lnTo>
                <a:lnTo>
                  <a:pt x="179831" y="224027"/>
                </a:lnTo>
                <a:lnTo>
                  <a:pt x="318515" y="76199"/>
                </a:lnTo>
                <a:lnTo>
                  <a:pt x="240791" y="0"/>
                </a:lnTo>
                <a:lnTo>
                  <a:pt x="222503" y="7619"/>
                </a:lnTo>
                <a:lnTo>
                  <a:pt x="85343" y="65531"/>
                </a:lnTo>
                <a:lnTo>
                  <a:pt x="135635" y="175259"/>
                </a:lnTo>
                <a:lnTo>
                  <a:pt x="67055" y="246887"/>
                </a:lnTo>
                <a:lnTo>
                  <a:pt x="45719" y="268223"/>
                </a:lnTo>
                <a:lnTo>
                  <a:pt x="85343" y="309371"/>
                </a:lnTo>
                <a:lnTo>
                  <a:pt x="0" y="402335"/>
                </a:lnTo>
                <a:lnTo>
                  <a:pt x="169163" y="560831"/>
                </a:lnTo>
                <a:lnTo>
                  <a:pt x="175259" y="554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752088" y="1976119"/>
            <a:ext cx="388620" cy="509270"/>
          </a:xfrm>
          <a:custGeom>
            <a:avLst/>
            <a:gdLst/>
            <a:ahLst/>
            <a:cxnLst/>
            <a:rect l="l" t="t" r="r" b="b"/>
            <a:pathLst>
              <a:path w="388620" h="509269">
                <a:moveTo>
                  <a:pt x="388619" y="406907"/>
                </a:moveTo>
                <a:lnTo>
                  <a:pt x="187451" y="196595"/>
                </a:lnTo>
                <a:lnTo>
                  <a:pt x="248411" y="135635"/>
                </a:lnTo>
                <a:lnTo>
                  <a:pt x="185927" y="0"/>
                </a:lnTo>
                <a:lnTo>
                  <a:pt x="24383" y="141731"/>
                </a:lnTo>
                <a:lnTo>
                  <a:pt x="15239" y="149351"/>
                </a:lnTo>
                <a:lnTo>
                  <a:pt x="0" y="163067"/>
                </a:lnTo>
                <a:lnTo>
                  <a:pt x="80771" y="291083"/>
                </a:lnTo>
                <a:lnTo>
                  <a:pt x="278891" y="509015"/>
                </a:lnTo>
                <a:lnTo>
                  <a:pt x="388619" y="406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13333481" y="7538719"/>
            <a:ext cx="428625" cy="346074"/>
          </a:xfrm>
          <a:custGeom>
            <a:avLst/>
            <a:gdLst/>
            <a:ahLst/>
            <a:cxnLst/>
            <a:rect l="l" t="t" r="r" b="b"/>
            <a:pathLst>
              <a:path w="428625" h="346075">
                <a:moveTo>
                  <a:pt x="428243" y="198119"/>
                </a:moveTo>
                <a:lnTo>
                  <a:pt x="344423" y="0"/>
                </a:lnTo>
                <a:lnTo>
                  <a:pt x="0" y="147827"/>
                </a:lnTo>
                <a:lnTo>
                  <a:pt x="83819" y="344423"/>
                </a:lnTo>
                <a:lnTo>
                  <a:pt x="83819" y="345947"/>
                </a:lnTo>
                <a:lnTo>
                  <a:pt x="4282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1616964" y="4917444"/>
            <a:ext cx="584200" cy="577851"/>
          </a:xfrm>
          <a:custGeom>
            <a:avLst/>
            <a:gdLst/>
            <a:ahLst/>
            <a:cxnLst/>
            <a:rect l="l" t="t" r="r" b="b"/>
            <a:pathLst>
              <a:path w="584200" h="577850">
                <a:moveTo>
                  <a:pt x="574547" y="371855"/>
                </a:moveTo>
                <a:lnTo>
                  <a:pt x="400811" y="0"/>
                </a:lnTo>
                <a:lnTo>
                  <a:pt x="0" y="188975"/>
                </a:lnTo>
                <a:lnTo>
                  <a:pt x="21335" y="236219"/>
                </a:lnTo>
                <a:lnTo>
                  <a:pt x="32003" y="262127"/>
                </a:lnTo>
                <a:lnTo>
                  <a:pt x="199643" y="577595"/>
                </a:lnTo>
                <a:lnTo>
                  <a:pt x="281939" y="541019"/>
                </a:lnTo>
                <a:lnTo>
                  <a:pt x="292607" y="557783"/>
                </a:lnTo>
                <a:lnTo>
                  <a:pt x="490727" y="464819"/>
                </a:lnTo>
                <a:lnTo>
                  <a:pt x="483107" y="443483"/>
                </a:lnTo>
                <a:lnTo>
                  <a:pt x="583691" y="393191"/>
                </a:lnTo>
                <a:lnTo>
                  <a:pt x="574547" y="3718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13188697" y="9573260"/>
            <a:ext cx="411481" cy="241300"/>
          </a:xfrm>
          <a:custGeom>
            <a:avLst/>
            <a:gdLst/>
            <a:ahLst/>
            <a:cxnLst/>
            <a:rect l="l" t="t" r="r" b="b"/>
            <a:pathLst>
              <a:path w="411480" h="241300">
                <a:moveTo>
                  <a:pt x="411479" y="240791"/>
                </a:moveTo>
                <a:lnTo>
                  <a:pt x="300227" y="0"/>
                </a:lnTo>
                <a:lnTo>
                  <a:pt x="89915" y="118871"/>
                </a:lnTo>
                <a:lnTo>
                  <a:pt x="0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2008637" y="4777234"/>
            <a:ext cx="443865" cy="512444"/>
          </a:xfrm>
          <a:custGeom>
            <a:avLst/>
            <a:gdLst/>
            <a:ahLst/>
            <a:cxnLst/>
            <a:rect l="l" t="t" r="r" b="b"/>
            <a:pathLst>
              <a:path w="443864" h="512445">
                <a:moveTo>
                  <a:pt x="443483" y="417575"/>
                </a:moveTo>
                <a:lnTo>
                  <a:pt x="245363" y="0"/>
                </a:lnTo>
                <a:lnTo>
                  <a:pt x="0" y="117347"/>
                </a:lnTo>
                <a:lnTo>
                  <a:pt x="9143" y="140207"/>
                </a:lnTo>
                <a:lnTo>
                  <a:pt x="182879" y="512063"/>
                </a:lnTo>
                <a:lnTo>
                  <a:pt x="329183" y="440435"/>
                </a:lnTo>
                <a:lnTo>
                  <a:pt x="341375" y="464819"/>
                </a:lnTo>
                <a:lnTo>
                  <a:pt x="443483" y="417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0482071" y="9187694"/>
            <a:ext cx="631190" cy="419099"/>
          </a:xfrm>
          <a:custGeom>
            <a:avLst/>
            <a:gdLst/>
            <a:ahLst/>
            <a:cxnLst/>
            <a:rect l="l" t="t" r="r" b="b"/>
            <a:pathLst>
              <a:path w="631190" h="419100">
                <a:moveTo>
                  <a:pt x="630935" y="132587"/>
                </a:moveTo>
                <a:lnTo>
                  <a:pt x="364235" y="0"/>
                </a:lnTo>
                <a:lnTo>
                  <a:pt x="291083" y="144779"/>
                </a:lnTo>
                <a:lnTo>
                  <a:pt x="99059" y="50291"/>
                </a:lnTo>
                <a:lnTo>
                  <a:pt x="0" y="251459"/>
                </a:lnTo>
                <a:lnTo>
                  <a:pt x="86867" y="312419"/>
                </a:lnTo>
                <a:lnTo>
                  <a:pt x="170687" y="419099"/>
                </a:lnTo>
                <a:lnTo>
                  <a:pt x="205739" y="399287"/>
                </a:lnTo>
                <a:lnTo>
                  <a:pt x="228599" y="377951"/>
                </a:lnTo>
                <a:lnTo>
                  <a:pt x="248411" y="353567"/>
                </a:lnTo>
                <a:lnTo>
                  <a:pt x="272795" y="326135"/>
                </a:lnTo>
                <a:lnTo>
                  <a:pt x="291083" y="289559"/>
                </a:lnTo>
                <a:lnTo>
                  <a:pt x="492251" y="394715"/>
                </a:lnTo>
                <a:lnTo>
                  <a:pt x="630935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2799588" y="9430009"/>
            <a:ext cx="670560" cy="384175"/>
          </a:xfrm>
          <a:custGeom>
            <a:avLst/>
            <a:gdLst/>
            <a:ahLst/>
            <a:cxnLst/>
            <a:rect l="l" t="t" r="r" b="b"/>
            <a:pathLst>
              <a:path w="670560" h="384175">
                <a:moveTo>
                  <a:pt x="551687" y="384047"/>
                </a:moveTo>
                <a:lnTo>
                  <a:pt x="516635" y="309371"/>
                </a:lnTo>
                <a:lnTo>
                  <a:pt x="670559" y="242315"/>
                </a:lnTo>
                <a:lnTo>
                  <a:pt x="559307" y="0"/>
                </a:lnTo>
                <a:lnTo>
                  <a:pt x="0" y="275843"/>
                </a:lnTo>
                <a:lnTo>
                  <a:pt x="50291" y="384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2749301" y="2843282"/>
            <a:ext cx="437515" cy="467995"/>
          </a:xfrm>
          <a:custGeom>
            <a:avLst/>
            <a:gdLst/>
            <a:ahLst/>
            <a:cxnLst/>
            <a:rect l="l" t="t" r="r" b="b"/>
            <a:pathLst>
              <a:path w="437514" h="467995">
                <a:moveTo>
                  <a:pt x="437387" y="332231"/>
                </a:moveTo>
                <a:lnTo>
                  <a:pt x="167639" y="0"/>
                </a:lnTo>
                <a:lnTo>
                  <a:pt x="114299" y="39623"/>
                </a:lnTo>
                <a:lnTo>
                  <a:pt x="0" y="128015"/>
                </a:lnTo>
                <a:lnTo>
                  <a:pt x="41147" y="178307"/>
                </a:lnTo>
                <a:lnTo>
                  <a:pt x="269747" y="467867"/>
                </a:lnTo>
                <a:lnTo>
                  <a:pt x="437387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0258047" y="6563361"/>
            <a:ext cx="483235" cy="594360"/>
          </a:xfrm>
          <a:custGeom>
            <a:avLst/>
            <a:gdLst/>
            <a:ahLst/>
            <a:cxnLst/>
            <a:rect l="l" t="t" r="r" b="b"/>
            <a:pathLst>
              <a:path w="483234" h="594359">
                <a:moveTo>
                  <a:pt x="370331" y="594359"/>
                </a:moveTo>
                <a:lnTo>
                  <a:pt x="483107" y="371855"/>
                </a:lnTo>
                <a:lnTo>
                  <a:pt x="254507" y="268223"/>
                </a:lnTo>
                <a:lnTo>
                  <a:pt x="315467" y="155447"/>
                </a:lnTo>
                <a:lnTo>
                  <a:pt x="220979" y="106679"/>
                </a:lnTo>
                <a:lnTo>
                  <a:pt x="167639" y="0"/>
                </a:lnTo>
                <a:lnTo>
                  <a:pt x="146303" y="6095"/>
                </a:lnTo>
                <a:lnTo>
                  <a:pt x="65531" y="176783"/>
                </a:lnTo>
                <a:lnTo>
                  <a:pt x="109727" y="195071"/>
                </a:lnTo>
                <a:lnTo>
                  <a:pt x="19811" y="370331"/>
                </a:lnTo>
                <a:lnTo>
                  <a:pt x="0" y="411479"/>
                </a:lnTo>
                <a:lnTo>
                  <a:pt x="53339" y="437387"/>
                </a:lnTo>
                <a:lnTo>
                  <a:pt x="370331" y="594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8804147" y="2738120"/>
            <a:ext cx="2105026" cy="1775460"/>
          </a:xfrm>
          <a:custGeom>
            <a:avLst/>
            <a:gdLst/>
            <a:ahLst/>
            <a:cxnLst/>
            <a:rect l="l" t="t" r="r" b="b"/>
            <a:pathLst>
              <a:path w="2105025" h="1775460">
                <a:moveTo>
                  <a:pt x="0" y="627887"/>
                </a:moveTo>
                <a:lnTo>
                  <a:pt x="333755" y="1508759"/>
                </a:lnTo>
                <a:lnTo>
                  <a:pt x="327659" y="1510283"/>
                </a:lnTo>
                <a:lnTo>
                  <a:pt x="428243" y="1775459"/>
                </a:lnTo>
                <a:lnTo>
                  <a:pt x="1545335" y="1351787"/>
                </a:lnTo>
                <a:lnTo>
                  <a:pt x="1504187" y="1245107"/>
                </a:lnTo>
                <a:lnTo>
                  <a:pt x="2104643" y="1018031"/>
                </a:lnTo>
                <a:lnTo>
                  <a:pt x="2045207" y="859535"/>
                </a:lnTo>
                <a:lnTo>
                  <a:pt x="2016251" y="870203"/>
                </a:lnTo>
                <a:lnTo>
                  <a:pt x="1694687" y="0"/>
                </a:lnTo>
                <a:lnTo>
                  <a:pt x="0" y="6278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517397" y="865892"/>
            <a:ext cx="5160137" cy="89489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4439901" y="7700270"/>
            <a:ext cx="175261" cy="486409"/>
          </a:xfrm>
          <a:custGeom>
            <a:avLst/>
            <a:gdLst/>
            <a:ahLst/>
            <a:cxnLst/>
            <a:rect l="l" t="t" r="r" b="b"/>
            <a:pathLst>
              <a:path w="175259" h="486409">
                <a:moveTo>
                  <a:pt x="175259" y="0"/>
                </a:moveTo>
                <a:lnTo>
                  <a:pt x="0" y="74675"/>
                </a:lnTo>
                <a:lnTo>
                  <a:pt x="175259" y="4861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8325611" y="1456435"/>
            <a:ext cx="1457325" cy="1597661"/>
          </a:xfrm>
          <a:custGeom>
            <a:avLst/>
            <a:gdLst/>
            <a:ahLst/>
            <a:cxnLst/>
            <a:rect l="l" t="t" r="r" b="b"/>
            <a:pathLst>
              <a:path w="1457325" h="1597660">
                <a:moveTo>
                  <a:pt x="335279" y="1540763"/>
                </a:moveTo>
                <a:lnTo>
                  <a:pt x="352043" y="1575815"/>
                </a:lnTo>
                <a:lnTo>
                  <a:pt x="1114043" y="1197863"/>
                </a:lnTo>
                <a:lnTo>
                  <a:pt x="1127759" y="1223771"/>
                </a:lnTo>
                <a:lnTo>
                  <a:pt x="1435607" y="1069847"/>
                </a:lnTo>
                <a:lnTo>
                  <a:pt x="1351787" y="899159"/>
                </a:lnTo>
                <a:lnTo>
                  <a:pt x="1456943" y="847343"/>
                </a:lnTo>
                <a:lnTo>
                  <a:pt x="1036319" y="0"/>
                </a:lnTo>
                <a:lnTo>
                  <a:pt x="227075" y="402335"/>
                </a:lnTo>
                <a:lnTo>
                  <a:pt x="355091" y="658367"/>
                </a:lnTo>
                <a:lnTo>
                  <a:pt x="227075" y="720851"/>
                </a:lnTo>
                <a:lnTo>
                  <a:pt x="251459" y="769619"/>
                </a:lnTo>
                <a:lnTo>
                  <a:pt x="0" y="896111"/>
                </a:lnTo>
                <a:lnTo>
                  <a:pt x="182879" y="1243583"/>
                </a:lnTo>
                <a:lnTo>
                  <a:pt x="123443" y="1275587"/>
                </a:lnTo>
                <a:lnTo>
                  <a:pt x="220979" y="1597151"/>
                </a:lnTo>
                <a:lnTo>
                  <a:pt x="335279" y="1540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13181076" y="4778761"/>
            <a:ext cx="763905" cy="824865"/>
          </a:xfrm>
          <a:custGeom>
            <a:avLst/>
            <a:gdLst/>
            <a:ahLst/>
            <a:cxnLst/>
            <a:rect l="l" t="t" r="r" b="b"/>
            <a:pathLst>
              <a:path w="763905" h="824864">
                <a:moveTo>
                  <a:pt x="763523" y="231647"/>
                </a:moveTo>
                <a:lnTo>
                  <a:pt x="289559" y="0"/>
                </a:lnTo>
                <a:lnTo>
                  <a:pt x="254507" y="71627"/>
                </a:lnTo>
                <a:lnTo>
                  <a:pt x="91439" y="406907"/>
                </a:lnTo>
                <a:lnTo>
                  <a:pt x="0" y="592835"/>
                </a:lnTo>
                <a:lnTo>
                  <a:pt x="1523" y="592835"/>
                </a:lnTo>
                <a:lnTo>
                  <a:pt x="475487" y="824483"/>
                </a:lnTo>
                <a:lnTo>
                  <a:pt x="76352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94487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3421868" y="866650"/>
            <a:ext cx="356870" cy="247015"/>
          </a:xfrm>
          <a:custGeom>
            <a:avLst/>
            <a:gdLst/>
            <a:ahLst/>
            <a:cxnLst/>
            <a:rect l="l" t="t" r="r" b="b"/>
            <a:pathLst>
              <a:path w="356869" h="247015">
                <a:moveTo>
                  <a:pt x="1523" y="0"/>
                </a:moveTo>
                <a:lnTo>
                  <a:pt x="21335" y="28955"/>
                </a:lnTo>
                <a:lnTo>
                  <a:pt x="0" y="67055"/>
                </a:lnTo>
                <a:lnTo>
                  <a:pt x="268223" y="246887"/>
                </a:lnTo>
                <a:lnTo>
                  <a:pt x="356615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2495281" y="1747521"/>
            <a:ext cx="178435" cy="277495"/>
          </a:xfrm>
          <a:custGeom>
            <a:avLst/>
            <a:gdLst/>
            <a:ahLst/>
            <a:cxnLst/>
            <a:rect l="l" t="t" r="r" b="b"/>
            <a:pathLst>
              <a:path w="178434" h="277494">
                <a:moveTo>
                  <a:pt x="178307" y="251459"/>
                </a:moveTo>
                <a:lnTo>
                  <a:pt x="109727" y="108203"/>
                </a:lnTo>
                <a:lnTo>
                  <a:pt x="57911" y="0"/>
                </a:lnTo>
                <a:lnTo>
                  <a:pt x="9143" y="22859"/>
                </a:lnTo>
                <a:lnTo>
                  <a:pt x="0" y="27431"/>
                </a:lnTo>
                <a:lnTo>
                  <a:pt x="71627" y="160019"/>
                </a:lnTo>
                <a:lnTo>
                  <a:pt x="118871" y="263651"/>
                </a:lnTo>
                <a:lnTo>
                  <a:pt x="124967" y="277367"/>
                </a:lnTo>
                <a:lnTo>
                  <a:pt x="178307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4157961" y="7796276"/>
            <a:ext cx="166370" cy="178435"/>
          </a:xfrm>
          <a:custGeom>
            <a:avLst/>
            <a:gdLst/>
            <a:ahLst/>
            <a:cxnLst/>
            <a:rect l="l" t="t" r="r" b="b"/>
            <a:pathLst>
              <a:path w="166369" h="178434">
                <a:moveTo>
                  <a:pt x="112775" y="0"/>
                </a:moveTo>
                <a:lnTo>
                  <a:pt x="0" y="45719"/>
                </a:lnTo>
                <a:lnTo>
                  <a:pt x="53339" y="178307"/>
                </a:lnTo>
                <a:lnTo>
                  <a:pt x="166115" y="132587"/>
                </a:ln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2345925" y="2117859"/>
            <a:ext cx="152400" cy="186055"/>
          </a:xfrm>
          <a:custGeom>
            <a:avLst/>
            <a:gdLst/>
            <a:ahLst/>
            <a:cxnLst/>
            <a:rect l="l" t="t" r="r" b="b"/>
            <a:pathLst>
              <a:path w="152400" h="186055">
                <a:moveTo>
                  <a:pt x="86867" y="0"/>
                </a:moveTo>
                <a:lnTo>
                  <a:pt x="0" y="38099"/>
                </a:lnTo>
                <a:lnTo>
                  <a:pt x="65531" y="185927"/>
                </a:lnTo>
                <a:lnTo>
                  <a:pt x="152399" y="146303"/>
                </a:ln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12992100" y="866654"/>
            <a:ext cx="212090" cy="192405"/>
          </a:xfrm>
          <a:custGeom>
            <a:avLst/>
            <a:gdLst/>
            <a:ahLst/>
            <a:cxnLst/>
            <a:rect l="l" t="t" r="r" b="b"/>
            <a:pathLst>
              <a:path w="212090" h="192405">
                <a:moveTo>
                  <a:pt x="64007" y="0"/>
                </a:moveTo>
                <a:lnTo>
                  <a:pt x="0" y="28955"/>
                </a:lnTo>
                <a:lnTo>
                  <a:pt x="121919" y="192023"/>
                </a:lnTo>
                <a:lnTo>
                  <a:pt x="211835" y="132587"/>
                </a:lnTo>
                <a:lnTo>
                  <a:pt x="1523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2438887" y="1907540"/>
            <a:ext cx="175261" cy="165101"/>
          </a:xfrm>
          <a:custGeom>
            <a:avLst/>
            <a:gdLst/>
            <a:ahLst/>
            <a:cxnLst/>
            <a:rect l="l" t="t" r="r" b="b"/>
            <a:pathLst>
              <a:path w="175259" h="165100">
                <a:moveTo>
                  <a:pt x="175259" y="103631"/>
                </a:moveTo>
                <a:lnTo>
                  <a:pt x="128015" y="0"/>
                </a:lnTo>
                <a:lnTo>
                  <a:pt x="0" y="60959"/>
                </a:lnTo>
                <a:lnTo>
                  <a:pt x="48767" y="164591"/>
                </a:lnTo>
                <a:lnTo>
                  <a:pt x="17525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11346182" y="2149857"/>
            <a:ext cx="315595" cy="398144"/>
          </a:xfrm>
          <a:custGeom>
            <a:avLst/>
            <a:gdLst/>
            <a:ahLst/>
            <a:cxnLst/>
            <a:rect l="l" t="t" r="r" b="b"/>
            <a:pathLst>
              <a:path w="315595" h="398144">
                <a:moveTo>
                  <a:pt x="163067" y="0"/>
                </a:moveTo>
                <a:lnTo>
                  <a:pt x="0" y="321563"/>
                </a:lnTo>
                <a:lnTo>
                  <a:pt x="149351" y="397763"/>
                </a:lnTo>
                <a:lnTo>
                  <a:pt x="315467" y="79247"/>
                </a:ln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8415531" y="1041910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5">
                <a:moveTo>
                  <a:pt x="137159" y="0"/>
                </a:moveTo>
                <a:lnTo>
                  <a:pt x="0" y="97535"/>
                </a:lnTo>
                <a:lnTo>
                  <a:pt x="92963" y="230123"/>
                </a:lnTo>
                <a:lnTo>
                  <a:pt x="230123" y="132587"/>
                </a:ln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14205203" y="8017262"/>
            <a:ext cx="181610" cy="186055"/>
          </a:xfrm>
          <a:custGeom>
            <a:avLst/>
            <a:gdLst/>
            <a:ahLst/>
            <a:cxnLst/>
            <a:rect l="l" t="t" r="r" b="b"/>
            <a:pathLst>
              <a:path w="181609" h="186054">
                <a:moveTo>
                  <a:pt x="126491" y="0"/>
                </a:moveTo>
                <a:lnTo>
                  <a:pt x="0" y="53339"/>
                </a:lnTo>
                <a:lnTo>
                  <a:pt x="56387" y="185927"/>
                </a:lnTo>
                <a:lnTo>
                  <a:pt x="181355" y="134111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4584679" y="1826769"/>
            <a:ext cx="30480" cy="79376"/>
          </a:xfrm>
          <a:custGeom>
            <a:avLst/>
            <a:gdLst/>
            <a:ahLst/>
            <a:cxnLst/>
            <a:rect l="l" t="t" r="r" b="b"/>
            <a:pathLst>
              <a:path w="30480" h="79375">
                <a:moveTo>
                  <a:pt x="30479" y="0"/>
                </a:moveTo>
                <a:lnTo>
                  <a:pt x="0" y="65531"/>
                </a:lnTo>
                <a:lnTo>
                  <a:pt x="3047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2256011" y="7933435"/>
            <a:ext cx="262254" cy="264160"/>
          </a:xfrm>
          <a:custGeom>
            <a:avLst/>
            <a:gdLst/>
            <a:ahLst/>
            <a:cxnLst/>
            <a:rect l="l" t="t" r="r" b="b"/>
            <a:pathLst>
              <a:path w="262254" h="264159">
                <a:moveTo>
                  <a:pt x="237743" y="137159"/>
                </a:moveTo>
                <a:lnTo>
                  <a:pt x="262127" y="74675"/>
                </a:lnTo>
                <a:lnTo>
                  <a:pt x="76199" y="0"/>
                </a:lnTo>
                <a:lnTo>
                  <a:pt x="57911" y="45719"/>
                </a:lnTo>
                <a:lnTo>
                  <a:pt x="0" y="188975"/>
                </a:lnTo>
                <a:lnTo>
                  <a:pt x="187451" y="263651"/>
                </a:lnTo>
                <a:lnTo>
                  <a:pt x="237743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1373611" y="8183371"/>
            <a:ext cx="373380" cy="375286"/>
          </a:xfrm>
          <a:custGeom>
            <a:avLst/>
            <a:gdLst/>
            <a:ahLst/>
            <a:cxnLst/>
            <a:rect l="l" t="t" r="r" b="b"/>
            <a:pathLst>
              <a:path w="373379" h="375284">
                <a:moveTo>
                  <a:pt x="373379" y="310895"/>
                </a:moveTo>
                <a:lnTo>
                  <a:pt x="224027" y="236219"/>
                </a:lnTo>
                <a:lnTo>
                  <a:pt x="286511" y="111251"/>
                </a:lnTo>
                <a:lnTo>
                  <a:pt x="294131" y="96011"/>
                </a:lnTo>
                <a:lnTo>
                  <a:pt x="103631" y="0"/>
                </a:lnTo>
                <a:lnTo>
                  <a:pt x="94487" y="18287"/>
                </a:lnTo>
                <a:lnTo>
                  <a:pt x="0" y="204215"/>
                </a:lnTo>
                <a:lnTo>
                  <a:pt x="33527" y="220979"/>
                </a:lnTo>
                <a:lnTo>
                  <a:pt x="341375" y="374903"/>
                </a:lnTo>
                <a:lnTo>
                  <a:pt x="373379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4295119" y="5182616"/>
            <a:ext cx="173990" cy="228600"/>
          </a:xfrm>
          <a:custGeom>
            <a:avLst/>
            <a:gdLst/>
            <a:ahLst/>
            <a:cxnLst/>
            <a:rect l="l" t="t" r="r" b="b"/>
            <a:pathLst>
              <a:path w="173990" h="228600">
                <a:moveTo>
                  <a:pt x="0" y="188975"/>
                </a:moveTo>
                <a:lnTo>
                  <a:pt x="83819" y="228599"/>
                </a:lnTo>
                <a:lnTo>
                  <a:pt x="173735" y="39623"/>
                </a:lnTo>
                <a:lnTo>
                  <a:pt x="89915" y="0"/>
                </a:lnTo>
                <a:lnTo>
                  <a:pt x="0" y="1889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8871204" y="866654"/>
            <a:ext cx="251460" cy="177165"/>
          </a:xfrm>
          <a:custGeom>
            <a:avLst/>
            <a:gdLst/>
            <a:ahLst/>
            <a:cxnLst/>
            <a:rect l="l" t="t" r="r" b="b"/>
            <a:pathLst>
              <a:path w="251459" h="177165">
                <a:moveTo>
                  <a:pt x="64007" y="0"/>
                </a:moveTo>
                <a:lnTo>
                  <a:pt x="0" y="28955"/>
                </a:lnTo>
                <a:lnTo>
                  <a:pt x="68579" y="176783"/>
                </a:lnTo>
                <a:lnTo>
                  <a:pt x="251459" y="92963"/>
                </a:lnTo>
                <a:lnTo>
                  <a:pt x="2087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1113007" y="8614665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0" y="51815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3488923" y="9481820"/>
            <a:ext cx="198120" cy="91440"/>
          </a:xfrm>
          <a:custGeom>
            <a:avLst/>
            <a:gdLst/>
            <a:ahLst/>
            <a:cxnLst/>
            <a:rect l="l" t="t" r="r" b="b"/>
            <a:pathLst>
              <a:path w="198119" h="91440">
                <a:moveTo>
                  <a:pt x="0" y="91439"/>
                </a:moveTo>
                <a:lnTo>
                  <a:pt x="1981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1199876" y="9362948"/>
            <a:ext cx="9526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3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0186419" y="7407656"/>
            <a:ext cx="59690" cy="120649"/>
          </a:xfrm>
          <a:custGeom>
            <a:avLst/>
            <a:gdLst/>
            <a:ahLst/>
            <a:cxnLst/>
            <a:rect l="l" t="t" r="r" b="b"/>
            <a:pathLst>
              <a:path w="59690" h="120650">
                <a:moveTo>
                  <a:pt x="59435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4400279" y="1238504"/>
            <a:ext cx="93345" cy="45721"/>
          </a:xfrm>
          <a:custGeom>
            <a:avLst/>
            <a:gdLst/>
            <a:ahLst/>
            <a:cxnLst/>
            <a:rect l="l" t="t" r="r" b="b"/>
            <a:pathLst>
              <a:path w="93344" h="45719">
                <a:moveTo>
                  <a:pt x="0" y="0"/>
                </a:moveTo>
                <a:lnTo>
                  <a:pt x="92963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3278613" y="8642095"/>
            <a:ext cx="9526" cy="20320"/>
          </a:xfrm>
          <a:custGeom>
            <a:avLst/>
            <a:gdLst/>
            <a:ahLst/>
            <a:cxnLst/>
            <a:rect l="l" t="t" r="r" b="b"/>
            <a:pathLst>
              <a:path w="9525" h="20320">
                <a:moveTo>
                  <a:pt x="9143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10149844" y="9489440"/>
            <a:ext cx="68581" cy="134620"/>
          </a:xfrm>
          <a:custGeom>
            <a:avLst/>
            <a:gdLst/>
            <a:ahLst/>
            <a:cxnLst/>
            <a:rect l="l" t="t" r="r" b="b"/>
            <a:pathLst>
              <a:path w="68579" h="134620">
                <a:moveTo>
                  <a:pt x="0" y="134111"/>
                </a:moveTo>
                <a:lnTo>
                  <a:pt x="685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3135356" y="8852408"/>
            <a:ext cx="38100" cy="71756"/>
          </a:xfrm>
          <a:custGeom>
            <a:avLst/>
            <a:gdLst/>
            <a:ahLst/>
            <a:cxnLst/>
            <a:rect l="l" t="t" r="r" b="b"/>
            <a:pathLst>
              <a:path w="38100" h="71754">
                <a:moveTo>
                  <a:pt x="38099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3118595" y="8372348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90" h="9525">
                <a:moveTo>
                  <a:pt x="21335" y="0"/>
                </a:moveTo>
                <a:lnTo>
                  <a:pt x="0" y="9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1431525" y="9001762"/>
            <a:ext cx="280670" cy="137160"/>
          </a:xfrm>
          <a:custGeom>
            <a:avLst/>
            <a:gdLst/>
            <a:ahLst/>
            <a:cxnLst/>
            <a:rect l="l" t="t" r="r" b="b"/>
            <a:pathLst>
              <a:path w="280670" h="137159">
                <a:moveTo>
                  <a:pt x="280415" y="137159"/>
                </a:moveTo>
                <a:lnTo>
                  <a:pt x="94487" y="441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3235941" y="8658860"/>
            <a:ext cx="36830" cy="71756"/>
          </a:xfrm>
          <a:custGeom>
            <a:avLst/>
            <a:gdLst/>
            <a:ahLst/>
            <a:cxnLst/>
            <a:rect l="l" t="t" r="r" b="b"/>
            <a:pathLst>
              <a:path w="36830" h="71754">
                <a:moveTo>
                  <a:pt x="36575" y="0"/>
                </a:moveTo>
                <a:lnTo>
                  <a:pt x="0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2952479" y="2453133"/>
            <a:ext cx="73660" cy="139066"/>
          </a:xfrm>
          <a:custGeom>
            <a:avLst/>
            <a:gdLst/>
            <a:ahLst/>
            <a:cxnLst/>
            <a:rect l="l" t="t" r="r" b="b"/>
            <a:pathLst>
              <a:path w="73659" h="139064">
                <a:moveTo>
                  <a:pt x="73151" y="0"/>
                </a:moveTo>
                <a:lnTo>
                  <a:pt x="0" y="1386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3185648" y="882802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0"/>
                </a:moveTo>
                <a:lnTo>
                  <a:pt x="6095" y="15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4302739" y="9390380"/>
            <a:ext cx="307975" cy="117475"/>
          </a:xfrm>
          <a:custGeom>
            <a:avLst/>
            <a:gdLst/>
            <a:ahLst/>
            <a:cxnLst/>
            <a:rect l="l" t="t" r="r" b="b"/>
            <a:pathLst>
              <a:path w="307975" h="117475">
                <a:moveTo>
                  <a:pt x="0" y="0"/>
                </a:moveTo>
                <a:lnTo>
                  <a:pt x="307847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3348715" y="1468629"/>
            <a:ext cx="166370" cy="327660"/>
          </a:xfrm>
          <a:custGeom>
            <a:avLst/>
            <a:gdLst/>
            <a:ahLst/>
            <a:cxnLst/>
            <a:rect l="l" t="t" r="r" b="b"/>
            <a:pathLst>
              <a:path w="166369" h="327660">
                <a:moveTo>
                  <a:pt x="166115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630657" y="1113536"/>
            <a:ext cx="59690" cy="127000"/>
          </a:xfrm>
          <a:custGeom>
            <a:avLst/>
            <a:gdLst/>
            <a:ahLst/>
            <a:cxnLst/>
            <a:rect l="l" t="t" r="r" b="b"/>
            <a:pathLst>
              <a:path w="59690" h="127000">
                <a:moveTo>
                  <a:pt x="59435" y="0"/>
                </a:moveTo>
                <a:lnTo>
                  <a:pt x="0" y="1264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0759442" y="8274813"/>
            <a:ext cx="71755" cy="143510"/>
          </a:xfrm>
          <a:custGeom>
            <a:avLst/>
            <a:gdLst/>
            <a:ahLst/>
            <a:cxnLst/>
            <a:rect l="l" t="t" r="r" b="b"/>
            <a:pathLst>
              <a:path w="71754" h="143509">
                <a:moveTo>
                  <a:pt x="0" y="143255"/>
                </a:moveTo>
                <a:lnTo>
                  <a:pt x="71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1675369" y="9605266"/>
            <a:ext cx="169545" cy="85725"/>
          </a:xfrm>
          <a:custGeom>
            <a:avLst/>
            <a:gdLst/>
            <a:ahLst/>
            <a:cxnLst/>
            <a:rect l="l" t="t" r="r" b="b"/>
            <a:pathLst>
              <a:path w="169545" h="85725">
                <a:moveTo>
                  <a:pt x="0" y="0"/>
                </a:moveTo>
                <a:lnTo>
                  <a:pt x="169163" y="85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2992105" y="5568188"/>
            <a:ext cx="96519" cy="198119"/>
          </a:xfrm>
          <a:custGeom>
            <a:avLst/>
            <a:gdLst/>
            <a:ahLst/>
            <a:cxnLst/>
            <a:rect l="l" t="t" r="r" b="b"/>
            <a:pathLst>
              <a:path w="96519" h="198120">
                <a:moveTo>
                  <a:pt x="0" y="198119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0245852" y="7528054"/>
            <a:ext cx="181610" cy="29210"/>
          </a:xfrm>
          <a:custGeom>
            <a:avLst/>
            <a:gdLst/>
            <a:ahLst/>
            <a:cxnLst/>
            <a:rect l="l" t="t" r="r" b="b"/>
            <a:pathLst>
              <a:path w="181609" h="29209">
                <a:moveTo>
                  <a:pt x="181355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4493239" y="1089158"/>
            <a:ext cx="94615" cy="195579"/>
          </a:xfrm>
          <a:custGeom>
            <a:avLst/>
            <a:gdLst/>
            <a:ahLst/>
            <a:cxnLst/>
            <a:rect l="l" t="t" r="r" b="b"/>
            <a:pathLst>
              <a:path w="94615" h="195580">
                <a:moveTo>
                  <a:pt x="0" y="195071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0079737" y="9623554"/>
            <a:ext cx="70485" cy="137160"/>
          </a:xfrm>
          <a:custGeom>
            <a:avLst/>
            <a:gdLst/>
            <a:ahLst/>
            <a:cxnLst/>
            <a:rect l="l" t="t" r="r" b="b"/>
            <a:pathLst>
              <a:path w="70484" h="137159">
                <a:moveTo>
                  <a:pt x="0" y="137159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0895077" y="7968488"/>
            <a:ext cx="94615" cy="181610"/>
          </a:xfrm>
          <a:custGeom>
            <a:avLst/>
            <a:gdLst/>
            <a:ahLst/>
            <a:cxnLst/>
            <a:rect l="l" t="t" r="r" b="b"/>
            <a:pathLst>
              <a:path w="94615" h="181609">
                <a:moveTo>
                  <a:pt x="0" y="181355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1390381" y="6971798"/>
            <a:ext cx="96519" cy="195579"/>
          </a:xfrm>
          <a:custGeom>
            <a:avLst/>
            <a:gdLst/>
            <a:ahLst/>
            <a:cxnLst/>
            <a:rect l="l" t="t" r="r" b="b"/>
            <a:pathLst>
              <a:path w="96520" h="195579">
                <a:moveTo>
                  <a:pt x="0" y="195071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9290309" y="9791193"/>
            <a:ext cx="10795" cy="22860"/>
          </a:xfrm>
          <a:custGeom>
            <a:avLst/>
            <a:gdLst/>
            <a:ahLst/>
            <a:cxnLst/>
            <a:rect l="l" t="t" r="r" b="b"/>
            <a:pathLst>
              <a:path w="10795" h="22859">
                <a:moveTo>
                  <a:pt x="106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1887200" y="9230363"/>
            <a:ext cx="210819" cy="105411"/>
          </a:xfrm>
          <a:custGeom>
            <a:avLst/>
            <a:gdLst/>
            <a:ahLst/>
            <a:cxnLst/>
            <a:rect l="l" t="t" r="r" b="b"/>
            <a:pathLst>
              <a:path w="210820" h="105409">
                <a:moveTo>
                  <a:pt x="210311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2893042" y="5766307"/>
            <a:ext cx="99060" cy="203200"/>
          </a:xfrm>
          <a:custGeom>
            <a:avLst/>
            <a:gdLst/>
            <a:ahLst/>
            <a:cxnLst/>
            <a:rect l="l" t="t" r="r" b="b"/>
            <a:pathLst>
              <a:path w="99059" h="203200">
                <a:moveTo>
                  <a:pt x="0" y="202691"/>
                </a:move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2097516" y="9335516"/>
            <a:ext cx="161925" cy="79376"/>
          </a:xfrm>
          <a:custGeom>
            <a:avLst/>
            <a:gdLst/>
            <a:ahLst/>
            <a:cxnLst/>
            <a:rect l="l" t="t" r="r" b="b"/>
            <a:pathLst>
              <a:path w="161925" h="79375">
                <a:moveTo>
                  <a:pt x="161543" y="792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0581137" y="9237982"/>
            <a:ext cx="192405" cy="94614"/>
          </a:xfrm>
          <a:custGeom>
            <a:avLst/>
            <a:gdLst/>
            <a:ahLst/>
            <a:cxnLst/>
            <a:rect l="l" t="t" r="r" b="b"/>
            <a:pathLst>
              <a:path w="192404" h="94615">
                <a:moveTo>
                  <a:pt x="0" y="0"/>
                </a:moveTo>
                <a:lnTo>
                  <a:pt x="192023" y="94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1785093" y="6602983"/>
            <a:ext cx="160020" cy="317499"/>
          </a:xfrm>
          <a:custGeom>
            <a:avLst/>
            <a:gdLst/>
            <a:ahLst/>
            <a:cxnLst/>
            <a:rect l="l" t="t" r="r" b="b"/>
            <a:pathLst>
              <a:path w="160020" h="317500">
                <a:moveTo>
                  <a:pt x="160019" y="0"/>
                </a:moveTo>
                <a:lnTo>
                  <a:pt x="45719" y="225551"/>
                </a:lnTo>
                <a:lnTo>
                  <a:pt x="0" y="3169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3164314" y="7288784"/>
            <a:ext cx="86995" cy="198119"/>
          </a:xfrm>
          <a:custGeom>
            <a:avLst/>
            <a:gdLst/>
            <a:ahLst/>
            <a:cxnLst/>
            <a:rect l="l" t="t" r="r" b="b"/>
            <a:pathLst>
              <a:path w="86994" h="198120">
                <a:moveTo>
                  <a:pt x="86867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3869925" y="2768604"/>
            <a:ext cx="106680" cy="53341"/>
          </a:xfrm>
          <a:custGeom>
            <a:avLst/>
            <a:gdLst/>
            <a:ahLst/>
            <a:cxnLst/>
            <a:rect l="l" t="t" r="r" b="b"/>
            <a:pathLst>
              <a:path w="106680" h="53339">
                <a:moveTo>
                  <a:pt x="106679" y="533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0831068" y="8149850"/>
            <a:ext cx="64135" cy="125095"/>
          </a:xfrm>
          <a:custGeom>
            <a:avLst/>
            <a:gdLst/>
            <a:ahLst/>
            <a:cxnLst/>
            <a:rect l="l" t="t" r="r" b="b"/>
            <a:pathLst>
              <a:path w="64134" h="125095">
                <a:moveTo>
                  <a:pt x="0" y="124967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2045695" y="6569456"/>
            <a:ext cx="318770" cy="158750"/>
          </a:xfrm>
          <a:custGeom>
            <a:avLst/>
            <a:gdLst/>
            <a:ahLst/>
            <a:cxnLst/>
            <a:rect l="l" t="t" r="r" b="b"/>
            <a:pathLst>
              <a:path w="318770" h="158750">
                <a:moveTo>
                  <a:pt x="0" y="0"/>
                </a:moveTo>
                <a:lnTo>
                  <a:pt x="225551" y="112775"/>
                </a:lnTo>
                <a:lnTo>
                  <a:pt x="31851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2563856" y="9561075"/>
            <a:ext cx="83820" cy="41275"/>
          </a:xfrm>
          <a:custGeom>
            <a:avLst/>
            <a:gdLst/>
            <a:ahLst/>
            <a:cxnLst/>
            <a:rect l="l" t="t" r="r" b="b"/>
            <a:pathLst>
              <a:path w="83820" h="41275">
                <a:moveTo>
                  <a:pt x="83819" y="411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3185647" y="8754871"/>
            <a:ext cx="36830" cy="73659"/>
          </a:xfrm>
          <a:custGeom>
            <a:avLst/>
            <a:gdLst/>
            <a:ahLst/>
            <a:cxnLst/>
            <a:rect l="l" t="t" r="r" b="b"/>
            <a:pathLst>
              <a:path w="36830" h="73659">
                <a:moveTo>
                  <a:pt x="36575" y="0"/>
                </a:moveTo>
                <a:lnTo>
                  <a:pt x="0" y="73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3173457" y="8852407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4571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2824459" y="6487161"/>
            <a:ext cx="83820" cy="203200"/>
          </a:xfrm>
          <a:custGeom>
            <a:avLst/>
            <a:gdLst/>
            <a:ahLst/>
            <a:cxnLst/>
            <a:rect l="l" t="t" r="r" b="b"/>
            <a:pathLst>
              <a:path w="83820" h="203200">
                <a:moveTo>
                  <a:pt x="83819" y="2026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0186416" y="7179056"/>
            <a:ext cx="127000" cy="228600"/>
          </a:xfrm>
          <a:custGeom>
            <a:avLst/>
            <a:gdLst/>
            <a:ahLst/>
            <a:cxnLst/>
            <a:rect l="l" t="t" r="r" b="b"/>
            <a:pathLst>
              <a:path w="127000" h="228600">
                <a:moveTo>
                  <a:pt x="0" y="228599"/>
                </a:moveTo>
                <a:lnTo>
                  <a:pt x="18287" y="196595"/>
                </a:ln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3869923" y="2751837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0" y="16763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3514833" y="1240027"/>
            <a:ext cx="116204" cy="228600"/>
          </a:xfrm>
          <a:custGeom>
            <a:avLst/>
            <a:gdLst/>
            <a:ahLst/>
            <a:cxnLst/>
            <a:rect l="l" t="t" r="r" b="b"/>
            <a:pathLst>
              <a:path w="116205" h="228600">
                <a:moveTo>
                  <a:pt x="115823" y="0"/>
                </a:moveTo>
                <a:lnTo>
                  <a:pt x="0" y="2285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2259060" y="9414765"/>
            <a:ext cx="192405" cy="97791"/>
          </a:xfrm>
          <a:custGeom>
            <a:avLst/>
            <a:gdLst/>
            <a:ahLst/>
            <a:cxnLst/>
            <a:rect l="l" t="t" r="r" b="b"/>
            <a:pathLst>
              <a:path w="192404" h="97790">
                <a:moveTo>
                  <a:pt x="192023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0773156" y="9187687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79">
                <a:moveTo>
                  <a:pt x="0" y="144779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1209022" y="9362952"/>
            <a:ext cx="85725" cy="43181"/>
          </a:xfrm>
          <a:custGeom>
            <a:avLst/>
            <a:gdLst/>
            <a:ahLst/>
            <a:cxnLst/>
            <a:rect l="l" t="t" r="r" b="b"/>
            <a:pathLst>
              <a:path w="85725" h="43179">
                <a:moveTo>
                  <a:pt x="0" y="0"/>
                </a:moveTo>
                <a:lnTo>
                  <a:pt x="85343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3118591" y="8381492"/>
            <a:ext cx="43180" cy="99060"/>
          </a:xfrm>
          <a:custGeom>
            <a:avLst/>
            <a:gdLst/>
            <a:ahLst/>
            <a:cxnLst/>
            <a:rect l="l" t="t" r="r" b="b"/>
            <a:pathLst>
              <a:path w="43180" h="99059">
                <a:moveTo>
                  <a:pt x="0" y="0"/>
                </a:moveTo>
                <a:lnTo>
                  <a:pt x="42671" y="990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3272515" y="865886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0628376" y="6935221"/>
            <a:ext cx="113030" cy="222885"/>
          </a:xfrm>
          <a:custGeom>
            <a:avLst/>
            <a:gdLst/>
            <a:ahLst/>
            <a:cxnLst/>
            <a:rect l="l" t="t" r="r" b="b"/>
            <a:pathLst>
              <a:path w="113029" h="222884">
                <a:moveTo>
                  <a:pt x="112775" y="0"/>
                </a:moveTo>
                <a:lnTo>
                  <a:pt x="0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2653772" y="9591552"/>
            <a:ext cx="85725" cy="43181"/>
          </a:xfrm>
          <a:custGeom>
            <a:avLst/>
            <a:gdLst/>
            <a:ahLst/>
            <a:cxnLst/>
            <a:rect l="l" t="t" r="r" b="b"/>
            <a:pathLst>
              <a:path w="85725" h="43179">
                <a:moveTo>
                  <a:pt x="85343" y="426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0218421" y="9341611"/>
            <a:ext cx="76200" cy="147955"/>
          </a:xfrm>
          <a:custGeom>
            <a:avLst/>
            <a:gdLst/>
            <a:ahLst/>
            <a:cxnLst/>
            <a:rect l="l" t="t" r="r" b="b"/>
            <a:pathLst>
              <a:path w="76200" h="147954">
                <a:moveTo>
                  <a:pt x="0" y="147827"/>
                </a:move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12451083" y="95123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12191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2995148" y="6892544"/>
            <a:ext cx="83820" cy="196850"/>
          </a:xfrm>
          <a:custGeom>
            <a:avLst/>
            <a:gdLst/>
            <a:ahLst/>
            <a:cxnLst/>
            <a:rect l="l" t="t" r="r" b="b"/>
            <a:pathLst>
              <a:path w="83819" h="196850">
                <a:moveTo>
                  <a:pt x="83819" y="1965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1785095" y="6919983"/>
            <a:ext cx="26035" cy="13969"/>
          </a:xfrm>
          <a:custGeom>
            <a:avLst/>
            <a:gdLst/>
            <a:ahLst/>
            <a:cxnLst/>
            <a:rect l="l" t="t" r="r" b="b"/>
            <a:pathLst>
              <a:path w="26034" h="13970">
                <a:moveTo>
                  <a:pt x="25907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1113009" y="9320276"/>
            <a:ext cx="86995" cy="44450"/>
          </a:xfrm>
          <a:custGeom>
            <a:avLst/>
            <a:gdLst/>
            <a:ahLst/>
            <a:cxnLst/>
            <a:rect l="l" t="t" r="r" b="b"/>
            <a:pathLst>
              <a:path w="86995" h="44450">
                <a:moveTo>
                  <a:pt x="0" y="0"/>
                </a:moveTo>
                <a:lnTo>
                  <a:pt x="86867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3127736" y="8305292"/>
            <a:ext cx="20320" cy="67310"/>
          </a:xfrm>
          <a:custGeom>
            <a:avLst/>
            <a:gdLst/>
            <a:ahLst/>
            <a:cxnLst/>
            <a:rect l="l" t="t" r="r" b="b"/>
            <a:pathLst>
              <a:path w="20319" h="67309">
                <a:moveTo>
                  <a:pt x="0" y="0"/>
                </a:moveTo>
                <a:lnTo>
                  <a:pt x="4571" y="4571"/>
                </a:lnTo>
                <a:lnTo>
                  <a:pt x="10667" y="10667"/>
                </a:lnTo>
                <a:lnTo>
                  <a:pt x="13715" y="16763"/>
                </a:lnTo>
                <a:lnTo>
                  <a:pt x="16763" y="22859"/>
                </a:lnTo>
                <a:lnTo>
                  <a:pt x="19811" y="30479"/>
                </a:lnTo>
                <a:lnTo>
                  <a:pt x="19811" y="38099"/>
                </a:lnTo>
                <a:lnTo>
                  <a:pt x="19811" y="45719"/>
                </a:lnTo>
                <a:lnTo>
                  <a:pt x="18287" y="53339"/>
                </a:lnTo>
                <a:lnTo>
                  <a:pt x="16763" y="59435"/>
                </a:lnTo>
                <a:lnTo>
                  <a:pt x="12191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3161263" y="8480552"/>
            <a:ext cx="70485" cy="33655"/>
          </a:xfrm>
          <a:custGeom>
            <a:avLst/>
            <a:gdLst/>
            <a:ahLst/>
            <a:cxnLst/>
            <a:rect l="l" t="t" r="r" b="b"/>
            <a:pathLst>
              <a:path w="70484" h="33654">
                <a:moveTo>
                  <a:pt x="0" y="0"/>
                </a:moveTo>
                <a:lnTo>
                  <a:pt x="70103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1221213" y="8671054"/>
            <a:ext cx="27940" cy="52068"/>
          </a:xfrm>
          <a:custGeom>
            <a:avLst/>
            <a:gdLst/>
            <a:ahLst/>
            <a:cxnLst/>
            <a:rect l="l" t="t" r="r" b="b"/>
            <a:pathLst>
              <a:path w="27940" h="52070">
                <a:moveTo>
                  <a:pt x="27431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3690096" y="919988"/>
            <a:ext cx="88899" cy="193676"/>
          </a:xfrm>
          <a:custGeom>
            <a:avLst/>
            <a:gdLst/>
            <a:ahLst/>
            <a:cxnLst/>
            <a:rect l="l" t="t" r="r" b="b"/>
            <a:pathLst>
              <a:path w="88900" h="193675">
                <a:moveTo>
                  <a:pt x="88391" y="0"/>
                </a:moveTo>
                <a:lnTo>
                  <a:pt x="0" y="1935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13222222" y="875487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30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4223494" y="9390380"/>
            <a:ext cx="79375" cy="213360"/>
          </a:xfrm>
          <a:custGeom>
            <a:avLst/>
            <a:gdLst/>
            <a:ahLst/>
            <a:cxnLst/>
            <a:rect l="l" t="t" r="r" b="b"/>
            <a:pathLst>
              <a:path w="79375" h="213359">
                <a:moveTo>
                  <a:pt x="0" y="213359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2647675" y="9591553"/>
            <a:ext cx="6350" cy="10795"/>
          </a:xfrm>
          <a:custGeom>
            <a:avLst/>
            <a:gdLst/>
            <a:ahLst/>
            <a:cxnLst/>
            <a:rect l="l" t="t" r="r" b="b"/>
            <a:pathLst>
              <a:path w="6350" h="10795">
                <a:moveTo>
                  <a:pt x="6095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4129004" y="2972817"/>
            <a:ext cx="157480" cy="315596"/>
          </a:xfrm>
          <a:custGeom>
            <a:avLst/>
            <a:gdLst/>
            <a:ahLst/>
            <a:cxnLst/>
            <a:rect l="l" t="t" r="r" b="b"/>
            <a:pathLst>
              <a:path w="157480" h="315595">
                <a:moveTo>
                  <a:pt x="156971" y="0"/>
                </a:moveTo>
                <a:lnTo>
                  <a:pt x="0" y="3154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2472418" y="9500107"/>
            <a:ext cx="97790" cy="48895"/>
          </a:xfrm>
          <a:custGeom>
            <a:avLst/>
            <a:gdLst/>
            <a:ahLst/>
            <a:cxnLst/>
            <a:rect l="l" t="t" r="r" b="b"/>
            <a:pathLst>
              <a:path w="97790" h="48895">
                <a:moveTo>
                  <a:pt x="97535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0052306" y="9760716"/>
            <a:ext cx="27940" cy="53341"/>
          </a:xfrm>
          <a:custGeom>
            <a:avLst/>
            <a:gdLst/>
            <a:ahLst/>
            <a:cxnLst/>
            <a:rect l="l" t="t" r="r" b="b"/>
            <a:pathLst>
              <a:path w="27940" h="53340">
                <a:moveTo>
                  <a:pt x="0" y="53339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3278613" y="9573259"/>
            <a:ext cx="210819" cy="119380"/>
          </a:xfrm>
          <a:custGeom>
            <a:avLst/>
            <a:gdLst/>
            <a:ahLst/>
            <a:cxnLst/>
            <a:rect l="l" t="t" r="r" b="b"/>
            <a:pathLst>
              <a:path w="210819" h="119379">
                <a:moveTo>
                  <a:pt x="0" y="118871"/>
                </a:moveTo>
                <a:lnTo>
                  <a:pt x="2103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3958317" y="3149601"/>
            <a:ext cx="50800" cy="26033"/>
          </a:xfrm>
          <a:custGeom>
            <a:avLst/>
            <a:gdLst/>
            <a:ahLst/>
            <a:cxnLst/>
            <a:rect l="l" t="t" r="r" b="b"/>
            <a:pathLst>
              <a:path w="50800" h="26035">
                <a:moveTo>
                  <a:pt x="50291" y="2590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10482071" y="9237980"/>
            <a:ext cx="99060" cy="201296"/>
          </a:xfrm>
          <a:custGeom>
            <a:avLst/>
            <a:gdLst/>
            <a:ahLst/>
            <a:cxnLst/>
            <a:rect l="l" t="t" r="r" b="b"/>
            <a:pathLst>
              <a:path w="99059" h="201295">
                <a:moveTo>
                  <a:pt x="0" y="201167"/>
                </a:move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14327124" y="3801871"/>
            <a:ext cx="288290" cy="131446"/>
          </a:xfrm>
          <a:custGeom>
            <a:avLst/>
            <a:gdLst/>
            <a:ahLst/>
            <a:cxnLst/>
            <a:rect l="l" t="t" r="r" b="b"/>
            <a:pathLst>
              <a:path w="288290" h="131445">
                <a:moveTo>
                  <a:pt x="0" y="131063"/>
                </a:moveTo>
                <a:lnTo>
                  <a:pt x="214883" y="33527"/>
                </a:lnTo>
                <a:lnTo>
                  <a:pt x="288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3181076" y="4778759"/>
            <a:ext cx="289559" cy="593091"/>
          </a:xfrm>
          <a:custGeom>
            <a:avLst/>
            <a:gdLst/>
            <a:ahLst/>
            <a:cxnLst/>
            <a:rect l="l" t="t" r="r" b="b"/>
            <a:pathLst>
              <a:path w="289559" h="593089">
                <a:moveTo>
                  <a:pt x="0" y="592835"/>
                </a:moveTo>
                <a:lnTo>
                  <a:pt x="91439" y="406907"/>
                </a:lnTo>
                <a:lnTo>
                  <a:pt x="254507" y="71627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11113008" y="8666486"/>
            <a:ext cx="108584" cy="56515"/>
          </a:xfrm>
          <a:custGeom>
            <a:avLst/>
            <a:gdLst/>
            <a:ahLst/>
            <a:cxnLst/>
            <a:rect l="l" t="t" r="r" b="b"/>
            <a:pathLst>
              <a:path w="108584" h="56515">
                <a:moveTo>
                  <a:pt x="108203" y="563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13235941" y="8730489"/>
            <a:ext cx="5080" cy="3175"/>
          </a:xfrm>
          <a:custGeom>
            <a:avLst/>
            <a:gdLst/>
            <a:ahLst/>
            <a:cxnLst/>
            <a:rect l="l" t="t" r="r" b="b"/>
            <a:pathLst>
              <a:path w="5080" h="3175">
                <a:moveTo>
                  <a:pt x="0" y="0"/>
                </a:moveTo>
                <a:lnTo>
                  <a:pt x="4571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12739116" y="9620511"/>
            <a:ext cx="43180" cy="13969"/>
          </a:xfrm>
          <a:custGeom>
            <a:avLst/>
            <a:gdLst/>
            <a:ahLst/>
            <a:cxnLst/>
            <a:rect l="l" t="t" r="r" b="b"/>
            <a:pathLst>
              <a:path w="43179" h="13970">
                <a:moveTo>
                  <a:pt x="42671" y="0"/>
                </a:moveTo>
                <a:lnTo>
                  <a:pt x="0" y="137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10427212" y="7157726"/>
            <a:ext cx="201295" cy="399415"/>
          </a:xfrm>
          <a:custGeom>
            <a:avLst/>
            <a:gdLst/>
            <a:ahLst/>
            <a:cxnLst/>
            <a:rect l="l" t="t" r="r" b="b"/>
            <a:pathLst>
              <a:path w="201295" h="399415">
                <a:moveTo>
                  <a:pt x="201167" y="0"/>
                </a:moveTo>
                <a:lnTo>
                  <a:pt x="0" y="399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13078970" y="7089141"/>
            <a:ext cx="85725" cy="200025"/>
          </a:xfrm>
          <a:custGeom>
            <a:avLst/>
            <a:gdLst/>
            <a:ahLst/>
            <a:cxnLst/>
            <a:rect l="l" t="t" r="r" b="b"/>
            <a:pathLst>
              <a:path w="85725" h="200025">
                <a:moveTo>
                  <a:pt x="85343" y="1996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11291316" y="9410194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20">
                <a:moveTo>
                  <a:pt x="0" y="0"/>
                </a:moveTo>
                <a:lnTo>
                  <a:pt x="15239" y="76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13894308" y="2989580"/>
            <a:ext cx="64135" cy="160021"/>
          </a:xfrm>
          <a:custGeom>
            <a:avLst/>
            <a:gdLst/>
            <a:ahLst/>
            <a:cxnLst/>
            <a:rect l="l" t="t" r="r" b="b"/>
            <a:pathLst>
              <a:path w="64134" h="160019">
                <a:moveTo>
                  <a:pt x="64007" y="1600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3132308" y="8927085"/>
            <a:ext cx="9526" cy="18415"/>
          </a:xfrm>
          <a:custGeom>
            <a:avLst/>
            <a:gdLst/>
            <a:ahLst/>
            <a:cxnLst/>
            <a:rect l="l" t="t" r="r" b="b"/>
            <a:pathLst>
              <a:path w="9525" h="18415">
                <a:moveTo>
                  <a:pt x="9143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12463271" y="9500106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12640061" y="2736597"/>
            <a:ext cx="239395" cy="464820"/>
          </a:xfrm>
          <a:custGeom>
            <a:avLst/>
            <a:gdLst/>
            <a:ahLst/>
            <a:cxnLst/>
            <a:rect l="l" t="t" r="r" b="b"/>
            <a:pathLst>
              <a:path w="239395" h="464819">
                <a:moveTo>
                  <a:pt x="239267" y="0"/>
                </a:moveTo>
                <a:lnTo>
                  <a:pt x="0" y="464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11306558" y="9417816"/>
            <a:ext cx="335280" cy="172721"/>
          </a:xfrm>
          <a:custGeom>
            <a:avLst/>
            <a:gdLst/>
            <a:ahLst/>
            <a:cxnLst/>
            <a:rect l="l" t="t" r="r" b="b"/>
            <a:pathLst>
              <a:path w="335279" h="172720">
                <a:moveTo>
                  <a:pt x="0" y="0"/>
                </a:moveTo>
                <a:lnTo>
                  <a:pt x="176783" y="89915"/>
                </a:lnTo>
                <a:lnTo>
                  <a:pt x="335279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3987272" y="3218180"/>
            <a:ext cx="142240" cy="70485"/>
          </a:xfrm>
          <a:custGeom>
            <a:avLst/>
            <a:gdLst/>
            <a:ahLst/>
            <a:cxnLst/>
            <a:rect l="l" t="t" r="r" b="b"/>
            <a:pathLst>
              <a:path w="142240" h="70485">
                <a:moveTo>
                  <a:pt x="141731" y="7010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13127736" y="830224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0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11248644" y="8671054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59" h="12700">
                <a:moveTo>
                  <a:pt x="2285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14610587" y="9495537"/>
            <a:ext cx="5080" cy="12700"/>
          </a:xfrm>
          <a:custGeom>
            <a:avLst/>
            <a:gdLst/>
            <a:ahLst/>
            <a:cxnLst/>
            <a:rect l="l" t="t" r="r" b="b"/>
            <a:pathLst>
              <a:path w="5080" h="12700">
                <a:moveTo>
                  <a:pt x="0" y="12191"/>
                </a:moveTo>
                <a:lnTo>
                  <a:pt x="45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3251183" y="7486905"/>
            <a:ext cx="82550" cy="200025"/>
          </a:xfrm>
          <a:custGeom>
            <a:avLst/>
            <a:gdLst/>
            <a:ahLst/>
            <a:cxnLst/>
            <a:rect l="l" t="t" r="r" b="b"/>
            <a:pathLst>
              <a:path w="82550" h="200025">
                <a:moveTo>
                  <a:pt x="82295" y="199643"/>
                </a:moveTo>
                <a:lnTo>
                  <a:pt x="10667" y="2285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12352019" y="6727953"/>
            <a:ext cx="12700" cy="26033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191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11945114" y="6602985"/>
            <a:ext cx="67310" cy="32384"/>
          </a:xfrm>
          <a:custGeom>
            <a:avLst/>
            <a:gdLst/>
            <a:ahLst/>
            <a:cxnLst/>
            <a:rect l="l" t="t" r="r" b="b"/>
            <a:pathLst>
              <a:path w="67309" h="32384">
                <a:moveTo>
                  <a:pt x="0" y="0"/>
                </a:moveTo>
                <a:lnTo>
                  <a:pt x="67055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10187940" y="7110478"/>
            <a:ext cx="125095" cy="68579"/>
          </a:xfrm>
          <a:custGeom>
            <a:avLst/>
            <a:gdLst/>
            <a:ahLst/>
            <a:cxnLst/>
            <a:rect l="l" t="t" r="r" b="b"/>
            <a:pathLst>
              <a:path w="125095" h="68579">
                <a:moveTo>
                  <a:pt x="124967" y="685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14304268" y="1238504"/>
            <a:ext cx="96519" cy="181610"/>
          </a:xfrm>
          <a:custGeom>
            <a:avLst/>
            <a:gdLst/>
            <a:ahLst/>
            <a:cxnLst/>
            <a:rect l="l" t="t" r="r" b="b"/>
            <a:pathLst>
              <a:path w="96519" h="181609">
                <a:moveTo>
                  <a:pt x="0" y="181355"/>
                </a:move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10498836" y="2738120"/>
            <a:ext cx="321945" cy="870584"/>
          </a:xfrm>
          <a:custGeom>
            <a:avLst/>
            <a:gdLst/>
            <a:ahLst/>
            <a:cxnLst/>
            <a:rect l="l" t="t" r="r" b="b"/>
            <a:pathLst>
              <a:path w="321945" h="870585">
                <a:moveTo>
                  <a:pt x="0" y="0"/>
                </a:moveTo>
                <a:lnTo>
                  <a:pt x="321563" y="8702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12563856" y="9548878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0" y="12191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13228321" y="8733536"/>
            <a:ext cx="12700" cy="24766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12191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13188695" y="9692133"/>
            <a:ext cx="90170" cy="121920"/>
          </a:xfrm>
          <a:custGeom>
            <a:avLst/>
            <a:gdLst/>
            <a:ahLst/>
            <a:cxnLst/>
            <a:rect l="l" t="t" r="r" b="b"/>
            <a:pathLst>
              <a:path w="90169" h="121920">
                <a:moveTo>
                  <a:pt x="0" y="121919"/>
                </a:move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13964412" y="2570479"/>
            <a:ext cx="82550" cy="166370"/>
          </a:xfrm>
          <a:custGeom>
            <a:avLst/>
            <a:gdLst/>
            <a:ahLst/>
            <a:cxnLst/>
            <a:rect l="l" t="t" r="r" b="b"/>
            <a:pathLst>
              <a:path w="82550" h="166369">
                <a:moveTo>
                  <a:pt x="0" y="16611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13879067" y="2751837"/>
            <a:ext cx="407034" cy="220978"/>
          </a:xfrm>
          <a:custGeom>
            <a:avLst/>
            <a:gdLst/>
            <a:ahLst/>
            <a:cxnLst/>
            <a:rect l="l" t="t" r="r" b="b"/>
            <a:pathLst>
              <a:path w="407034" h="220980">
                <a:moveTo>
                  <a:pt x="0" y="0"/>
                </a:moveTo>
                <a:lnTo>
                  <a:pt x="406907" y="2209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13987274" y="3175513"/>
            <a:ext cx="21591" cy="43181"/>
          </a:xfrm>
          <a:custGeom>
            <a:avLst/>
            <a:gdLst/>
            <a:ahLst/>
            <a:cxnLst/>
            <a:rect l="l" t="t" r="r" b="b"/>
            <a:pathLst>
              <a:path w="21590" h="43180">
                <a:moveTo>
                  <a:pt x="0" y="42671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12015219" y="9774429"/>
            <a:ext cx="82550" cy="40004"/>
          </a:xfrm>
          <a:custGeom>
            <a:avLst/>
            <a:gdLst/>
            <a:ahLst/>
            <a:cxnLst/>
            <a:rect l="l" t="t" r="r" b="b"/>
            <a:pathLst>
              <a:path w="82550" h="40004">
                <a:moveTo>
                  <a:pt x="0" y="0"/>
                </a:moveTo>
                <a:lnTo>
                  <a:pt x="82295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10846307" y="9187690"/>
            <a:ext cx="266700" cy="132715"/>
          </a:xfrm>
          <a:custGeom>
            <a:avLst/>
            <a:gdLst/>
            <a:ahLst/>
            <a:cxnLst/>
            <a:rect l="l" t="t" r="r" b="b"/>
            <a:pathLst>
              <a:path w="266700" h="132715">
                <a:moveTo>
                  <a:pt x="0" y="0"/>
                </a:moveTo>
                <a:lnTo>
                  <a:pt x="26669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13894308" y="2821945"/>
            <a:ext cx="82550" cy="167641"/>
          </a:xfrm>
          <a:custGeom>
            <a:avLst/>
            <a:gdLst/>
            <a:ahLst/>
            <a:cxnLst/>
            <a:rect l="l" t="t" r="r" b="b"/>
            <a:pathLst>
              <a:path w="82550" h="167639">
                <a:moveTo>
                  <a:pt x="0" y="167639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12012170" y="6569463"/>
            <a:ext cx="33654" cy="66039"/>
          </a:xfrm>
          <a:custGeom>
            <a:avLst/>
            <a:gdLst/>
            <a:ahLst/>
            <a:cxnLst/>
            <a:rect l="l" t="t" r="r" b="b"/>
            <a:pathLst>
              <a:path w="33654" h="66040">
                <a:moveTo>
                  <a:pt x="0" y="65531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12908280" y="6689852"/>
            <a:ext cx="86995" cy="203200"/>
          </a:xfrm>
          <a:custGeom>
            <a:avLst/>
            <a:gdLst/>
            <a:ahLst/>
            <a:cxnLst/>
            <a:rect l="l" t="t" r="r" b="b"/>
            <a:pathLst>
              <a:path w="86995" h="203200">
                <a:moveTo>
                  <a:pt x="0" y="0"/>
                </a:moveTo>
                <a:lnTo>
                  <a:pt x="86867" y="202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10759441" y="8418068"/>
            <a:ext cx="381000" cy="196850"/>
          </a:xfrm>
          <a:custGeom>
            <a:avLst/>
            <a:gdLst/>
            <a:ahLst/>
            <a:cxnLst/>
            <a:rect l="l" t="t" r="r" b="b"/>
            <a:pathLst>
              <a:path w="381000" h="196850">
                <a:moveTo>
                  <a:pt x="380999" y="196595"/>
                </a:moveTo>
                <a:lnTo>
                  <a:pt x="231647" y="1188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12879323" y="2591817"/>
            <a:ext cx="73660" cy="144780"/>
          </a:xfrm>
          <a:custGeom>
            <a:avLst/>
            <a:gdLst/>
            <a:ahLst/>
            <a:cxnLst/>
            <a:rect l="l" t="t" r="r" b="b"/>
            <a:pathLst>
              <a:path w="73659" h="144780">
                <a:moveTo>
                  <a:pt x="73151" y="0"/>
                </a:moveTo>
                <a:lnTo>
                  <a:pt x="0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12781789" y="9330944"/>
            <a:ext cx="147954" cy="289561"/>
          </a:xfrm>
          <a:custGeom>
            <a:avLst/>
            <a:gdLst/>
            <a:ahLst/>
            <a:cxnLst/>
            <a:rect l="l" t="t" r="r" b="b"/>
            <a:pathLst>
              <a:path w="147954" h="289559">
                <a:moveTo>
                  <a:pt x="147827" y="0"/>
                </a:moveTo>
                <a:lnTo>
                  <a:pt x="0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12352024" y="6753865"/>
            <a:ext cx="154305" cy="78105"/>
          </a:xfrm>
          <a:custGeom>
            <a:avLst/>
            <a:gdLst/>
            <a:ahLst/>
            <a:cxnLst/>
            <a:rect l="l" t="t" r="r" b="b"/>
            <a:pathLst>
              <a:path w="154304" h="78104">
                <a:moveTo>
                  <a:pt x="0" y="0"/>
                </a:moveTo>
                <a:lnTo>
                  <a:pt x="138683" y="70103"/>
                </a:lnTo>
                <a:lnTo>
                  <a:pt x="153923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11291321" y="940561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7" y="0"/>
                </a:moveTo>
                <a:lnTo>
                  <a:pt x="0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14046710" y="2344930"/>
            <a:ext cx="123826" cy="226060"/>
          </a:xfrm>
          <a:custGeom>
            <a:avLst/>
            <a:gdLst/>
            <a:ahLst/>
            <a:cxnLst/>
            <a:rect l="l" t="t" r="r" b="b"/>
            <a:pathLst>
              <a:path w="123825" h="226060">
                <a:moveTo>
                  <a:pt x="0" y="225551"/>
                </a:moveTo>
                <a:lnTo>
                  <a:pt x="1234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13178028" y="8829547"/>
            <a:ext cx="13969" cy="26033"/>
          </a:xfrm>
          <a:custGeom>
            <a:avLst/>
            <a:gdLst/>
            <a:ahLst/>
            <a:cxnLst/>
            <a:rect l="l" t="t" r="r" b="b"/>
            <a:pathLst>
              <a:path w="13969" h="26034">
                <a:moveTo>
                  <a:pt x="13715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13025628" y="2279396"/>
            <a:ext cx="86995" cy="173990"/>
          </a:xfrm>
          <a:custGeom>
            <a:avLst/>
            <a:gdLst/>
            <a:ahLst/>
            <a:cxnLst/>
            <a:rect l="l" t="t" r="r" b="b"/>
            <a:pathLst>
              <a:path w="86994" h="173989">
                <a:moveTo>
                  <a:pt x="86867" y="0"/>
                </a:move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13135356" y="892403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6095" y="30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11711939" y="9138920"/>
            <a:ext cx="175261" cy="91440"/>
          </a:xfrm>
          <a:custGeom>
            <a:avLst/>
            <a:gdLst/>
            <a:ahLst/>
            <a:cxnLst/>
            <a:rect l="l" t="t" r="r" b="b"/>
            <a:pathLst>
              <a:path w="175259" h="91440">
                <a:moveTo>
                  <a:pt x="175259" y="9143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11844533" y="9690607"/>
            <a:ext cx="170815" cy="83820"/>
          </a:xfrm>
          <a:custGeom>
            <a:avLst/>
            <a:gdLst/>
            <a:ahLst/>
            <a:cxnLst/>
            <a:rect l="l" t="t" r="r" b="b"/>
            <a:pathLst>
              <a:path w="170815" h="83820">
                <a:moveTo>
                  <a:pt x="0" y="0"/>
                </a:moveTo>
                <a:lnTo>
                  <a:pt x="170687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13036298" y="8076692"/>
            <a:ext cx="97790" cy="226060"/>
          </a:xfrm>
          <a:custGeom>
            <a:avLst/>
            <a:gdLst/>
            <a:ahLst/>
            <a:cxnLst/>
            <a:rect l="l" t="t" r="r" b="b"/>
            <a:pathLst>
              <a:path w="97790" h="226059">
                <a:moveTo>
                  <a:pt x="0" y="0"/>
                </a:moveTo>
                <a:lnTo>
                  <a:pt x="68579" y="161543"/>
                </a:lnTo>
                <a:lnTo>
                  <a:pt x="97535" y="2255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14374367" y="4082289"/>
            <a:ext cx="20320" cy="9526"/>
          </a:xfrm>
          <a:custGeom>
            <a:avLst/>
            <a:gdLst/>
            <a:ahLst/>
            <a:cxnLst/>
            <a:rect l="l" t="t" r="r" b="b"/>
            <a:pathLst>
              <a:path w="20319" h="9525">
                <a:moveTo>
                  <a:pt x="0" y="914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10294620" y="9341611"/>
            <a:ext cx="187960" cy="97791"/>
          </a:xfrm>
          <a:custGeom>
            <a:avLst/>
            <a:gdLst/>
            <a:ahLst/>
            <a:cxnLst/>
            <a:rect l="l" t="t" r="r" b="b"/>
            <a:pathLst>
              <a:path w="187959" h="97790">
                <a:moveTo>
                  <a:pt x="0" y="0"/>
                </a:moveTo>
                <a:lnTo>
                  <a:pt x="187451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14327124" y="3932935"/>
            <a:ext cx="67310" cy="149860"/>
          </a:xfrm>
          <a:custGeom>
            <a:avLst/>
            <a:gdLst/>
            <a:ahLst/>
            <a:cxnLst/>
            <a:rect l="l" t="t" r="r" b="b"/>
            <a:pathLst>
              <a:path w="67309" h="149860">
                <a:moveTo>
                  <a:pt x="67055" y="149351"/>
                </a:moveTo>
                <a:lnTo>
                  <a:pt x="0" y="152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13231370" y="8514087"/>
            <a:ext cx="56515" cy="128269"/>
          </a:xfrm>
          <a:custGeom>
            <a:avLst/>
            <a:gdLst/>
            <a:ahLst/>
            <a:cxnLst/>
            <a:rect l="l" t="t" r="r" b="b"/>
            <a:pathLst>
              <a:path w="56515" h="128270">
                <a:moveTo>
                  <a:pt x="0" y="0"/>
                </a:moveTo>
                <a:lnTo>
                  <a:pt x="56387" y="128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11734801" y="6933692"/>
            <a:ext cx="76200" cy="154304"/>
          </a:xfrm>
          <a:custGeom>
            <a:avLst/>
            <a:gdLst/>
            <a:ahLst/>
            <a:cxnLst/>
            <a:rect l="l" t="t" r="r" b="b"/>
            <a:pathLst>
              <a:path w="76200" h="154304">
                <a:moveTo>
                  <a:pt x="0" y="153923"/>
                </a:moveTo>
                <a:lnTo>
                  <a:pt x="6095" y="140207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9343649" y="9300466"/>
            <a:ext cx="200025" cy="405764"/>
          </a:xfrm>
          <a:custGeom>
            <a:avLst/>
            <a:gdLst/>
            <a:ahLst/>
            <a:cxnLst/>
            <a:rect l="l" t="t" r="r" b="b"/>
            <a:pathLst>
              <a:path w="200025" h="405765">
                <a:moveTo>
                  <a:pt x="199643" y="0"/>
                </a:moveTo>
                <a:lnTo>
                  <a:pt x="0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12786359" y="7491475"/>
            <a:ext cx="250189" cy="585471"/>
          </a:xfrm>
          <a:custGeom>
            <a:avLst/>
            <a:gdLst/>
            <a:ahLst/>
            <a:cxnLst/>
            <a:rect l="l" t="t" r="r" b="b"/>
            <a:pathLst>
              <a:path w="250190" h="585470">
                <a:moveTo>
                  <a:pt x="0" y="0"/>
                </a:moveTo>
                <a:lnTo>
                  <a:pt x="219455" y="516635"/>
                </a:lnTo>
                <a:lnTo>
                  <a:pt x="249935" y="585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9232392" y="4089915"/>
            <a:ext cx="1117600" cy="424179"/>
          </a:xfrm>
          <a:custGeom>
            <a:avLst/>
            <a:gdLst/>
            <a:ahLst/>
            <a:cxnLst/>
            <a:rect l="l" t="t" r="r" b="b"/>
            <a:pathLst>
              <a:path w="1117600" h="424179">
                <a:moveTo>
                  <a:pt x="1117091" y="0"/>
                </a:moveTo>
                <a:lnTo>
                  <a:pt x="0" y="423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8546593" y="2997206"/>
            <a:ext cx="114300" cy="56515"/>
          </a:xfrm>
          <a:custGeom>
            <a:avLst/>
            <a:gdLst/>
            <a:ahLst/>
            <a:cxnLst/>
            <a:rect l="l" t="t" r="r" b="b"/>
            <a:pathLst>
              <a:path w="114300" h="56514">
                <a:moveTo>
                  <a:pt x="114299" y="0"/>
                </a:moveTo>
                <a:lnTo>
                  <a:pt x="0" y="563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9361937" y="1456435"/>
            <a:ext cx="421005" cy="847726"/>
          </a:xfrm>
          <a:custGeom>
            <a:avLst/>
            <a:gdLst/>
            <a:ahLst/>
            <a:cxnLst/>
            <a:rect l="l" t="t" r="r" b="b"/>
            <a:pathLst>
              <a:path w="421004" h="847725">
                <a:moveTo>
                  <a:pt x="0" y="0"/>
                </a:moveTo>
                <a:lnTo>
                  <a:pt x="420623" y="8473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9453374" y="2526285"/>
            <a:ext cx="307975" cy="154304"/>
          </a:xfrm>
          <a:custGeom>
            <a:avLst/>
            <a:gdLst/>
            <a:ahLst/>
            <a:cxnLst/>
            <a:rect l="l" t="t" r="r" b="b"/>
            <a:pathLst>
              <a:path w="307975" h="154305">
                <a:moveTo>
                  <a:pt x="307847" y="0"/>
                </a:moveTo>
                <a:lnTo>
                  <a:pt x="0" y="153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8660894" y="2997201"/>
            <a:ext cx="17145" cy="35560"/>
          </a:xfrm>
          <a:custGeom>
            <a:avLst/>
            <a:gdLst/>
            <a:ahLst/>
            <a:cxnLst/>
            <a:rect l="l" t="t" r="r" b="b"/>
            <a:pathLst>
              <a:path w="17145" h="35560">
                <a:moveTo>
                  <a:pt x="16763" y="350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14385040" y="5182618"/>
            <a:ext cx="83820" cy="40004"/>
          </a:xfrm>
          <a:custGeom>
            <a:avLst/>
            <a:gdLst/>
            <a:ahLst/>
            <a:cxnLst/>
            <a:rect l="l" t="t" r="r" b="b"/>
            <a:pathLst>
              <a:path w="83819" h="40004">
                <a:moveTo>
                  <a:pt x="0" y="0"/>
                </a:moveTo>
                <a:lnTo>
                  <a:pt x="83819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8449056" y="2732030"/>
            <a:ext cx="97790" cy="321945"/>
          </a:xfrm>
          <a:custGeom>
            <a:avLst/>
            <a:gdLst/>
            <a:ahLst/>
            <a:cxnLst/>
            <a:rect l="l" t="t" r="r" b="b"/>
            <a:pathLst>
              <a:path w="97790" h="321944">
                <a:moveTo>
                  <a:pt x="97535" y="3215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14295119" y="5182618"/>
            <a:ext cx="90170" cy="189230"/>
          </a:xfrm>
          <a:custGeom>
            <a:avLst/>
            <a:gdLst/>
            <a:ahLst/>
            <a:cxnLst/>
            <a:rect l="l" t="t" r="r" b="b"/>
            <a:pathLst>
              <a:path w="90169" h="189229">
                <a:moveTo>
                  <a:pt x="0" y="188975"/>
                </a:move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14295119" y="5222242"/>
            <a:ext cx="173990" cy="189230"/>
          </a:xfrm>
          <a:custGeom>
            <a:avLst/>
            <a:gdLst/>
            <a:ahLst/>
            <a:cxnLst/>
            <a:rect l="l" t="t" r="r" b="b"/>
            <a:pathLst>
              <a:path w="173990" h="189229">
                <a:moveTo>
                  <a:pt x="173735" y="0"/>
                </a:moveTo>
                <a:lnTo>
                  <a:pt x="83819" y="188975"/>
                </a:ln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8449056" y="2700020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90" h="32385">
                <a:moveTo>
                  <a:pt x="0" y="32003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8552689" y="1456436"/>
            <a:ext cx="809624" cy="402590"/>
          </a:xfrm>
          <a:custGeom>
            <a:avLst/>
            <a:gdLst/>
            <a:ahLst/>
            <a:cxnLst/>
            <a:rect l="l" t="t" r="r" b="b"/>
            <a:pathLst>
              <a:path w="809625" h="402589">
                <a:moveTo>
                  <a:pt x="0" y="402335"/>
                </a:moveTo>
                <a:lnTo>
                  <a:pt x="8092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9677400" y="2303786"/>
            <a:ext cx="105410" cy="222885"/>
          </a:xfrm>
          <a:custGeom>
            <a:avLst/>
            <a:gdLst/>
            <a:ahLst/>
            <a:cxnLst/>
            <a:rect l="l" t="t" r="r" b="b"/>
            <a:pathLst>
              <a:path w="105409" h="222885">
                <a:moveTo>
                  <a:pt x="105155" y="0"/>
                </a:moveTo>
                <a:lnTo>
                  <a:pt x="0" y="51815"/>
                </a:lnTo>
                <a:lnTo>
                  <a:pt x="83819" y="2225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8677656" y="2654301"/>
            <a:ext cx="775970" cy="378460"/>
          </a:xfrm>
          <a:custGeom>
            <a:avLst/>
            <a:gdLst/>
            <a:ahLst/>
            <a:cxnLst/>
            <a:rect l="l" t="t" r="r" b="b"/>
            <a:pathLst>
              <a:path w="775970" h="378460">
                <a:moveTo>
                  <a:pt x="775715" y="25907"/>
                </a:moveTo>
                <a:lnTo>
                  <a:pt x="761999" y="0"/>
                </a:lnTo>
                <a:lnTo>
                  <a:pt x="0" y="3779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14331698" y="8017256"/>
            <a:ext cx="55244" cy="134620"/>
          </a:xfrm>
          <a:custGeom>
            <a:avLst/>
            <a:gdLst/>
            <a:ahLst/>
            <a:cxnLst/>
            <a:rect l="l" t="t" r="r" b="b"/>
            <a:pathLst>
              <a:path w="55244" h="134620">
                <a:moveTo>
                  <a:pt x="0" y="0"/>
                </a:moveTo>
                <a:lnTo>
                  <a:pt x="54863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12432792" y="2117851"/>
            <a:ext cx="66040" cy="146686"/>
          </a:xfrm>
          <a:custGeom>
            <a:avLst/>
            <a:gdLst/>
            <a:ahLst/>
            <a:cxnLst/>
            <a:rect l="l" t="t" r="r" b="b"/>
            <a:pathLst>
              <a:path w="66040" h="146685">
                <a:moveTo>
                  <a:pt x="0" y="0"/>
                </a:moveTo>
                <a:lnTo>
                  <a:pt x="65531" y="1463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8839203" y="9338565"/>
            <a:ext cx="67310" cy="121920"/>
          </a:xfrm>
          <a:custGeom>
            <a:avLst/>
            <a:gdLst/>
            <a:ahLst/>
            <a:cxnLst/>
            <a:rect l="l" t="t" r="r" b="b"/>
            <a:pathLst>
              <a:path w="67309" h="121920">
                <a:moveTo>
                  <a:pt x="0" y="121919"/>
                </a:moveTo>
                <a:lnTo>
                  <a:pt x="67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12256007" y="7933437"/>
            <a:ext cx="76200" cy="189230"/>
          </a:xfrm>
          <a:custGeom>
            <a:avLst/>
            <a:gdLst/>
            <a:ahLst/>
            <a:cxnLst/>
            <a:rect l="l" t="t" r="r" b="b"/>
            <a:pathLst>
              <a:path w="76200" h="189229">
                <a:moveTo>
                  <a:pt x="0" y="188975"/>
                </a:moveTo>
                <a:lnTo>
                  <a:pt x="57911" y="45719"/>
                </a:lnTo>
                <a:lnTo>
                  <a:pt x="7619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10308340" y="3756158"/>
            <a:ext cx="600709" cy="227329"/>
          </a:xfrm>
          <a:custGeom>
            <a:avLst/>
            <a:gdLst/>
            <a:ahLst/>
            <a:cxnLst/>
            <a:rect l="l" t="t" r="r" b="b"/>
            <a:pathLst>
              <a:path w="600709" h="227329">
                <a:moveTo>
                  <a:pt x="600455" y="0"/>
                </a:moveTo>
                <a:lnTo>
                  <a:pt x="0" y="227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11597640" y="8419592"/>
            <a:ext cx="149860" cy="74930"/>
          </a:xfrm>
          <a:custGeom>
            <a:avLst/>
            <a:gdLst/>
            <a:ahLst/>
            <a:cxnLst/>
            <a:rect l="l" t="t" r="r" b="b"/>
            <a:pathLst>
              <a:path w="149859" h="74929">
                <a:moveTo>
                  <a:pt x="0" y="0"/>
                </a:moveTo>
                <a:lnTo>
                  <a:pt x="149351" y="746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13348720" y="5726684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4" h="5079">
                <a:moveTo>
                  <a:pt x="10667" y="45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9028176" y="9364472"/>
            <a:ext cx="20320" cy="40004"/>
          </a:xfrm>
          <a:custGeom>
            <a:avLst/>
            <a:gdLst/>
            <a:ahLst/>
            <a:cxnLst/>
            <a:rect l="l" t="t" r="r" b="b"/>
            <a:pathLst>
              <a:path w="20320" h="40004">
                <a:moveTo>
                  <a:pt x="0" y="39623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10754873" y="9477246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5" h="36829">
                <a:moveTo>
                  <a:pt x="18287" y="0"/>
                </a:moveTo>
                <a:lnTo>
                  <a:pt x="0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11698225" y="8692391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40">
                <a:moveTo>
                  <a:pt x="0" y="0"/>
                </a:moveTo>
                <a:lnTo>
                  <a:pt x="57911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13168884" y="6083300"/>
            <a:ext cx="15240" cy="6349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0" y="0"/>
                </a:moveTo>
                <a:lnTo>
                  <a:pt x="15239" y="6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12411457" y="2264157"/>
            <a:ext cx="86995" cy="40004"/>
          </a:xfrm>
          <a:custGeom>
            <a:avLst/>
            <a:gdLst/>
            <a:ahLst/>
            <a:cxnLst/>
            <a:rect l="l" t="t" r="r" b="b"/>
            <a:pathLst>
              <a:path w="86995" h="40005">
                <a:moveTo>
                  <a:pt x="8686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14205206" y="8070595"/>
            <a:ext cx="56515" cy="132715"/>
          </a:xfrm>
          <a:custGeom>
            <a:avLst/>
            <a:gdLst/>
            <a:ahLst/>
            <a:cxnLst/>
            <a:rect l="l" t="t" r="r" b="b"/>
            <a:pathLst>
              <a:path w="56515" h="132715">
                <a:moveTo>
                  <a:pt x="5638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9011412" y="9347708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5">
                <a:moveTo>
                  <a:pt x="36575" y="167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11873486" y="7412227"/>
            <a:ext cx="268605" cy="134620"/>
          </a:xfrm>
          <a:custGeom>
            <a:avLst/>
            <a:gdLst/>
            <a:ahLst/>
            <a:cxnLst/>
            <a:rect l="l" t="t" r="r" b="b"/>
            <a:pathLst>
              <a:path w="268604" h="134620">
                <a:moveTo>
                  <a:pt x="268223" y="134111"/>
                </a:moveTo>
                <a:lnTo>
                  <a:pt x="16763" y="76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9887711" y="866649"/>
            <a:ext cx="784860" cy="315596"/>
          </a:xfrm>
          <a:custGeom>
            <a:avLst/>
            <a:gdLst/>
            <a:ahLst/>
            <a:cxnLst/>
            <a:rect l="l" t="t" r="r" b="b"/>
            <a:pathLst>
              <a:path w="784859" h="315594">
                <a:moveTo>
                  <a:pt x="0" y="315467"/>
                </a:moveTo>
                <a:lnTo>
                  <a:pt x="7848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10294625" y="1852682"/>
            <a:ext cx="832485" cy="337185"/>
          </a:xfrm>
          <a:custGeom>
            <a:avLst/>
            <a:gdLst/>
            <a:ahLst/>
            <a:cxnLst/>
            <a:rect l="l" t="t" r="r" b="b"/>
            <a:pathLst>
              <a:path w="832484" h="337185">
                <a:moveTo>
                  <a:pt x="832103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0308336" y="3983228"/>
            <a:ext cx="41276" cy="106680"/>
          </a:xfrm>
          <a:custGeom>
            <a:avLst/>
            <a:gdLst/>
            <a:ahLst/>
            <a:cxnLst/>
            <a:rect l="l" t="t" r="r" b="b"/>
            <a:pathLst>
              <a:path w="41275" h="106679">
                <a:moveTo>
                  <a:pt x="0" y="0"/>
                </a:moveTo>
                <a:lnTo>
                  <a:pt x="41147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8415529" y="1139444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92963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10919462" y="9654030"/>
            <a:ext cx="59690" cy="114300"/>
          </a:xfrm>
          <a:custGeom>
            <a:avLst/>
            <a:gdLst/>
            <a:ahLst/>
            <a:cxnLst/>
            <a:rect l="l" t="t" r="r" b="b"/>
            <a:pathLst>
              <a:path w="59690" h="114300">
                <a:moveTo>
                  <a:pt x="0" y="114299"/>
                </a:moveTo>
                <a:lnTo>
                  <a:pt x="594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13258802" y="866647"/>
            <a:ext cx="33654" cy="35560"/>
          </a:xfrm>
          <a:custGeom>
            <a:avLst/>
            <a:gdLst/>
            <a:ahLst/>
            <a:cxnLst/>
            <a:rect l="l" t="t" r="r" b="b"/>
            <a:pathLst>
              <a:path w="33655" h="35559">
                <a:moveTo>
                  <a:pt x="0" y="35051"/>
                </a:move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8906256" y="9338570"/>
            <a:ext cx="121920" cy="66039"/>
          </a:xfrm>
          <a:custGeom>
            <a:avLst/>
            <a:gdLst/>
            <a:ahLst/>
            <a:cxnLst/>
            <a:rect l="l" t="t" r="r" b="b"/>
            <a:pathLst>
              <a:path w="121920" h="66040">
                <a:moveTo>
                  <a:pt x="0" y="0"/>
                </a:moveTo>
                <a:lnTo>
                  <a:pt x="121919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12303252" y="2568958"/>
            <a:ext cx="431800" cy="216534"/>
          </a:xfrm>
          <a:custGeom>
            <a:avLst/>
            <a:gdLst/>
            <a:ahLst/>
            <a:cxnLst/>
            <a:rect l="l" t="t" r="r" b="b"/>
            <a:pathLst>
              <a:path w="431800" h="216535">
                <a:moveTo>
                  <a:pt x="0" y="0"/>
                </a:moveTo>
                <a:lnTo>
                  <a:pt x="431291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10710672" y="9748520"/>
            <a:ext cx="50800" cy="33655"/>
          </a:xfrm>
          <a:custGeom>
            <a:avLst/>
            <a:gdLst/>
            <a:ahLst/>
            <a:cxnLst/>
            <a:rect l="l" t="t" r="r" b="b"/>
            <a:pathLst>
              <a:path w="50800" h="33654">
                <a:moveTo>
                  <a:pt x="50291" y="0"/>
                </a:moveTo>
                <a:lnTo>
                  <a:pt x="0" y="335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12345923" y="2117857"/>
            <a:ext cx="86995" cy="38101"/>
          </a:xfrm>
          <a:custGeom>
            <a:avLst/>
            <a:gdLst/>
            <a:ahLst/>
            <a:cxnLst/>
            <a:rect l="l" t="t" r="r" b="b"/>
            <a:pathLst>
              <a:path w="86995" h="38100">
                <a:moveTo>
                  <a:pt x="0" y="38099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12196573" y="2764032"/>
            <a:ext cx="78105" cy="38101"/>
          </a:xfrm>
          <a:custGeom>
            <a:avLst/>
            <a:gdLst/>
            <a:ahLst/>
            <a:cxnLst/>
            <a:rect l="l" t="t" r="r" b="b"/>
            <a:pathLst>
              <a:path w="78104" h="38100">
                <a:moveTo>
                  <a:pt x="77723" y="380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8714233" y="9460490"/>
            <a:ext cx="125095" cy="78105"/>
          </a:xfrm>
          <a:custGeom>
            <a:avLst/>
            <a:gdLst/>
            <a:ahLst/>
            <a:cxnLst/>
            <a:rect l="l" t="t" r="r" b="b"/>
            <a:pathLst>
              <a:path w="125095" h="78104">
                <a:moveTo>
                  <a:pt x="0" y="77723"/>
                </a:move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14261591" y="8151370"/>
            <a:ext cx="125095" cy="52068"/>
          </a:xfrm>
          <a:custGeom>
            <a:avLst/>
            <a:gdLst/>
            <a:ahLst/>
            <a:cxnLst/>
            <a:rect l="l" t="t" r="r" b="b"/>
            <a:pathLst>
              <a:path w="125094" h="52070">
                <a:moveTo>
                  <a:pt x="124967" y="0"/>
                </a:moveTo>
                <a:lnTo>
                  <a:pt x="0" y="518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11509250" y="2149857"/>
            <a:ext cx="152400" cy="79376"/>
          </a:xfrm>
          <a:custGeom>
            <a:avLst/>
            <a:gdLst/>
            <a:ahLst/>
            <a:cxnLst/>
            <a:rect l="l" t="t" r="r" b="b"/>
            <a:pathLst>
              <a:path w="152400" h="79375">
                <a:moveTo>
                  <a:pt x="0" y="0"/>
                </a:moveTo>
                <a:lnTo>
                  <a:pt x="15239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14211300" y="7928863"/>
            <a:ext cx="113030" cy="45721"/>
          </a:xfrm>
          <a:custGeom>
            <a:avLst/>
            <a:gdLst/>
            <a:ahLst/>
            <a:cxnLst/>
            <a:rect l="l" t="t" r="r" b="b"/>
            <a:pathLst>
              <a:path w="113030" h="45720">
                <a:moveTo>
                  <a:pt x="112775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9064752" y="9244076"/>
            <a:ext cx="38100" cy="15240"/>
          </a:xfrm>
          <a:custGeom>
            <a:avLst/>
            <a:gdLst/>
            <a:ahLst/>
            <a:cxnLst/>
            <a:rect l="l" t="t" r="r" b="b"/>
            <a:pathLst>
              <a:path w="38100" h="15240">
                <a:moveTo>
                  <a:pt x="0" y="0"/>
                </a:moveTo>
                <a:lnTo>
                  <a:pt x="3809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11495532" y="2229105"/>
            <a:ext cx="166370" cy="318770"/>
          </a:xfrm>
          <a:custGeom>
            <a:avLst/>
            <a:gdLst/>
            <a:ahLst/>
            <a:cxnLst/>
            <a:rect l="l" t="t" r="r" b="b"/>
            <a:pathLst>
              <a:path w="166370" h="318769">
                <a:moveTo>
                  <a:pt x="166115" y="0"/>
                </a:moveTo>
                <a:lnTo>
                  <a:pt x="0" y="3185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13226795" y="866647"/>
            <a:ext cx="32384" cy="35560"/>
          </a:xfrm>
          <a:custGeom>
            <a:avLst/>
            <a:gdLst/>
            <a:ahLst/>
            <a:cxnLst/>
            <a:rect l="l" t="t" r="r" b="b"/>
            <a:pathLst>
              <a:path w="32384" h="35559">
                <a:moveTo>
                  <a:pt x="0" y="0"/>
                </a:moveTo>
                <a:lnTo>
                  <a:pt x="32003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10727440" y="866654"/>
            <a:ext cx="399415" cy="986155"/>
          </a:xfrm>
          <a:custGeom>
            <a:avLst/>
            <a:gdLst/>
            <a:ahLst/>
            <a:cxnLst/>
            <a:rect l="l" t="t" r="r" b="b"/>
            <a:pathLst>
              <a:path w="399415" h="986155">
                <a:moveTo>
                  <a:pt x="0" y="0"/>
                </a:moveTo>
                <a:lnTo>
                  <a:pt x="399287" y="986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9887711" y="1182120"/>
            <a:ext cx="407034" cy="1007745"/>
          </a:xfrm>
          <a:custGeom>
            <a:avLst/>
            <a:gdLst/>
            <a:ahLst/>
            <a:cxnLst/>
            <a:rect l="l" t="t" r="r" b="b"/>
            <a:pathLst>
              <a:path w="407034" h="1007744">
                <a:moveTo>
                  <a:pt x="406907" y="100736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12256006" y="8122413"/>
            <a:ext cx="187960" cy="74930"/>
          </a:xfrm>
          <a:custGeom>
            <a:avLst/>
            <a:gdLst/>
            <a:ahLst/>
            <a:cxnLst/>
            <a:rect l="l" t="t" r="r" b="b"/>
            <a:pathLst>
              <a:path w="187959" h="74929">
                <a:moveTo>
                  <a:pt x="187451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11477244" y="8183372"/>
            <a:ext cx="190500" cy="96520"/>
          </a:xfrm>
          <a:custGeom>
            <a:avLst/>
            <a:gdLst/>
            <a:ahLst/>
            <a:cxnLst/>
            <a:rect l="l" t="t" r="r" b="b"/>
            <a:pathLst>
              <a:path w="190500" h="96520">
                <a:moveTo>
                  <a:pt x="0" y="0"/>
                </a:moveTo>
                <a:lnTo>
                  <a:pt x="190499" y="960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12332210" y="7535671"/>
            <a:ext cx="50800" cy="119380"/>
          </a:xfrm>
          <a:custGeom>
            <a:avLst/>
            <a:gdLst/>
            <a:ahLst/>
            <a:cxnLst/>
            <a:rect l="l" t="t" r="r" b="b"/>
            <a:pathLst>
              <a:path w="50800" h="119379">
                <a:moveTo>
                  <a:pt x="50291" y="1188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12553190" y="1747520"/>
            <a:ext cx="120650" cy="251460"/>
          </a:xfrm>
          <a:custGeom>
            <a:avLst/>
            <a:gdLst/>
            <a:ahLst/>
            <a:cxnLst/>
            <a:rect l="l" t="t" r="r" b="b"/>
            <a:pathLst>
              <a:path w="120650" h="251460">
                <a:moveTo>
                  <a:pt x="0" y="0"/>
                </a:moveTo>
                <a:lnTo>
                  <a:pt x="51815" y="108203"/>
                </a:lnTo>
                <a:lnTo>
                  <a:pt x="120395" y="2514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8325612" y="2352548"/>
            <a:ext cx="182881" cy="347980"/>
          </a:xfrm>
          <a:custGeom>
            <a:avLst/>
            <a:gdLst/>
            <a:ahLst/>
            <a:cxnLst/>
            <a:rect l="l" t="t" r="r" b="b"/>
            <a:pathLst>
              <a:path w="182879" h="347980">
                <a:moveTo>
                  <a:pt x="182879" y="3474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11346179" y="2471425"/>
            <a:ext cx="149860" cy="76199"/>
          </a:xfrm>
          <a:custGeom>
            <a:avLst/>
            <a:gdLst/>
            <a:ahLst/>
            <a:cxnLst/>
            <a:rect l="l" t="t" r="r" b="b"/>
            <a:pathLst>
              <a:path w="149859" h="76200">
                <a:moveTo>
                  <a:pt x="149351" y="7619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14270736" y="7796276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0" y="0"/>
                </a:moveTo>
                <a:lnTo>
                  <a:pt x="53339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14205204" y="8017261"/>
            <a:ext cx="127000" cy="53341"/>
          </a:xfrm>
          <a:custGeom>
            <a:avLst/>
            <a:gdLst/>
            <a:ahLst/>
            <a:cxnLst/>
            <a:rect l="l" t="t" r="r" b="b"/>
            <a:pathLst>
              <a:path w="127000" h="53340">
                <a:moveTo>
                  <a:pt x="0" y="53339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14157962" y="7796276"/>
            <a:ext cx="113030" cy="45721"/>
          </a:xfrm>
          <a:custGeom>
            <a:avLst/>
            <a:gdLst/>
            <a:ahLst/>
            <a:cxnLst/>
            <a:rect l="l" t="t" r="r" b="b"/>
            <a:pathLst>
              <a:path w="113030" h="45720">
                <a:moveTo>
                  <a:pt x="0" y="45719"/>
                </a:moveTo>
                <a:lnTo>
                  <a:pt x="1127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4584679" y="1892306"/>
            <a:ext cx="30480" cy="13969"/>
          </a:xfrm>
          <a:custGeom>
            <a:avLst/>
            <a:gdLst/>
            <a:ahLst/>
            <a:cxnLst/>
            <a:rect l="l" t="t" r="r" b="b"/>
            <a:pathLst>
              <a:path w="30480" h="13969">
                <a:moveTo>
                  <a:pt x="30479" y="137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8552693" y="2114810"/>
            <a:ext cx="128269" cy="62865"/>
          </a:xfrm>
          <a:custGeom>
            <a:avLst/>
            <a:gdLst/>
            <a:ahLst/>
            <a:cxnLst/>
            <a:rect l="l" t="t" r="r" b="b"/>
            <a:pathLst>
              <a:path w="128270" h="62864">
                <a:moveTo>
                  <a:pt x="0" y="62483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11721083" y="7229346"/>
            <a:ext cx="36830" cy="17146"/>
          </a:xfrm>
          <a:custGeom>
            <a:avLst/>
            <a:gdLst/>
            <a:ahLst/>
            <a:cxnLst/>
            <a:rect l="l" t="t" r="r" b="b"/>
            <a:pathLst>
              <a:path w="36829" h="17145">
                <a:moveTo>
                  <a:pt x="0" y="0"/>
                </a:moveTo>
                <a:lnTo>
                  <a:pt x="36575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8508492" y="1174496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137159" y="0"/>
                </a:moveTo>
                <a:lnTo>
                  <a:pt x="0" y="975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12196571" y="2568962"/>
            <a:ext cx="106680" cy="195579"/>
          </a:xfrm>
          <a:custGeom>
            <a:avLst/>
            <a:gdLst/>
            <a:ahLst/>
            <a:cxnLst/>
            <a:rect l="l" t="t" r="r" b="b"/>
            <a:pathLst>
              <a:path w="106679" h="195580">
                <a:moveTo>
                  <a:pt x="0" y="195071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8325611" y="2226057"/>
            <a:ext cx="251460" cy="127000"/>
          </a:xfrm>
          <a:custGeom>
            <a:avLst/>
            <a:gdLst/>
            <a:ahLst/>
            <a:cxnLst/>
            <a:rect l="l" t="t" r="r" b="b"/>
            <a:pathLst>
              <a:path w="251459" h="127000">
                <a:moveTo>
                  <a:pt x="0" y="126491"/>
                </a:moveTo>
                <a:lnTo>
                  <a:pt x="2514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2089892" y="7259834"/>
            <a:ext cx="157480" cy="78105"/>
          </a:xfrm>
          <a:custGeom>
            <a:avLst/>
            <a:gdLst/>
            <a:ahLst/>
            <a:cxnLst/>
            <a:rect l="l" t="t" r="r" b="b"/>
            <a:pathLst>
              <a:path w="157479" h="78104">
                <a:moveTo>
                  <a:pt x="0" y="0"/>
                </a:moveTo>
                <a:lnTo>
                  <a:pt x="156971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3114022" y="999236"/>
            <a:ext cx="90170" cy="59690"/>
          </a:xfrm>
          <a:custGeom>
            <a:avLst/>
            <a:gdLst/>
            <a:ahLst/>
            <a:cxnLst/>
            <a:rect l="l" t="t" r="r" b="b"/>
            <a:pathLst>
              <a:path w="90169" h="59690">
                <a:moveTo>
                  <a:pt x="89915" y="0"/>
                </a:moveTo>
                <a:lnTo>
                  <a:pt x="0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11597640" y="8279388"/>
            <a:ext cx="70485" cy="140335"/>
          </a:xfrm>
          <a:custGeom>
            <a:avLst/>
            <a:gdLst/>
            <a:ahLst/>
            <a:cxnLst/>
            <a:rect l="l" t="t" r="r" b="b"/>
            <a:pathLst>
              <a:path w="70484" h="140334">
                <a:moveTo>
                  <a:pt x="70103" y="0"/>
                </a:moveTo>
                <a:lnTo>
                  <a:pt x="62483" y="15239"/>
                </a:ln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2382503" y="7518907"/>
            <a:ext cx="306705" cy="135889"/>
          </a:xfrm>
          <a:custGeom>
            <a:avLst/>
            <a:gdLst/>
            <a:ahLst/>
            <a:cxnLst/>
            <a:rect l="l" t="t" r="r" b="b"/>
            <a:pathLst>
              <a:path w="306704" h="135890">
                <a:moveTo>
                  <a:pt x="306323" y="0"/>
                </a:moveTo>
                <a:lnTo>
                  <a:pt x="0" y="1356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8871207" y="866649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4" h="29209">
                <a:moveTo>
                  <a:pt x="0" y="28955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8871204" y="895604"/>
            <a:ext cx="251460" cy="147955"/>
          </a:xfrm>
          <a:custGeom>
            <a:avLst/>
            <a:gdLst/>
            <a:ahLst/>
            <a:cxnLst/>
            <a:rect l="l" t="t" r="r" b="b"/>
            <a:pathLst>
              <a:path w="251459" h="147955">
                <a:moveTo>
                  <a:pt x="251459" y="64007"/>
                </a:moveTo>
                <a:lnTo>
                  <a:pt x="68579" y="14782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12495277" y="1747522"/>
            <a:ext cx="58419" cy="27940"/>
          </a:xfrm>
          <a:custGeom>
            <a:avLst/>
            <a:gdLst/>
            <a:ahLst/>
            <a:cxnLst/>
            <a:rect l="l" t="t" r="r" b="b"/>
            <a:pathLst>
              <a:path w="58420" h="27939">
                <a:moveTo>
                  <a:pt x="0" y="27431"/>
                </a:moveTo>
                <a:lnTo>
                  <a:pt x="9143" y="22859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8552689" y="2177289"/>
            <a:ext cx="24765" cy="48895"/>
          </a:xfrm>
          <a:custGeom>
            <a:avLst/>
            <a:gdLst/>
            <a:ahLst/>
            <a:cxnLst/>
            <a:rect l="l" t="t" r="r" b="b"/>
            <a:pathLst>
              <a:path w="24765" h="48894">
                <a:moveTo>
                  <a:pt x="24383" y="487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14157963" y="7841995"/>
            <a:ext cx="53339" cy="132715"/>
          </a:xfrm>
          <a:custGeom>
            <a:avLst/>
            <a:gdLst/>
            <a:ahLst/>
            <a:cxnLst/>
            <a:rect l="l" t="t" r="r" b="b"/>
            <a:pathLst>
              <a:path w="53340" h="132715">
                <a:moveTo>
                  <a:pt x="53339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12345925" y="2155952"/>
            <a:ext cx="66040" cy="147955"/>
          </a:xfrm>
          <a:custGeom>
            <a:avLst/>
            <a:gdLst/>
            <a:ahLst/>
            <a:cxnLst/>
            <a:rect l="l" t="t" r="r" b="b"/>
            <a:pathLst>
              <a:path w="66040" h="147955">
                <a:moveTo>
                  <a:pt x="65531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8663941" y="9407143"/>
            <a:ext cx="50800" cy="131446"/>
          </a:xfrm>
          <a:custGeom>
            <a:avLst/>
            <a:gdLst/>
            <a:ahLst/>
            <a:cxnLst/>
            <a:rect l="l" t="t" r="r" b="b"/>
            <a:pathLst>
              <a:path w="50800" h="131445">
                <a:moveTo>
                  <a:pt x="0" y="0"/>
                </a:moveTo>
                <a:lnTo>
                  <a:pt x="50291" y="1310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12701018" y="2120902"/>
            <a:ext cx="66040" cy="121920"/>
          </a:xfrm>
          <a:custGeom>
            <a:avLst/>
            <a:gdLst/>
            <a:ahLst/>
            <a:cxnLst/>
            <a:rect l="l" t="t" r="r" b="b"/>
            <a:pathLst>
              <a:path w="66040" h="121919">
                <a:moveTo>
                  <a:pt x="0" y="121919"/>
                </a:moveTo>
                <a:lnTo>
                  <a:pt x="9143" y="106679"/>
                </a:lnTo>
                <a:lnTo>
                  <a:pt x="10667" y="103631"/>
                </a:lnTo>
                <a:lnTo>
                  <a:pt x="655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9011411" y="9244077"/>
            <a:ext cx="53339" cy="104138"/>
          </a:xfrm>
          <a:custGeom>
            <a:avLst/>
            <a:gdLst/>
            <a:ahLst/>
            <a:cxnLst/>
            <a:rect l="l" t="t" r="r" b="b"/>
            <a:pathLst>
              <a:path w="53340" h="104140">
                <a:moveTo>
                  <a:pt x="0" y="103631"/>
                </a:moveTo>
                <a:lnTo>
                  <a:pt x="533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8552690" y="1041908"/>
            <a:ext cx="93345" cy="132715"/>
          </a:xfrm>
          <a:custGeom>
            <a:avLst/>
            <a:gdLst/>
            <a:ahLst/>
            <a:cxnLst/>
            <a:rect l="l" t="t" r="r" b="b"/>
            <a:pathLst>
              <a:path w="93345" h="132715">
                <a:moveTo>
                  <a:pt x="0" y="0"/>
                </a:moveTo>
                <a:lnTo>
                  <a:pt x="92963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8415528" y="1041909"/>
            <a:ext cx="137160" cy="97791"/>
          </a:xfrm>
          <a:custGeom>
            <a:avLst/>
            <a:gdLst/>
            <a:ahLst/>
            <a:cxnLst/>
            <a:rect l="l" t="t" r="r" b="b"/>
            <a:pathLst>
              <a:path w="137159" h="97790">
                <a:moveTo>
                  <a:pt x="0" y="97535"/>
                </a:moveTo>
                <a:lnTo>
                  <a:pt x="137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2606528" y="8957564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3959839" y="8338819"/>
            <a:ext cx="56515" cy="24766"/>
          </a:xfrm>
          <a:custGeom>
            <a:avLst/>
            <a:gdLst/>
            <a:ahLst/>
            <a:cxnLst/>
            <a:rect l="l" t="t" r="r" b="b"/>
            <a:pathLst>
              <a:path w="56515" h="24765">
                <a:moveTo>
                  <a:pt x="56387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11596117" y="8692392"/>
            <a:ext cx="102235" cy="172721"/>
          </a:xfrm>
          <a:custGeom>
            <a:avLst/>
            <a:gdLst/>
            <a:ahLst/>
            <a:cxnLst/>
            <a:rect l="l" t="t" r="r" b="b"/>
            <a:pathLst>
              <a:path w="102234" h="172720">
                <a:moveTo>
                  <a:pt x="0" y="172211"/>
                </a:move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3254228" y="1142498"/>
            <a:ext cx="30480" cy="10795"/>
          </a:xfrm>
          <a:custGeom>
            <a:avLst/>
            <a:gdLst/>
            <a:ahLst/>
            <a:cxnLst/>
            <a:rect l="l" t="t" r="r" b="b"/>
            <a:pathLst>
              <a:path w="30480" h="10794">
                <a:moveTo>
                  <a:pt x="0" y="0"/>
                </a:moveTo>
                <a:lnTo>
                  <a:pt x="30479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11346182" y="2149862"/>
            <a:ext cx="163196" cy="321945"/>
          </a:xfrm>
          <a:custGeom>
            <a:avLst/>
            <a:gdLst/>
            <a:ahLst/>
            <a:cxnLst/>
            <a:rect l="l" t="t" r="r" b="b"/>
            <a:pathLst>
              <a:path w="163195" h="321944">
                <a:moveTo>
                  <a:pt x="0" y="321563"/>
                </a:moveTo>
                <a:lnTo>
                  <a:pt x="1630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0710675" y="9782048"/>
            <a:ext cx="21591" cy="32384"/>
          </a:xfrm>
          <a:custGeom>
            <a:avLst/>
            <a:gdLst/>
            <a:ahLst/>
            <a:cxnLst/>
            <a:rect l="l" t="t" r="r" b="b"/>
            <a:pathLst>
              <a:path w="21590" h="32384">
                <a:moveTo>
                  <a:pt x="0" y="0"/>
                </a:moveTo>
                <a:lnTo>
                  <a:pt x="21335" y="320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12733020" y="2046226"/>
            <a:ext cx="33654" cy="74930"/>
          </a:xfrm>
          <a:custGeom>
            <a:avLst/>
            <a:gdLst/>
            <a:ahLst/>
            <a:cxnLst/>
            <a:rect l="l" t="t" r="r" b="b"/>
            <a:pathLst>
              <a:path w="33654" h="74930">
                <a:moveTo>
                  <a:pt x="33527" y="746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2012168" y="8680195"/>
            <a:ext cx="62865" cy="119380"/>
          </a:xfrm>
          <a:custGeom>
            <a:avLst/>
            <a:gdLst/>
            <a:ahLst/>
            <a:cxnLst/>
            <a:rect l="l" t="t" r="r" b="b"/>
            <a:pathLst>
              <a:path w="62865" h="119379">
                <a:moveTo>
                  <a:pt x="0" y="118871"/>
                </a:moveTo>
                <a:lnTo>
                  <a:pt x="624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12217907" y="8770117"/>
            <a:ext cx="29209" cy="62865"/>
          </a:xfrm>
          <a:custGeom>
            <a:avLst/>
            <a:gdLst/>
            <a:ahLst/>
            <a:cxnLst/>
            <a:rect l="l" t="t" r="r" b="b"/>
            <a:pathLst>
              <a:path w="29209" h="62865">
                <a:moveTo>
                  <a:pt x="28955" y="0"/>
                </a:moveTo>
                <a:lnTo>
                  <a:pt x="0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4584679" y="1826775"/>
            <a:ext cx="30480" cy="66039"/>
          </a:xfrm>
          <a:custGeom>
            <a:avLst/>
            <a:gdLst/>
            <a:ahLst/>
            <a:cxnLst/>
            <a:rect l="l" t="t" r="r" b="b"/>
            <a:pathLst>
              <a:path w="30480" h="66039">
                <a:moveTo>
                  <a:pt x="0" y="65531"/>
                </a:moveTo>
                <a:lnTo>
                  <a:pt x="3047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8322567" y="9407146"/>
            <a:ext cx="341630" cy="142240"/>
          </a:xfrm>
          <a:custGeom>
            <a:avLst/>
            <a:gdLst/>
            <a:ahLst/>
            <a:cxnLst/>
            <a:rect l="l" t="t" r="r" b="b"/>
            <a:pathLst>
              <a:path w="341629" h="142240">
                <a:moveTo>
                  <a:pt x="0" y="141731"/>
                </a:moveTo>
                <a:lnTo>
                  <a:pt x="3413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11381235" y="8459215"/>
            <a:ext cx="320040" cy="166370"/>
          </a:xfrm>
          <a:custGeom>
            <a:avLst/>
            <a:gdLst/>
            <a:ahLst/>
            <a:cxnLst/>
            <a:rect l="l" t="t" r="r" b="b"/>
            <a:pathLst>
              <a:path w="320040" h="166370">
                <a:moveTo>
                  <a:pt x="0" y="0"/>
                </a:moveTo>
                <a:lnTo>
                  <a:pt x="320039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14456667" y="9804908"/>
            <a:ext cx="21591" cy="9526"/>
          </a:xfrm>
          <a:custGeom>
            <a:avLst/>
            <a:gdLst/>
            <a:ahLst/>
            <a:cxnLst/>
            <a:rect l="l" t="t" r="r" b="b"/>
            <a:pathLst>
              <a:path w="21590" h="9525">
                <a:moveTo>
                  <a:pt x="0" y="9143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2089892" y="7102861"/>
            <a:ext cx="79375" cy="157481"/>
          </a:xfrm>
          <a:custGeom>
            <a:avLst/>
            <a:gdLst/>
            <a:ahLst/>
            <a:cxnLst/>
            <a:rect l="l" t="t" r="r" b="b"/>
            <a:pathLst>
              <a:path w="79375" h="157479">
                <a:moveTo>
                  <a:pt x="79247" y="0"/>
                </a:moveTo>
                <a:lnTo>
                  <a:pt x="0" y="1569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12332212" y="7933435"/>
            <a:ext cx="186055" cy="264160"/>
          </a:xfrm>
          <a:custGeom>
            <a:avLst/>
            <a:gdLst/>
            <a:ahLst/>
            <a:cxnLst/>
            <a:rect l="l" t="t" r="r" b="b"/>
            <a:pathLst>
              <a:path w="186054" h="264159">
                <a:moveTo>
                  <a:pt x="0" y="0"/>
                </a:moveTo>
                <a:lnTo>
                  <a:pt x="185927" y="74675"/>
                </a:lnTo>
                <a:lnTo>
                  <a:pt x="161543" y="137159"/>
                </a:lnTo>
                <a:lnTo>
                  <a:pt x="111251" y="2636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12141707" y="7337555"/>
            <a:ext cx="105410" cy="208914"/>
          </a:xfrm>
          <a:custGeom>
            <a:avLst/>
            <a:gdLst/>
            <a:ahLst/>
            <a:cxnLst/>
            <a:rect l="l" t="t" r="r" b="b"/>
            <a:pathLst>
              <a:path w="105409" h="208915">
                <a:moveTo>
                  <a:pt x="105155" y="0"/>
                </a:moveTo>
                <a:lnTo>
                  <a:pt x="0" y="2087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12992101" y="895604"/>
            <a:ext cx="121920" cy="163195"/>
          </a:xfrm>
          <a:custGeom>
            <a:avLst/>
            <a:gdLst/>
            <a:ahLst/>
            <a:cxnLst/>
            <a:rect l="l" t="t" r="r" b="b"/>
            <a:pathLst>
              <a:path w="121919" h="163194">
                <a:moveTo>
                  <a:pt x="121919" y="1630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2638534" y="7403084"/>
            <a:ext cx="50800" cy="116205"/>
          </a:xfrm>
          <a:custGeom>
            <a:avLst/>
            <a:gdLst/>
            <a:ahLst/>
            <a:cxnLst/>
            <a:rect l="l" t="t" r="r" b="b"/>
            <a:pathLst>
              <a:path w="50800" h="116204">
                <a:moveTo>
                  <a:pt x="0" y="0"/>
                </a:moveTo>
                <a:lnTo>
                  <a:pt x="50291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10323577" y="6569463"/>
            <a:ext cx="81280" cy="170815"/>
          </a:xfrm>
          <a:custGeom>
            <a:avLst/>
            <a:gdLst/>
            <a:ahLst/>
            <a:cxnLst/>
            <a:rect l="l" t="t" r="r" b="b"/>
            <a:pathLst>
              <a:path w="81279" h="170815">
                <a:moveTo>
                  <a:pt x="0" y="170687"/>
                </a:moveTo>
                <a:lnTo>
                  <a:pt x="807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12332207" y="7403084"/>
            <a:ext cx="306705" cy="132715"/>
          </a:xfrm>
          <a:custGeom>
            <a:avLst/>
            <a:gdLst/>
            <a:ahLst/>
            <a:cxnLst/>
            <a:rect l="l" t="t" r="r" b="b"/>
            <a:pathLst>
              <a:path w="306704" h="132715">
                <a:moveTo>
                  <a:pt x="0" y="132587"/>
                </a:moveTo>
                <a:lnTo>
                  <a:pt x="3063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9079992" y="866654"/>
            <a:ext cx="43180" cy="93345"/>
          </a:xfrm>
          <a:custGeom>
            <a:avLst/>
            <a:gdLst/>
            <a:ahLst/>
            <a:cxnLst/>
            <a:rect l="l" t="t" r="r" b="b"/>
            <a:pathLst>
              <a:path w="43179" h="93344">
                <a:moveTo>
                  <a:pt x="0" y="0"/>
                </a:moveTo>
                <a:lnTo>
                  <a:pt x="4267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2438888" y="1968503"/>
            <a:ext cx="48896" cy="104138"/>
          </a:xfrm>
          <a:custGeom>
            <a:avLst/>
            <a:gdLst/>
            <a:ahLst/>
            <a:cxnLst/>
            <a:rect l="l" t="t" r="r" b="b"/>
            <a:pathLst>
              <a:path w="48895" h="104139">
                <a:moveTo>
                  <a:pt x="48767" y="1036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8552693" y="1858772"/>
            <a:ext cx="128269" cy="256540"/>
          </a:xfrm>
          <a:custGeom>
            <a:avLst/>
            <a:gdLst/>
            <a:ahLst/>
            <a:cxnLst/>
            <a:rect l="l" t="t" r="r" b="b"/>
            <a:pathLst>
              <a:path w="128270" h="256539">
                <a:moveTo>
                  <a:pt x="128015" y="25603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12074652" y="8680195"/>
            <a:ext cx="78105" cy="40004"/>
          </a:xfrm>
          <a:custGeom>
            <a:avLst/>
            <a:gdLst/>
            <a:ahLst/>
            <a:cxnLst/>
            <a:rect l="l" t="t" r="r" b="b"/>
            <a:pathLst>
              <a:path w="78104" h="40004">
                <a:moveTo>
                  <a:pt x="0" y="0"/>
                </a:moveTo>
                <a:lnTo>
                  <a:pt x="77723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11381236" y="8404351"/>
            <a:ext cx="26035" cy="55245"/>
          </a:xfrm>
          <a:custGeom>
            <a:avLst/>
            <a:gdLst/>
            <a:ahLst/>
            <a:cxnLst/>
            <a:rect l="l" t="t" r="r" b="b"/>
            <a:pathLst>
              <a:path w="26034" h="55245">
                <a:moveTo>
                  <a:pt x="25907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1565636" y="9605267"/>
            <a:ext cx="109855" cy="208914"/>
          </a:xfrm>
          <a:custGeom>
            <a:avLst/>
            <a:gdLst/>
            <a:ahLst/>
            <a:cxnLst/>
            <a:rect l="l" t="t" r="r" b="b"/>
            <a:pathLst>
              <a:path w="109854" h="208915">
                <a:moveTo>
                  <a:pt x="0" y="208787"/>
                </a:moveTo>
                <a:lnTo>
                  <a:pt x="1097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11711940" y="7246117"/>
            <a:ext cx="45720" cy="93345"/>
          </a:xfrm>
          <a:custGeom>
            <a:avLst/>
            <a:gdLst/>
            <a:ahLst/>
            <a:cxnLst/>
            <a:rect l="l" t="t" r="r" b="b"/>
            <a:pathLst>
              <a:path w="45720" h="93345">
                <a:moveTo>
                  <a:pt x="45719" y="0"/>
                </a:move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10482073" y="9439153"/>
            <a:ext cx="86995" cy="60959"/>
          </a:xfrm>
          <a:custGeom>
            <a:avLst/>
            <a:gdLst/>
            <a:ahLst/>
            <a:cxnLst/>
            <a:rect l="l" t="t" r="r" b="b"/>
            <a:pathLst>
              <a:path w="86995" h="60959">
                <a:moveTo>
                  <a:pt x="0" y="0"/>
                </a:moveTo>
                <a:lnTo>
                  <a:pt x="86867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13470637" y="4778755"/>
            <a:ext cx="474346" cy="231775"/>
          </a:xfrm>
          <a:custGeom>
            <a:avLst/>
            <a:gdLst/>
            <a:ahLst/>
            <a:cxnLst/>
            <a:rect l="l" t="t" r="r" b="b"/>
            <a:pathLst>
              <a:path w="474344" h="231775">
                <a:moveTo>
                  <a:pt x="0" y="0"/>
                </a:moveTo>
                <a:lnTo>
                  <a:pt x="473963" y="2316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8903210" y="9544305"/>
            <a:ext cx="109855" cy="45721"/>
          </a:xfrm>
          <a:custGeom>
            <a:avLst/>
            <a:gdLst/>
            <a:ahLst/>
            <a:cxnLst/>
            <a:rect l="l" t="t" r="r" b="b"/>
            <a:pathLst>
              <a:path w="109854" h="45720">
                <a:moveTo>
                  <a:pt x="109727" y="0"/>
                </a:moveTo>
                <a:lnTo>
                  <a:pt x="0" y="457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4170152" y="2344930"/>
            <a:ext cx="445134" cy="210820"/>
          </a:xfrm>
          <a:custGeom>
            <a:avLst/>
            <a:gdLst/>
            <a:ahLst/>
            <a:cxnLst/>
            <a:rect l="l" t="t" r="r" b="b"/>
            <a:pathLst>
              <a:path w="445134" h="210819">
                <a:moveTo>
                  <a:pt x="0" y="0"/>
                </a:moveTo>
                <a:lnTo>
                  <a:pt x="445007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2992101" y="5766309"/>
            <a:ext cx="269874" cy="132715"/>
          </a:xfrm>
          <a:custGeom>
            <a:avLst/>
            <a:gdLst/>
            <a:ahLst/>
            <a:cxnLst/>
            <a:rect l="l" t="t" r="r" b="b"/>
            <a:pathLst>
              <a:path w="269875" h="132714">
                <a:moveTo>
                  <a:pt x="0" y="0"/>
                </a:moveTo>
                <a:lnTo>
                  <a:pt x="269747" y="132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4223493" y="9603740"/>
            <a:ext cx="289559" cy="106680"/>
          </a:xfrm>
          <a:custGeom>
            <a:avLst/>
            <a:gdLst/>
            <a:ahLst/>
            <a:cxnLst/>
            <a:rect l="l" t="t" r="r" b="b"/>
            <a:pathLst>
              <a:path w="289559" h="106679">
                <a:moveTo>
                  <a:pt x="289559" y="10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0945370" y="9635745"/>
            <a:ext cx="33654" cy="18415"/>
          </a:xfrm>
          <a:custGeom>
            <a:avLst/>
            <a:gdLst/>
            <a:ahLst/>
            <a:cxnLst/>
            <a:rect l="l" t="t" r="r" b="b"/>
            <a:pathLst>
              <a:path w="33654" h="18415">
                <a:moveTo>
                  <a:pt x="33527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8322567" y="9548881"/>
            <a:ext cx="106680" cy="238125"/>
          </a:xfrm>
          <a:custGeom>
            <a:avLst/>
            <a:gdLst/>
            <a:ahLst/>
            <a:cxnLst/>
            <a:rect l="l" t="t" r="r" b="b"/>
            <a:pathLst>
              <a:path w="106679" h="238125">
                <a:moveTo>
                  <a:pt x="106679" y="2377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2097515" y="8875270"/>
            <a:ext cx="218441" cy="460374"/>
          </a:xfrm>
          <a:custGeom>
            <a:avLst/>
            <a:gdLst/>
            <a:ahLst/>
            <a:cxnLst/>
            <a:rect l="l" t="t" r="r" b="b"/>
            <a:pathLst>
              <a:path w="218440" h="460375">
                <a:moveTo>
                  <a:pt x="217931" y="0"/>
                </a:moveTo>
                <a:lnTo>
                  <a:pt x="0" y="460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2734547" y="2689353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19">
                <a:moveTo>
                  <a:pt x="0" y="96011"/>
                </a:moveTo>
                <a:lnTo>
                  <a:pt x="502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1862821" y="8597903"/>
            <a:ext cx="18415" cy="47624"/>
          </a:xfrm>
          <a:custGeom>
            <a:avLst/>
            <a:gdLst/>
            <a:ahLst/>
            <a:cxnLst/>
            <a:rect l="l" t="t" r="r" b="b"/>
            <a:pathLst>
              <a:path w="18415" h="47625">
                <a:moveTo>
                  <a:pt x="0" y="47243"/>
                </a:moveTo>
                <a:lnTo>
                  <a:pt x="182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2324590" y="8552180"/>
            <a:ext cx="807720" cy="393700"/>
          </a:xfrm>
          <a:custGeom>
            <a:avLst/>
            <a:gdLst/>
            <a:ahLst/>
            <a:cxnLst/>
            <a:rect l="l" t="t" r="r" b="b"/>
            <a:pathLst>
              <a:path w="807719" h="393700">
                <a:moveTo>
                  <a:pt x="807719" y="393191"/>
                </a:moveTo>
                <a:lnTo>
                  <a:pt x="790955" y="385571"/>
                </a:lnTo>
                <a:lnTo>
                  <a:pt x="496823" y="242315"/>
                </a:lnTo>
                <a:lnTo>
                  <a:pt x="280415" y="135635"/>
                </a:lnTo>
                <a:lnTo>
                  <a:pt x="118871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1526012" y="9590025"/>
            <a:ext cx="116204" cy="224154"/>
          </a:xfrm>
          <a:custGeom>
            <a:avLst/>
            <a:gdLst/>
            <a:ahLst/>
            <a:cxnLst/>
            <a:rect l="l" t="t" r="r" b="b"/>
            <a:pathLst>
              <a:path w="116204" h="224154">
                <a:moveTo>
                  <a:pt x="115823" y="0"/>
                </a:moveTo>
                <a:lnTo>
                  <a:pt x="0" y="224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0831068" y="8274811"/>
            <a:ext cx="513716" cy="268604"/>
          </a:xfrm>
          <a:custGeom>
            <a:avLst/>
            <a:gdLst/>
            <a:ahLst/>
            <a:cxnLst/>
            <a:rect l="l" t="t" r="r" b="b"/>
            <a:pathLst>
              <a:path w="513715" h="268604">
                <a:moveTo>
                  <a:pt x="0" y="0"/>
                </a:moveTo>
                <a:lnTo>
                  <a:pt x="513587" y="2682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1711945" y="8751823"/>
            <a:ext cx="201295" cy="387350"/>
          </a:xfrm>
          <a:custGeom>
            <a:avLst/>
            <a:gdLst/>
            <a:ahLst/>
            <a:cxnLst/>
            <a:rect l="l" t="t" r="r" b="b"/>
            <a:pathLst>
              <a:path w="201295" h="387350">
                <a:moveTo>
                  <a:pt x="201167" y="0"/>
                </a:moveTo>
                <a:lnTo>
                  <a:pt x="0" y="3870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3251182" y="7339076"/>
            <a:ext cx="342900" cy="147955"/>
          </a:xfrm>
          <a:custGeom>
            <a:avLst/>
            <a:gdLst/>
            <a:ahLst/>
            <a:cxnLst/>
            <a:rect l="l" t="t" r="r" b="b"/>
            <a:pathLst>
              <a:path w="342900" h="147954">
                <a:moveTo>
                  <a:pt x="342899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13959844" y="8363206"/>
            <a:ext cx="3175" cy="9526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3047" y="91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12824460" y="6343906"/>
            <a:ext cx="341630" cy="143510"/>
          </a:xfrm>
          <a:custGeom>
            <a:avLst/>
            <a:gdLst/>
            <a:ahLst/>
            <a:cxnLst/>
            <a:rect l="l" t="t" r="r" b="b"/>
            <a:pathLst>
              <a:path w="341630" h="143510">
                <a:moveTo>
                  <a:pt x="0" y="143255"/>
                </a:moveTo>
                <a:lnTo>
                  <a:pt x="278891" y="24383"/>
                </a:lnTo>
                <a:lnTo>
                  <a:pt x="3413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1818622" y="8619235"/>
            <a:ext cx="17145" cy="44450"/>
          </a:xfrm>
          <a:custGeom>
            <a:avLst/>
            <a:gdLst/>
            <a:ahLst/>
            <a:cxnLst/>
            <a:rect l="l" t="t" r="r" b="b"/>
            <a:pathLst>
              <a:path w="17145" h="44450">
                <a:moveTo>
                  <a:pt x="0" y="44195"/>
                </a:moveTo>
                <a:lnTo>
                  <a:pt x="167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10989564" y="7968489"/>
            <a:ext cx="291465" cy="142240"/>
          </a:xfrm>
          <a:custGeom>
            <a:avLst/>
            <a:gdLst/>
            <a:ahLst/>
            <a:cxnLst/>
            <a:rect l="l" t="t" r="r" b="b"/>
            <a:pathLst>
              <a:path w="291465" h="142240">
                <a:moveTo>
                  <a:pt x="0" y="0"/>
                </a:moveTo>
                <a:lnTo>
                  <a:pt x="291083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3333477" y="7538719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1873483" y="7208012"/>
            <a:ext cx="102235" cy="204470"/>
          </a:xfrm>
          <a:custGeom>
            <a:avLst/>
            <a:gdLst/>
            <a:ahLst/>
            <a:cxnLst/>
            <a:rect l="l" t="t" r="r" b="b"/>
            <a:pathLst>
              <a:path w="102234" h="204470">
                <a:moveTo>
                  <a:pt x="0" y="204215"/>
                </a:moveTo>
                <a:lnTo>
                  <a:pt x="100583" y="6095"/>
                </a:lnTo>
                <a:lnTo>
                  <a:pt x="1021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4513052" y="9710425"/>
            <a:ext cx="102235" cy="41275"/>
          </a:xfrm>
          <a:custGeom>
            <a:avLst/>
            <a:gdLst/>
            <a:ahLst/>
            <a:cxnLst/>
            <a:rect l="l" t="t" r="r" b="b"/>
            <a:pathLst>
              <a:path w="102234" h="41275">
                <a:moveTo>
                  <a:pt x="0" y="0"/>
                </a:moveTo>
                <a:lnTo>
                  <a:pt x="102107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0652759" y="9513829"/>
            <a:ext cx="102235" cy="93345"/>
          </a:xfrm>
          <a:custGeom>
            <a:avLst/>
            <a:gdLst/>
            <a:ahLst/>
            <a:cxnLst/>
            <a:rect l="l" t="t" r="r" b="b"/>
            <a:pathLst>
              <a:path w="102234" h="93345">
                <a:moveTo>
                  <a:pt x="102107" y="0"/>
                </a:moveTo>
                <a:lnTo>
                  <a:pt x="77723" y="27431"/>
                </a:lnTo>
                <a:lnTo>
                  <a:pt x="57911" y="51815"/>
                </a:lnTo>
                <a:lnTo>
                  <a:pt x="35051" y="7315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2665964" y="2443989"/>
            <a:ext cx="287020" cy="147955"/>
          </a:xfrm>
          <a:custGeom>
            <a:avLst/>
            <a:gdLst/>
            <a:ahLst/>
            <a:cxnLst/>
            <a:rect l="l" t="t" r="r" b="b"/>
            <a:pathLst>
              <a:path w="287020" h="147955">
                <a:moveTo>
                  <a:pt x="286511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4520672" y="4394714"/>
            <a:ext cx="94615" cy="38101"/>
          </a:xfrm>
          <a:custGeom>
            <a:avLst/>
            <a:gdLst/>
            <a:ahLst/>
            <a:cxnLst/>
            <a:rect l="l" t="t" r="r" b="b"/>
            <a:pathLst>
              <a:path w="94615" h="38100">
                <a:moveTo>
                  <a:pt x="94487" y="0"/>
                </a:move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9102855" y="9119113"/>
            <a:ext cx="70485" cy="140335"/>
          </a:xfrm>
          <a:custGeom>
            <a:avLst/>
            <a:gdLst/>
            <a:ahLst/>
            <a:cxnLst/>
            <a:rect l="l" t="t" r="r" b="b"/>
            <a:pathLst>
              <a:path w="70484" h="140334">
                <a:moveTo>
                  <a:pt x="0" y="140207"/>
                </a:moveTo>
                <a:lnTo>
                  <a:pt x="35051" y="68579"/>
                </a:lnTo>
                <a:lnTo>
                  <a:pt x="53339" y="35051"/>
                </a:ln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9172956" y="9119106"/>
            <a:ext cx="370840" cy="181610"/>
          </a:xfrm>
          <a:custGeom>
            <a:avLst/>
            <a:gdLst/>
            <a:ahLst/>
            <a:cxnLst/>
            <a:rect l="l" t="t" r="r" b="b"/>
            <a:pathLst>
              <a:path w="370840" h="181609">
                <a:moveTo>
                  <a:pt x="0" y="0"/>
                </a:moveTo>
                <a:lnTo>
                  <a:pt x="370331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1513823" y="8820404"/>
            <a:ext cx="82550" cy="44450"/>
          </a:xfrm>
          <a:custGeom>
            <a:avLst/>
            <a:gdLst/>
            <a:ahLst/>
            <a:cxnLst/>
            <a:rect l="l" t="t" r="r" b="b"/>
            <a:pathLst>
              <a:path w="82550" h="44450">
                <a:moveTo>
                  <a:pt x="0" y="0"/>
                </a:moveTo>
                <a:lnTo>
                  <a:pt x="82295" y="441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2185908" y="2802128"/>
            <a:ext cx="88899" cy="173990"/>
          </a:xfrm>
          <a:custGeom>
            <a:avLst/>
            <a:gdLst/>
            <a:ahLst/>
            <a:cxnLst/>
            <a:rect l="l" t="t" r="r" b="b"/>
            <a:pathLst>
              <a:path w="88900" h="173989">
                <a:moveTo>
                  <a:pt x="0" y="173735"/>
                </a:moveTo>
                <a:lnTo>
                  <a:pt x="883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3687043" y="9481820"/>
            <a:ext cx="152400" cy="332740"/>
          </a:xfrm>
          <a:custGeom>
            <a:avLst/>
            <a:gdLst/>
            <a:ahLst/>
            <a:cxnLst/>
            <a:rect l="l" t="t" r="r" b="b"/>
            <a:pathLst>
              <a:path w="152400" h="332740">
                <a:moveTo>
                  <a:pt x="0" y="0"/>
                </a:moveTo>
                <a:lnTo>
                  <a:pt x="152399" y="3322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1756139" y="8642102"/>
            <a:ext cx="26035" cy="78105"/>
          </a:xfrm>
          <a:custGeom>
            <a:avLst/>
            <a:gdLst/>
            <a:ahLst/>
            <a:cxnLst/>
            <a:rect l="l" t="t" r="r" b="b"/>
            <a:pathLst>
              <a:path w="26034" h="78104">
                <a:moveTo>
                  <a:pt x="0" y="77723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3174979" y="6089395"/>
            <a:ext cx="9526" cy="17146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143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1835383" y="8619236"/>
            <a:ext cx="27940" cy="26033"/>
          </a:xfrm>
          <a:custGeom>
            <a:avLst/>
            <a:gdLst/>
            <a:ahLst/>
            <a:cxnLst/>
            <a:rect l="l" t="t" r="r" b="b"/>
            <a:pathLst>
              <a:path w="27940" h="26034">
                <a:moveTo>
                  <a:pt x="0" y="0"/>
                </a:moveTo>
                <a:lnTo>
                  <a:pt x="27431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1913107" y="8645145"/>
            <a:ext cx="55244" cy="106680"/>
          </a:xfrm>
          <a:custGeom>
            <a:avLst/>
            <a:gdLst/>
            <a:ahLst/>
            <a:cxnLst/>
            <a:rect l="l" t="t" r="r" b="b"/>
            <a:pathLst>
              <a:path w="55245" h="106679">
                <a:moveTo>
                  <a:pt x="54863" y="0"/>
                </a:move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1721084" y="7116570"/>
            <a:ext cx="56515" cy="113031"/>
          </a:xfrm>
          <a:custGeom>
            <a:avLst/>
            <a:gdLst/>
            <a:ahLst/>
            <a:cxnLst/>
            <a:rect l="l" t="t" r="r" b="b"/>
            <a:pathLst>
              <a:path w="56515" h="113029">
                <a:moveTo>
                  <a:pt x="56387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0218420" y="9489442"/>
            <a:ext cx="281939" cy="142240"/>
          </a:xfrm>
          <a:custGeom>
            <a:avLst/>
            <a:gdLst/>
            <a:ahLst/>
            <a:cxnLst/>
            <a:rect l="l" t="t" r="r" b="b"/>
            <a:pathLst>
              <a:path w="281940" h="142240">
                <a:moveTo>
                  <a:pt x="0" y="0"/>
                </a:moveTo>
                <a:lnTo>
                  <a:pt x="281939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2851895" y="1974602"/>
            <a:ext cx="260985" cy="304799"/>
          </a:xfrm>
          <a:custGeom>
            <a:avLst/>
            <a:gdLst/>
            <a:ahLst/>
            <a:cxnLst/>
            <a:rect l="l" t="t" r="r" b="b"/>
            <a:pathLst>
              <a:path w="260984" h="304800">
                <a:moveTo>
                  <a:pt x="0" y="0"/>
                </a:moveTo>
                <a:lnTo>
                  <a:pt x="260603" y="3047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3371577" y="866647"/>
            <a:ext cx="50800" cy="67310"/>
          </a:xfrm>
          <a:custGeom>
            <a:avLst/>
            <a:gdLst/>
            <a:ahLst/>
            <a:cxnLst/>
            <a:rect l="l" t="t" r="r" b="b"/>
            <a:pathLst>
              <a:path w="50800" h="67309">
                <a:moveTo>
                  <a:pt x="0" y="0"/>
                </a:moveTo>
                <a:lnTo>
                  <a:pt x="50291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3501115" y="8082788"/>
            <a:ext cx="86995" cy="203200"/>
          </a:xfrm>
          <a:custGeom>
            <a:avLst/>
            <a:gdLst/>
            <a:ahLst/>
            <a:cxnLst/>
            <a:rect l="l" t="t" r="r" b="b"/>
            <a:pathLst>
              <a:path w="86994" h="203200">
                <a:moveTo>
                  <a:pt x="86867" y="2026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1782044" y="8642094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90">
                <a:moveTo>
                  <a:pt x="0" y="0"/>
                </a:moveTo>
                <a:lnTo>
                  <a:pt x="36575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2893040" y="5969001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281939" y="13715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1780521" y="9690613"/>
            <a:ext cx="64135" cy="123825"/>
          </a:xfrm>
          <a:custGeom>
            <a:avLst/>
            <a:gdLst/>
            <a:ahLst/>
            <a:cxnLst/>
            <a:rect l="l" t="t" r="r" b="b"/>
            <a:pathLst>
              <a:path w="64134" h="123825">
                <a:moveTo>
                  <a:pt x="64007" y="0"/>
                </a:moveTo>
                <a:lnTo>
                  <a:pt x="0" y="123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0500358" y="9631172"/>
            <a:ext cx="135891" cy="182879"/>
          </a:xfrm>
          <a:custGeom>
            <a:avLst/>
            <a:gdLst/>
            <a:ahLst/>
            <a:cxnLst/>
            <a:rect l="l" t="t" r="r" b="b"/>
            <a:pathLst>
              <a:path w="135890" h="182879">
                <a:moveTo>
                  <a:pt x="0" y="0"/>
                </a:moveTo>
                <a:lnTo>
                  <a:pt x="135635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2574524" y="2242825"/>
            <a:ext cx="127000" cy="105411"/>
          </a:xfrm>
          <a:custGeom>
            <a:avLst/>
            <a:gdLst/>
            <a:ahLst/>
            <a:cxnLst/>
            <a:rect l="l" t="t" r="r" b="b"/>
            <a:pathLst>
              <a:path w="127000" h="105410">
                <a:moveTo>
                  <a:pt x="0" y="105155"/>
                </a:moveTo>
                <a:lnTo>
                  <a:pt x="12649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9012936" y="9544306"/>
            <a:ext cx="330835" cy="161924"/>
          </a:xfrm>
          <a:custGeom>
            <a:avLst/>
            <a:gdLst/>
            <a:ahLst/>
            <a:cxnLst/>
            <a:rect l="l" t="t" r="r" b="b"/>
            <a:pathLst>
              <a:path w="330834" h="161925">
                <a:moveTo>
                  <a:pt x="330707" y="16154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0258044" y="6758433"/>
            <a:ext cx="109855" cy="216534"/>
          </a:xfrm>
          <a:custGeom>
            <a:avLst/>
            <a:gdLst/>
            <a:ahLst/>
            <a:cxnLst/>
            <a:rect l="l" t="t" r="r" b="b"/>
            <a:pathLst>
              <a:path w="109854" h="216534">
                <a:moveTo>
                  <a:pt x="109727" y="0"/>
                </a:moveTo>
                <a:lnTo>
                  <a:pt x="19811" y="175259"/>
                </a:lnTo>
                <a:lnTo>
                  <a:pt x="0" y="2164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1431525" y="8820404"/>
            <a:ext cx="82550" cy="181610"/>
          </a:xfrm>
          <a:custGeom>
            <a:avLst/>
            <a:gdLst/>
            <a:ahLst/>
            <a:cxnLst/>
            <a:rect l="l" t="t" r="r" b="b"/>
            <a:pathLst>
              <a:path w="82550" h="181609">
                <a:moveTo>
                  <a:pt x="0" y="181355"/>
                </a:moveTo>
                <a:lnTo>
                  <a:pt x="822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0187940" y="6974840"/>
            <a:ext cx="70485" cy="135889"/>
          </a:xfrm>
          <a:custGeom>
            <a:avLst/>
            <a:gdLst/>
            <a:ahLst/>
            <a:cxnLst/>
            <a:rect l="l" t="t" r="r" b="b"/>
            <a:pathLst>
              <a:path w="70484" h="135890">
                <a:moveTo>
                  <a:pt x="0" y="135635"/>
                </a:move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3284708" y="1108966"/>
            <a:ext cx="9526" cy="44450"/>
          </a:xfrm>
          <a:custGeom>
            <a:avLst/>
            <a:gdLst/>
            <a:ahLst/>
            <a:cxnLst/>
            <a:rect l="l" t="t" r="r" b="b"/>
            <a:pathLst>
              <a:path w="9525" h="44450">
                <a:moveTo>
                  <a:pt x="0" y="44195"/>
                </a:move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1486391" y="6971791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3293852" y="1051053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30" h="58419">
                <a:moveTo>
                  <a:pt x="36575" y="0"/>
                </a:moveTo>
                <a:lnTo>
                  <a:pt x="0" y="579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12358119" y="8788402"/>
            <a:ext cx="163196" cy="71756"/>
          </a:xfrm>
          <a:custGeom>
            <a:avLst/>
            <a:gdLst/>
            <a:ahLst/>
            <a:cxnLst/>
            <a:rect l="l" t="t" r="r" b="b"/>
            <a:pathLst>
              <a:path w="163195" h="71754">
                <a:moveTo>
                  <a:pt x="0" y="0"/>
                </a:moveTo>
                <a:lnTo>
                  <a:pt x="163067" y="716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2537950" y="7596632"/>
            <a:ext cx="253365" cy="591820"/>
          </a:xfrm>
          <a:custGeom>
            <a:avLst/>
            <a:gdLst/>
            <a:ahLst/>
            <a:cxnLst/>
            <a:rect l="l" t="t" r="r" b="b"/>
            <a:pathLst>
              <a:path w="253365" h="591820">
                <a:moveTo>
                  <a:pt x="252983" y="591311"/>
                </a:moveTo>
                <a:lnTo>
                  <a:pt x="105155" y="2468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0568942" y="9500107"/>
            <a:ext cx="83820" cy="106680"/>
          </a:xfrm>
          <a:custGeom>
            <a:avLst/>
            <a:gdLst/>
            <a:ahLst/>
            <a:cxnLst/>
            <a:rect l="l" t="t" r="r" b="b"/>
            <a:pathLst>
              <a:path w="83820" h="106679">
                <a:moveTo>
                  <a:pt x="0" y="0"/>
                </a:moveTo>
                <a:lnTo>
                  <a:pt x="83819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3021061" y="1308614"/>
            <a:ext cx="154305" cy="321945"/>
          </a:xfrm>
          <a:custGeom>
            <a:avLst/>
            <a:gdLst/>
            <a:ahLst/>
            <a:cxnLst/>
            <a:rect l="l" t="t" r="r" b="b"/>
            <a:pathLst>
              <a:path w="154305" h="321944">
                <a:moveTo>
                  <a:pt x="0" y="321563"/>
                </a:moveTo>
                <a:lnTo>
                  <a:pt x="135635" y="39623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3181080" y="5371592"/>
            <a:ext cx="475615" cy="231775"/>
          </a:xfrm>
          <a:custGeom>
            <a:avLst/>
            <a:gdLst/>
            <a:ahLst/>
            <a:cxnLst/>
            <a:rect l="l" t="t" r="r" b="b"/>
            <a:pathLst>
              <a:path w="475615" h="231775">
                <a:moveTo>
                  <a:pt x="475487" y="231647"/>
                </a:move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2495276" y="1774953"/>
            <a:ext cx="71755" cy="132715"/>
          </a:xfrm>
          <a:custGeom>
            <a:avLst/>
            <a:gdLst/>
            <a:ahLst/>
            <a:cxnLst/>
            <a:rect l="l" t="t" r="r" b="b"/>
            <a:pathLst>
              <a:path w="71754" h="132714">
                <a:moveTo>
                  <a:pt x="71627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2451080" y="9175501"/>
            <a:ext cx="173990" cy="337185"/>
          </a:xfrm>
          <a:custGeom>
            <a:avLst/>
            <a:gdLst/>
            <a:ahLst/>
            <a:cxnLst/>
            <a:rect l="l" t="t" r="r" b="b"/>
            <a:pathLst>
              <a:path w="173990" h="337184">
                <a:moveTo>
                  <a:pt x="173735" y="0"/>
                </a:moveTo>
                <a:lnTo>
                  <a:pt x="0" y="3368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3930885" y="8136127"/>
            <a:ext cx="85725" cy="203200"/>
          </a:xfrm>
          <a:custGeom>
            <a:avLst/>
            <a:gdLst/>
            <a:ahLst/>
            <a:cxnLst/>
            <a:rect l="l" t="t" r="r" b="b"/>
            <a:pathLst>
              <a:path w="85725" h="203200">
                <a:moveTo>
                  <a:pt x="0" y="0"/>
                </a:moveTo>
                <a:lnTo>
                  <a:pt x="85343" y="202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2217911" y="8832599"/>
            <a:ext cx="97790" cy="43181"/>
          </a:xfrm>
          <a:custGeom>
            <a:avLst/>
            <a:gdLst/>
            <a:ahLst/>
            <a:cxnLst/>
            <a:rect l="l" t="t" r="r" b="b"/>
            <a:pathLst>
              <a:path w="97790" h="43179">
                <a:moveTo>
                  <a:pt x="0" y="0"/>
                </a:moveTo>
                <a:lnTo>
                  <a:pt x="97535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0323576" y="6740144"/>
            <a:ext cx="44450" cy="18415"/>
          </a:xfrm>
          <a:custGeom>
            <a:avLst/>
            <a:gdLst/>
            <a:ahLst/>
            <a:cxnLst/>
            <a:rect l="l" t="t" r="r" b="b"/>
            <a:pathLst>
              <a:path w="44450" h="18415">
                <a:moveTo>
                  <a:pt x="44195" y="182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4478000" y="9710422"/>
            <a:ext cx="35560" cy="94614"/>
          </a:xfrm>
          <a:custGeom>
            <a:avLst/>
            <a:gdLst/>
            <a:ahLst/>
            <a:cxnLst/>
            <a:rect l="l" t="t" r="r" b="b"/>
            <a:pathLst>
              <a:path w="35559" h="94615">
                <a:moveTo>
                  <a:pt x="0" y="94487"/>
                </a:moveTo>
                <a:lnTo>
                  <a:pt x="350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3676376" y="8372348"/>
            <a:ext cx="287020" cy="121920"/>
          </a:xfrm>
          <a:custGeom>
            <a:avLst/>
            <a:gdLst/>
            <a:ahLst/>
            <a:cxnLst/>
            <a:rect l="l" t="t" r="r" b="b"/>
            <a:pathLst>
              <a:path w="287019" h="121920">
                <a:moveTo>
                  <a:pt x="286511" y="0"/>
                </a:moveTo>
                <a:lnTo>
                  <a:pt x="0" y="1219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3165836" y="6343904"/>
            <a:ext cx="85725" cy="198119"/>
          </a:xfrm>
          <a:custGeom>
            <a:avLst/>
            <a:gdLst/>
            <a:ahLst/>
            <a:cxnLst/>
            <a:rect l="l" t="t" r="r" b="b"/>
            <a:pathLst>
              <a:path w="85725" h="198120">
                <a:moveTo>
                  <a:pt x="0" y="0"/>
                </a:moveTo>
                <a:lnTo>
                  <a:pt x="85343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0512555" y="6718806"/>
            <a:ext cx="60961" cy="113031"/>
          </a:xfrm>
          <a:custGeom>
            <a:avLst/>
            <a:gdLst/>
            <a:ahLst/>
            <a:cxnLst/>
            <a:rect l="l" t="t" r="r" b="b"/>
            <a:pathLst>
              <a:path w="60959" h="113029">
                <a:moveTo>
                  <a:pt x="60959" y="0"/>
                </a:moveTo>
                <a:lnTo>
                  <a:pt x="0" y="1127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1629645" y="8625337"/>
            <a:ext cx="71755" cy="66039"/>
          </a:xfrm>
          <a:custGeom>
            <a:avLst/>
            <a:gdLst/>
            <a:ahLst/>
            <a:cxnLst/>
            <a:rect l="l" t="t" r="r" b="b"/>
            <a:pathLst>
              <a:path w="71754" h="66040">
                <a:moveTo>
                  <a:pt x="71627" y="0"/>
                </a:moveTo>
                <a:lnTo>
                  <a:pt x="0" y="655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3078967" y="6968746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3417298" y="788466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3964417" y="2736596"/>
            <a:ext cx="650875" cy="334010"/>
          </a:xfrm>
          <a:custGeom>
            <a:avLst/>
            <a:gdLst/>
            <a:ahLst/>
            <a:cxnLst/>
            <a:rect l="l" t="t" r="r" b="b"/>
            <a:pathLst>
              <a:path w="650875" h="334010">
                <a:moveTo>
                  <a:pt x="650747" y="3337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3488923" y="9573260"/>
            <a:ext cx="111760" cy="241300"/>
          </a:xfrm>
          <a:custGeom>
            <a:avLst/>
            <a:gdLst/>
            <a:ahLst/>
            <a:cxnLst/>
            <a:rect l="l" t="t" r="r" b="b"/>
            <a:pathLst>
              <a:path w="111759" h="241300">
                <a:moveTo>
                  <a:pt x="0" y="0"/>
                </a:moveTo>
                <a:lnTo>
                  <a:pt x="111251" y="2407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3333479" y="7686548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83819" y="198119"/>
                </a:moveTo>
                <a:lnTo>
                  <a:pt x="83819" y="1965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4595347" y="1012958"/>
            <a:ext cx="20320" cy="41275"/>
          </a:xfrm>
          <a:custGeom>
            <a:avLst/>
            <a:gdLst/>
            <a:ahLst/>
            <a:cxnLst/>
            <a:rect l="l" t="t" r="r" b="b"/>
            <a:pathLst>
              <a:path w="20319" h="41275">
                <a:moveTo>
                  <a:pt x="0" y="41147"/>
                </a:moveTo>
                <a:lnTo>
                  <a:pt x="19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8903213" y="9590025"/>
            <a:ext cx="398145" cy="201296"/>
          </a:xfrm>
          <a:custGeom>
            <a:avLst/>
            <a:gdLst/>
            <a:ahLst/>
            <a:cxnLst/>
            <a:rect l="l" t="t" r="r" b="b"/>
            <a:pathLst>
              <a:path w="398145" h="201295">
                <a:moveTo>
                  <a:pt x="0" y="0"/>
                </a:moveTo>
                <a:lnTo>
                  <a:pt x="39776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0895077" y="8149844"/>
            <a:ext cx="291465" cy="144780"/>
          </a:xfrm>
          <a:custGeom>
            <a:avLst/>
            <a:gdLst/>
            <a:ahLst/>
            <a:cxnLst/>
            <a:rect l="l" t="t" r="r" b="b"/>
            <a:pathLst>
              <a:path w="291465" h="144779">
                <a:moveTo>
                  <a:pt x="0" y="0"/>
                </a:moveTo>
                <a:lnTo>
                  <a:pt x="291083" y="1447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3021056" y="1630173"/>
            <a:ext cx="327660" cy="166370"/>
          </a:xfrm>
          <a:custGeom>
            <a:avLst/>
            <a:gdLst/>
            <a:ahLst/>
            <a:cxnLst/>
            <a:rect l="l" t="t" r="r" b="b"/>
            <a:pathLst>
              <a:path w="327659" h="166369">
                <a:moveTo>
                  <a:pt x="327659" y="16611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0773161" y="9477252"/>
            <a:ext cx="201295" cy="105411"/>
          </a:xfrm>
          <a:custGeom>
            <a:avLst/>
            <a:gdLst/>
            <a:ahLst/>
            <a:cxnLst/>
            <a:rect l="l" t="t" r="r" b="b"/>
            <a:pathLst>
              <a:path w="201295" h="105409">
                <a:moveTo>
                  <a:pt x="201167" y="1051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1887203" y="8719820"/>
            <a:ext cx="265430" cy="510540"/>
          </a:xfrm>
          <a:custGeom>
            <a:avLst/>
            <a:gdLst/>
            <a:ahLst/>
            <a:cxnLst/>
            <a:rect l="l" t="t" r="r" b="b"/>
            <a:pathLst>
              <a:path w="265429" h="510540">
                <a:moveTo>
                  <a:pt x="265175" y="0"/>
                </a:moveTo>
                <a:lnTo>
                  <a:pt x="0" y="5105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3683997" y="866653"/>
            <a:ext cx="94615" cy="53341"/>
          </a:xfrm>
          <a:custGeom>
            <a:avLst/>
            <a:gdLst/>
            <a:ahLst/>
            <a:cxnLst/>
            <a:rect l="l" t="t" r="r" b="b"/>
            <a:pathLst>
              <a:path w="94615" h="53340">
                <a:moveTo>
                  <a:pt x="0" y="0"/>
                </a:moveTo>
                <a:lnTo>
                  <a:pt x="94487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4292071" y="1778000"/>
            <a:ext cx="266700" cy="147955"/>
          </a:xfrm>
          <a:custGeom>
            <a:avLst/>
            <a:gdLst/>
            <a:ahLst/>
            <a:cxnLst/>
            <a:rect l="l" t="t" r="r" b="b"/>
            <a:pathLst>
              <a:path w="266700" h="147955">
                <a:moveTo>
                  <a:pt x="266699" y="14782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8703564" y="9673849"/>
            <a:ext cx="281939" cy="140335"/>
          </a:xfrm>
          <a:custGeom>
            <a:avLst/>
            <a:gdLst/>
            <a:ahLst/>
            <a:cxnLst/>
            <a:rect l="l" t="t" r="r" b="b"/>
            <a:pathLst>
              <a:path w="281940" h="140334">
                <a:moveTo>
                  <a:pt x="0" y="0"/>
                </a:moveTo>
                <a:lnTo>
                  <a:pt x="281939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14558773" y="1810004"/>
            <a:ext cx="56515" cy="116205"/>
          </a:xfrm>
          <a:custGeom>
            <a:avLst/>
            <a:gdLst/>
            <a:ahLst/>
            <a:cxnLst/>
            <a:rect l="l" t="t" r="r" b="b"/>
            <a:pathLst>
              <a:path w="56515" h="116205">
                <a:moveTo>
                  <a:pt x="56387" y="0"/>
                </a:moveTo>
                <a:lnTo>
                  <a:pt x="6095" y="103631"/>
                </a:lnTo>
                <a:lnTo>
                  <a:pt x="0" y="1158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3164312" y="7168389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3587988" y="8285482"/>
            <a:ext cx="88899" cy="208914"/>
          </a:xfrm>
          <a:custGeom>
            <a:avLst/>
            <a:gdLst/>
            <a:ahLst/>
            <a:cxnLst/>
            <a:rect l="l" t="t" r="r" b="b"/>
            <a:pathLst>
              <a:path w="88900" h="208915">
                <a:moveTo>
                  <a:pt x="88391" y="2087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1714988" y="8494268"/>
            <a:ext cx="32384" cy="64135"/>
          </a:xfrm>
          <a:custGeom>
            <a:avLst/>
            <a:gdLst/>
            <a:ahLst/>
            <a:cxnLst/>
            <a:rect l="l" t="t" r="r" b="b"/>
            <a:pathLst>
              <a:path w="32384" h="64134">
                <a:moveTo>
                  <a:pt x="32003" y="0"/>
                </a:moveTo>
                <a:lnTo>
                  <a:pt x="0" y="64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4046707" y="2570479"/>
            <a:ext cx="568961" cy="289561"/>
          </a:xfrm>
          <a:custGeom>
            <a:avLst/>
            <a:gdLst/>
            <a:ahLst/>
            <a:cxnLst/>
            <a:rect l="l" t="t" r="r" b="b"/>
            <a:pathLst>
              <a:path w="568959" h="289560">
                <a:moveTo>
                  <a:pt x="0" y="0"/>
                </a:moveTo>
                <a:lnTo>
                  <a:pt x="568451" y="2895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1271504" y="8543040"/>
            <a:ext cx="73660" cy="140335"/>
          </a:xfrm>
          <a:custGeom>
            <a:avLst/>
            <a:gdLst/>
            <a:ahLst/>
            <a:cxnLst/>
            <a:rect l="l" t="t" r="r" b="b"/>
            <a:pathLst>
              <a:path w="73659" h="140334">
                <a:moveTo>
                  <a:pt x="73151" y="0"/>
                </a:moveTo>
                <a:lnTo>
                  <a:pt x="0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14587728" y="1089152"/>
            <a:ext cx="27940" cy="15240"/>
          </a:xfrm>
          <a:custGeom>
            <a:avLst/>
            <a:gdLst/>
            <a:ahLst/>
            <a:cxnLst/>
            <a:rect l="l" t="t" r="r" b="b"/>
            <a:pathLst>
              <a:path w="27940" h="15240">
                <a:moveTo>
                  <a:pt x="0" y="0"/>
                </a:moveTo>
                <a:lnTo>
                  <a:pt x="27431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2733018" y="1974598"/>
            <a:ext cx="119380" cy="71756"/>
          </a:xfrm>
          <a:custGeom>
            <a:avLst/>
            <a:gdLst/>
            <a:ahLst/>
            <a:cxnLst/>
            <a:rect l="l" t="t" r="r" b="b"/>
            <a:pathLst>
              <a:path w="119379" h="71755">
                <a:moveTo>
                  <a:pt x="0" y="71627"/>
                </a:moveTo>
                <a:lnTo>
                  <a:pt x="118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0149844" y="9623553"/>
            <a:ext cx="297181" cy="147955"/>
          </a:xfrm>
          <a:custGeom>
            <a:avLst/>
            <a:gdLst/>
            <a:ahLst/>
            <a:cxnLst/>
            <a:rect l="l" t="t" r="r" b="b"/>
            <a:pathLst>
              <a:path w="297179" h="147954">
                <a:moveTo>
                  <a:pt x="0" y="0"/>
                </a:moveTo>
                <a:lnTo>
                  <a:pt x="29717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3203939" y="999235"/>
            <a:ext cx="44450" cy="97791"/>
          </a:xfrm>
          <a:custGeom>
            <a:avLst/>
            <a:gdLst/>
            <a:ahLst/>
            <a:cxnLst/>
            <a:rect l="l" t="t" r="r" b="b"/>
            <a:pathLst>
              <a:path w="44450" h="97790">
                <a:moveTo>
                  <a:pt x="44195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12790932" y="8076692"/>
            <a:ext cx="245745" cy="111760"/>
          </a:xfrm>
          <a:custGeom>
            <a:avLst/>
            <a:gdLst/>
            <a:ahLst/>
            <a:cxnLst/>
            <a:rect l="l" t="t" r="r" b="b"/>
            <a:pathLst>
              <a:path w="245744" h="111759">
                <a:moveTo>
                  <a:pt x="0" y="111251"/>
                </a:moveTo>
                <a:lnTo>
                  <a:pt x="21335" y="100583"/>
                </a:lnTo>
                <a:lnTo>
                  <a:pt x="80771" y="74675"/>
                </a:lnTo>
                <a:lnTo>
                  <a:pt x="2453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3174979" y="1308608"/>
            <a:ext cx="340361" cy="160021"/>
          </a:xfrm>
          <a:custGeom>
            <a:avLst/>
            <a:gdLst/>
            <a:ahLst/>
            <a:cxnLst/>
            <a:rect l="l" t="t" r="r" b="b"/>
            <a:pathLst>
              <a:path w="340359" h="160019">
                <a:moveTo>
                  <a:pt x="0" y="0"/>
                </a:moveTo>
                <a:lnTo>
                  <a:pt x="339851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1734802" y="7087616"/>
            <a:ext cx="241300" cy="120649"/>
          </a:xfrm>
          <a:custGeom>
            <a:avLst/>
            <a:gdLst/>
            <a:ahLst/>
            <a:cxnLst/>
            <a:rect l="l" t="t" r="r" b="b"/>
            <a:pathLst>
              <a:path w="241300" h="120650">
                <a:moveTo>
                  <a:pt x="240791" y="1203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12537948" y="7491480"/>
            <a:ext cx="248920" cy="105411"/>
          </a:xfrm>
          <a:custGeom>
            <a:avLst/>
            <a:gdLst/>
            <a:ahLst/>
            <a:cxnLst/>
            <a:rect l="l" t="t" r="r" b="b"/>
            <a:pathLst>
              <a:path w="248920" h="105409">
                <a:moveTo>
                  <a:pt x="0" y="105155"/>
                </a:moveTo>
                <a:lnTo>
                  <a:pt x="82295" y="70103"/>
                </a:lnTo>
                <a:lnTo>
                  <a:pt x="2484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10652760" y="9606789"/>
            <a:ext cx="108584" cy="142240"/>
          </a:xfrm>
          <a:custGeom>
            <a:avLst/>
            <a:gdLst/>
            <a:ahLst/>
            <a:cxnLst/>
            <a:rect l="l" t="t" r="r" b="b"/>
            <a:pathLst>
              <a:path w="108584" h="142240">
                <a:moveTo>
                  <a:pt x="0" y="0"/>
                </a:moveTo>
                <a:lnTo>
                  <a:pt x="108203" y="1417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4493241" y="1284225"/>
            <a:ext cx="121920" cy="59690"/>
          </a:xfrm>
          <a:custGeom>
            <a:avLst/>
            <a:gdLst/>
            <a:ahLst/>
            <a:cxnLst/>
            <a:rect l="l" t="t" r="r" b="b"/>
            <a:pathLst>
              <a:path w="121919" h="59690">
                <a:moveTo>
                  <a:pt x="0" y="0"/>
                </a:moveTo>
                <a:lnTo>
                  <a:pt x="121919" y="594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0849358" y="3597656"/>
            <a:ext cx="59690" cy="158750"/>
          </a:xfrm>
          <a:custGeom>
            <a:avLst/>
            <a:gdLst/>
            <a:ahLst/>
            <a:cxnLst/>
            <a:rect l="l" t="t" r="r" b="b"/>
            <a:pathLst>
              <a:path w="59690" h="158750">
                <a:moveTo>
                  <a:pt x="0" y="0"/>
                </a:moveTo>
                <a:lnTo>
                  <a:pt x="59435" y="1584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10404351" y="6563359"/>
            <a:ext cx="21591" cy="6349"/>
          </a:xfrm>
          <a:custGeom>
            <a:avLst/>
            <a:gdLst/>
            <a:ahLst/>
            <a:cxnLst/>
            <a:rect l="l" t="t" r="r" b="b"/>
            <a:pathLst>
              <a:path w="21590" h="6350">
                <a:moveTo>
                  <a:pt x="0" y="6095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11373615" y="8183372"/>
            <a:ext cx="104139" cy="204470"/>
          </a:xfrm>
          <a:custGeom>
            <a:avLst/>
            <a:gdLst/>
            <a:ahLst/>
            <a:cxnLst/>
            <a:rect l="l" t="t" r="r" b="b"/>
            <a:pathLst>
              <a:path w="104140" h="204470">
                <a:moveTo>
                  <a:pt x="0" y="204215"/>
                </a:moveTo>
                <a:lnTo>
                  <a:pt x="94487" y="18287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2620244" y="1998980"/>
            <a:ext cx="53339" cy="26033"/>
          </a:xfrm>
          <a:custGeom>
            <a:avLst/>
            <a:gdLst/>
            <a:ahLst/>
            <a:cxnLst/>
            <a:rect l="l" t="t" r="r" b="b"/>
            <a:pathLst>
              <a:path w="53340" h="26035">
                <a:moveTo>
                  <a:pt x="53339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2487656" y="2011179"/>
            <a:ext cx="127000" cy="60959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126491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12438893" y="1907546"/>
            <a:ext cx="128269" cy="60959"/>
          </a:xfrm>
          <a:custGeom>
            <a:avLst/>
            <a:gdLst/>
            <a:ahLst/>
            <a:cxnLst/>
            <a:rect l="l" t="t" r="r" b="b"/>
            <a:pathLst>
              <a:path w="128270" h="60960">
                <a:moveTo>
                  <a:pt x="0" y="60959"/>
                </a:move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13423392" y="866649"/>
            <a:ext cx="20320" cy="29210"/>
          </a:xfrm>
          <a:custGeom>
            <a:avLst/>
            <a:gdLst/>
            <a:ahLst/>
            <a:cxnLst/>
            <a:rect l="l" t="t" r="r" b="b"/>
            <a:pathLst>
              <a:path w="20319" h="29209">
                <a:moveTo>
                  <a:pt x="19811" y="289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2701018" y="2242827"/>
            <a:ext cx="43180" cy="62865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0" y="0"/>
                </a:moveTo>
                <a:lnTo>
                  <a:pt x="42671" y="624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2505944" y="8896610"/>
            <a:ext cx="132715" cy="60959"/>
          </a:xfrm>
          <a:custGeom>
            <a:avLst/>
            <a:gdLst/>
            <a:ahLst/>
            <a:cxnLst/>
            <a:rect l="l" t="t" r="r" b="b"/>
            <a:pathLst>
              <a:path w="132715" h="60959">
                <a:moveTo>
                  <a:pt x="0" y="0"/>
                </a:moveTo>
                <a:lnTo>
                  <a:pt x="132587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10079736" y="9760716"/>
            <a:ext cx="108584" cy="53341"/>
          </a:xfrm>
          <a:custGeom>
            <a:avLst/>
            <a:gdLst/>
            <a:ahLst/>
            <a:cxnLst/>
            <a:rect l="l" t="t" r="r" b="b"/>
            <a:pathLst>
              <a:path w="108584" h="53340">
                <a:moveTo>
                  <a:pt x="0" y="0"/>
                </a:moveTo>
                <a:lnTo>
                  <a:pt x="108203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10258043" y="6974841"/>
            <a:ext cx="370840" cy="182879"/>
          </a:xfrm>
          <a:custGeom>
            <a:avLst/>
            <a:gdLst/>
            <a:ahLst/>
            <a:cxnLst/>
            <a:rect l="l" t="t" r="r" b="b"/>
            <a:pathLst>
              <a:path w="370840" h="182879">
                <a:moveTo>
                  <a:pt x="0" y="0"/>
                </a:moveTo>
                <a:lnTo>
                  <a:pt x="53339" y="25907"/>
                </a:lnTo>
                <a:lnTo>
                  <a:pt x="370331" y="1828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4304262" y="1419860"/>
            <a:ext cx="135891" cy="67310"/>
          </a:xfrm>
          <a:custGeom>
            <a:avLst/>
            <a:gdLst/>
            <a:ahLst/>
            <a:cxnLst/>
            <a:rect l="l" t="t" r="r" b="b"/>
            <a:pathLst>
              <a:path w="135890" h="67309">
                <a:moveTo>
                  <a:pt x="135635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3359389" y="5705350"/>
            <a:ext cx="10795" cy="26033"/>
          </a:xfrm>
          <a:custGeom>
            <a:avLst/>
            <a:gdLst/>
            <a:ahLst/>
            <a:cxnLst/>
            <a:rect l="l" t="t" r="r" b="b"/>
            <a:pathLst>
              <a:path w="10794" h="26035">
                <a:moveTo>
                  <a:pt x="10667" y="0"/>
                </a:move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10974328" y="9320276"/>
            <a:ext cx="139065" cy="262255"/>
          </a:xfrm>
          <a:custGeom>
            <a:avLst/>
            <a:gdLst/>
            <a:ahLst/>
            <a:cxnLst/>
            <a:rect l="l" t="t" r="r" b="b"/>
            <a:pathLst>
              <a:path w="139065" h="262254">
                <a:moveTo>
                  <a:pt x="138683" y="0"/>
                </a:moveTo>
                <a:lnTo>
                  <a:pt x="0" y="2621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11390376" y="7166869"/>
            <a:ext cx="321945" cy="172721"/>
          </a:xfrm>
          <a:custGeom>
            <a:avLst/>
            <a:gdLst/>
            <a:ahLst/>
            <a:cxnLst/>
            <a:rect l="l" t="t" r="r" b="b"/>
            <a:pathLst>
              <a:path w="321945" h="172720">
                <a:moveTo>
                  <a:pt x="321563" y="17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2743689" y="2305304"/>
            <a:ext cx="281939" cy="147955"/>
          </a:xfrm>
          <a:custGeom>
            <a:avLst/>
            <a:gdLst/>
            <a:ahLst/>
            <a:cxnLst/>
            <a:rect l="l" t="t" r="r" b="b"/>
            <a:pathLst>
              <a:path w="281940" h="147955">
                <a:moveTo>
                  <a:pt x="0" y="0"/>
                </a:moveTo>
                <a:lnTo>
                  <a:pt x="281939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2152376" y="8719819"/>
            <a:ext cx="94615" cy="50801"/>
          </a:xfrm>
          <a:custGeom>
            <a:avLst/>
            <a:gdLst/>
            <a:ahLst/>
            <a:cxnLst/>
            <a:rect l="l" t="t" r="r" b="b"/>
            <a:pathLst>
              <a:path w="94615" h="50800">
                <a:moveTo>
                  <a:pt x="0" y="0"/>
                </a:moveTo>
                <a:lnTo>
                  <a:pt x="94487" y="502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12624819" y="9175501"/>
            <a:ext cx="304800" cy="155575"/>
          </a:xfrm>
          <a:custGeom>
            <a:avLst/>
            <a:gdLst/>
            <a:ahLst/>
            <a:cxnLst/>
            <a:rect l="l" t="t" r="r" b="b"/>
            <a:pathLst>
              <a:path w="304800" h="155575">
                <a:moveTo>
                  <a:pt x="0" y="0"/>
                </a:moveTo>
                <a:lnTo>
                  <a:pt x="182879" y="92963"/>
                </a:lnTo>
                <a:lnTo>
                  <a:pt x="304799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1106915" y="9417816"/>
            <a:ext cx="200025" cy="396241"/>
          </a:xfrm>
          <a:custGeom>
            <a:avLst/>
            <a:gdLst/>
            <a:ahLst/>
            <a:cxnLst/>
            <a:rect l="l" t="t" r="r" b="b"/>
            <a:pathLst>
              <a:path w="200025" h="396240">
                <a:moveTo>
                  <a:pt x="199643" y="0"/>
                </a:moveTo>
                <a:lnTo>
                  <a:pt x="0" y="396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10512553" y="6831585"/>
            <a:ext cx="228600" cy="104138"/>
          </a:xfrm>
          <a:custGeom>
            <a:avLst/>
            <a:gdLst/>
            <a:ahLst/>
            <a:cxnLst/>
            <a:rect l="l" t="t" r="r" b="b"/>
            <a:pathLst>
              <a:path w="228600" h="104140">
                <a:moveTo>
                  <a:pt x="0" y="0"/>
                </a:moveTo>
                <a:lnTo>
                  <a:pt x="228599" y="1036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1913107" y="8751825"/>
            <a:ext cx="99060" cy="47624"/>
          </a:xfrm>
          <a:custGeom>
            <a:avLst/>
            <a:gdLst/>
            <a:ahLst/>
            <a:cxnLst/>
            <a:rect l="l" t="t" r="r" b="b"/>
            <a:pathLst>
              <a:path w="99059" h="47625">
                <a:moveTo>
                  <a:pt x="0" y="0"/>
                </a:moveTo>
                <a:lnTo>
                  <a:pt x="99059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13168884" y="5898896"/>
            <a:ext cx="93345" cy="184785"/>
          </a:xfrm>
          <a:custGeom>
            <a:avLst/>
            <a:gdLst/>
            <a:ahLst/>
            <a:cxnLst/>
            <a:rect l="l" t="t" r="r" b="b"/>
            <a:pathLst>
              <a:path w="93344" h="184785">
                <a:moveTo>
                  <a:pt x="92963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12185904" y="2975864"/>
            <a:ext cx="454659" cy="226060"/>
          </a:xfrm>
          <a:custGeom>
            <a:avLst/>
            <a:gdLst/>
            <a:ahLst/>
            <a:cxnLst/>
            <a:rect l="l" t="t" r="r" b="b"/>
            <a:pathLst>
              <a:path w="454659" h="226060">
                <a:moveTo>
                  <a:pt x="454151" y="225551"/>
                </a:moveTo>
                <a:lnTo>
                  <a:pt x="419099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13330429" y="1051052"/>
            <a:ext cx="300355" cy="189230"/>
          </a:xfrm>
          <a:custGeom>
            <a:avLst/>
            <a:gdLst/>
            <a:ahLst/>
            <a:cxnLst/>
            <a:rect l="l" t="t" r="r" b="b"/>
            <a:pathLst>
              <a:path w="300355" h="189230">
                <a:moveTo>
                  <a:pt x="300227" y="1889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12606529" y="9021571"/>
            <a:ext cx="78105" cy="36830"/>
          </a:xfrm>
          <a:custGeom>
            <a:avLst/>
            <a:gdLst/>
            <a:ahLst/>
            <a:cxnLst/>
            <a:rect l="l" t="t" r="r" b="b"/>
            <a:pathLst>
              <a:path w="78104" h="36829">
                <a:moveTo>
                  <a:pt x="0" y="0"/>
                </a:moveTo>
                <a:lnTo>
                  <a:pt x="77723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10919459" y="9768330"/>
            <a:ext cx="97790" cy="45721"/>
          </a:xfrm>
          <a:custGeom>
            <a:avLst/>
            <a:gdLst/>
            <a:ahLst/>
            <a:cxnLst/>
            <a:rect l="l" t="t" r="r" b="b"/>
            <a:pathLst>
              <a:path w="97790" h="45720">
                <a:moveTo>
                  <a:pt x="97535" y="457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13501115" y="7934961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12784835" y="2689355"/>
            <a:ext cx="94615" cy="47624"/>
          </a:xfrm>
          <a:custGeom>
            <a:avLst/>
            <a:gdLst/>
            <a:ahLst/>
            <a:cxnLst/>
            <a:rect l="l" t="t" r="r" b="b"/>
            <a:pathLst>
              <a:path w="94615" h="47625">
                <a:moveTo>
                  <a:pt x="0" y="0"/>
                </a:moveTo>
                <a:lnTo>
                  <a:pt x="9448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12908283" y="6569457"/>
            <a:ext cx="279400" cy="120649"/>
          </a:xfrm>
          <a:custGeom>
            <a:avLst/>
            <a:gdLst/>
            <a:ahLst/>
            <a:cxnLst/>
            <a:rect l="l" t="t" r="r" b="b"/>
            <a:pathLst>
              <a:path w="279400" h="120650">
                <a:moveTo>
                  <a:pt x="278891" y="0"/>
                </a:moveTo>
                <a:lnTo>
                  <a:pt x="0" y="120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13421868" y="933710"/>
            <a:ext cx="268605" cy="180339"/>
          </a:xfrm>
          <a:custGeom>
            <a:avLst/>
            <a:gdLst/>
            <a:ahLst/>
            <a:cxnLst/>
            <a:rect l="l" t="t" r="r" b="b"/>
            <a:pathLst>
              <a:path w="268605" h="180340">
                <a:moveTo>
                  <a:pt x="0" y="0"/>
                </a:moveTo>
                <a:lnTo>
                  <a:pt x="268223" y="1798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13261847" y="5726689"/>
            <a:ext cx="86995" cy="172721"/>
          </a:xfrm>
          <a:custGeom>
            <a:avLst/>
            <a:gdLst/>
            <a:ahLst/>
            <a:cxnLst/>
            <a:rect l="l" t="t" r="r" b="b"/>
            <a:pathLst>
              <a:path w="86994" h="172720">
                <a:moveTo>
                  <a:pt x="86867" y="0"/>
                </a:moveTo>
                <a:lnTo>
                  <a:pt x="0" y="172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8804148" y="2738122"/>
            <a:ext cx="1694814" cy="1508760"/>
          </a:xfrm>
          <a:custGeom>
            <a:avLst/>
            <a:gdLst/>
            <a:ahLst/>
            <a:cxnLst/>
            <a:rect l="l" t="t" r="r" b="b"/>
            <a:pathLst>
              <a:path w="1694815" h="1508760">
                <a:moveTo>
                  <a:pt x="333755" y="1508759"/>
                </a:moveTo>
                <a:lnTo>
                  <a:pt x="0" y="627887"/>
                </a:lnTo>
                <a:lnTo>
                  <a:pt x="16946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13174981" y="1142493"/>
            <a:ext cx="79375" cy="166370"/>
          </a:xfrm>
          <a:custGeom>
            <a:avLst/>
            <a:gdLst/>
            <a:ahLst/>
            <a:cxnLst/>
            <a:rect l="l" t="t" r="r" b="b"/>
            <a:pathLst>
              <a:path w="79375" h="166369">
                <a:moveTo>
                  <a:pt x="0" y="166115"/>
                </a:moveTo>
                <a:lnTo>
                  <a:pt x="792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13144503" y="866650"/>
            <a:ext cx="59690" cy="132715"/>
          </a:xfrm>
          <a:custGeom>
            <a:avLst/>
            <a:gdLst/>
            <a:ahLst/>
            <a:cxnLst/>
            <a:rect l="l" t="t" r="r" b="b"/>
            <a:pathLst>
              <a:path w="59690" h="132715">
                <a:moveTo>
                  <a:pt x="59435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12329164" y="6831588"/>
            <a:ext cx="177165" cy="352425"/>
          </a:xfrm>
          <a:custGeom>
            <a:avLst/>
            <a:gdLst/>
            <a:ahLst/>
            <a:cxnLst/>
            <a:rect l="l" t="t" r="r" b="b"/>
            <a:pathLst>
              <a:path w="177165" h="352425">
                <a:moveTo>
                  <a:pt x="176783" y="0"/>
                </a:moveTo>
                <a:lnTo>
                  <a:pt x="0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12992103" y="866649"/>
            <a:ext cx="64135" cy="29210"/>
          </a:xfrm>
          <a:custGeom>
            <a:avLst/>
            <a:gdLst/>
            <a:ahLst/>
            <a:cxnLst/>
            <a:rect l="l" t="t" r="r" b="b"/>
            <a:pathLst>
              <a:path w="64134" h="29209">
                <a:moveTo>
                  <a:pt x="0" y="28955"/>
                </a:moveTo>
                <a:lnTo>
                  <a:pt x="640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12259058" y="8860028"/>
            <a:ext cx="262254" cy="554990"/>
          </a:xfrm>
          <a:custGeom>
            <a:avLst/>
            <a:gdLst/>
            <a:ahLst/>
            <a:cxnLst/>
            <a:rect l="l" t="t" r="r" b="b"/>
            <a:pathLst>
              <a:path w="262254" h="554990">
                <a:moveTo>
                  <a:pt x="0" y="554735"/>
                </a:moveTo>
                <a:lnTo>
                  <a:pt x="220979" y="88391"/>
                </a:lnTo>
                <a:lnTo>
                  <a:pt x="246887" y="36575"/>
                </a:lnTo>
                <a:lnTo>
                  <a:pt x="2621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12169142" y="7102858"/>
            <a:ext cx="160020" cy="81280"/>
          </a:xfrm>
          <a:custGeom>
            <a:avLst/>
            <a:gdLst/>
            <a:ahLst/>
            <a:cxnLst/>
            <a:rect l="l" t="t" r="r" b="b"/>
            <a:pathLst>
              <a:path w="160020" h="81279">
                <a:moveTo>
                  <a:pt x="160019" y="8077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12995149" y="6773672"/>
            <a:ext cx="279400" cy="119380"/>
          </a:xfrm>
          <a:custGeom>
            <a:avLst/>
            <a:gdLst/>
            <a:ahLst/>
            <a:cxnLst/>
            <a:rect l="l" t="t" r="r" b="b"/>
            <a:pathLst>
              <a:path w="279400" h="119379">
                <a:moveTo>
                  <a:pt x="278891" y="0"/>
                </a:moveTo>
                <a:lnTo>
                  <a:pt x="0" y="1188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11996932" y="9774429"/>
            <a:ext cx="18415" cy="40004"/>
          </a:xfrm>
          <a:custGeom>
            <a:avLst/>
            <a:gdLst/>
            <a:ahLst/>
            <a:cxnLst/>
            <a:rect l="l" t="t" r="r" b="b"/>
            <a:pathLst>
              <a:path w="18415" h="40004">
                <a:moveTo>
                  <a:pt x="18287" y="0"/>
                </a:moveTo>
                <a:lnTo>
                  <a:pt x="0" y="396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9131807" y="424688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3"/>
                </a:moveTo>
                <a:lnTo>
                  <a:pt x="609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10820400" y="3597661"/>
            <a:ext cx="29209" cy="10795"/>
          </a:xfrm>
          <a:custGeom>
            <a:avLst/>
            <a:gdLst/>
            <a:ahLst/>
            <a:cxnLst/>
            <a:rect l="l" t="t" r="r" b="b"/>
            <a:pathLst>
              <a:path w="29209" h="10795">
                <a:moveTo>
                  <a:pt x="0" y="10667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9131810" y="4248404"/>
            <a:ext cx="100965" cy="265430"/>
          </a:xfrm>
          <a:custGeom>
            <a:avLst/>
            <a:gdLst/>
            <a:ahLst/>
            <a:cxnLst/>
            <a:rect l="l" t="t" r="r" b="b"/>
            <a:pathLst>
              <a:path w="100965" h="265429">
                <a:moveTo>
                  <a:pt x="100583" y="2651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13656565" y="5010409"/>
            <a:ext cx="288290" cy="593091"/>
          </a:xfrm>
          <a:custGeom>
            <a:avLst/>
            <a:gdLst/>
            <a:ahLst/>
            <a:cxnLst/>
            <a:rect l="l" t="t" r="r" b="b"/>
            <a:pathLst>
              <a:path w="288290" h="593089">
                <a:moveTo>
                  <a:pt x="288035" y="0"/>
                </a:moveTo>
                <a:lnTo>
                  <a:pt x="0" y="5928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14439901" y="7700267"/>
            <a:ext cx="175261" cy="74930"/>
          </a:xfrm>
          <a:custGeom>
            <a:avLst/>
            <a:gdLst/>
            <a:ahLst/>
            <a:cxnLst/>
            <a:rect l="l" t="t" r="r" b="b"/>
            <a:pathLst>
              <a:path w="175259" h="74929">
                <a:moveTo>
                  <a:pt x="0" y="74675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4374372" y="4091432"/>
            <a:ext cx="146685" cy="341631"/>
          </a:xfrm>
          <a:custGeom>
            <a:avLst/>
            <a:gdLst/>
            <a:ahLst/>
            <a:cxnLst/>
            <a:rect l="l" t="t" r="r" b="b"/>
            <a:pathLst>
              <a:path w="146684" h="341629">
                <a:moveTo>
                  <a:pt x="146303" y="34137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14439901" y="7774944"/>
            <a:ext cx="175261" cy="411481"/>
          </a:xfrm>
          <a:custGeom>
            <a:avLst/>
            <a:gdLst/>
            <a:ahLst/>
            <a:cxnLst/>
            <a:rect l="l" t="t" r="r" b="b"/>
            <a:pathLst>
              <a:path w="175259" h="411479">
                <a:moveTo>
                  <a:pt x="175259" y="41147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13088115" y="5568192"/>
            <a:ext cx="281939" cy="137160"/>
          </a:xfrm>
          <a:custGeom>
            <a:avLst/>
            <a:gdLst/>
            <a:ahLst/>
            <a:cxnLst/>
            <a:rect l="l" t="t" r="r" b="b"/>
            <a:pathLst>
              <a:path w="281940" h="137160">
                <a:moveTo>
                  <a:pt x="0" y="0"/>
                </a:moveTo>
                <a:lnTo>
                  <a:pt x="114299" y="54863"/>
                </a:lnTo>
                <a:lnTo>
                  <a:pt x="277367" y="134111"/>
                </a:lnTo>
                <a:lnTo>
                  <a:pt x="281939" y="1371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13845541" y="7934960"/>
            <a:ext cx="85725" cy="201296"/>
          </a:xfrm>
          <a:custGeom>
            <a:avLst/>
            <a:gdLst/>
            <a:ahLst/>
            <a:cxnLst/>
            <a:rect l="l" t="t" r="r" b="b"/>
            <a:pathLst>
              <a:path w="85725" h="201295">
                <a:moveTo>
                  <a:pt x="0" y="0"/>
                </a:moveTo>
                <a:lnTo>
                  <a:pt x="85343" y="2011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13421871" y="895609"/>
            <a:ext cx="21591" cy="38101"/>
          </a:xfrm>
          <a:custGeom>
            <a:avLst/>
            <a:gdLst/>
            <a:ahLst/>
            <a:cxnLst/>
            <a:rect l="l" t="t" r="r" b="b"/>
            <a:pathLst>
              <a:path w="21590" h="38100">
                <a:moveTo>
                  <a:pt x="0" y="38099"/>
                </a:moveTo>
                <a:lnTo>
                  <a:pt x="213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3761719" y="7736840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12324590" y="8354059"/>
            <a:ext cx="97790" cy="198119"/>
          </a:xfrm>
          <a:custGeom>
            <a:avLst/>
            <a:gdLst/>
            <a:ahLst/>
            <a:cxnLst/>
            <a:rect l="l" t="t" r="r" b="b"/>
            <a:pathLst>
              <a:path w="97790" h="198120">
                <a:moveTo>
                  <a:pt x="0" y="198119"/>
                </a:move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1186161" y="8110220"/>
            <a:ext cx="94615" cy="184785"/>
          </a:xfrm>
          <a:custGeom>
            <a:avLst/>
            <a:gdLst/>
            <a:ahLst/>
            <a:cxnLst/>
            <a:rect l="l" t="t" r="r" b="b"/>
            <a:pathLst>
              <a:path w="94615" h="184784">
                <a:moveTo>
                  <a:pt x="94487" y="0"/>
                </a:moveTo>
                <a:lnTo>
                  <a:pt x="0" y="1844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4439901" y="1486918"/>
            <a:ext cx="175261" cy="86996"/>
          </a:xfrm>
          <a:custGeom>
            <a:avLst/>
            <a:gdLst/>
            <a:ahLst/>
            <a:cxnLst/>
            <a:rect l="l" t="t" r="r" b="b"/>
            <a:pathLst>
              <a:path w="175259" h="86994">
                <a:moveTo>
                  <a:pt x="0" y="0"/>
                </a:moveTo>
                <a:lnTo>
                  <a:pt x="175259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13443207" y="7139432"/>
            <a:ext cx="67310" cy="29210"/>
          </a:xfrm>
          <a:custGeom>
            <a:avLst/>
            <a:gdLst/>
            <a:ahLst/>
            <a:cxnLst/>
            <a:rect l="l" t="t" r="r" b="b"/>
            <a:pathLst>
              <a:path w="67309" h="29209">
                <a:moveTo>
                  <a:pt x="0" y="28955"/>
                </a:moveTo>
                <a:lnTo>
                  <a:pt x="670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13510263" y="7139432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10945368" y="9582410"/>
            <a:ext cx="29209" cy="53341"/>
          </a:xfrm>
          <a:custGeom>
            <a:avLst/>
            <a:gdLst/>
            <a:ahLst/>
            <a:cxnLst/>
            <a:rect l="l" t="t" r="r" b="b"/>
            <a:pathLst>
              <a:path w="29209" h="53340">
                <a:moveTo>
                  <a:pt x="0" y="53339"/>
                </a:moveTo>
                <a:lnTo>
                  <a:pt x="289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4595347" y="1054107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4">
                <a:moveTo>
                  <a:pt x="19811" y="1066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3677900" y="7538719"/>
            <a:ext cx="83820" cy="198119"/>
          </a:xfrm>
          <a:custGeom>
            <a:avLst/>
            <a:gdLst/>
            <a:ahLst/>
            <a:cxnLst/>
            <a:rect l="l" t="t" r="r" b="b"/>
            <a:pathLst>
              <a:path w="83819" h="198120">
                <a:moveTo>
                  <a:pt x="0" y="0"/>
                </a:moveTo>
                <a:lnTo>
                  <a:pt x="83819" y="1981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13274039" y="6773677"/>
            <a:ext cx="83820" cy="195579"/>
          </a:xfrm>
          <a:custGeom>
            <a:avLst/>
            <a:gdLst/>
            <a:ahLst/>
            <a:cxnLst/>
            <a:rect l="l" t="t" r="r" b="b"/>
            <a:pathLst>
              <a:path w="83819" h="195579">
                <a:moveTo>
                  <a:pt x="0" y="0"/>
                </a:moveTo>
                <a:lnTo>
                  <a:pt x="83819" y="1950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1407140" y="8404353"/>
            <a:ext cx="307975" cy="154304"/>
          </a:xfrm>
          <a:custGeom>
            <a:avLst/>
            <a:gdLst/>
            <a:ahLst/>
            <a:cxnLst/>
            <a:rect l="l" t="t" r="r" b="b"/>
            <a:pathLst>
              <a:path w="307975" h="154304">
                <a:moveTo>
                  <a:pt x="307847" y="1539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2591292" y="2591816"/>
            <a:ext cx="193675" cy="97791"/>
          </a:xfrm>
          <a:custGeom>
            <a:avLst/>
            <a:gdLst/>
            <a:ahLst/>
            <a:cxnLst/>
            <a:rect l="l" t="t" r="r" b="b"/>
            <a:pathLst>
              <a:path w="193675" h="97789">
                <a:moveTo>
                  <a:pt x="193547" y="975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1373614" y="8387587"/>
            <a:ext cx="33654" cy="17146"/>
          </a:xfrm>
          <a:custGeom>
            <a:avLst/>
            <a:gdLst/>
            <a:ahLst/>
            <a:cxnLst/>
            <a:rect l="l" t="t" r="r" b="b"/>
            <a:pathLst>
              <a:path w="33654" h="17145">
                <a:moveTo>
                  <a:pt x="0" y="0"/>
                </a:moveTo>
                <a:lnTo>
                  <a:pt x="33527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3248132" y="1096774"/>
            <a:ext cx="45720" cy="12700"/>
          </a:xfrm>
          <a:custGeom>
            <a:avLst/>
            <a:gdLst/>
            <a:ahLst/>
            <a:cxnLst/>
            <a:rect l="l" t="t" r="r" b="b"/>
            <a:pathLst>
              <a:path w="45719" h="12700">
                <a:moveTo>
                  <a:pt x="4571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0447020" y="9771386"/>
            <a:ext cx="30480" cy="43181"/>
          </a:xfrm>
          <a:custGeom>
            <a:avLst/>
            <a:gdLst/>
            <a:ahLst/>
            <a:cxnLst/>
            <a:rect l="l" t="t" r="r" b="b"/>
            <a:pathLst>
              <a:path w="30479" h="43179">
                <a:moveTo>
                  <a:pt x="0" y="0"/>
                </a:moveTo>
                <a:lnTo>
                  <a:pt x="3047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3357860" y="6968744"/>
            <a:ext cx="85725" cy="200025"/>
          </a:xfrm>
          <a:custGeom>
            <a:avLst/>
            <a:gdLst/>
            <a:ahLst/>
            <a:cxnLst/>
            <a:rect l="l" t="t" r="r" b="b"/>
            <a:pathLst>
              <a:path w="85725" h="200025">
                <a:moveTo>
                  <a:pt x="0" y="0"/>
                </a:moveTo>
                <a:lnTo>
                  <a:pt x="85343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8703569" y="9590023"/>
            <a:ext cx="200025" cy="83820"/>
          </a:xfrm>
          <a:custGeom>
            <a:avLst/>
            <a:gdLst/>
            <a:ahLst/>
            <a:cxnLst/>
            <a:rect l="l" t="t" r="r" b="b"/>
            <a:pathLst>
              <a:path w="200025" h="83820">
                <a:moveTo>
                  <a:pt x="199643" y="0"/>
                </a:moveTo>
                <a:lnTo>
                  <a:pt x="0" y="83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3187174" y="6542024"/>
            <a:ext cx="64135" cy="27940"/>
          </a:xfrm>
          <a:custGeom>
            <a:avLst/>
            <a:gdLst/>
            <a:ahLst/>
            <a:cxnLst/>
            <a:rect l="l" t="t" r="r" b="b"/>
            <a:pathLst>
              <a:path w="64134" h="27940">
                <a:moveTo>
                  <a:pt x="64007" y="0"/>
                </a:moveTo>
                <a:lnTo>
                  <a:pt x="0" y="274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3594082" y="7339076"/>
            <a:ext cx="83820" cy="200025"/>
          </a:xfrm>
          <a:custGeom>
            <a:avLst/>
            <a:gdLst/>
            <a:ahLst/>
            <a:cxnLst/>
            <a:rect l="l" t="t" r="r" b="b"/>
            <a:pathLst>
              <a:path w="83819" h="200025">
                <a:moveTo>
                  <a:pt x="0" y="0"/>
                </a:move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2624819" y="9058147"/>
            <a:ext cx="59690" cy="117475"/>
          </a:xfrm>
          <a:custGeom>
            <a:avLst/>
            <a:gdLst/>
            <a:ahLst/>
            <a:cxnLst/>
            <a:rect l="l" t="t" r="r" b="b"/>
            <a:pathLst>
              <a:path w="59690" h="117475">
                <a:moveTo>
                  <a:pt x="59435" y="0"/>
                </a:moveTo>
                <a:lnTo>
                  <a:pt x="12191" y="94487"/>
                </a:lnTo>
                <a:lnTo>
                  <a:pt x="0" y="117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8461250" y="9673844"/>
            <a:ext cx="242569" cy="100965"/>
          </a:xfrm>
          <a:custGeom>
            <a:avLst/>
            <a:gdLst/>
            <a:ahLst/>
            <a:cxnLst/>
            <a:rect l="l" t="t" r="r" b="b"/>
            <a:pathLst>
              <a:path w="242570" h="100965">
                <a:moveTo>
                  <a:pt x="242315" y="0"/>
                </a:moveTo>
                <a:lnTo>
                  <a:pt x="0" y="100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1881106" y="8597903"/>
            <a:ext cx="86995" cy="47624"/>
          </a:xfrm>
          <a:custGeom>
            <a:avLst/>
            <a:gdLst/>
            <a:ahLst/>
            <a:cxnLst/>
            <a:rect l="l" t="t" r="r" b="b"/>
            <a:pathLst>
              <a:path w="86995" h="47625">
                <a:moveTo>
                  <a:pt x="0" y="0"/>
                </a:moveTo>
                <a:lnTo>
                  <a:pt x="86867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4292072" y="1486923"/>
            <a:ext cx="147954" cy="291465"/>
          </a:xfrm>
          <a:custGeom>
            <a:avLst/>
            <a:gdLst/>
            <a:ahLst/>
            <a:cxnLst/>
            <a:rect l="l" t="t" r="r" b="b"/>
            <a:pathLst>
              <a:path w="147955" h="291464">
                <a:moveTo>
                  <a:pt x="0" y="291083"/>
                </a:moveTo>
                <a:lnTo>
                  <a:pt x="1478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3187171" y="6569456"/>
            <a:ext cx="86995" cy="204470"/>
          </a:xfrm>
          <a:custGeom>
            <a:avLst/>
            <a:gdLst/>
            <a:ahLst/>
            <a:cxnLst/>
            <a:rect l="l" t="t" r="r" b="b"/>
            <a:pathLst>
              <a:path w="86994" h="204470">
                <a:moveTo>
                  <a:pt x="0" y="0"/>
                </a:moveTo>
                <a:lnTo>
                  <a:pt x="86867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2643104" y="2431798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59" h="12700">
                <a:moveTo>
                  <a:pt x="22859" y="1219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2574526" y="2347976"/>
            <a:ext cx="68581" cy="83820"/>
          </a:xfrm>
          <a:custGeom>
            <a:avLst/>
            <a:gdLst/>
            <a:ahLst/>
            <a:cxnLst/>
            <a:rect l="l" t="t" r="r" b="b"/>
            <a:pathLst>
              <a:path w="68579" h="83819">
                <a:moveTo>
                  <a:pt x="68579" y="83819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3417296" y="7736840"/>
            <a:ext cx="344804" cy="147955"/>
          </a:xfrm>
          <a:custGeom>
            <a:avLst/>
            <a:gdLst/>
            <a:ahLst/>
            <a:cxnLst/>
            <a:rect l="l" t="t" r="r" b="b"/>
            <a:pathLst>
              <a:path w="344805" h="147954">
                <a:moveTo>
                  <a:pt x="344423" y="0"/>
                </a:moveTo>
                <a:lnTo>
                  <a:pt x="0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0425684" y="6563364"/>
            <a:ext cx="147954" cy="155575"/>
          </a:xfrm>
          <a:custGeom>
            <a:avLst/>
            <a:gdLst/>
            <a:ahLst/>
            <a:cxnLst/>
            <a:rect l="l" t="t" r="r" b="b"/>
            <a:pathLst>
              <a:path w="147954" h="155575">
                <a:moveTo>
                  <a:pt x="0" y="0"/>
                </a:moveTo>
                <a:lnTo>
                  <a:pt x="53339" y="106679"/>
                </a:lnTo>
                <a:lnTo>
                  <a:pt x="147827" y="1554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2566905" y="1907540"/>
            <a:ext cx="53339" cy="117475"/>
          </a:xfrm>
          <a:custGeom>
            <a:avLst/>
            <a:gdLst/>
            <a:ahLst/>
            <a:cxnLst/>
            <a:rect l="l" t="t" r="r" b="b"/>
            <a:pathLst>
              <a:path w="53340" h="117475">
                <a:moveTo>
                  <a:pt x="53339" y="117347"/>
                </a:moveTo>
                <a:lnTo>
                  <a:pt x="47243" y="10363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8429246" y="9774428"/>
            <a:ext cx="32384" cy="12700"/>
          </a:xfrm>
          <a:custGeom>
            <a:avLst/>
            <a:gdLst/>
            <a:ahLst/>
            <a:cxnLst/>
            <a:rect l="l" t="t" r="r" b="b"/>
            <a:pathLst>
              <a:path w="32384" h="12700">
                <a:moveTo>
                  <a:pt x="32003" y="0"/>
                </a:moveTo>
                <a:lnTo>
                  <a:pt x="0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13587984" y="8136128"/>
            <a:ext cx="342900" cy="149860"/>
          </a:xfrm>
          <a:custGeom>
            <a:avLst/>
            <a:gdLst/>
            <a:ahLst/>
            <a:cxnLst/>
            <a:rect l="l" t="t" r="r" b="b"/>
            <a:pathLst>
              <a:path w="342900" h="149859">
                <a:moveTo>
                  <a:pt x="342899" y="0"/>
                </a:moveTo>
                <a:lnTo>
                  <a:pt x="0" y="1493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1344656" y="8543035"/>
            <a:ext cx="285115" cy="147955"/>
          </a:xfrm>
          <a:custGeom>
            <a:avLst/>
            <a:gdLst/>
            <a:ahLst/>
            <a:cxnLst/>
            <a:rect l="l" t="t" r="r" b="b"/>
            <a:pathLst>
              <a:path w="285115" h="147954">
                <a:moveTo>
                  <a:pt x="284987" y="147827"/>
                </a:moveTo>
                <a:lnTo>
                  <a:pt x="97535" y="5029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1186158" y="8294629"/>
            <a:ext cx="187960" cy="93345"/>
          </a:xfrm>
          <a:custGeom>
            <a:avLst/>
            <a:gdLst/>
            <a:ahLst/>
            <a:cxnLst/>
            <a:rect l="l" t="t" r="r" b="b"/>
            <a:pathLst>
              <a:path w="187959" h="93345">
                <a:moveTo>
                  <a:pt x="0" y="0"/>
                </a:moveTo>
                <a:lnTo>
                  <a:pt x="187451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8461249" y="9774429"/>
            <a:ext cx="82550" cy="40004"/>
          </a:xfrm>
          <a:custGeom>
            <a:avLst/>
            <a:gdLst/>
            <a:ahLst/>
            <a:cxnLst/>
            <a:rect l="l" t="t" r="r" b="b"/>
            <a:pathLst>
              <a:path w="82550" h="40004">
                <a:moveTo>
                  <a:pt x="82295" y="396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12315444" y="8788402"/>
            <a:ext cx="43180" cy="86996"/>
          </a:xfrm>
          <a:custGeom>
            <a:avLst/>
            <a:gdLst/>
            <a:ahLst/>
            <a:cxnLst/>
            <a:rect l="l" t="t" r="r" b="b"/>
            <a:pathLst>
              <a:path w="43179" h="86995">
                <a:moveTo>
                  <a:pt x="0" y="8686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2591291" y="2443989"/>
            <a:ext cx="74930" cy="147955"/>
          </a:xfrm>
          <a:custGeom>
            <a:avLst/>
            <a:gdLst/>
            <a:ahLst/>
            <a:cxnLst/>
            <a:rect l="l" t="t" r="r" b="b"/>
            <a:pathLst>
              <a:path w="74929" h="147955">
                <a:moveTo>
                  <a:pt x="0" y="147827"/>
                </a:moveTo>
                <a:lnTo>
                  <a:pt x="746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12422126" y="8187945"/>
            <a:ext cx="368935" cy="166370"/>
          </a:xfrm>
          <a:custGeom>
            <a:avLst/>
            <a:gdLst/>
            <a:ahLst/>
            <a:cxnLst/>
            <a:rect l="l" t="t" r="r" b="b"/>
            <a:pathLst>
              <a:path w="368934" h="166370">
                <a:moveTo>
                  <a:pt x="0" y="166115"/>
                </a:moveTo>
                <a:lnTo>
                  <a:pt x="333755" y="15239"/>
                </a:lnTo>
                <a:lnTo>
                  <a:pt x="36880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12775697" y="9614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13135361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2006076" y="6628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12923524" y="932484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12563861" y="95443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1266937" y="86771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3229848" y="872439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3107928" y="2273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10824976" y="8270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4606016" y="9501637"/>
            <a:ext cx="9526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9143" y="0"/>
                </a:moveTo>
                <a:lnTo>
                  <a:pt x="0" y="0"/>
                </a:lnTo>
                <a:lnTo>
                  <a:pt x="0" y="10667"/>
                </a:lnTo>
                <a:lnTo>
                  <a:pt x="9143" y="106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0308340" y="71744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3670280" y="848817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14583160" y="10845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1705849" y="91343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3496548" y="8078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4040614" y="256591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1779000" y="69154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3130789" y="89194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3272517" y="968604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3173460" y="88493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3464543" y="47741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1288272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4281409" y="2968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4299696" y="1413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2466324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3272519" y="86558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1939021" y="65968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11244076" y="86664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1134349" y="86085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3959844" y="273050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2990581" y="6887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3082020" y="55620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12254487" y="94086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3126217" y="89408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2010649" y="97683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11425433" y="89971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12345928" y="674929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11385809" y="71607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10183373" y="71059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9337552" y="96997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1882632" y="92242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10421115" y="75524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13222223" y="875335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13185652" y="88249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3982705" y="321208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10213851" y="94848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13888217" y="2983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0075169" y="97561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2446507" y="9514584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771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3217656" y="87503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9133337" y="42407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0984997" y="7962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0475981" y="943458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11728709" y="7081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3135361" y="892098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2641581" y="959612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14002517" y="3170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1637269" y="95839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0840216" y="9181596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2359645" y="6723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3155172" y="8475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10735060" y="693064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3484357" y="95671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0622285" y="71531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3179552" y="882193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3865357" y="27640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2734548" y="96296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0290052" y="93370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2559288" y="955497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2818369" y="6482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1806433" y="6929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1216645" y="87183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1108440" y="9315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14218924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3680947" y="947725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3267948" y="86527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3508737" y="146253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0815832" y="36022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2633963" y="31968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3874500" y="27457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2647681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10753348" y="84119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2091421" y="932942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2041128" y="656336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3112500" y="83754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10768588" y="93279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4298171" y="9385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1481821" y="6965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2501375" y="6827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11108440" y="86603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3019537" y="2448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3281663" y="863752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3342623" y="17901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4388089" y="4077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3246613" y="748233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3074400" y="70845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3121644" y="83007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2947909" y="25872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0492745" y="273355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3972037" y="28173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9537197" y="92958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13235943" y="872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12873233" y="273050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10180320" y="74030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1195309" y="93583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13167365" y="8846313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10576564" y="92318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4122913" y="32821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3030205" y="807059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1286749" y="94056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2888473" y="5964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3225276" y="85079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11670797" y="959917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13952222" y="314350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14394185" y="12324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3327385" y="7680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0145273" y="96174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13684000" y="110896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1301988" y="94132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13127741" y="82976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1202927" y="93568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9296404" y="978662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13773917" y="913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14488672" y="127813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4165584" y="23403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10890509" y="8143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11838436" y="96845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10241285" y="75234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13624565" y="12339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12780269" y="74853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4321032" y="39268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13176509" y="53670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14369800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9777988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14462765" y="5216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9447280" y="267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9435088" y="26482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9756651" y="252019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8442960" y="272593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9227825" y="4509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8654801" y="29911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9355840" y="14518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14372848" y="54051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14378943" y="51765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10344916" y="40853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14289023" y="536550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8502401" y="269545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9671309" y="23510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8673088" y="30276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8548121" y="185268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8540501" y="30474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2211816" y="8826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8708140" y="95336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13164317" y="607721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12728447" y="278079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14319509" y="79227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8316473" y="9542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11750042" y="87137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11751569" y="72400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12632440" y="73969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8659373" y="940105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2242297" y="87640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12428224" y="2111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10317485" y="6735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3109452" y="1052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9883144" y="11775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8321045" y="2346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12240773" y="73329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1120633" y="18481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0704581" y="9777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8900164" y="9332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12696449" y="2238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11856724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13278617" y="11485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11375140" y="84546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8572505" y="22214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14381992" y="81452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13344147" y="5728209"/>
            <a:ext cx="21591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6187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12406888" y="2297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10914893" y="97637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11591547" y="8415025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14257024" y="81986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10756397" y="97424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10974327" y="9647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9041896" y="93599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14473433" y="98003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12341357" y="21513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11740900" y="8489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8641085" y="11699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3179557" y="60848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2164573" y="70982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12251440" y="81163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12326116" y="792887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12682729" y="751281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2327639" y="75311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9118097" y="9535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8674608" y="211023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1590025" y="8858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0767064" y="94711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8503925" y="12659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2298685" y="25643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1655557" y="2224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4266168" y="77901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4010137" y="8332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9022080" y="93995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14151868" y="7835902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9060184" y="9239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1812528" y="86588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1692133" y="86878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8409432" y="11333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1714993" y="7223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2007600" y="879450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0748775" y="950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1695181" y="861924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1489440" y="25415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8546597" y="21727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3953748" y="83586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2190481" y="2757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3249661" y="11379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4325605" y="80126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2760456" y="211480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0288526" y="21833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2085324" y="7253734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2986009" y="8895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2513568" y="80035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1661652" y="82732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1471152" y="81772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2376408" y="76484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0399781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0303768" y="3977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0904225" y="37500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2489180" y="17688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2483087" y="20660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8865110" y="889514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8933693" y="10388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4552681" y="191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2493757" y="22580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4205209" y="7968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4580113" y="18862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9005318" y="9343141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2726928" y="20416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2633963" y="89514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3252709" y="895605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8548121" y="1037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2268205" y="27960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2601960" y="9015477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8834633" y="94543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9096760" y="9254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1233408" y="9814053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1504681" y="21452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2070085" y="86756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1340088" y="2465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4200637" y="80660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3199368" y="99314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2516616" y="88554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2437364" y="8190998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2135612" y="754024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1868916" y="7406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2432797" y="1962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2669016" y="199289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2548621" y="17414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0361681" y="67523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0564373" y="94940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3956796" y="8366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3168884" y="610006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-761" y="6095"/>
                </a:moveTo>
                <a:lnTo>
                  <a:pt x="12953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1507723" y="881431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0506460" y="68254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8799581" y="33614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2533381" y="75905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4508485" y="9705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1907016" y="87472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3161268" y="63378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3016489" y="16256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0251952" y="69687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9008368" y="95397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4516104" y="44282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4435332" y="77703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3650472" y="55971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9127240" y="42438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3324333" y="104496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2847324" y="196850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3365484" y="56992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9168388" y="91145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1971024" y="7203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2324593" y="71775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3940033" y="50058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0843264" y="3591561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3158219" y="72826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2986009" y="576174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12902188" y="668376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2560811" y="19014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3245089" y="65359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2417556" y="83479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2618720" y="916940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1401049" y="839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0969757" y="95763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1961881" y="86405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2659873" y="243789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3267944" y="676758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2499852" y="88920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3257281" y="5894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1180069" y="8288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1777476" y="8637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3412727" y="78801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3243564" y="10906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3417300" y="929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1705849" y="7334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3839443" y="793039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2310876" y="887070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0567416" y="671271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3581893" y="827938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4589257" y="10495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2614147" y="201879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2679685" y="90535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0495793" y="96250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1708896" y="85521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3437113" y="88950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3673333" y="75326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0940799" y="963117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2181336" y="29712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2585197" y="258572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1771380" y="711048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8897115" y="958545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2146285" y="87152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1274557" y="81041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3504168" y="713334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4435332" y="148082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4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2318495" y="854608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4287504" y="17734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1340088" y="853694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3181080" y="65633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2739121" y="23007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3437113" y="71622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1369045" y="83830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1875012" y="859333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3287760" y="110287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8697473" y="96677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3589513" y="73345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3351768" y="69641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0440928" y="97652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1829288" y="8613146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2568432" y="23434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2778744" y="2683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1623551" y="8684769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-761" y="6095"/>
                </a:moveTo>
                <a:lnTo>
                  <a:pt x="11429" y="6095"/>
                </a:lnTo>
              </a:path>
            </a:pathLst>
          </a:custGeom>
          <a:ln w="1498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8455154" y="976833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2784840" y="81818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2352024" y="878231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3168884" y="1304042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2637007" y="2427229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3755625" y="773075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0472932" y="666395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0421115" y="655879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2608052" y="2006607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4">
                <a:moveTo>
                  <a:pt x="-761" y="5333"/>
                </a:moveTo>
                <a:lnTo>
                  <a:pt x="12953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3924792" y="813156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8424675" y="97820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0646668" y="96022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-761" y="5333"/>
                </a:moveTo>
                <a:lnTo>
                  <a:pt x="11429" y="5333"/>
                </a:lnTo>
              </a:path>
            </a:pathLst>
          </a:custGeom>
          <a:ln w="13461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 txBox="1"/>
          <p:nvPr/>
        </p:nvSpPr>
        <p:spPr>
          <a:xfrm>
            <a:off x="12314935" y="5168938"/>
            <a:ext cx="932180" cy="7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30.82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6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1" name="object 2341"/>
          <p:cNvSpPr txBox="1"/>
          <p:nvPr/>
        </p:nvSpPr>
        <p:spPr>
          <a:xfrm>
            <a:off x="5118611" y="1901474"/>
            <a:ext cx="8208008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9"/>
              </a:spcBef>
            </a:pPr>
            <a:endParaRPr sz="3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2" name="object 2342"/>
          <p:cNvSpPr txBox="1"/>
          <p:nvPr/>
        </p:nvSpPr>
        <p:spPr>
          <a:xfrm>
            <a:off x="8395207" y="7837456"/>
            <a:ext cx="198374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31.61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22"/>
              </a:spcBef>
            </a:pPr>
            <a:endParaRPr sz="100">
              <a:latin typeface="Times New Roman"/>
              <a:cs typeface="Times New Roman"/>
            </a:endParaRPr>
          </a:p>
          <a:p>
            <a:pPr marL="48884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3" name="object 2343"/>
          <p:cNvSpPr txBox="1"/>
          <p:nvPr/>
        </p:nvSpPr>
        <p:spPr>
          <a:xfrm>
            <a:off x="4382516" y="7032785"/>
            <a:ext cx="147320" cy="1872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spc="5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spc="-41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spc="-98" baseline="27777" dirty="0">
                <a:solidFill>
                  <a:srgbClr val="525252"/>
                </a:solidFill>
                <a:latin typeface="Myriad Web Pro"/>
                <a:cs typeface="Myriad Web Pro"/>
              </a:rPr>
              <a:t>3</a:t>
            </a: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.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1</a:t>
            </a:r>
            <a:r>
              <a:rPr sz="300" spc="-30" baseline="27777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100" spc="-85" dirty="0">
                <a:solidFill>
                  <a:srgbClr val="525252"/>
                </a:solidFill>
                <a:latin typeface="Myriad Web Pro"/>
                <a:cs typeface="Myriad Web Pro"/>
              </a:rPr>
              <a:t>2</a:t>
            </a:r>
            <a:r>
              <a:rPr sz="300" baseline="27777" dirty="0">
                <a:solidFill>
                  <a:srgbClr val="525252"/>
                </a:solidFill>
                <a:latin typeface="Myriad Web Pro"/>
                <a:cs typeface="Myriad Web Pro"/>
              </a:rPr>
              <a:t>.16</a:t>
            </a:r>
            <a:endParaRPr sz="300" baseline="27777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spcBef>
                <a:spcPts val="52"/>
              </a:spcBef>
            </a:pPr>
            <a:endParaRPr sz="300">
              <a:latin typeface="Times New Roman"/>
              <a:cs typeface="Times New Roman"/>
            </a:endParaRPr>
          </a:p>
          <a:p>
            <a:pPr marL="58404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32.18</a:t>
            </a:r>
            <a:endParaRPr sz="100">
              <a:latin typeface="Myriad Web Pro"/>
              <a:cs typeface="Myriad Web Pro"/>
            </a:endParaRPr>
          </a:p>
          <a:p>
            <a:pPr marL="71739">
              <a:lnSpc>
                <a:spcPts val="234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4" name="object 2344"/>
          <p:cNvSpPr txBox="1"/>
          <p:nvPr/>
        </p:nvSpPr>
        <p:spPr>
          <a:xfrm>
            <a:off x="12837668" y="756314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5" name="object 2345"/>
          <p:cNvSpPr txBox="1"/>
          <p:nvPr/>
        </p:nvSpPr>
        <p:spPr>
          <a:xfrm>
            <a:off x="9486394" y="8971314"/>
            <a:ext cx="147320" cy="79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39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32.36</a:t>
            </a:r>
            <a:endParaRPr sz="100">
              <a:latin typeface="Myriad Web Pro"/>
              <a:cs typeface="Myriad Web Pro"/>
            </a:endParaRPr>
          </a:p>
          <a:p>
            <a:pPr marL="12698">
              <a:lnSpc>
                <a:spcPts val="229"/>
              </a:lnSpc>
              <a:spcBef>
                <a:spcPts val="121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32.34</a:t>
            </a:r>
            <a:endParaRPr sz="100">
              <a:latin typeface="Myriad Web Pro"/>
              <a:cs typeface="Myriad Web Pro"/>
            </a:endParaRPr>
          </a:p>
          <a:p>
            <a:pPr marL="44439">
              <a:lnSpc>
                <a:spcPts val="229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6" name="object 2346"/>
          <p:cNvSpPr txBox="1"/>
          <p:nvPr/>
        </p:nvSpPr>
        <p:spPr>
          <a:xfrm>
            <a:off x="4638547" y="69245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7" name="object 2347"/>
          <p:cNvSpPr txBox="1"/>
          <p:nvPr/>
        </p:nvSpPr>
        <p:spPr>
          <a:xfrm>
            <a:off x="4813808" y="245774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29.71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8" name="object 2348"/>
          <p:cNvSpPr txBox="1"/>
          <p:nvPr/>
        </p:nvSpPr>
        <p:spPr>
          <a:xfrm>
            <a:off x="11014968" y="6185440"/>
            <a:ext cx="1735454" cy="14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217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31.02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R="5080" algn="r">
              <a:spcBef>
                <a:spcPts val="17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14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31.22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49" name="object 2349"/>
          <p:cNvSpPr txBox="1"/>
          <p:nvPr/>
        </p:nvSpPr>
        <p:spPr>
          <a:xfrm>
            <a:off x="1220216" y="769115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0" name="object 2350"/>
          <p:cNvSpPr txBox="1"/>
          <p:nvPr/>
        </p:nvSpPr>
        <p:spPr>
          <a:xfrm>
            <a:off x="11589512" y="47376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1" name="object 2351"/>
          <p:cNvSpPr txBox="1"/>
          <p:nvPr/>
        </p:nvSpPr>
        <p:spPr>
          <a:xfrm>
            <a:off x="4774184" y="74442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2" name="object 2352"/>
          <p:cNvSpPr txBox="1"/>
          <p:nvPr/>
        </p:nvSpPr>
        <p:spPr>
          <a:xfrm>
            <a:off x="2169667" y="9483376"/>
            <a:ext cx="11302999" cy="13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31.90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00">
              <a:latin typeface="Times New Roman"/>
              <a:cs typeface="Times New Roman"/>
            </a:endParaRPr>
          </a:p>
          <a:p>
            <a:pPr marR="3341843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32.53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698">
              <a:spcBef>
                <a:spcPts val="165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32.97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3" name="object 2353"/>
          <p:cNvSpPr txBox="1"/>
          <p:nvPr/>
        </p:nvSpPr>
        <p:spPr>
          <a:xfrm>
            <a:off x="4601970" y="69428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4" name="object 2354"/>
          <p:cNvSpPr txBox="1"/>
          <p:nvPr/>
        </p:nvSpPr>
        <p:spPr>
          <a:xfrm>
            <a:off x="5642863" y="935689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5" name="object 2355"/>
          <p:cNvSpPr txBox="1"/>
          <p:nvPr/>
        </p:nvSpPr>
        <p:spPr>
          <a:xfrm>
            <a:off x="8698484" y="8543068"/>
            <a:ext cx="130810" cy="43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31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32.10</a:t>
            </a:r>
            <a:endParaRPr sz="100">
              <a:latin typeface="Myriad Web Pro"/>
              <a:cs typeface="Myriad Web Pro"/>
            </a:endParaRPr>
          </a:p>
          <a:p>
            <a:pPr marL="12698">
              <a:spcBef>
                <a:spcPts val="140"/>
              </a:spcBef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6" name="object 2356"/>
          <p:cNvSpPr txBox="1"/>
          <p:nvPr/>
        </p:nvSpPr>
        <p:spPr>
          <a:xfrm>
            <a:off x="5014976" y="8078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7" name="object 2357"/>
          <p:cNvSpPr txBox="1"/>
          <p:nvPr/>
        </p:nvSpPr>
        <p:spPr>
          <a:xfrm>
            <a:off x="621283" y="5470683"/>
            <a:ext cx="11630660" cy="46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31.45</a:t>
            </a:r>
            <a:endParaRPr sz="100">
              <a:latin typeface="Myriad Web Pro"/>
              <a:cs typeface="Myriad Web Pro"/>
            </a:endParaRPr>
          </a:p>
          <a:p>
            <a:pPr>
              <a:spcBef>
                <a:spcPts val="46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8" name="object 2358"/>
          <p:cNvSpPr txBox="1"/>
          <p:nvPr/>
        </p:nvSpPr>
        <p:spPr>
          <a:xfrm>
            <a:off x="12080243" y="3905541"/>
            <a:ext cx="17386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964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30.22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endParaRPr sz="100">
              <a:latin typeface="Times New Roman"/>
              <a:cs typeface="Times New Roman"/>
            </a:endParaRPr>
          </a:p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30.37</a:t>
            </a:r>
            <a:endParaRPr sz="100">
              <a:latin typeface="Myriad Web Pro"/>
              <a:cs typeface="Myriad Web Pro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R="5080" algn="r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30.54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59" name="object 2359"/>
          <p:cNvSpPr txBox="1"/>
          <p:nvPr/>
        </p:nvSpPr>
        <p:spPr>
          <a:xfrm>
            <a:off x="11780011" y="4851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30.78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0" name="object 2360"/>
          <p:cNvSpPr txBox="1"/>
          <p:nvPr/>
        </p:nvSpPr>
        <p:spPr>
          <a:xfrm>
            <a:off x="1938020" y="92212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1" name="object 2361"/>
          <p:cNvSpPr txBox="1"/>
          <p:nvPr/>
        </p:nvSpPr>
        <p:spPr>
          <a:xfrm>
            <a:off x="13139419" y="7432078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31.59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2" name="object 2362"/>
          <p:cNvSpPr txBox="1"/>
          <p:nvPr/>
        </p:nvSpPr>
        <p:spPr>
          <a:xfrm>
            <a:off x="3855211" y="303686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3" name="object 2363"/>
          <p:cNvSpPr txBox="1"/>
          <p:nvPr/>
        </p:nvSpPr>
        <p:spPr>
          <a:xfrm>
            <a:off x="1474724" y="75311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32.77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4" name="object 2364"/>
          <p:cNvSpPr txBox="1"/>
          <p:nvPr/>
        </p:nvSpPr>
        <p:spPr>
          <a:xfrm>
            <a:off x="13468604" y="904294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5" name="object 2365"/>
          <p:cNvSpPr txBox="1"/>
          <p:nvPr/>
        </p:nvSpPr>
        <p:spPr>
          <a:xfrm>
            <a:off x="14248891" y="876405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32.02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6" name="object 2366"/>
          <p:cNvSpPr txBox="1"/>
          <p:nvPr/>
        </p:nvSpPr>
        <p:spPr>
          <a:xfrm>
            <a:off x="13625576" y="856898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31.85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7" name="object 2367"/>
          <p:cNvSpPr txBox="1"/>
          <p:nvPr/>
        </p:nvSpPr>
        <p:spPr>
          <a:xfrm>
            <a:off x="2218435" y="91130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8" name="object 2368"/>
          <p:cNvSpPr txBox="1"/>
          <p:nvPr/>
        </p:nvSpPr>
        <p:spPr>
          <a:xfrm>
            <a:off x="10475468" y="875948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69" name="object 2369"/>
          <p:cNvSpPr txBox="1"/>
          <p:nvPr/>
        </p:nvSpPr>
        <p:spPr>
          <a:xfrm>
            <a:off x="9652506" y="910543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32.33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0" name="object 2370"/>
          <p:cNvSpPr txBox="1"/>
          <p:nvPr/>
        </p:nvSpPr>
        <p:spPr>
          <a:xfrm>
            <a:off x="5583428" y="9782086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1" name="object 2371"/>
          <p:cNvSpPr txBox="1"/>
          <p:nvPr/>
        </p:nvSpPr>
        <p:spPr>
          <a:xfrm>
            <a:off x="4807711" y="75143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32.24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2" name="object 2372"/>
          <p:cNvSpPr txBox="1"/>
          <p:nvPr/>
        </p:nvSpPr>
        <p:spPr>
          <a:xfrm>
            <a:off x="5719064" y="93843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32.84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3" name="object 2373"/>
          <p:cNvSpPr txBox="1"/>
          <p:nvPr/>
        </p:nvSpPr>
        <p:spPr>
          <a:xfrm>
            <a:off x="5091176" y="8098065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4" name="object 2374"/>
          <p:cNvSpPr txBox="1"/>
          <p:nvPr/>
        </p:nvSpPr>
        <p:spPr>
          <a:xfrm>
            <a:off x="5498084" y="975465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33.03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5" name="object 2375"/>
          <p:cNvSpPr txBox="1"/>
          <p:nvPr/>
        </p:nvSpPr>
        <p:spPr>
          <a:xfrm>
            <a:off x="6493255" y="8838731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32.47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6" name="object 2376"/>
          <p:cNvSpPr txBox="1"/>
          <p:nvPr/>
        </p:nvSpPr>
        <p:spPr>
          <a:xfrm>
            <a:off x="8576564" y="757381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32.05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7" name="object 2377"/>
          <p:cNvSpPr txBox="1"/>
          <p:nvPr/>
        </p:nvSpPr>
        <p:spPr>
          <a:xfrm>
            <a:off x="6185407" y="9041422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32.63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2378" name="object 2378"/>
          <p:cNvSpPr/>
          <p:nvPr/>
        </p:nvSpPr>
        <p:spPr>
          <a:xfrm>
            <a:off x="12295634" y="3151124"/>
            <a:ext cx="248920" cy="184785"/>
          </a:xfrm>
          <a:custGeom>
            <a:avLst/>
            <a:gdLst/>
            <a:ahLst/>
            <a:cxnLst/>
            <a:rect l="l" t="t" r="r" b="b"/>
            <a:pathLst>
              <a:path w="248920" h="184785">
                <a:moveTo>
                  <a:pt x="41147" y="0"/>
                </a:moveTo>
                <a:lnTo>
                  <a:pt x="0" y="79247"/>
                </a:lnTo>
                <a:lnTo>
                  <a:pt x="210311" y="184403"/>
                </a:lnTo>
                <a:lnTo>
                  <a:pt x="248411" y="103631"/>
                </a:lnTo>
                <a:lnTo>
                  <a:pt x="4114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 txBox="1"/>
          <p:nvPr/>
        </p:nvSpPr>
        <p:spPr>
          <a:xfrm rot="19020000">
            <a:off x="12796525" y="9376271"/>
            <a:ext cx="76439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Generaal Lemanstraat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0" name="object 2380"/>
          <p:cNvSpPr txBox="1"/>
          <p:nvPr/>
        </p:nvSpPr>
        <p:spPr>
          <a:xfrm rot="1500000">
            <a:off x="11424078" y="9329400"/>
            <a:ext cx="60819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Verminktenstraat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1" name="object 2381"/>
          <p:cNvSpPr txBox="1"/>
          <p:nvPr/>
        </p:nvSpPr>
        <p:spPr>
          <a:xfrm rot="1740000">
            <a:off x="11842503" y="5926452"/>
            <a:ext cx="42531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2" name="object 2382"/>
          <p:cNvSpPr txBox="1"/>
          <p:nvPr/>
        </p:nvSpPr>
        <p:spPr>
          <a:xfrm rot="19200000">
            <a:off x="2629449" y="3626454"/>
            <a:ext cx="86746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5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Jan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Vanderstraetenstraat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3" name="object 2383"/>
          <p:cNvSpPr txBox="1"/>
          <p:nvPr/>
        </p:nvSpPr>
        <p:spPr>
          <a:xfrm rot="1980000">
            <a:off x="13116101" y="3788890"/>
            <a:ext cx="13335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4" name="object 2384"/>
          <p:cNvSpPr txBox="1"/>
          <p:nvPr/>
        </p:nvSpPr>
        <p:spPr>
          <a:xfrm rot="3840000">
            <a:off x="1272870" y="8253225"/>
            <a:ext cx="86147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Frans</a:t>
            </a:r>
            <a:r>
              <a:rPr sz="500" spc="-5" dirty="0">
                <a:solidFill>
                  <a:srgbClr val="525252"/>
                </a:solidFill>
                <a:latin typeface="Myriad Web Pro"/>
                <a:cs typeface="Myriad Web Pro"/>
              </a:rPr>
              <a:t> </a:t>
            </a: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Timmermansstraat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5" name="object 2385"/>
          <p:cNvSpPr txBox="1"/>
          <p:nvPr/>
        </p:nvSpPr>
        <p:spPr>
          <a:xfrm rot="4020000">
            <a:off x="12823331" y="7551114"/>
            <a:ext cx="4175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Palmenlaan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6" name="object 2386"/>
          <p:cNvSpPr txBox="1"/>
          <p:nvPr/>
        </p:nvSpPr>
        <p:spPr>
          <a:xfrm rot="17820000">
            <a:off x="13640641" y="1191089"/>
            <a:ext cx="66804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7" name="object 2387"/>
          <p:cNvSpPr txBox="1"/>
          <p:nvPr/>
        </p:nvSpPr>
        <p:spPr>
          <a:xfrm rot="17940000">
            <a:off x="12788526" y="5085450"/>
            <a:ext cx="42572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6"/>
              </a:lnSpc>
            </a:pPr>
            <a:r>
              <a:rPr sz="500" spc="9" dirty="0">
                <a:solidFill>
                  <a:srgbClr val="525252"/>
                </a:solidFill>
                <a:latin typeface="Myriad Web Pro"/>
                <a:cs typeface="Myriad Web Pro"/>
              </a:rPr>
              <a:t>Laurierplein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8" name="object 2388"/>
          <p:cNvSpPr txBox="1"/>
          <p:nvPr/>
        </p:nvSpPr>
        <p:spPr>
          <a:xfrm rot="17880000">
            <a:off x="11898709" y="4619964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89" name="object 2389"/>
          <p:cNvSpPr txBox="1"/>
          <p:nvPr/>
        </p:nvSpPr>
        <p:spPr>
          <a:xfrm rot="17820000">
            <a:off x="10476032" y="7434045"/>
            <a:ext cx="6677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5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Bergensesteenweg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0" name="object 2390"/>
          <p:cNvSpPr txBox="1"/>
          <p:nvPr/>
        </p:nvSpPr>
        <p:spPr>
          <a:xfrm rot="3840000">
            <a:off x="4911121" y="8109922"/>
            <a:ext cx="42236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Zuunkouter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1" name="object 2391"/>
          <p:cNvSpPr txBox="1"/>
          <p:nvPr/>
        </p:nvSpPr>
        <p:spPr>
          <a:xfrm rot="20040000">
            <a:off x="7919062" y="8133554"/>
            <a:ext cx="1324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00" spc="15" dirty="0">
                <a:solidFill>
                  <a:srgbClr val="525252"/>
                </a:solidFill>
                <a:latin typeface="Myriad Web Pro"/>
                <a:cs typeface="Myriad Web Pro"/>
              </a:rPr>
              <a:t>ng</a:t>
            </a:r>
            <a:endParaRPr sz="500">
              <a:latin typeface="Myriad Web Pro"/>
              <a:cs typeface="Myriad Web Pro"/>
            </a:endParaRPr>
          </a:p>
        </p:txBody>
      </p:sp>
      <p:sp>
        <p:nvSpPr>
          <p:cNvPr id="2392" name="object 2392"/>
          <p:cNvSpPr/>
          <p:nvPr/>
        </p:nvSpPr>
        <p:spPr>
          <a:xfrm>
            <a:off x="12117323" y="3940561"/>
            <a:ext cx="1173480" cy="1946275"/>
          </a:xfrm>
          <a:custGeom>
            <a:avLst/>
            <a:gdLst/>
            <a:ahLst/>
            <a:cxnLst/>
            <a:rect l="l" t="t" r="r" b="b"/>
            <a:pathLst>
              <a:path w="1173480" h="1946275">
                <a:moveTo>
                  <a:pt x="1173479" y="181355"/>
                </a:moveTo>
                <a:lnTo>
                  <a:pt x="1150619" y="121919"/>
                </a:lnTo>
                <a:lnTo>
                  <a:pt x="1114043" y="73151"/>
                </a:lnTo>
                <a:lnTo>
                  <a:pt x="1051559" y="25907"/>
                </a:lnTo>
                <a:lnTo>
                  <a:pt x="990599" y="3047"/>
                </a:lnTo>
                <a:lnTo>
                  <a:pt x="938783" y="0"/>
                </a:lnTo>
                <a:lnTo>
                  <a:pt x="891539" y="10667"/>
                </a:lnTo>
                <a:lnTo>
                  <a:pt x="832103" y="50291"/>
                </a:lnTo>
                <a:lnTo>
                  <a:pt x="800099" y="91439"/>
                </a:lnTo>
                <a:lnTo>
                  <a:pt x="716279" y="259079"/>
                </a:lnTo>
                <a:lnTo>
                  <a:pt x="41147" y="1626107"/>
                </a:lnTo>
                <a:lnTo>
                  <a:pt x="25907" y="1656587"/>
                </a:lnTo>
                <a:lnTo>
                  <a:pt x="6095" y="1706879"/>
                </a:lnTo>
                <a:lnTo>
                  <a:pt x="0" y="1752599"/>
                </a:lnTo>
                <a:lnTo>
                  <a:pt x="3047" y="1807463"/>
                </a:lnTo>
                <a:lnTo>
                  <a:pt x="19811" y="1862327"/>
                </a:lnTo>
                <a:lnTo>
                  <a:pt x="76199" y="1911095"/>
                </a:lnTo>
                <a:lnTo>
                  <a:pt x="143255" y="1938527"/>
                </a:lnTo>
                <a:lnTo>
                  <a:pt x="220979" y="1946147"/>
                </a:lnTo>
                <a:lnTo>
                  <a:pt x="292607" y="1930907"/>
                </a:lnTo>
                <a:lnTo>
                  <a:pt x="304799" y="1920239"/>
                </a:lnTo>
                <a:lnTo>
                  <a:pt x="327659" y="1898903"/>
                </a:lnTo>
                <a:lnTo>
                  <a:pt x="370331" y="1816607"/>
                </a:lnTo>
                <a:lnTo>
                  <a:pt x="452627" y="1659635"/>
                </a:lnTo>
                <a:lnTo>
                  <a:pt x="894587" y="739139"/>
                </a:lnTo>
                <a:lnTo>
                  <a:pt x="1069847" y="387095"/>
                </a:lnTo>
                <a:lnTo>
                  <a:pt x="1156715" y="214883"/>
                </a:lnTo>
                <a:lnTo>
                  <a:pt x="1173479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2434317" y="6487160"/>
            <a:ext cx="1066800" cy="1751330"/>
          </a:xfrm>
          <a:custGeom>
            <a:avLst/>
            <a:gdLst/>
            <a:ahLst/>
            <a:cxnLst/>
            <a:rect l="l" t="t" r="r" b="b"/>
            <a:pathLst>
              <a:path w="1066800" h="1751329">
                <a:moveTo>
                  <a:pt x="670559" y="1751075"/>
                </a:moveTo>
                <a:lnTo>
                  <a:pt x="766571" y="1712975"/>
                </a:lnTo>
                <a:lnTo>
                  <a:pt x="838199" y="1685543"/>
                </a:lnTo>
                <a:lnTo>
                  <a:pt x="967739" y="1635251"/>
                </a:lnTo>
                <a:lnTo>
                  <a:pt x="1066799" y="1595627"/>
                </a:lnTo>
                <a:lnTo>
                  <a:pt x="982979" y="1397507"/>
                </a:lnTo>
                <a:lnTo>
                  <a:pt x="982979" y="1395983"/>
                </a:lnTo>
                <a:lnTo>
                  <a:pt x="899159" y="1199387"/>
                </a:lnTo>
                <a:lnTo>
                  <a:pt x="827531" y="1022603"/>
                </a:lnTo>
                <a:lnTo>
                  <a:pt x="816863" y="999743"/>
                </a:lnTo>
                <a:lnTo>
                  <a:pt x="729995" y="801623"/>
                </a:lnTo>
                <a:lnTo>
                  <a:pt x="644651" y="601979"/>
                </a:lnTo>
                <a:lnTo>
                  <a:pt x="560831" y="405383"/>
                </a:lnTo>
                <a:lnTo>
                  <a:pt x="473963" y="202691"/>
                </a:lnTo>
                <a:lnTo>
                  <a:pt x="390143" y="0"/>
                </a:lnTo>
                <a:lnTo>
                  <a:pt x="289559" y="38099"/>
                </a:lnTo>
                <a:lnTo>
                  <a:pt x="167639" y="83819"/>
                </a:lnTo>
                <a:lnTo>
                  <a:pt x="85343" y="115823"/>
                </a:lnTo>
                <a:lnTo>
                  <a:pt x="24383" y="138683"/>
                </a:lnTo>
                <a:lnTo>
                  <a:pt x="0" y="147827"/>
                </a:lnTo>
                <a:lnTo>
                  <a:pt x="39623" y="263651"/>
                </a:lnTo>
                <a:lnTo>
                  <a:pt x="64007" y="321563"/>
                </a:lnTo>
                <a:lnTo>
                  <a:pt x="71627" y="344423"/>
                </a:lnTo>
                <a:lnTo>
                  <a:pt x="126491" y="472439"/>
                </a:lnTo>
                <a:lnTo>
                  <a:pt x="141731" y="504443"/>
                </a:lnTo>
                <a:lnTo>
                  <a:pt x="150875" y="525779"/>
                </a:lnTo>
                <a:lnTo>
                  <a:pt x="208787" y="669035"/>
                </a:lnTo>
                <a:lnTo>
                  <a:pt x="265175" y="797051"/>
                </a:lnTo>
                <a:lnTo>
                  <a:pt x="348995" y="996695"/>
                </a:lnTo>
                <a:lnTo>
                  <a:pt x="352043" y="1004315"/>
                </a:lnTo>
                <a:lnTo>
                  <a:pt x="571499" y="1520951"/>
                </a:lnTo>
                <a:lnTo>
                  <a:pt x="601979" y="1589531"/>
                </a:lnTo>
                <a:lnTo>
                  <a:pt x="670559" y="17510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1565636" y="3905505"/>
            <a:ext cx="1268095" cy="1661160"/>
          </a:xfrm>
          <a:custGeom>
            <a:avLst/>
            <a:gdLst/>
            <a:ahLst/>
            <a:cxnLst/>
            <a:rect l="l" t="t" r="r" b="b"/>
            <a:pathLst>
              <a:path w="1268095" h="1661160">
                <a:moveTo>
                  <a:pt x="1267967" y="294131"/>
                </a:moveTo>
                <a:lnTo>
                  <a:pt x="981455" y="153923"/>
                </a:lnTo>
                <a:lnTo>
                  <a:pt x="771143" y="50291"/>
                </a:lnTo>
                <a:lnTo>
                  <a:pt x="707135" y="18287"/>
                </a:lnTo>
                <a:lnTo>
                  <a:pt x="678179" y="3047"/>
                </a:lnTo>
                <a:lnTo>
                  <a:pt x="672083" y="0"/>
                </a:lnTo>
                <a:lnTo>
                  <a:pt x="486155" y="368807"/>
                </a:lnTo>
                <a:lnTo>
                  <a:pt x="446531" y="446531"/>
                </a:lnTo>
                <a:lnTo>
                  <a:pt x="422147" y="470915"/>
                </a:lnTo>
                <a:lnTo>
                  <a:pt x="277367" y="761999"/>
                </a:lnTo>
                <a:lnTo>
                  <a:pt x="277367" y="783335"/>
                </a:lnTo>
                <a:lnTo>
                  <a:pt x="184403" y="966215"/>
                </a:lnTo>
                <a:lnTo>
                  <a:pt x="192023" y="967739"/>
                </a:lnTo>
                <a:lnTo>
                  <a:pt x="193547" y="969263"/>
                </a:lnTo>
                <a:lnTo>
                  <a:pt x="210311" y="975359"/>
                </a:lnTo>
                <a:lnTo>
                  <a:pt x="0" y="1392935"/>
                </a:lnTo>
                <a:lnTo>
                  <a:pt x="6095" y="1395983"/>
                </a:lnTo>
                <a:lnTo>
                  <a:pt x="9143" y="1397507"/>
                </a:lnTo>
                <a:lnTo>
                  <a:pt x="10667" y="1397507"/>
                </a:lnTo>
                <a:lnTo>
                  <a:pt x="77723" y="1427987"/>
                </a:lnTo>
                <a:lnTo>
                  <a:pt x="274319" y="1517903"/>
                </a:lnTo>
                <a:lnTo>
                  <a:pt x="551687" y="1642871"/>
                </a:lnTo>
                <a:lnTo>
                  <a:pt x="592835" y="1661159"/>
                </a:lnTo>
                <a:lnTo>
                  <a:pt x="1267967" y="29413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10468361" y="8607044"/>
            <a:ext cx="1995169" cy="1207135"/>
          </a:xfrm>
          <a:custGeom>
            <a:avLst/>
            <a:gdLst/>
            <a:ahLst/>
            <a:cxnLst/>
            <a:rect l="l" t="t" r="r" b="b"/>
            <a:pathLst>
              <a:path w="1995170" h="1207134">
                <a:moveTo>
                  <a:pt x="1865375" y="1207007"/>
                </a:moveTo>
                <a:lnTo>
                  <a:pt x="1917191" y="1086611"/>
                </a:lnTo>
                <a:lnTo>
                  <a:pt x="1950719" y="1010411"/>
                </a:lnTo>
                <a:lnTo>
                  <a:pt x="1972055" y="963167"/>
                </a:lnTo>
                <a:lnTo>
                  <a:pt x="1994915" y="909827"/>
                </a:lnTo>
                <a:lnTo>
                  <a:pt x="1982723" y="905255"/>
                </a:lnTo>
                <a:lnTo>
                  <a:pt x="1790699" y="807719"/>
                </a:lnTo>
                <a:lnTo>
                  <a:pt x="1629155" y="728471"/>
                </a:lnTo>
                <a:lnTo>
                  <a:pt x="1418843" y="623315"/>
                </a:lnTo>
                <a:lnTo>
                  <a:pt x="1243583" y="531875"/>
                </a:lnTo>
                <a:lnTo>
                  <a:pt x="1057655" y="438911"/>
                </a:lnTo>
                <a:lnTo>
                  <a:pt x="963167" y="394715"/>
                </a:lnTo>
                <a:lnTo>
                  <a:pt x="806195" y="316991"/>
                </a:lnTo>
                <a:lnTo>
                  <a:pt x="754379" y="288035"/>
                </a:lnTo>
                <a:lnTo>
                  <a:pt x="719327" y="269747"/>
                </a:lnTo>
                <a:lnTo>
                  <a:pt x="190499" y="0"/>
                </a:lnTo>
                <a:lnTo>
                  <a:pt x="0" y="394715"/>
                </a:lnTo>
                <a:lnTo>
                  <a:pt x="377951" y="580643"/>
                </a:lnTo>
                <a:lnTo>
                  <a:pt x="644651" y="713231"/>
                </a:lnTo>
                <a:lnTo>
                  <a:pt x="731519" y="757427"/>
                </a:lnTo>
                <a:lnTo>
                  <a:pt x="740663" y="755903"/>
                </a:lnTo>
                <a:lnTo>
                  <a:pt x="826007" y="798575"/>
                </a:lnTo>
                <a:lnTo>
                  <a:pt x="822959" y="803147"/>
                </a:lnTo>
                <a:lnTo>
                  <a:pt x="838199" y="810767"/>
                </a:lnTo>
                <a:lnTo>
                  <a:pt x="1014983" y="900683"/>
                </a:lnTo>
                <a:lnTo>
                  <a:pt x="1173479" y="982979"/>
                </a:lnTo>
                <a:lnTo>
                  <a:pt x="1207007" y="998219"/>
                </a:lnTo>
                <a:lnTo>
                  <a:pt x="1376171" y="1083563"/>
                </a:lnTo>
                <a:lnTo>
                  <a:pt x="1546859" y="1167383"/>
                </a:lnTo>
                <a:lnTo>
                  <a:pt x="1629155" y="12070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518159" y="5025646"/>
            <a:ext cx="568961" cy="1325880"/>
          </a:xfrm>
          <a:custGeom>
            <a:avLst/>
            <a:gdLst/>
            <a:ahLst/>
            <a:cxnLst/>
            <a:rect l="l" t="t" r="r" b="b"/>
            <a:pathLst>
              <a:path w="568960" h="1325879">
                <a:moveTo>
                  <a:pt x="0" y="1257299"/>
                </a:moveTo>
                <a:lnTo>
                  <a:pt x="30479" y="1325879"/>
                </a:lnTo>
                <a:lnTo>
                  <a:pt x="123443" y="1277111"/>
                </a:lnTo>
                <a:lnTo>
                  <a:pt x="123443" y="1275587"/>
                </a:lnTo>
                <a:lnTo>
                  <a:pt x="216407" y="1226819"/>
                </a:lnTo>
                <a:lnTo>
                  <a:pt x="315467" y="1173479"/>
                </a:lnTo>
                <a:lnTo>
                  <a:pt x="316991" y="1173479"/>
                </a:lnTo>
                <a:lnTo>
                  <a:pt x="370331" y="1144523"/>
                </a:lnTo>
                <a:lnTo>
                  <a:pt x="391667" y="1132331"/>
                </a:lnTo>
                <a:lnTo>
                  <a:pt x="364235" y="1075943"/>
                </a:lnTo>
                <a:lnTo>
                  <a:pt x="348995" y="1045463"/>
                </a:lnTo>
                <a:lnTo>
                  <a:pt x="272795" y="886967"/>
                </a:lnTo>
                <a:lnTo>
                  <a:pt x="263651" y="806195"/>
                </a:lnTo>
                <a:lnTo>
                  <a:pt x="259079" y="772667"/>
                </a:lnTo>
                <a:lnTo>
                  <a:pt x="278891" y="653795"/>
                </a:lnTo>
                <a:lnTo>
                  <a:pt x="286511" y="606551"/>
                </a:lnTo>
                <a:lnTo>
                  <a:pt x="288035" y="594359"/>
                </a:lnTo>
                <a:lnTo>
                  <a:pt x="304799" y="573023"/>
                </a:lnTo>
                <a:lnTo>
                  <a:pt x="338327" y="524255"/>
                </a:lnTo>
                <a:lnTo>
                  <a:pt x="376427" y="472439"/>
                </a:lnTo>
                <a:lnTo>
                  <a:pt x="466343" y="409955"/>
                </a:lnTo>
                <a:lnTo>
                  <a:pt x="467867" y="409955"/>
                </a:lnTo>
                <a:lnTo>
                  <a:pt x="493775" y="391667"/>
                </a:lnTo>
                <a:lnTo>
                  <a:pt x="495299" y="391667"/>
                </a:lnTo>
                <a:lnTo>
                  <a:pt x="504443" y="384047"/>
                </a:lnTo>
                <a:lnTo>
                  <a:pt x="568451" y="342899"/>
                </a:lnTo>
                <a:lnTo>
                  <a:pt x="559307" y="329183"/>
                </a:lnTo>
                <a:lnTo>
                  <a:pt x="556259" y="324611"/>
                </a:lnTo>
                <a:lnTo>
                  <a:pt x="533399" y="289559"/>
                </a:lnTo>
                <a:lnTo>
                  <a:pt x="531875" y="286511"/>
                </a:lnTo>
                <a:lnTo>
                  <a:pt x="464819" y="188975"/>
                </a:lnTo>
                <a:lnTo>
                  <a:pt x="411479" y="109727"/>
                </a:lnTo>
                <a:lnTo>
                  <a:pt x="411479" y="108203"/>
                </a:lnTo>
                <a:lnTo>
                  <a:pt x="374903" y="53339"/>
                </a:lnTo>
                <a:lnTo>
                  <a:pt x="371855" y="50291"/>
                </a:lnTo>
                <a:lnTo>
                  <a:pt x="338327" y="0"/>
                </a:lnTo>
                <a:lnTo>
                  <a:pt x="335279" y="1523"/>
                </a:lnTo>
                <a:lnTo>
                  <a:pt x="117347" y="134111"/>
                </a:lnTo>
                <a:lnTo>
                  <a:pt x="86867" y="152399"/>
                </a:lnTo>
                <a:lnTo>
                  <a:pt x="0" y="2042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4440936" y="866647"/>
            <a:ext cx="1691639" cy="1323340"/>
          </a:xfrm>
          <a:custGeom>
            <a:avLst/>
            <a:gdLst/>
            <a:ahLst/>
            <a:cxnLst/>
            <a:rect l="l" t="t" r="r" b="b"/>
            <a:pathLst>
              <a:path w="1691639" h="1323339">
                <a:moveTo>
                  <a:pt x="0" y="0"/>
                </a:moveTo>
                <a:lnTo>
                  <a:pt x="16763" y="21335"/>
                </a:lnTo>
                <a:lnTo>
                  <a:pt x="41147" y="39623"/>
                </a:lnTo>
                <a:lnTo>
                  <a:pt x="60959" y="44195"/>
                </a:lnTo>
                <a:lnTo>
                  <a:pt x="65531" y="45719"/>
                </a:lnTo>
                <a:lnTo>
                  <a:pt x="79247" y="44195"/>
                </a:lnTo>
                <a:lnTo>
                  <a:pt x="80771" y="44195"/>
                </a:lnTo>
                <a:lnTo>
                  <a:pt x="80771" y="83819"/>
                </a:lnTo>
                <a:lnTo>
                  <a:pt x="80771" y="128015"/>
                </a:lnTo>
                <a:lnTo>
                  <a:pt x="105155" y="169163"/>
                </a:lnTo>
                <a:lnTo>
                  <a:pt x="169163" y="272795"/>
                </a:lnTo>
                <a:lnTo>
                  <a:pt x="172211" y="275843"/>
                </a:lnTo>
                <a:lnTo>
                  <a:pt x="396239" y="568451"/>
                </a:lnTo>
                <a:lnTo>
                  <a:pt x="445007" y="650747"/>
                </a:lnTo>
                <a:lnTo>
                  <a:pt x="438911" y="729995"/>
                </a:lnTo>
                <a:lnTo>
                  <a:pt x="413003" y="780287"/>
                </a:lnTo>
                <a:lnTo>
                  <a:pt x="411479" y="780287"/>
                </a:lnTo>
                <a:lnTo>
                  <a:pt x="399287" y="804671"/>
                </a:lnTo>
                <a:lnTo>
                  <a:pt x="382523" y="835151"/>
                </a:lnTo>
                <a:lnTo>
                  <a:pt x="236219" y="986027"/>
                </a:lnTo>
                <a:lnTo>
                  <a:pt x="275843" y="1022603"/>
                </a:lnTo>
                <a:lnTo>
                  <a:pt x="316991" y="1060703"/>
                </a:lnTo>
                <a:lnTo>
                  <a:pt x="367283" y="1106423"/>
                </a:lnTo>
                <a:lnTo>
                  <a:pt x="443483" y="1176527"/>
                </a:lnTo>
                <a:lnTo>
                  <a:pt x="551687" y="1275587"/>
                </a:lnTo>
                <a:lnTo>
                  <a:pt x="554735" y="1277111"/>
                </a:lnTo>
                <a:lnTo>
                  <a:pt x="601979" y="1322831"/>
                </a:lnTo>
                <a:lnTo>
                  <a:pt x="1338071" y="676655"/>
                </a:lnTo>
                <a:lnTo>
                  <a:pt x="1691639" y="486155"/>
                </a:lnTo>
                <a:lnTo>
                  <a:pt x="1589531" y="274319"/>
                </a:lnTo>
                <a:lnTo>
                  <a:pt x="1588007" y="274319"/>
                </a:lnTo>
                <a:lnTo>
                  <a:pt x="1588007" y="271271"/>
                </a:lnTo>
                <a:lnTo>
                  <a:pt x="1464563" y="19811"/>
                </a:lnTo>
                <a:lnTo>
                  <a:pt x="14554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13587988" y="8285480"/>
            <a:ext cx="104139" cy="253366"/>
          </a:xfrm>
          <a:custGeom>
            <a:avLst/>
            <a:gdLst/>
            <a:ahLst/>
            <a:cxnLst/>
            <a:rect l="l" t="t" r="r" b="b"/>
            <a:pathLst>
              <a:path w="104140" h="253365">
                <a:moveTo>
                  <a:pt x="103631" y="252983"/>
                </a:moveTo>
                <a:lnTo>
                  <a:pt x="88391" y="20878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13587984" y="82854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12333736" y="8082788"/>
            <a:ext cx="1254759" cy="1731645"/>
          </a:xfrm>
          <a:custGeom>
            <a:avLst/>
            <a:gdLst/>
            <a:ahLst/>
            <a:cxnLst/>
            <a:rect l="l" t="t" r="r" b="b"/>
            <a:pathLst>
              <a:path w="1254759" h="1731645">
                <a:moveTo>
                  <a:pt x="1254251" y="202691"/>
                </a:moveTo>
                <a:lnTo>
                  <a:pt x="1167383" y="0"/>
                </a:lnTo>
                <a:lnTo>
                  <a:pt x="1068323" y="39623"/>
                </a:lnTo>
                <a:lnTo>
                  <a:pt x="938783" y="89915"/>
                </a:lnTo>
                <a:lnTo>
                  <a:pt x="867155" y="117347"/>
                </a:lnTo>
                <a:lnTo>
                  <a:pt x="771143" y="155447"/>
                </a:lnTo>
                <a:lnTo>
                  <a:pt x="800099" y="219455"/>
                </a:lnTo>
                <a:lnTo>
                  <a:pt x="794003" y="222503"/>
                </a:lnTo>
                <a:lnTo>
                  <a:pt x="798575" y="227075"/>
                </a:lnTo>
                <a:lnTo>
                  <a:pt x="804671" y="233171"/>
                </a:lnTo>
                <a:lnTo>
                  <a:pt x="807719" y="239267"/>
                </a:lnTo>
                <a:lnTo>
                  <a:pt x="810767" y="245363"/>
                </a:lnTo>
                <a:lnTo>
                  <a:pt x="813815" y="252983"/>
                </a:lnTo>
                <a:lnTo>
                  <a:pt x="813815" y="260603"/>
                </a:lnTo>
                <a:lnTo>
                  <a:pt x="813815" y="268223"/>
                </a:lnTo>
                <a:lnTo>
                  <a:pt x="812291" y="275843"/>
                </a:lnTo>
                <a:lnTo>
                  <a:pt x="810767" y="281939"/>
                </a:lnTo>
                <a:lnTo>
                  <a:pt x="806195" y="289559"/>
                </a:lnTo>
                <a:lnTo>
                  <a:pt x="784859" y="298703"/>
                </a:lnTo>
                <a:lnTo>
                  <a:pt x="827531" y="397763"/>
                </a:lnTo>
                <a:lnTo>
                  <a:pt x="897635" y="431291"/>
                </a:lnTo>
                <a:lnTo>
                  <a:pt x="954023" y="559307"/>
                </a:lnTo>
                <a:lnTo>
                  <a:pt x="944879" y="579119"/>
                </a:lnTo>
                <a:lnTo>
                  <a:pt x="938783" y="576071"/>
                </a:lnTo>
                <a:lnTo>
                  <a:pt x="902207" y="647699"/>
                </a:lnTo>
                <a:lnTo>
                  <a:pt x="906779" y="650747"/>
                </a:lnTo>
                <a:lnTo>
                  <a:pt x="894587" y="675131"/>
                </a:lnTo>
                <a:lnTo>
                  <a:pt x="888491" y="672083"/>
                </a:lnTo>
                <a:lnTo>
                  <a:pt x="851915" y="745235"/>
                </a:lnTo>
                <a:lnTo>
                  <a:pt x="858011" y="746759"/>
                </a:lnTo>
                <a:lnTo>
                  <a:pt x="844295" y="772667"/>
                </a:lnTo>
                <a:lnTo>
                  <a:pt x="839723" y="769619"/>
                </a:lnTo>
                <a:lnTo>
                  <a:pt x="801623" y="841247"/>
                </a:lnTo>
                <a:lnTo>
                  <a:pt x="807719" y="844295"/>
                </a:lnTo>
                <a:lnTo>
                  <a:pt x="798575" y="862583"/>
                </a:lnTo>
                <a:lnTo>
                  <a:pt x="781811" y="854963"/>
                </a:lnTo>
                <a:lnTo>
                  <a:pt x="713231" y="995171"/>
                </a:lnTo>
                <a:lnTo>
                  <a:pt x="595883" y="1248155"/>
                </a:lnTo>
                <a:lnTo>
                  <a:pt x="448055" y="1537715"/>
                </a:lnTo>
                <a:lnTo>
                  <a:pt x="405383" y="1551431"/>
                </a:lnTo>
                <a:lnTo>
                  <a:pt x="320039" y="1508759"/>
                </a:lnTo>
                <a:lnTo>
                  <a:pt x="313943" y="1519427"/>
                </a:lnTo>
                <a:lnTo>
                  <a:pt x="230123" y="1478279"/>
                </a:lnTo>
                <a:lnTo>
                  <a:pt x="236219" y="1466087"/>
                </a:lnTo>
                <a:lnTo>
                  <a:pt x="138683" y="1417319"/>
                </a:lnTo>
                <a:lnTo>
                  <a:pt x="129539" y="1434083"/>
                </a:lnTo>
                <a:lnTo>
                  <a:pt x="106679" y="1487423"/>
                </a:lnTo>
                <a:lnTo>
                  <a:pt x="85343" y="1534667"/>
                </a:lnTo>
                <a:lnTo>
                  <a:pt x="51815" y="1610867"/>
                </a:lnTo>
                <a:lnTo>
                  <a:pt x="0" y="17312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2333732" y="9814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3188700" y="8538465"/>
            <a:ext cx="1367155" cy="1275716"/>
          </a:xfrm>
          <a:custGeom>
            <a:avLst/>
            <a:gdLst/>
            <a:ahLst/>
            <a:cxnLst/>
            <a:rect l="l" t="t" r="r" b="b"/>
            <a:pathLst>
              <a:path w="1367155" h="1275715">
                <a:moveTo>
                  <a:pt x="0" y="1275587"/>
                </a:moveTo>
                <a:lnTo>
                  <a:pt x="89915" y="1153667"/>
                </a:lnTo>
                <a:lnTo>
                  <a:pt x="300227" y="1034795"/>
                </a:lnTo>
                <a:lnTo>
                  <a:pt x="498347" y="943355"/>
                </a:lnTo>
                <a:lnTo>
                  <a:pt x="600455" y="893063"/>
                </a:lnTo>
                <a:lnTo>
                  <a:pt x="605027" y="891539"/>
                </a:lnTo>
                <a:lnTo>
                  <a:pt x="736091" y="832103"/>
                </a:lnTo>
                <a:lnTo>
                  <a:pt x="1367027" y="547115"/>
                </a:lnTo>
                <a:lnTo>
                  <a:pt x="1363979" y="541019"/>
                </a:lnTo>
                <a:lnTo>
                  <a:pt x="1322831" y="446531"/>
                </a:lnTo>
                <a:lnTo>
                  <a:pt x="1284731" y="361187"/>
                </a:lnTo>
                <a:lnTo>
                  <a:pt x="1234439" y="248411"/>
                </a:lnTo>
                <a:lnTo>
                  <a:pt x="1193291" y="152399"/>
                </a:lnTo>
                <a:lnTo>
                  <a:pt x="1191767" y="150875"/>
                </a:lnTo>
                <a:lnTo>
                  <a:pt x="969263" y="254507"/>
                </a:lnTo>
                <a:lnTo>
                  <a:pt x="502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12879323" y="866651"/>
            <a:ext cx="1701164" cy="2181224"/>
          </a:xfrm>
          <a:custGeom>
            <a:avLst/>
            <a:gdLst/>
            <a:ahLst/>
            <a:cxnLst/>
            <a:rect l="l" t="t" r="r" b="b"/>
            <a:pathLst>
              <a:path w="1701165" h="2181225">
                <a:moveTo>
                  <a:pt x="922019" y="0"/>
                </a:moveTo>
                <a:lnTo>
                  <a:pt x="911351" y="16763"/>
                </a:lnTo>
                <a:lnTo>
                  <a:pt x="899159" y="53339"/>
                </a:lnTo>
                <a:lnTo>
                  <a:pt x="810767" y="246887"/>
                </a:lnTo>
                <a:lnTo>
                  <a:pt x="751331" y="373379"/>
                </a:lnTo>
                <a:lnTo>
                  <a:pt x="635507" y="601979"/>
                </a:lnTo>
                <a:lnTo>
                  <a:pt x="469391" y="929639"/>
                </a:lnTo>
                <a:lnTo>
                  <a:pt x="233171" y="1412747"/>
                </a:lnTo>
                <a:lnTo>
                  <a:pt x="146303" y="1586483"/>
                </a:lnTo>
                <a:lnTo>
                  <a:pt x="73151" y="1725167"/>
                </a:lnTo>
                <a:lnTo>
                  <a:pt x="0" y="1869947"/>
                </a:lnTo>
                <a:lnTo>
                  <a:pt x="57911" y="1898903"/>
                </a:lnTo>
                <a:lnTo>
                  <a:pt x="271271" y="2007107"/>
                </a:lnTo>
                <a:lnTo>
                  <a:pt x="521207" y="2135123"/>
                </a:lnTo>
                <a:lnTo>
                  <a:pt x="609599" y="2179319"/>
                </a:lnTo>
                <a:lnTo>
                  <a:pt x="614171" y="2180843"/>
                </a:lnTo>
                <a:lnTo>
                  <a:pt x="765047" y="1871471"/>
                </a:lnTo>
                <a:lnTo>
                  <a:pt x="798575" y="1802891"/>
                </a:lnTo>
                <a:lnTo>
                  <a:pt x="914399" y="1568195"/>
                </a:lnTo>
                <a:lnTo>
                  <a:pt x="1424939" y="553211"/>
                </a:lnTo>
                <a:lnTo>
                  <a:pt x="1520951" y="371855"/>
                </a:lnTo>
                <a:lnTo>
                  <a:pt x="1629155" y="146303"/>
                </a:lnTo>
                <a:lnTo>
                  <a:pt x="17007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077468" y="6517640"/>
            <a:ext cx="1583690" cy="3296920"/>
          </a:xfrm>
          <a:custGeom>
            <a:avLst/>
            <a:gdLst/>
            <a:ahLst/>
            <a:cxnLst/>
            <a:rect l="l" t="t" r="r" b="b"/>
            <a:pathLst>
              <a:path w="1583689" h="3296920">
                <a:moveTo>
                  <a:pt x="1583435" y="3296411"/>
                </a:moveTo>
                <a:lnTo>
                  <a:pt x="1514855" y="3148583"/>
                </a:lnTo>
                <a:lnTo>
                  <a:pt x="1487423" y="3092195"/>
                </a:lnTo>
                <a:lnTo>
                  <a:pt x="1455419" y="3025139"/>
                </a:lnTo>
                <a:lnTo>
                  <a:pt x="1316735" y="2732531"/>
                </a:lnTo>
                <a:lnTo>
                  <a:pt x="1316735" y="2731007"/>
                </a:lnTo>
                <a:lnTo>
                  <a:pt x="1315211" y="2727959"/>
                </a:lnTo>
                <a:lnTo>
                  <a:pt x="1222247" y="2535935"/>
                </a:lnTo>
                <a:lnTo>
                  <a:pt x="1126235" y="2339339"/>
                </a:lnTo>
                <a:lnTo>
                  <a:pt x="1036319" y="2144267"/>
                </a:lnTo>
                <a:lnTo>
                  <a:pt x="940307" y="1949195"/>
                </a:lnTo>
                <a:lnTo>
                  <a:pt x="848867" y="1751075"/>
                </a:lnTo>
                <a:lnTo>
                  <a:pt x="760475" y="1563623"/>
                </a:lnTo>
                <a:lnTo>
                  <a:pt x="670559" y="1367027"/>
                </a:lnTo>
                <a:lnTo>
                  <a:pt x="574547" y="1165859"/>
                </a:lnTo>
                <a:lnTo>
                  <a:pt x="477011" y="972311"/>
                </a:lnTo>
                <a:lnTo>
                  <a:pt x="390143" y="774191"/>
                </a:lnTo>
                <a:lnTo>
                  <a:pt x="207263" y="385571"/>
                </a:lnTo>
                <a:lnTo>
                  <a:pt x="108203" y="187451"/>
                </a:lnTo>
                <a:lnTo>
                  <a:pt x="83819" y="1935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077468" y="65176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062228" y="6482588"/>
            <a:ext cx="15240" cy="35560"/>
          </a:xfrm>
          <a:custGeom>
            <a:avLst/>
            <a:gdLst/>
            <a:ahLst/>
            <a:cxnLst/>
            <a:rect l="l" t="t" r="r" b="b"/>
            <a:pathLst>
              <a:path w="15240" h="35559">
                <a:moveTo>
                  <a:pt x="15239" y="35051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062228" y="64825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888492" y="6157978"/>
            <a:ext cx="173990" cy="325120"/>
          </a:xfrm>
          <a:custGeom>
            <a:avLst/>
            <a:gdLst/>
            <a:ahLst/>
            <a:cxnLst/>
            <a:rect l="l" t="t" r="r" b="b"/>
            <a:pathLst>
              <a:path w="173990" h="325120">
                <a:moveTo>
                  <a:pt x="173735" y="324611"/>
                </a:moveTo>
                <a:lnTo>
                  <a:pt x="118871" y="198119"/>
                </a:lnTo>
                <a:lnTo>
                  <a:pt x="21335" y="0"/>
                </a:lnTo>
                <a:lnTo>
                  <a:pt x="0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888492" y="61701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548640" y="6170167"/>
            <a:ext cx="1062355" cy="2458720"/>
          </a:xfrm>
          <a:custGeom>
            <a:avLst/>
            <a:gdLst/>
            <a:ahLst/>
            <a:cxnLst/>
            <a:rect l="l" t="t" r="r" b="b"/>
            <a:pathLst>
              <a:path w="1062355" h="2458720">
                <a:moveTo>
                  <a:pt x="339851" y="0"/>
                </a:moveTo>
                <a:lnTo>
                  <a:pt x="286511" y="28955"/>
                </a:lnTo>
                <a:lnTo>
                  <a:pt x="284987" y="28955"/>
                </a:lnTo>
                <a:lnTo>
                  <a:pt x="185927" y="82295"/>
                </a:lnTo>
                <a:lnTo>
                  <a:pt x="92963" y="131063"/>
                </a:lnTo>
                <a:lnTo>
                  <a:pt x="92963" y="132587"/>
                </a:lnTo>
                <a:lnTo>
                  <a:pt x="0" y="181355"/>
                </a:lnTo>
                <a:lnTo>
                  <a:pt x="54863" y="298703"/>
                </a:lnTo>
                <a:lnTo>
                  <a:pt x="56387" y="301751"/>
                </a:lnTo>
                <a:lnTo>
                  <a:pt x="149351" y="498347"/>
                </a:lnTo>
                <a:lnTo>
                  <a:pt x="173735" y="551687"/>
                </a:lnTo>
                <a:lnTo>
                  <a:pt x="237743" y="694943"/>
                </a:lnTo>
                <a:lnTo>
                  <a:pt x="243839" y="704087"/>
                </a:lnTo>
                <a:lnTo>
                  <a:pt x="316991" y="859535"/>
                </a:lnTo>
                <a:lnTo>
                  <a:pt x="335279" y="896111"/>
                </a:lnTo>
                <a:lnTo>
                  <a:pt x="353567" y="935735"/>
                </a:lnTo>
                <a:lnTo>
                  <a:pt x="518159" y="1280159"/>
                </a:lnTo>
                <a:lnTo>
                  <a:pt x="609599" y="1475231"/>
                </a:lnTo>
                <a:lnTo>
                  <a:pt x="704087" y="1665731"/>
                </a:lnTo>
                <a:lnTo>
                  <a:pt x="769619" y="1824227"/>
                </a:lnTo>
                <a:lnTo>
                  <a:pt x="789431" y="1869947"/>
                </a:lnTo>
                <a:lnTo>
                  <a:pt x="790955" y="1871471"/>
                </a:lnTo>
                <a:lnTo>
                  <a:pt x="880871" y="2066543"/>
                </a:lnTo>
                <a:lnTo>
                  <a:pt x="882395" y="2066543"/>
                </a:lnTo>
                <a:lnTo>
                  <a:pt x="958595" y="2226563"/>
                </a:lnTo>
                <a:lnTo>
                  <a:pt x="975359" y="2260091"/>
                </a:lnTo>
                <a:lnTo>
                  <a:pt x="976883" y="2261615"/>
                </a:lnTo>
                <a:lnTo>
                  <a:pt x="982979" y="2276855"/>
                </a:lnTo>
                <a:lnTo>
                  <a:pt x="1060703" y="2456687"/>
                </a:lnTo>
                <a:lnTo>
                  <a:pt x="1062227" y="2458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610868" y="8628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610873" y="8628380"/>
            <a:ext cx="561339" cy="1186180"/>
          </a:xfrm>
          <a:custGeom>
            <a:avLst/>
            <a:gdLst/>
            <a:ahLst/>
            <a:cxnLst/>
            <a:rect l="l" t="t" r="r" b="b"/>
            <a:pathLst>
              <a:path w="561339" h="1186179">
                <a:moveTo>
                  <a:pt x="0" y="0"/>
                </a:moveTo>
                <a:lnTo>
                  <a:pt x="92963" y="193547"/>
                </a:lnTo>
                <a:lnTo>
                  <a:pt x="99059" y="202691"/>
                </a:lnTo>
                <a:lnTo>
                  <a:pt x="185927" y="387095"/>
                </a:lnTo>
                <a:lnTo>
                  <a:pt x="278891" y="586739"/>
                </a:lnTo>
                <a:lnTo>
                  <a:pt x="371855" y="781811"/>
                </a:lnTo>
                <a:lnTo>
                  <a:pt x="518159" y="1092707"/>
                </a:lnTo>
                <a:lnTo>
                  <a:pt x="524255" y="1104899"/>
                </a:lnTo>
                <a:lnTo>
                  <a:pt x="560831" y="1185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2487661" y="4327653"/>
            <a:ext cx="1097279" cy="1641474"/>
          </a:xfrm>
          <a:custGeom>
            <a:avLst/>
            <a:gdLst/>
            <a:ahLst/>
            <a:cxnLst/>
            <a:rect l="l" t="t" r="r" b="b"/>
            <a:pathLst>
              <a:path w="1097280" h="1641475">
                <a:moveTo>
                  <a:pt x="1019555" y="140207"/>
                </a:moveTo>
                <a:lnTo>
                  <a:pt x="899159" y="86867"/>
                </a:lnTo>
                <a:lnTo>
                  <a:pt x="699515" y="0"/>
                </a:lnTo>
                <a:lnTo>
                  <a:pt x="524255" y="352043"/>
                </a:lnTo>
                <a:lnTo>
                  <a:pt x="82295" y="1272539"/>
                </a:lnTo>
                <a:lnTo>
                  <a:pt x="0" y="1429511"/>
                </a:lnTo>
                <a:lnTo>
                  <a:pt x="138683" y="1502663"/>
                </a:lnTo>
                <a:lnTo>
                  <a:pt x="310895" y="1592579"/>
                </a:lnTo>
                <a:lnTo>
                  <a:pt x="405383" y="1641347"/>
                </a:lnTo>
                <a:lnTo>
                  <a:pt x="504443" y="1438655"/>
                </a:lnTo>
                <a:lnTo>
                  <a:pt x="600455" y="1240535"/>
                </a:lnTo>
                <a:lnTo>
                  <a:pt x="647699" y="1136903"/>
                </a:lnTo>
                <a:lnTo>
                  <a:pt x="693419" y="1043939"/>
                </a:lnTo>
                <a:lnTo>
                  <a:pt x="784859" y="858011"/>
                </a:lnTo>
                <a:lnTo>
                  <a:pt x="768095" y="850391"/>
                </a:lnTo>
                <a:lnTo>
                  <a:pt x="1097279" y="173735"/>
                </a:lnTo>
                <a:lnTo>
                  <a:pt x="1019555" y="1402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2237721" y="2736597"/>
            <a:ext cx="1914525" cy="1765300"/>
          </a:xfrm>
          <a:custGeom>
            <a:avLst/>
            <a:gdLst/>
            <a:ahLst/>
            <a:cxnLst/>
            <a:rect l="l" t="t" r="r" b="b"/>
            <a:pathLst>
              <a:path w="1914525" h="1765300">
                <a:moveTo>
                  <a:pt x="1255775" y="310895"/>
                </a:moveTo>
                <a:lnTo>
                  <a:pt x="1251203" y="309371"/>
                </a:lnTo>
                <a:lnTo>
                  <a:pt x="1162811" y="265175"/>
                </a:lnTo>
                <a:lnTo>
                  <a:pt x="912875" y="137159"/>
                </a:lnTo>
                <a:lnTo>
                  <a:pt x="699515" y="28955"/>
                </a:lnTo>
                <a:lnTo>
                  <a:pt x="641603" y="0"/>
                </a:lnTo>
                <a:lnTo>
                  <a:pt x="402335" y="464819"/>
                </a:lnTo>
                <a:lnTo>
                  <a:pt x="367283" y="448055"/>
                </a:lnTo>
                <a:lnTo>
                  <a:pt x="365759" y="451103"/>
                </a:lnTo>
                <a:lnTo>
                  <a:pt x="326135" y="528827"/>
                </a:lnTo>
                <a:lnTo>
                  <a:pt x="283463" y="608075"/>
                </a:lnTo>
                <a:lnTo>
                  <a:pt x="251459" y="670559"/>
                </a:lnTo>
                <a:lnTo>
                  <a:pt x="0" y="1168907"/>
                </a:lnTo>
                <a:lnTo>
                  <a:pt x="6095" y="1171955"/>
                </a:lnTo>
                <a:lnTo>
                  <a:pt x="35051" y="1187195"/>
                </a:lnTo>
                <a:lnTo>
                  <a:pt x="99059" y="1219199"/>
                </a:lnTo>
                <a:lnTo>
                  <a:pt x="309371" y="1322831"/>
                </a:lnTo>
                <a:lnTo>
                  <a:pt x="566927" y="1449323"/>
                </a:lnTo>
                <a:lnTo>
                  <a:pt x="595883" y="1463039"/>
                </a:lnTo>
                <a:lnTo>
                  <a:pt x="679703" y="1295399"/>
                </a:lnTo>
                <a:lnTo>
                  <a:pt x="711707" y="1254251"/>
                </a:lnTo>
                <a:lnTo>
                  <a:pt x="771143" y="1214627"/>
                </a:lnTo>
                <a:lnTo>
                  <a:pt x="818387" y="1203959"/>
                </a:lnTo>
                <a:lnTo>
                  <a:pt x="870203" y="1207007"/>
                </a:lnTo>
                <a:lnTo>
                  <a:pt x="931163" y="1229867"/>
                </a:lnTo>
                <a:lnTo>
                  <a:pt x="993647" y="1277111"/>
                </a:lnTo>
                <a:lnTo>
                  <a:pt x="1030223" y="1325879"/>
                </a:lnTo>
                <a:lnTo>
                  <a:pt x="1053083" y="1385315"/>
                </a:lnTo>
                <a:lnTo>
                  <a:pt x="1036319" y="1418843"/>
                </a:lnTo>
                <a:lnTo>
                  <a:pt x="949451" y="1591055"/>
                </a:lnTo>
                <a:lnTo>
                  <a:pt x="1149095" y="1677923"/>
                </a:lnTo>
                <a:lnTo>
                  <a:pt x="1269491" y="1731263"/>
                </a:lnTo>
                <a:lnTo>
                  <a:pt x="1347215" y="1764791"/>
                </a:lnTo>
                <a:lnTo>
                  <a:pt x="1431035" y="1595627"/>
                </a:lnTo>
                <a:lnTo>
                  <a:pt x="1472183" y="1546859"/>
                </a:lnTo>
                <a:lnTo>
                  <a:pt x="1572767" y="1431035"/>
                </a:lnTo>
                <a:lnTo>
                  <a:pt x="1606295" y="1392935"/>
                </a:lnTo>
                <a:lnTo>
                  <a:pt x="1914143" y="1254251"/>
                </a:lnTo>
                <a:lnTo>
                  <a:pt x="1877567" y="1173479"/>
                </a:lnTo>
                <a:lnTo>
                  <a:pt x="1830323" y="1062227"/>
                </a:lnTo>
                <a:lnTo>
                  <a:pt x="1790699" y="973835"/>
                </a:lnTo>
                <a:lnTo>
                  <a:pt x="1760219" y="902207"/>
                </a:lnTo>
                <a:lnTo>
                  <a:pt x="1746503" y="873251"/>
                </a:lnTo>
                <a:lnTo>
                  <a:pt x="1527047" y="972311"/>
                </a:lnTo>
                <a:lnTo>
                  <a:pt x="1147571" y="563879"/>
                </a:lnTo>
                <a:lnTo>
                  <a:pt x="1138427" y="553211"/>
                </a:lnTo>
                <a:lnTo>
                  <a:pt x="1167383" y="492251"/>
                </a:lnTo>
                <a:lnTo>
                  <a:pt x="1255775" y="3108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4380463" y="8582659"/>
            <a:ext cx="234950" cy="502920"/>
          </a:xfrm>
          <a:custGeom>
            <a:avLst/>
            <a:gdLst/>
            <a:ahLst/>
            <a:cxnLst/>
            <a:rect l="l" t="t" r="r" b="b"/>
            <a:pathLst>
              <a:path w="234950" h="502920">
                <a:moveTo>
                  <a:pt x="234695" y="0"/>
                </a:moveTo>
                <a:lnTo>
                  <a:pt x="0" y="106679"/>
                </a:lnTo>
                <a:lnTo>
                  <a:pt x="1523" y="108203"/>
                </a:lnTo>
                <a:lnTo>
                  <a:pt x="42671" y="204215"/>
                </a:lnTo>
                <a:lnTo>
                  <a:pt x="92963" y="316991"/>
                </a:lnTo>
                <a:lnTo>
                  <a:pt x="131063" y="402335"/>
                </a:lnTo>
                <a:lnTo>
                  <a:pt x="172211" y="496823"/>
                </a:lnTo>
                <a:lnTo>
                  <a:pt x="175259" y="502919"/>
                </a:lnTo>
                <a:lnTo>
                  <a:pt x="234695" y="4754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3984223" y="3327914"/>
            <a:ext cx="631190" cy="662939"/>
          </a:xfrm>
          <a:custGeom>
            <a:avLst/>
            <a:gdLst/>
            <a:ahLst/>
            <a:cxnLst/>
            <a:rect l="l" t="t" r="r" b="b"/>
            <a:pathLst>
              <a:path w="631190" h="662939">
                <a:moveTo>
                  <a:pt x="630935" y="0"/>
                </a:moveTo>
                <a:lnTo>
                  <a:pt x="240791" y="175259"/>
                </a:lnTo>
                <a:lnTo>
                  <a:pt x="0" y="281939"/>
                </a:lnTo>
                <a:lnTo>
                  <a:pt x="13715" y="310895"/>
                </a:lnTo>
                <a:lnTo>
                  <a:pt x="44195" y="382523"/>
                </a:lnTo>
                <a:lnTo>
                  <a:pt x="83819" y="470915"/>
                </a:lnTo>
                <a:lnTo>
                  <a:pt x="131063" y="582167"/>
                </a:lnTo>
                <a:lnTo>
                  <a:pt x="167639" y="662939"/>
                </a:lnTo>
                <a:lnTo>
                  <a:pt x="548639" y="490727"/>
                </a:lnTo>
                <a:lnTo>
                  <a:pt x="557783" y="507491"/>
                </a:lnTo>
                <a:lnTo>
                  <a:pt x="630935" y="473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9543288" y="8767070"/>
            <a:ext cx="904239" cy="856615"/>
          </a:xfrm>
          <a:custGeom>
            <a:avLst/>
            <a:gdLst/>
            <a:ahLst/>
            <a:cxnLst/>
            <a:rect l="l" t="t" r="r" b="b"/>
            <a:pathLst>
              <a:path w="904240" h="856615">
                <a:moveTo>
                  <a:pt x="562355" y="134111"/>
                </a:moveTo>
                <a:lnTo>
                  <a:pt x="348995" y="44195"/>
                </a:lnTo>
                <a:lnTo>
                  <a:pt x="265175" y="9143"/>
                </a:lnTo>
                <a:lnTo>
                  <a:pt x="259079" y="6095"/>
                </a:lnTo>
                <a:lnTo>
                  <a:pt x="243839" y="0"/>
                </a:lnTo>
                <a:lnTo>
                  <a:pt x="169163" y="196595"/>
                </a:lnTo>
                <a:lnTo>
                  <a:pt x="111251" y="169163"/>
                </a:lnTo>
                <a:lnTo>
                  <a:pt x="100583" y="187451"/>
                </a:lnTo>
                <a:lnTo>
                  <a:pt x="57911" y="265175"/>
                </a:lnTo>
                <a:lnTo>
                  <a:pt x="21335" y="333755"/>
                </a:lnTo>
                <a:lnTo>
                  <a:pt x="12191" y="350519"/>
                </a:lnTo>
                <a:lnTo>
                  <a:pt x="76199" y="382523"/>
                </a:lnTo>
                <a:lnTo>
                  <a:pt x="79247" y="384047"/>
                </a:lnTo>
                <a:lnTo>
                  <a:pt x="0" y="533399"/>
                </a:lnTo>
                <a:lnTo>
                  <a:pt x="80771" y="576071"/>
                </a:lnTo>
                <a:lnTo>
                  <a:pt x="281939" y="684275"/>
                </a:lnTo>
                <a:lnTo>
                  <a:pt x="534923" y="818387"/>
                </a:lnTo>
                <a:lnTo>
                  <a:pt x="606551" y="856487"/>
                </a:lnTo>
                <a:lnTo>
                  <a:pt x="675131" y="722375"/>
                </a:lnTo>
                <a:lnTo>
                  <a:pt x="751331" y="574547"/>
                </a:lnTo>
                <a:lnTo>
                  <a:pt x="763523" y="553211"/>
                </a:lnTo>
                <a:lnTo>
                  <a:pt x="903731" y="278891"/>
                </a:lnTo>
                <a:lnTo>
                  <a:pt x="824483" y="245363"/>
                </a:lnTo>
                <a:lnTo>
                  <a:pt x="562355" y="1341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6018281" y="7345172"/>
            <a:ext cx="3636645" cy="1865630"/>
          </a:xfrm>
          <a:custGeom>
            <a:avLst/>
            <a:gdLst/>
            <a:ahLst/>
            <a:cxnLst/>
            <a:rect l="l" t="t" r="r" b="b"/>
            <a:pathLst>
              <a:path w="3636645" h="1865629">
                <a:moveTo>
                  <a:pt x="3066287" y="583691"/>
                </a:moveTo>
                <a:lnTo>
                  <a:pt x="2787395" y="0"/>
                </a:lnTo>
                <a:lnTo>
                  <a:pt x="2308859" y="231647"/>
                </a:lnTo>
                <a:lnTo>
                  <a:pt x="2147315" y="309371"/>
                </a:lnTo>
                <a:lnTo>
                  <a:pt x="2223515" y="466343"/>
                </a:lnTo>
                <a:lnTo>
                  <a:pt x="1344167" y="890015"/>
                </a:lnTo>
                <a:lnTo>
                  <a:pt x="1205483" y="957071"/>
                </a:lnTo>
                <a:lnTo>
                  <a:pt x="850391" y="1127759"/>
                </a:lnTo>
                <a:lnTo>
                  <a:pt x="0" y="1539239"/>
                </a:lnTo>
                <a:lnTo>
                  <a:pt x="15239" y="1577339"/>
                </a:lnTo>
                <a:lnTo>
                  <a:pt x="16763" y="1577339"/>
                </a:lnTo>
                <a:lnTo>
                  <a:pt x="71627" y="1709927"/>
                </a:lnTo>
                <a:lnTo>
                  <a:pt x="97535" y="1772411"/>
                </a:lnTo>
                <a:lnTo>
                  <a:pt x="124967" y="1833371"/>
                </a:lnTo>
                <a:lnTo>
                  <a:pt x="138683" y="1865375"/>
                </a:lnTo>
                <a:lnTo>
                  <a:pt x="2258567" y="835151"/>
                </a:lnTo>
                <a:lnTo>
                  <a:pt x="2368295" y="781811"/>
                </a:lnTo>
                <a:lnTo>
                  <a:pt x="2645663" y="1328927"/>
                </a:lnTo>
                <a:lnTo>
                  <a:pt x="3218687" y="1615439"/>
                </a:lnTo>
                <a:lnTo>
                  <a:pt x="3537203" y="1772411"/>
                </a:lnTo>
                <a:lnTo>
                  <a:pt x="3546347" y="1755647"/>
                </a:lnTo>
                <a:lnTo>
                  <a:pt x="3582923" y="1687067"/>
                </a:lnTo>
                <a:lnTo>
                  <a:pt x="3625595" y="1609343"/>
                </a:lnTo>
                <a:lnTo>
                  <a:pt x="3636263" y="1591055"/>
                </a:lnTo>
                <a:lnTo>
                  <a:pt x="2796539" y="1170431"/>
                </a:lnTo>
                <a:lnTo>
                  <a:pt x="2634995" y="795527"/>
                </a:lnTo>
                <a:lnTo>
                  <a:pt x="3066287" y="5836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9290304" y="9300469"/>
            <a:ext cx="859790" cy="513715"/>
          </a:xfrm>
          <a:custGeom>
            <a:avLst/>
            <a:gdLst/>
            <a:ahLst/>
            <a:cxnLst/>
            <a:rect l="l" t="t" r="r" b="b"/>
            <a:pathLst>
              <a:path w="859790" h="513715">
                <a:moveTo>
                  <a:pt x="859535" y="323087"/>
                </a:moveTo>
                <a:lnTo>
                  <a:pt x="787907" y="284987"/>
                </a:lnTo>
                <a:lnTo>
                  <a:pt x="534923" y="150875"/>
                </a:lnTo>
                <a:lnTo>
                  <a:pt x="333755" y="42671"/>
                </a:lnTo>
                <a:lnTo>
                  <a:pt x="252983" y="0"/>
                </a:lnTo>
                <a:lnTo>
                  <a:pt x="53339" y="405383"/>
                </a:lnTo>
                <a:lnTo>
                  <a:pt x="10667" y="490727"/>
                </a:lnTo>
                <a:lnTo>
                  <a:pt x="0" y="5135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0052306" y="9623557"/>
            <a:ext cx="97790" cy="190499"/>
          </a:xfrm>
          <a:custGeom>
            <a:avLst/>
            <a:gdLst/>
            <a:ahLst/>
            <a:cxnLst/>
            <a:rect l="l" t="t" r="r" b="b"/>
            <a:pathLst>
              <a:path w="97790" h="190500">
                <a:moveTo>
                  <a:pt x="0" y="190499"/>
                </a:moveTo>
                <a:lnTo>
                  <a:pt x="27431" y="137159"/>
                </a:lnTo>
                <a:lnTo>
                  <a:pt x="975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9787132" y="6075679"/>
            <a:ext cx="1983106" cy="2970529"/>
          </a:xfrm>
          <a:custGeom>
            <a:avLst/>
            <a:gdLst/>
            <a:ahLst/>
            <a:cxnLst/>
            <a:rect l="l" t="t" r="r" b="b"/>
            <a:pathLst>
              <a:path w="1983104" h="2970529">
                <a:moveTo>
                  <a:pt x="659891" y="2970275"/>
                </a:moveTo>
                <a:lnTo>
                  <a:pt x="681227" y="2926079"/>
                </a:lnTo>
                <a:lnTo>
                  <a:pt x="871727" y="2531363"/>
                </a:lnTo>
                <a:lnTo>
                  <a:pt x="972311" y="2342387"/>
                </a:lnTo>
                <a:lnTo>
                  <a:pt x="1043939" y="2199131"/>
                </a:lnTo>
                <a:lnTo>
                  <a:pt x="1107947" y="2074163"/>
                </a:lnTo>
                <a:lnTo>
                  <a:pt x="1202435" y="1892807"/>
                </a:lnTo>
                <a:lnTo>
                  <a:pt x="1214627" y="1868423"/>
                </a:lnTo>
                <a:lnTo>
                  <a:pt x="1263395" y="1773935"/>
                </a:lnTo>
                <a:lnTo>
                  <a:pt x="1327403" y="1645919"/>
                </a:lnTo>
                <a:lnTo>
                  <a:pt x="1333499" y="1633727"/>
                </a:lnTo>
                <a:lnTo>
                  <a:pt x="1354835" y="1589531"/>
                </a:lnTo>
                <a:lnTo>
                  <a:pt x="1420367" y="1461515"/>
                </a:lnTo>
                <a:lnTo>
                  <a:pt x="1453895" y="1394459"/>
                </a:lnTo>
                <a:lnTo>
                  <a:pt x="1467611" y="1367027"/>
                </a:lnTo>
                <a:lnTo>
                  <a:pt x="1598675" y="1100327"/>
                </a:lnTo>
                <a:lnTo>
                  <a:pt x="1603247" y="1091183"/>
                </a:lnTo>
                <a:lnTo>
                  <a:pt x="1699259" y="896111"/>
                </a:lnTo>
                <a:lnTo>
                  <a:pt x="1700783" y="893063"/>
                </a:lnTo>
                <a:lnTo>
                  <a:pt x="1688591" y="886967"/>
                </a:lnTo>
                <a:lnTo>
                  <a:pt x="1790699" y="682751"/>
                </a:lnTo>
                <a:lnTo>
                  <a:pt x="1895855" y="475487"/>
                </a:lnTo>
                <a:lnTo>
                  <a:pt x="1982723" y="304799"/>
                </a:lnTo>
                <a:lnTo>
                  <a:pt x="1924811" y="275843"/>
                </a:lnTo>
                <a:lnTo>
                  <a:pt x="1650491" y="134111"/>
                </a:lnTo>
                <a:lnTo>
                  <a:pt x="1463039" y="38099"/>
                </a:lnTo>
                <a:lnTo>
                  <a:pt x="1389887" y="1523"/>
                </a:lnTo>
                <a:lnTo>
                  <a:pt x="1386839" y="0"/>
                </a:lnTo>
                <a:lnTo>
                  <a:pt x="1114043" y="542543"/>
                </a:lnTo>
                <a:lnTo>
                  <a:pt x="1042415" y="685799"/>
                </a:lnTo>
                <a:lnTo>
                  <a:pt x="1011935" y="746759"/>
                </a:lnTo>
                <a:lnTo>
                  <a:pt x="1007363" y="754379"/>
                </a:lnTo>
                <a:lnTo>
                  <a:pt x="954023" y="859535"/>
                </a:lnTo>
                <a:lnTo>
                  <a:pt x="841247" y="1082039"/>
                </a:lnTo>
                <a:lnTo>
                  <a:pt x="640079" y="1481327"/>
                </a:lnTo>
                <a:lnTo>
                  <a:pt x="490727" y="1751075"/>
                </a:lnTo>
                <a:lnTo>
                  <a:pt x="458723" y="1808987"/>
                </a:lnTo>
                <a:lnTo>
                  <a:pt x="425195" y="1871471"/>
                </a:lnTo>
                <a:lnTo>
                  <a:pt x="297179" y="2106167"/>
                </a:lnTo>
                <a:lnTo>
                  <a:pt x="245363" y="2206751"/>
                </a:lnTo>
                <a:lnTo>
                  <a:pt x="0" y="2691383"/>
                </a:lnTo>
                <a:lnTo>
                  <a:pt x="15239" y="2697479"/>
                </a:lnTo>
                <a:lnTo>
                  <a:pt x="21335" y="2700527"/>
                </a:lnTo>
                <a:lnTo>
                  <a:pt x="105155" y="2735579"/>
                </a:lnTo>
                <a:lnTo>
                  <a:pt x="318515" y="2825495"/>
                </a:lnTo>
                <a:lnTo>
                  <a:pt x="580643" y="2936747"/>
                </a:lnTo>
                <a:lnTo>
                  <a:pt x="659891" y="2970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4291583" y="6814823"/>
            <a:ext cx="1341121" cy="2181224"/>
          </a:xfrm>
          <a:custGeom>
            <a:avLst/>
            <a:gdLst/>
            <a:ahLst/>
            <a:cxnLst/>
            <a:rect l="l" t="t" r="r" b="b"/>
            <a:pathLst>
              <a:path w="1341120" h="2181225">
                <a:moveTo>
                  <a:pt x="1071371" y="2180843"/>
                </a:moveTo>
                <a:lnTo>
                  <a:pt x="1112519" y="2161031"/>
                </a:lnTo>
                <a:lnTo>
                  <a:pt x="1203959" y="2118359"/>
                </a:lnTo>
                <a:lnTo>
                  <a:pt x="1292351" y="2078735"/>
                </a:lnTo>
                <a:lnTo>
                  <a:pt x="1333499" y="2058923"/>
                </a:lnTo>
                <a:lnTo>
                  <a:pt x="1341119" y="2055875"/>
                </a:lnTo>
                <a:lnTo>
                  <a:pt x="912875" y="1149095"/>
                </a:lnTo>
                <a:lnTo>
                  <a:pt x="742187" y="795527"/>
                </a:lnTo>
                <a:lnTo>
                  <a:pt x="775715" y="658367"/>
                </a:lnTo>
                <a:lnTo>
                  <a:pt x="605027" y="310895"/>
                </a:lnTo>
                <a:lnTo>
                  <a:pt x="582167" y="263651"/>
                </a:lnTo>
                <a:lnTo>
                  <a:pt x="559307" y="214883"/>
                </a:lnTo>
                <a:lnTo>
                  <a:pt x="455675" y="0"/>
                </a:lnTo>
                <a:lnTo>
                  <a:pt x="390143" y="28955"/>
                </a:lnTo>
                <a:lnTo>
                  <a:pt x="277367" y="83819"/>
                </a:lnTo>
                <a:lnTo>
                  <a:pt x="173735" y="131063"/>
                </a:lnTo>
                <a:lnTo>
                  <a:pt x="166115" y="135635"/>
                </a:lnTo>
                <a:lnTo>
                  <a:pt x="102107" y="169163"/>
                </a:lnTo>
                <a:lnTo>
                  <a:pt x="62483" y="184403"/>
                </a:lnTo>
                <a:lnTo>
                  <a:pt x="0" y="213359"/>
                </a:lnTo>
                <a:lnTo>
                  <a:pt x="22859" y="263651"/>
                </a:lnTo>
                <a:lnTo>
                  <a:pt x="36575" y="291083"/>
                </a:lnTo>
                <a:lnTo>
                  <a:pt x="47243" y="312419"/>
                </a:lnTo>
                <a:lnTo>
                  <a:pt x="185927" y="600455"/>
                </a:lnTo>
                <a:lnTo>
                  <a:pt x="294131" y="832103"/>
                </a:lnTo>
                <a:lnTo>
                  <a:pt x="394715" y="784859"/>
                </a:lnTo>
                <a:lnTo>
                  <a:pt x="443483" y="883919"/>
                </a:lnTo>
                <a:lnTo>
                  <a:pt x="547115" y="1097279"/>
                </a:lnTo>
                <a:lnTo>
                  <a:pt x="612647" y="1232915"/>
                </a:lnTo>
                <a:lnTo>
                  <a:pt x="733043" y="1478279"/>
                </a:lnTo>
                <a:lnTo>
                  <a:pt x="757427" y="1530095"/>
                </a:lnTo>
                <a:lnTo>
                  <a:pt x="797051" y="1613915"/>
                </a:lnTo>
                <a:lnTo>
                  <a:pt x="845819" y="1711451"/>
                </a:lnTo>
                <a:lnTo>
                  <a:pt x="886967" y="1795271"/>
                </a:lnTo>
                <a:lnTo>
                  <a:pt x="949451" y="1927859"/>
                </a:lnTo>
                <a:lnTo>
                  <a:pt x="957071" y="1943099"/>
                </a:lnTo>
                <a:lnTo>
                  <a:pt x="1071371" y="21808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4939289" y="8870694"/>
            <a:ext cx="1344295" cy="943611"/>
          </a:xfrm>
          <a:custGeom>
            <a:avLst/>
            <a:gdLst/>
            <a:ahLst/>
            <a:cxnLst/>
            <a:rect l="l" t="t" r="r" b="b"/>
            <a:pathLst>
              <a:path w="1344295" h="943609">
                <a:moveTo>
                  <a:pt x="876299" y="943355"/>
                </a:moveTo>
                <a:lnTo>
                  <a:pt x="1322831" y="754379"/>
                </a:lnTo>
                <a:lnTo>
                  <a:pt x="1344167" y="743711"/>
                </a:lnTo>
                <a:lnTo>
                  <a:pt x="1222247" y="396239"/>
                </a:lnTo>
                <a:lnTo>
                  <a:pt x="1217675" y="339851"/>
                </a:lnTo>
                <a:lnTo>
                  <a:pt x="1203959" y="307847"/>
                </a:lnTo>
                <a:lnTo>
                  <a:pt x="1176527" y="246887"/>
                </a:lnTo>
                <a:lnTo>
                  <a:pt x="1150619" y="184403"/>
                </a:lnTo>
                <a:lnTo>
                  <a:pt x="1095755" y="51815"/>
                </a:lnTo>
                <a:lnTo>
                  <a:pt x="1094231" y="51815"/>
                </a:lnTo>
                <a:lnTo>
                  <a:pt x="1078991" y="13715"/>
                </a:lnTo>
                <a:lnTo>
                  <a:pt x="1048511" y="24383"/>
                </a:lnTo>
                <a:lnTo>
                  <a:pt x="801623" y="108203"/>
                </a:lnTo>
                <a:lnTo>
                  <a:pt x="760475" y="121919"/>
                </a:lnTo>
                <a:lnTo>
                  <a:pt x="746759" y="111251"/>
                </a:lnTo>
                <a:lnTo>
                  <a:pt x="734567" y="85343"/>
                </a:lnTo>
                <a:lnTo>
                  <a:pt x="693419" y="0"/>
                </a:lnTo>
                <a:lnTo>
                  <a:pt x="685799" y="3047"/>
                </a:lnTo>
                <a:lnTo>
                  <a:pt x="644651" y="22859"/>
                </a:lnTo>
                <a:lnTo>
                  <a:pt x="556259" y="62483"/>
                </a:lnTo>
                <a:lnTo>
                  <a:pt x="464819" y="105155"/>
                </a:lnTo>
                <a:lnTo>
                  <a:pt x="423671" y="124967"/>
                </a:lnTo>
                <a:lnTo>
                  <a:pt x="274319" y="196595"/>
                </a:lnTo>
                <a:lnTo>
                  <a:pt x="263651" y="201167"/>
                </a:lnTo>
                <a:lnTo>
                  <a:pt x="269747" y="211835"/>
                </a:lnTo>
                <a:lnTo>
                  <a:pt x="272795" y="217931"/>
                </a:lnTo>
                <a:lnTo>
                  <a:pt x="332231" y="339851"/>
                </a:lnTo>
                <a:lnTo>
                  <a:pt x="387095" y="454151"/>
                </a:lnTo>
                <a:lnTo>
                  <a:pt x="443483" y="574547"/>
                </a:lnTo>
                <a:lnTo>
                  <a:pt x="452627" y="592835"/>
                </a:lnTo>
                <a:lnTo>
                  <a:pt x="473963" y="633983"/>
                </a:lnTo>
                <a:lnTo>
                  <a:pt x="504443" y="697991"/>
                </a:lnTo>
                <a:lnTo>
                  <a:pt x="341375" y="780287"/>
                </a:lnTo>
                <a:lnTo>
                  <a:pt x="388619" y="882395"/>
                </a:lnTo>
                <a:lnTo>
                  <a:pt x="406907" y="922019"/>
                </a:lnTo>
                <a:lnTo>
                  <a:pt x="416051" y="943355"/>
                </a:lnTo>
                <a:lnTo>
                  <a:pt x="406907" y="922019"/>
                </a:lnTo>
                <a:lnTo>
                  <a:pt x="388619" y="882395"/>
                </a:lnTo>
                <a:lnTo>
                  <a:pt x="341375" y="780287"/>
                </a:lnTo>
                <a:lnTo>
                  <a:pt x="0" y="943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1173973" y="5298441"/>
            <a:ext cx="1719579" cy="1336675"/>
          </a:xfrm>
          <a:custGeom>
            <a:avLst/>
            <a:gdLst/>
            <a:ahLst/>
            <a:cxnLst/>
            <a:rect l="l" t="t" r="r" b="b"/>
            <a:pathLst>
              <a:path w="1719579" h="1336675">
                <a:moveTo>
                  <a:pt x="1086611" y="580643"/>
                </a:moveTo>
                <a:lnTo>
                  <a:pt x="1019555" y="553211"/>
                </a:lnTo>
                <a:lnTo>
                  <a:pt x="963167" y="504443"/>
                </a:lnTo>
                <a:lnTo>
                  <a:pt x="946403" y="449579"/>
                </a:lnTo>
                <a:lnTo>
                  <a:pt x="943355" y="394715"/>
                </a:lnTo>
                <a:lnTo>
                  <a:pt x="949451" y="348995"/>
                </a:lnTo>
                <a:lnTo>
                  <a:pt x="969263" y="298703"/>
                </a:lnTo>
                <a:lnTo>
                  <a:pt x="984503" y="268223"/>
                </a:lnTo>
                <a:lnTo>
                  <a:pt x="943355" y="249935"/>
                </a:lnTo>
                <a:lnTo>
                  <a:pt x="665987" y="124967"/>
                </a:lnTo>
                <a:lnTo>
                  <a:pt x="469391" y="35051"/>
                </a:lnTo>
                <a:lnTo>
                  <a:pt x="402335" y="4571"/>
                </a:lnTo>
                <a:lnTo>
                  <a:pt x="400811" y="4571"/>
                </a:lnTo>
                <a:lnTo>
                  <a:pt x="397763" y="3047"/>
                </a:lnTo>
                <a:lnTo>
                  <a:pt x="391667" y="0"/>
                </a:lnTo>
                <a:lnTo>
                  <a:pt x="109727" y="557783"/>
                </a:lnTo>
                <a:lnTo>
                  <a:pt x="76199" y="623315"/>
                </a:lnTo>
                <a:lnTo>
                  <a:pt x="41147" y="697991"/>
                </a:lnTo>
                <a:lnTo>
                  <a:pt x="0" y="777239"/>
                </a:lnTo>
                <a:lnTo>
                  <a:pt x="3047" y="778763"/>
                </a:lnTo>
                <a:lnTo>
                  <a:pt x="76199" y="815339"/>
                </a:lnTo>
                <a:lnTo>
                  <a:pt x="263651" y="911351"/>
                </a:lnTo>
                <a:lnTo>
                  <a:pt x="537971" y="1053083"/>
                </a:lnTo>
                <a:lnTo>
                  <a:pt x="595883" y="1082039"/>
                </a:lnTo>
                <a:lnTo>
                  <a:pt x="640079" y="995171"/>
                </a:lnTo>
                <a:lnTo>
                  <a:pt x="649223" y="979931"/>
                </a:lnTo>
                <a:lnTo>
                  <a:pt x="659891" y="966215"/>
                </a:lnTo>
                <a:lnTo>
                  <a:pt x="670559" y="952499"/>
                </a:lnTo>
                <a:lnTo>
                  <a:pt x="682751" y="938783"/>
                </a:lnTo>
                <a:lnTo>
                  <a:pt x="696467" y="928115"/>
                </a:lnTo>
                <a:lnTo>
                  <a:pt x="710183" y="917447"/>
                </a:lnTo>
                <a:lnTo>
                  <a:pt x="725423" y="908303"/>
                </a:lnTo>
                <a:lnTo>
                  <a:pt x="740663" y="899159"/>
                </a:lnTo>
                <a:lnTo>
                  <a:pt x="755903" y="891539"/>
                </a:lnTo>
                <a:lnTo>
                  <a:pt x="806195" y="873251"/>
                </a:lnTo>
                <a:lnTo>
                  <a:pt x="859535" y="862583"/>
                </a:lnTo>
                <a:lnTo>
                  <a:pt x="876299" y="862583"/>
                </a:lnTo>
                <a:lnTo>
                  <a:pt x="894587" y="862583"/>
                </a:lnTo>
                <a:lnTo>
                  <a:pt x="946403" y="874775"/>
                </a:lnTo>
                <a:lnTo>
                  <a:pt x="1021079" y="903731"/>
                </a:lnTo>
                <a:lnTo>
                  <a:pt x="1060703" y="922019"/>
                </a:lnTo>
                <a:lnTo>
                  <a:pt x="1121663" y="1028699"/>
                </a:lnTo>
                <a:lnTo>
                  <a:pt x="1184147" y="1150619"/>
                </a:lnTo>
                <a:lnTo>
                  <a:pt x="1239011" y="1278635"/>
                </a:lnTo>
                <a:lnTo>
                  <a:pt x="1260347" y="1336547"/>
                </a:lnTo>
                <a:lnTo>
                  <a:pt x="1284731" y="1327403"/>
                </a:lnTo>
                <a:lnTo>
                  <a:pt x="1345691" y="1304543"/>
                </a:lnTo>
                <a:lnTo>
                  <a:pt x="1427987" y="1272539"/>
                </a:lnTo>
                <a:lnTo>
                  <a:pt x="1549907" y="1226819"/>
                </a:lnTo>
                <a:lnTo>
                  <a:pt x="1650491" y="1188719"/>
                </a:lnTo>
                <a:lnTo>
                  <a:pt x="1609343" y="1097279"/>
                </a:lnTo>
                <a:lnTo>
                  <a:pt x="1562099" y="992123"/>
                </a:lnTo>
                <a:lnTo>
                  <a:pt x="1719071" y="670559"/>
                </a:lnTo>
                <a:lnTo>
                  <a:pt x="1624583" y="621791"/>
                </a:lnTo>
                <a:lnTo>
                  <a:pt x="1452371" y="531875"/>
                </a:lnTo>
                <a:lnTo>
                  <a:pt x="1313687" y="458723"/>
                </a:lnTo>
                <a:lnTo>
                  <a:pt x="1271015" y="541019"/>
                </a:lnTo>
                <a:lnTo>
                  <a:pt x="1248155" y="562355"/>
                </a:lnTo>
                <a:lnTo>
                  <a:pt x="1235963" y="573023"/>
                </a:lnTo>
                <a:lnTo>
                  <a:pt x="1164335" y="588263"/>
                </a:lnTo>
                <a:lnTo>
                  <a:pt x="1086611" y="580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851916" y="1852676"/>
            <a:ext cx="4191000" cy="3515996"/>
          </a:xfrm>
          <a:custGeom>
            <a:avLst/>
            <a:gdLst/>
            <a:ahLst/>
            <a:cxnLst/>
            <a:rect l="l" t="t" r="r" b="b"/>
            <a:pathLst>
              <a:path w="4191000" h="3515995">
                <a:moveTo>
                  <a:pt x="2185415" y="2135123"/>
                </a:moveTo>
                <a:lnTo>
                  <a:pt x="2266187" y="2071115"/>
                </a:lnTo>
                <a:lnTo>
                  <a:pt x="2293619" y="2048255"/>
                </a:lnTo>
                <a:lnTo>
                  <a:pt x="2295143" y="2046731"/>
                </a:lnTo>
                <a:lnTo>
                  <a:pt x="2485643" y="1894331"/>
                </a:lnTo>
                <a:lnTo>
                  <a:pt x="2563367" y="1831847"/>
                </a:lnTo>
                <a:lnTo>
                  <a:pt x="2569463" y="1825751"/>
                </a:lnTo>
                <a:lnTo>
                  <a:pt x="2543555" y="1793747"/>
                </a:lnTo>
                <a:lnTo>
                  <a:pt x="2685287" y="1673351"/>
                </a:lnTo>
                <a:lnTo>
                  <a:pt x="2694431" y="1664207"/>
                </a:lnTo>
                <a:lnTo>
                  <a:pt x="2810255" y="1566671"/>
                </a:lnTo>
                <a:lnTo>
                  <a:pt x="2813303" y="1563623"/>
                </a:lnTo>
                <a:lnTo>
                  <a:pt x="2822447" y="1556003"/>
                </a:lnTo>
                <a:lnTo>
                  <a:pt x="2909315" y="1482851"/>
                </a:lnTo>
                <a:lnTo>
                  <a:pt x="2916935" y="1475231"/>
                </a:lnTo>
                <a:lnTo>
                  <a:pt x="2951987" y="1444751"/>
                </a:lnTo>
                <a:lnTo>
                  <a:pt x="2958083" y="1440179"/>
                </a:lnTo>
                <a:lnTo>
                  <a:pt x="3142487" y="1274063"/>
                </a:lnTo>
                <a:lnTo>
                  <a:pt x="3334511" y="1101851"/>
                </a:lnTo>
                <a:lnTo>
                  <a:pt x="3878579" y="611123"/>
                </a:lnTo>
                <a:lnTo>
                  <a:pt x="4180331" y="345947"/>
                </a:lnTo>
                <a:lnTo>
                  <a:pt x="4190999" y="336803"/>
                </a:lnTo>
                <a:lnTo>
                  <a:pt x="4143755" y="291083"/>
                </a:lnTo>
                <a:lnTo>
                  <a:pt x="4140707" y="289559"/>
                </a:lnTo>
                <a:lnTo>
                  <a:pt x="4032503" y="190499"/>
                </a:lnTo>
                <a:lnTo>
                  <a:pt x="3956303" y="120395"/>
                </a:lnTo>
                <a:lnTo>
                  <a:pt x="3906011" y="74675"/>
                </a:lnTo>
                <a:lnTo>
                  <a:pt x="3864863" y="36575"/>
                </a:lnTo>
                <a:lnTo>
                  <a:pt x="3825239" y="0"/>
                </a:lnTo>
                <a:lnTo>
                  <a:pt x="3814571" y="10667"/>
                </a:lnTo>
                <a:lnTo>
                  <a:pt x="3724655" y="99059"/>
                </a:lnTo>
                <a:lnTo>
                  <a:pt x="3646931" y="176783"/>
                </a:lnTo>
                <a:lnTo>
                  <a:pt x="3640835" y="182879"/>
                </a:lnTo>
                <a:lnTo>
                  <a:pt x="3528059" y="297179"/>
                </a:lnTo>
                <a:lnTo>
                  <a:pt x="3410711" y="411479"/>
                </a:lnTo>
                <a:lnTo>
                  <a:pt x="3288791" y="530351"/>
                </a:lnTo>
                <a:lnTo>
                  <a:pt x="3179063" y="632459"/>
                </a:lnTo>
                <a:lnTo>
                  <a:pt x="3061715" y="739139"/>
                </a:lnTo>
                <a:lnTo>
                  <a:pt x="2915411" y="856487"/>
                </a:lnTo>
                <a:lnTo>
                  <a:pt x="2909315" y="861059"/>
                </a:lnTo>
                <a:lnTo>
                  <a:pt x="2904743" y="865631"/>
                </a:lnTo>
                <a:lnTo>
                  <a:pt x="2903219" y="865631"/>
                </a:lnTo>
                <a:lnTo>
                  <a:pt x="2883407" y="882395"/>
                </a:lnTo>
                <a:lnTo>
                  <a:pt x="2720339" y="1013459"/>
                </a:lnTo>
                <a:lnTo>
                  <a:pt x="2709671" y="1021079"/>
                </a:lnTo>
                <a:lnTo>
                  <a:pt x="2694431" y="1034795"/>
                </a:lnTo>
                <a:lnTo>
                  <a:pt x="2456687" y="1225295"/>
                </a:lnTo>
                <a:lnTo>
                  <a:pt x="2420111" y="1254251"/>
                </a:lnTo>
                <a:lnTo>
                  <a:pt x="2334767" y="1322831"/>
                </a:lnTo>
                <a:lnTo>
                  <a:pt x="2383535" y="1389887"/>
                </a:lnTo>
                <a:lnTo>
                  <a:pt x="2406395" y="1421891"/>
                </a:lnTo>
                <a:lnTo>
                  <a:pt x="1533143" y="2164079"/>
                </a:lnTo>
                <a:lnTo>
                  <a:pt x="1511807" y="2179319"/>
                </a:lnTo>
                <a:lnTo>
                  <a:pt x="1443227" y="2229611"/>
                </a:lnTo>
                <a:lnTo>
                  <a:pt x="1316735" y="2328671"/>
                </a:lnTo>
                <a:lnTo>
                  <a:pt x="1243583" y="2383535"/>
                </a:lnTo>
                <a:lnTo>
                  <a:pt x="1164335" y="2447543"/>
                </a:lnTo>
                <a:lnTo>
                  <a:pt x="1162811" y="2447543"/>
                </a:lnTo>
                <a:lnTo>
                  <a:pt x="1152143" y="2427731"/>
                </a:lnTo>
                <a:lnTo>
                  <a:pt x="1141475" y="2409443"/>
                </a:lnTo>
                <a:lnTo>
                  <a:pt x="1057655" y="2465831"/>
                </a:lnTo>
                <a:lnTo>
                  <a:pt x="1007363" y="2497835"/>
                </a:lnTo>
                <a:lnTo>
                  <a:pt x="637031" y="2743199"/>
                </a:lnTo>
                <a:lnTo>
                  <a:pt x="623315" y="2752343"/>
                </a:lnTo>
                <a:lnTo>
                  <a:pt x="388619" y="2907791"/>
                </a:lnTo>
                <a:lnTo>
                  <a:pt x="251459" y="2997707"/>
                </a:lnTo>
                <a:lnTo>
                  <a:pt x="144779" y="3060191"/>
                </a:lnTo>
                <a:lnTo>
                  <a:pt x="121919" y="3095243"/>
                </a:lnTo>
                <a:lnTo>
                  <a:pt x="0" y="3166871"/>
                </a:lnTo>
                <a:lnTo>
                  <a:pt x="4571" y="3172967"/>
                </a:lnTo>
                <a:lnTo>
                  <a:pt x="38099" y="3223259"/>
                </a:lnTo>
                <a:lnTo>
                  <a:pt x="41147" y="3226307"/>
                </a:lnTo>
                <a:lnTo>
                  <a:pt x="77723" y="3281171"/>
                </a:lnTo>
                <a:lnTo>
                  <a:pt x="77723" y="3282695"/>
                </a:lnTo>
                <a:lnTo>
                  <a:pt x="131063" y="3361943"/>
                </a:lnTo>
                <a:lnTo>
                  <a:pt x="198119" y="3459479"/>
                </a:lnTo>
                <a:lnTo>
                  <a:pt x="199643" y="3462527"/>
                </a:lnTo>
                <a:lnTo>
                  <a:pt x="222503" y="3497579"/>
                </a:lnTo>
                <a:lnTo>
                  <a:pt x="225551" y="3502151"/>
                </a:lnTo>
                <a:lnTo>
                  <a:pt x="234695" y="3515867"/>
                </a:lnTo>
                <a:lnTo>
                  <a:pt x="507491" y="3343655"/>
                </a:lnTo>
                <a:lnTo>
                  <a:pt x="509015" y="3342131"/>
                </a:lnTo>
                <a:lnTo>
                  <a:pt x="536447" y="3323843"/>
                </a:lnTo>
                <a:lnTo>
                  <a:pt x="537971" y="3322319"/>
                </a:lnTo>
                <a:lnTo>
                  <a:pt x="553211" y="3313175"/>
                </a:lnTo>
                <a:lnTo>
                  <a:pt x="665987" y="3243071"/>
                </a:lnTo>
                <a:lnTo>
                  <a:pt x="864107" y="3116579"/>
                </a:lnTo>
                <a:lnTo>
                  <a:pt x="932687" y="3073907"/>
                </a:lnTo>
                <a:lnTo>
                  <a:pt x="960119" y="3051047"/>
                </a:lnTo>
                <a:lnTo>
                  <a:pt x="1106423" y="2939795"/>
                </a:lnTo>
                <a:lnTo>
                  <a:pt x="1123187" y="2926079"/>
                </a:lnTo>
                <a:lnTo>
                  <a:pt x="1141475" y="2916935"/>
                </a:lnTo>
                <a:lnTo>
                  <a:pt x="1158239" y="2907791"/>
                </a:lnTo>
                <a:lnTo>
                  <a:pt x="1159763" y="2906267"/>
                </a:lnTo>
                <a:lnTo>
                  <a:pt x="1284731" y="2822447"/>
                </a:lnTo>
                <a:lnTo>
                  <a:pt x="1295399" y="2814827"/>
                </a:lnTo>
                <a:lnTo>
                  <a:pt x="1386839" y="2753867"/>
                </a:lnTo>
                <a:lnTo>
                  <a:pt x="1379219" y="2740151"/>
                </a:lnTo>
                <a:lnTo>
                  <a:pt x="1371599" y="2727959"/>
                </a:lnTo>
                <a:lnTo>
                  <a:pt x="1528571" y="2609087"/>
                </a:lnTo>
                <a:lnTo>
                  <a:pt x="1530095" y="2607563"/>
                </a:lnTo>
                <a:lnTo>
                  <a:pt x="1603247" y="2551175"/>
                </a:lnTo>
                <a:lnTo>
                  <a:pt x="1607819" y="2549651"/>
                </a:lnTo>
                <a:lnTo>
                  <a:pt x="1639823" y="2523743"/>
                </a:lnTo>
                <a:lnTo>
                  <a:pt x="1644395" y="2520695"/>
                </a:lnTo>
                <a:lnTo>
                  <a:pt x="1659635" y="2508503"/>
                </a:lnTo>
                <a:lnTo>
                  <a:pt x="1677923" y="2493263"/>
                </a:lnTo>
                <a:lnTo>
                  <a:pt x="1680971" y="2491739"/>
                </a:lnTo>
                <a:lnTo>
                  <a:pt x="1699259" y="2478023"/>
                </a:lnTo>
                <a:lnTo>
                  <a:pt x="1716023" y="2462783"/>
                </a:lnTo>
                <a:lnTo>
                  <a:pt x="1917191" y="2301239"/>
                </a:lnTo>
                <a:lnTo>
                  <a:pt x="1927859" y="2292095"/>
                </a:lnTo>
                <a:lnTo>
                  <a:pt x="1929383" y="2290571"/>
                </a:lnTo>
                <a:lnTo>
                  <a:pt x="2084831" y="2157983"/>
                </a:lnTo>
                <a:lnTo>
                  <a:pt x="2086355" y="2156459"/>
                </a:lnTo>
                <a:lnTo>
                  <a:pt x="2107691" y="2197607"/>
                </a:lnTo>
                <a:lnTo>
                  <a:pt x="2119883" y="2188463"/>
                </a:lnTo>
                <a:lnTo>
                  <a:pt x="2185415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5896361" y="866654"/>
            <a:ext cx="1137285" cy="486409"/>
          </a:xfrm>
          <a:custGeom>
            <a:avLst/>
            <a:gdLst/>
            <a:ahLst/>
            <a:cxnLst/>
            <a:rect l="l" t="t" r="r" b="b"/>
            <a:pathLst>
              <a:path w="1137284" h="486409">
                <a:moveTo>
                  <a:pt x="0" y="0"/>
                </a:moveTo>
                <a:lnTo>
                  <a:pt x="9143" y="19811"/>
                </a:lnTo>
                <a:lnTo>
                  <a:pt x="132587" y="271271"/>
                </a:lnTo>
                <a:lnTo>
                  <a:pt x="132587" y="274319"/>
                </a:lnTo>
                <a:lnTo>
                  <a:pt x="134111" y="274319"/>
                </a:lnTo>
                <a:lnTo>
                  <a:pt x="236219" y="486155"/>
                </a:lnTo>
                <a:lnTo>
                  <a:pt x="11369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1250169" y="5333492"/>
            <a:ext cx="393700" cy="780415"/>
          </a:xfrm>
          <a:custGeom>
            <a:avLst/>
            <a:gdLst/>
            <a:ahLst/>
            <a:cxnLst/>
            <a:rect l="l" t="t" r="r" b="b"/>
            <a:pathLst>
              <a:path w="393700" h="780414">
                <a:moveTo>
                  <a:pt x="393191" y="0"/>
                </a:moveTo>
                <a:lnTo>
                  <a:pt x="0" y="780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2440415" y="6602984"/>
            <a:ext cx="923924" cy="3133724"/>
          </a:xfrm>
          <a:custGeom>
            <a:avLst/>
            <a:gdLst/>
            <a:ahLst/>
            <a:cxnLst/>
            <a:rect l="l" t="t" r="r" b="b"/>
            <a:pathLst>
              <a:path w="923925" h="3133725">
                <a:moveTo>
                  <a:pt x="79247" y="0"/>
                </a:moveTo>
                <a:lnTo>
                  <a:pt x="376427" y="697991"/>
                </a:lnTo>
                <a:lnTo>
                  <a:pt x="688847" y="1427987"/>
                </a:lnTo>
                <a:lnTo>
                  <a:pt x="760475" y="1597151"/>
                </a:lnTo>
                <a:lnTo>
                  <a:pt x="844295" y="1792223"/>
                </a:lnTo>
                <a:lnTo>
                  <a:pt x="886967" y="1892807"/>
                </a:lnTo>
                <a:lnTo>
                  <a:pt x="899159" y="1926335"/>
                </a:lnTo>
                <a:lnTo>
                  <a:pt x="902207" y="1933955"/>
                </a:lnTo>
                <a:lnTo>
                  <a:pt x="905255" y="1941575"/>
                </a:lnTo>
                <a:lnTo>
                  <a:pt x="908303" y="1947671"/>
                </a:lnTo>
                <a:lnTo>
                  <a:pt x="909827" y="1955291"/>
                </a:lnTo>
                <a:lnTo>
                  <a:pt x="912875" y="1962911"/>
                </a:lnTo>
                <a:lnTo>
                  <a:pt x="914399" y="1970531"/>
                </a:lnTo>
                <a:lnTo>
                  <a:pt x="917447" y="1978151"/>
                </a:lnTo>
                <a:lnTo>
                  <a:pt x="918971" y="1985771"/>
                </a:lnTo>
                <a:lnTo>
                  <a:pt x="920495" y="1993391"/>
                </a:lnTo>
                <a:lnTo>
                  <a:pt x="922019" y="2001011"/>
                </a:lnTo>
                <a:lnTo>
                  <a:pt x="922019" y="2008631"/>
                </a:lnTo>
                <a:lnTo>
                  <a:pt x="923543" y="2016251"/>
                </a:lnTo>
                <a:lnTo>
                  <a:pt x="923543" y="2025395"/>
                </a:lnTo>
                <a:lnTo>
                  <a:pt x="923543" y="2034539"/>
                </a:lnTo>
                <a:lnTo>
                  <a:pt x="923543" y="2042159"/>
                </a:lnTo>
                <a:lnTo>
                  <a:pt x="923543" y="2051303"/>
                </a:lnTo>
                <a:lnTo>
                  <a:pt x="922019" y="2058923"/>
                </a:lnTo>
                <a:lnTo>
                  <a:pt x="922019" y="2068067"/>
                </a:lnTo>
                <a:lnTo>
                  <a:pt x="920495" y="2075687"/>
                </a:lnTo>
                <a:lnTo>
                  <a:pt x="918971" y="2084831"/>
                </a:lnTo>
                <a:lnTo>
                  <a:pt x="917447" y="2092451"/>
                </a:lnTo>
                <a:lnTo>
                  <a:pt x="915923" y="2101595"/>
                </a:lnTo>
                <a:lnTo>
                  <a:pt x="914399" y="2107691"/>
                </a:lnTo>
                <a:lnTo>
                  <a:pt x="912875" y="2115311"/>
                </a:lnTo>
                <a:lnTo>
                  <a:pt x="911351" y="2122931"/>
                </a:lnTo>
                <a:lnTo>
                  <a:pt x="909827" y="2129027"/>
                </a:lnTo>
                <a:lnTo>
                  <a:pt x="906779" y="2136647"/>
                </a:lnTo>
                <a:lnTo>
                  <a:pt x="905255" y="2142743"/>
                </a:lnTo>
                <a:lnTo>
                  <a:pt x="902207" y="2150363"/>
                </a:lnTo>
                <a:lnTo>
                  <a:pt x="899159" y="2156459"/>
                </a:lnTo>
                <a:lnTo>
                  <a:pt x="883919" y="2189987"/>
                </a:lnTo>
                <a:lnTo>
                  <a:pt x="851915" y="2253995"/>
                </a:lnTo>
                <a:lnTo>
                  <a:pt x="685799" y="2574035"/>
                </a:lnTo>
                <a:lnTo>
                  <a:pt x="597407" y="2747771"/>
                </a:lnTo>
                <a:lnTo>
                  <a:pt x="457199" y="3025139"/>
                </a:lnTo>
                <a:lnTo>
                  <a:pt x="452627" y="3032759"/>
                </a:lnTo>
                <a:lnTo>
                  <a:pt x="446531" y="3040379"/>
                </a:lnTo>
                <a:lnTo>
                  <a:pt x="441959" y="3047999"/>
                </a:lnTo>
                <a:lnTo>
                  <a:pt x="435863" y="3055619"/>
                </a:lnTo>
                <a:lnTo>
                  <a:pt x="429767" y="3063239"/>
                </a:lnTo>
                <a:lnTo>
                  <a:pt x="423671" y="3069335"/>
                </a:lnTo>
                <a:lnTo>
                  <a:pt x="416051" y="3076955"/>
                </a:lnTo>
                <a:lnTo>
                  <a:pt x="409955" y="3083051"/>
                </a:lnTo>
                <a:lnTo>
                  <a:pt x="402335" y="3089147"/>
                </a:lnTo>
                <a:lnTo>
                  <a:pt x="396239" y="3095243"/>
                </a:lnTo>
                <a:lnTo>
                  <a:pt x="388619" y="3099815"/>
                </a:lnTo>
                <a:lnTo>
                  <a:pt x="380999" y="3105911"/>
                </a:lnTo>
                <a:lnTo>
                  <a:pt x="374903" y="3108959"/>
                </a:lnTo>
                <a:lnTo>
                  <a:pt x="367283" y="3113531"/>
                </a:lnTo>
                <a:lnTo>
                  <a:pt x="361187" y="3116579"/>
                </a:lnTo>
                <a:lnTo>
                  <a:pt x="355091" y="3119627"/>
                </a:lnTo>
                <a:lnTo>
                  <a:pt x="347471" y="3122675"/>
                </a:lnTo>
                <a:lnTo>
                  <a:pt x="339851" y="3125723"/>
                </a:lnTo>
                <a:lnTo>
                  <a:pt x="333755" y="3127247"/>
                </a:lnTo>
                <a:lnTo>
                  <a:pt x="326135" y="3130295"/>
                </a:lnTo>
                <a:lnTo>
                  <a:pt x="318515" y="3131819"/>
                </a:lnTo>
                <a:lnTo>
                  <a:pt x="310895" y="3131819"/>
                </a:lnTo>
                <a:lnTo>
                  <a:pt x="303275" y="3133343"/>
                </a:lnTo>
                <a:lnTo>
                  <a:pt x="266699" y="3133343"/>
                </a:lnTo>
                <a:lnTo>
                  <a:pt x="259079" y="3131819"/>
                </a:lnTo>
                <a:lnTo>
                  <a:pt x="251459" y="3130295"/>
                </a:lnTo>
                <a:lnTo>
                  <a:pt x="243839" y="3130295"/>
                </a:lnTo>
                <a:lnTo>
                  <a:pt x="236219" y="3128771"/>
                </a:lnTo>
                <a:lnTo>
                  <a:pt x="228599" y="3127247"/>
                </a:lnTo>
                <a:lnTo>
                  <a:pt x="220979" y="3124199"/>
                </a:lnTo>
                <a:lnTo>
                  <a:pt x="213359" y="3122675"/>
                </a:lnTo>
                <a:lnTo>
                  <a:pt x="205739" y="3121151"/>
                </a:lnTo>
                <a:lnTo>
                  <a:pt x="198119" y="3119627"/>
                </a:lnTo>
                <a:lnTo>
                  <a:pt x="190499" y="3116579"/>
                </a:lnTo>
                <a:lnTo>
                  <a:pt x="182879" y="3113531"/>
                </a:lnTo>
                <a:lnTo>
                  <a:pt x="175259" y="3112007"/>
                </a:lnTo>
                <a:lnTo>
                  <a:pt x="167639" y="3108959"/>
                </a:lnTo>
                <a:lnTo>
                  <a:pt x="160019" y="3105911"/>
                </a:lnTo>
                <a:lnTo>
                  <a:pt x="184403" y="3060191"/>
                </a:lnTo>
                <a:lnTo>
                  <a:pt x="0" y="29672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051565" y="2142237"/>
            <a:ext cx="3941445" cy="3173096"/>
          </a:xfrm>
          <a:custGeom>
            <a:avLst/>
            <a:gdLst/>
            <a:ahLst/>
            <a:cxnLst/>
            <a:rect l="l" t="t" r="r" b="b"/>
            <a:pathLst>
              <a:path w="3941445" h="3173095">
                <a:moveTo>
                  <a:pt x="3941063" y="0"/>
                </a:moveTo>
                <a:lnTo>
                  <a:pt x="3611879" y="289559"/>
                </a:lnTo>
                <a:lnTo>
                  <a:pt x="3485387" y="400811"/>
                </a:lnTo>
                <a:lnTo>
                  <a:pt x="3340607" y="527303"/>
                </a:lnTo>
                <a:lnTo>
                  <a:pt x="3096767" y="740663"/>
                </a:lnTo>
                <a:lnTo>
                  <a:pt x="2930651" y="886967"/>
                </a:lnTo>
                <a:lnTo>
                  <a:pt x="2823971" y="979931"/>
                </a:lnTo>
                <a:lnTo>
                  <a:pt x="2638043" y="1142999"/>
                </a:lnTo>
                <a:lnTo>
                  <a:pt x="2607563" y="1170431"/>
                </a:lnTo>
                <a:lnTo>
                  <a:pt x="2362199" y="1386839"/>
                </a:lnTo>
                <a:lnTo>
                  <a:pt x="2305811" y="1435607"/>
                </a:lnTo>
                <a:lnTo>
                  <a:pt x="2202179" y="1525523"/>
                </a:lnTo>
                <a:lnTo>
                  <a:pt x="2089403" y="1623059"/>
                </a:lnTo>
                <a:lnTo>
                  <a:pt x="2043683" y="1662683"/>
                </a:lnTo>
                <a:lnTo>
                  <a:pt x="1952243" y="1740407"/>
                </a:lnTo>
                <a:lnTo>
                  <a:pt x="1869947" y="1812035"/>
                </a:lnTo>
                <a:lnTo>
                  <a:pt x="1859279" y="1821179"/>
                </a:lnTo>
                <a:lnTo>
                  <a:pt x="1808987" y="1862327"/>
                </a:lnTo>
                <a:lnTo>
                  <a:pt x="1787651" y="1880615"/>
                </a:lnTo>
                <a:lnTo>
                  <a:pt x="1706879" y="1944623"/>
                </a:lnTo>
                <a:lnTo>
                  <a:pt x="1690115" y="1959863"/>
                </a:lnTo>
                <a:lnTo>
                  <a:pt x="1620011" y="2017775"/>
                </a:lnTo>
                <a:lnTo>
                  <a:pt x="1475231" y="2127503"/>
                </a:lnTo>
                <a:lnTo>
                  <a:pt x="1389887" y="2194559"/>
                </a:lnTo>
                <a:lnTo>
                  <a:pt x="1377695" y="2203703"/>
                </a:lnTo>
                <a:lnTo>
                  <a:pt x="1368551" y="2211323"/>
                </a:lnTo>
                <a:lnTo>
                  <a:pt x="1176527" y="2359151"/>
                </a:lnTo>
                <a:lnTo>
                  <a:pt x="1059179" y="2447543"/>
                </a:lnTo>
                <a:lnTo>
                  <a:pt x="912875" y="2551175"/>
                </a:lnTo>
                <a:lnTo>
                  <a:pt x="800099" y="2636519"/>
                </a:lnTo>
                <a:lnTo>
                  <a:pt x="662939" y="2734055"/>
                </a:lnTo>
                <a:lnTo>
                  <a:pt x="600455" y="2779775"/>
                </a:lnTo>
                <a:lnTo>
                  <a:pt x="469391" y="2868167"/>
                </a:lnTo>
                <a:lnTo>
                  <a:pt x="391667" y="2921507"/>
                </a:lnTo>
                <a:lnTo>
                  <a:pt x="271271" y="3000755"/>
                </a:lnTo>
                <a:lnTo>
                  <a:pt x="231647" y="3026663"/>
                </a:lnTo>
                <a:lnTo>
                  <a:pt x="112775" y="3102863"/>
                </a:lnTo>
                <a:lnTo>
                  <a:pt x="60959" y="3134867"/>
                </a:lnTo>
                <a:lnTo>
                  <a:pt x="0" y="3172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5583936" y="8893556"/>
            <a:ext cx="506096" cy="175261"/>
          </a:xfrm>
          <a:custGeom>
            <a:avLst/>
            <a:gdLst/>
            <a:ahLst/>
            <a:cxnLst/>
            <a:rect l="l" t="t" r="r" b="b"/>
            <a:pathLst>
              <a:path w="506095" h="175259">
                <a:moveTo>
                  <a:pt x="505967" y="161543"/>
                </a:moveTo>
                <a:lnTo>
                  <a:pt x="483107" y="172211"/>
                </a:lnTo>
                <a:lnTo>
                  <a:pt x="446531" y="82295"/>
                </a:lnTo>
                <a:lnTo>
                  <a:pt x="435863" y="86867"/>
                </a:lnTo>
                <a:lnTo>
                  <a:pt x="289559" y="156971"/>
                </a:lnTo>
                <a:lnTo>
                  <a:pt x="240791" y="172211"/>
                </a:lnTo>
                <a:lnTo>
                  <a:pt x="208787" y="175259"/>
                </a:lnTo>
                <a:lnTo>
                  <a:pt x="196595" y="173735"/>
                </a:lnTo>
                <a:lnTo>
                  <a:pt x="184403" y="173735"/>
                </a:lnTo>
                <a:lnTo>
                  <a:pt x="172211" y="172211"/>
                </a:lnTo>
                <a:lnTo>
                  <a:pt x="160019" y="169163"/>
                </a:lnTo>
                <a:lnTo>
                  <a:pt x="152399" y="167639"/>
                </a:lnTo>
                <a:lnTo>
                  <a:pt x="143255" y="164591"/>
                </a:lnTo>
                <a:lnTo>
                  <a:pt x="134111" y="161543"/>
                </a:lnTo>
                <a:lnTo>
                  <a:pt x="124967" y="158495"/>
                </a:lnTo>
                <a:lnTo>
                  <a:pt x="115823" y="153923"/>
                </a:lnTo>
                <a:lnTo>
                  <a:pt x="105155" y="147827"/>
                </a:lnTo>
                <a:lnTo>
                  <a:pt x="96011" y="141731"/>
                </a:lnTo>
                <a:lnTo>
                  <a:pt x="86867" y="134111"/>
                </a:lnTo>
                <a:lnTo>
                  <a:pt x="80771" y="129539"/>
                </a:lnTo>
                <a:lnTo>
                  <a:pt x="76199" y="123443"/>
                </a:lnTo>
                <a:lnTo>
                  <a:pt x="70103" y="118871"/>
                </a:lnTo>
                <a:lnTo>
                  <a:pt x="64007" y="114299"/>
                </a:lnTo>
                <a:lnTo>
                  <a:pt x="57911" y="106679"/>
                </a:lnTo>
                <a:lnTo>
                  <a:pt x="51815" y="99059"/>
                </a:lnTo>
                <a:lnTo>
                  <a:pt x="45719" y="91439"/>
                </a:lnTo>
                <a:lnTo>
                  <a:pt x="39623" y="82295"/>
                </a:lnTo>
                <a:lnTo>
                  <a:pt x="24383" y="47243"/>
                </a:lnTo>
                <a:lnTo>
                  <a:pt x="4571" y="106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2723876" y="6525258"/>
            <a:ext cx="678180" cy="1597661"/>
          </a:xfrm>
          <a:custGeom>
            <a:avLst/>
            <a:gdLst/>
            <a:ahLst/>
            <a:cxnLst/>
            <a:rect l="l" t="t" r="r" b="b"/>
            <a:pathLst>
              <a:path w="678180" h="1597659">
                <a:moveTo>
                  <a:pt x="0" y="0"/>
                </a:moveTo>
                <a:lnTo>
                  <a:pt x="678179" y="1597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0367776" y="6351524"/>
            <a:ext cx="1344295" cy="2661284"/>
          </a:xfrm>
          <a:custGeom>
            <a:avLst/>
            <a:gdLst/>
            <a:ahLst/>
            <a:cxnLst/>
            <a:rect l="l" t="t" r="r" b="b"/>
            <a:pathLst>
              <a:path w="1344295" h="2661284">
                <a:moveTo>
                  <a:pt x="1344167" y="0"/>
                </a:moveTo>
                <a:lnTo>
                  <a:pt x="826007" y="1025651"/>
                </a:lnTo>
                <a:lnTo>
                  <a:pt x="117347" y="2429255"/>
                </a:lnTo>
                <a:lnTo>
                  <a:pt x="36575" y="2590799"/>
                </a:lnTo>
                <a:lnTo>
                  <a:pt x="0" y="26609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5300472" y="9792715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20" h="21590">
                <a:moveTo>
                  <a:pt x="0" y="21335"/>
                </a:moveTo>
                <a:lnTo>
                  <a:pt x="45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2676632" y="5920233"/>
            <a:ext cx="121920" cy="605155"/>
          </a:xfrm>
          <a:custGeom>
            <a:avLst/>
            <a:gdLst/>
            <a:ahLst/>
            <a:cxnLst/>
            <a:rect l="l" t="t" r="r" b="b"/>
            <a:pathLst>
              <a:path w="121920" h="605154">
                <a:moveTo>
                  <a:pt x="47243" y="605027"/>
                </a:moveTo>
                <a:lnTo>
                  <a:pt x="35051" y="576071"/>
                </a:lnTo>
                <a:lnTo>
                  <a:pt x="30479" y="568451"/>
                </a:lnTo>
                <a:lnTo>
                  <a:pt x="28955" y="560831"/>
                </a:lnTo>
                <a:lnTo>
                  <a:pt x="25907" y="553211"/>
                </a:lnTo>
                <a:lnTo>
                  <a:pt x="22859" y="545591"/>
                </a:lnTo>
                <a:lnTo>
                  <a:pt x="21335" y="537971"/>
                </a:lnTo>
                <a:lnTo>
                  <a:pt x="18287" y="528827"/>
                </a:lnTo>
                <a:lnTo>
                  <a:pt x="16763" y="521207"/>
                </a:lnTo>
                <a:lnTo>
                  <a:pt x="13715" y="513587"/>
                </a:lnTo>
                <a:lnTo>
                  <a:pt x="12191" y="505967"/>
                </a:lnTo>
                <a:lnTo>
                  <a:pt x="10667" y="498347"/>
                </a:lnTo>
                <a:lnTo>
                  <a:pt x="9143" y="490727"/>
                </a:lnTo>
                <a:lnTo>
                  <a:pt x="7619" y="481583"/>
                </a:lnTo>
                <a:lnTo>
                  <a:pt x="6095" y="473963"/>
                </a:lnTo>
                <a:lnTo>
                  <a:pt x="4571" y="467867"/>
                </a:lnTo>
                <a:lnTo>
                  <a:pt x="4571" y="460247"/>
                </a:lnTo>
                <a:lnTo>
                  <a:pt x="3047" y="452627"/>
                </a:lnTo>
                <a:lnTo>
                  <a:pt x="1523" y="445007"/>
                </a:lnTo>
                <a:lnTo>
                  <a:pt x="1523" y="437387"/>
                </a:lnTo>
                <a:lnTo>
                  <a:pt x="0" y="429767"/>
                </a:lnTo>
                <a:lnTo>
                  <a:pt x="0" y="423671"/>
                </a:lnTo>
                <a:lnTo>
                  <a:pt x="0" y="416051"/>
                </a:lnTo>
                <a:lnTo>
                  <a:pt x="0" y="408431"/>
                </a:lnTo>
                <a:lnTo>
                  <a:pt x="0" y="400811"/>
                </a:lnTo>
                <a:lnTo>
                  <a:pt x="0" y="393191"/>
                </a:lnTo>
                <a:lnTo>
                  <a:pt x="4571" y="217931"/>
                </a:lnTo>
                <a:lnTo>
                  <a:pt x="4571" y="86867"/>
                </a:lnTo>
                <a:lnTo>
                  <a:pt x="9143" y="82295"/>
                </a:lnTo>
                <a:lnTo>
                  <a:pt x="68579" y="111251"/>
                </a:lnTo>
                <a:lnTo>
                  <a:pt x="1219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4423141" y="8700009"/>
            <a:ext cx="192405" cy="86996"/>
          </a:xfrm>
          <a:custGeom>
            <a:avLst/>
            <a:gdLst/>
            <a:ahLst/>
            <a:cxnLst/>
            <a:rect l="l" t="t" r="r" b="b"/>
            <a:pathLst>
              <a:path w="192405" h="86995">
                <a:moveTo>
                  <a:pt x="192023" y="0"/>
                </a:moveTo>
                <a:lnTo>
                  <a:pt x="13715" y="80771"/>
                </a:lnTo>
                <a:lnTo>
                  <a:pt x="0" y="868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893068" y="1927352"/>
            <a:ext cx="3865245" cy="3152139"/>
          </a:xfrm>
          <a:custGeom>
            <a:avLst/>
            <a:gdLst/>
            <a:ahLst/>
            <a:cxnLst/>
            <a:rect l="l" t="t" r="r" b="b"/>
            <a:pathLst>
              <a:path w="3865245" h="3152140">
                <a:moveTo>
                  <a:pt x="0" y="3151631"/>
                </a:moveTo>
                <a:lnTo>
                  <a:pt x="132587" y="3064763"/>
                </a:lnTo>
                <a:lnTo>
                  <a:pt x="181355" y="3032759"/>
                </a:lnTo>
                <a:lnTo>
                  <a:pt x="217931" y="3087623"/>
                </a:lnTo>
                <a:lnTo>
                  <a:pt x="321563" y="3020567"/>
                </a:lnTo>
                <a:lnTo>
                  <a:pt x="413003" y="2961131"/>
                </a:lnTo>
                <a:lnTo>
                  <a:pt x="562355" y="2859023"/>
                </a:lnTo>
                <a:lnTo>
                  <a:pt x="681227" y="2776727"/>
                </a:lnTo>
                <a:lnTo>
                  <a:pt x="768095" y="2714243"/>
                </a:lnTo>
                <a:lnTo>
                  <a:pt x="915923" y="2607563"/>
                </a:lnTo>
                <a:lnTo>
                  <a:pt x="1031747" y="2520695"/>
                </a:lnTo>
                <a:lnTo>
                  <a:pt x="1118615" y="2455163"/>
                </a:lnTo>
                <a:lnTo>
                  <a:pt x="1232915" y="2369819"/>
                </a:lnTo>
                <a:lnTo>
                  <a:pt x="1350263" y="2281427"/>
                </a:lnTo>
                <a:lnTo>
                  <a:pt x="1461515" y="2193035"/>
                </a:lnTo>
                <a:lnTo>
                  <a:pt x="1520951" y="2148839"/>
                </a:lnTo>
                <a:lnTo>
                  <a:pt x="1636775" y="2058923"/>
                </a:lnTo>
                <a:lnTo>
                  <a:pt x="1778507" y="1944623"/>
                </a:lnTo>
                <a:lnTo>
                  <a:pt x="1915667" y="1831847"/>
                </a:lnTo>
                <a:lnTo>
                  <a:pt x="2026919" y="1738883"/>
                </a:lnTo>
                <a:lnTo>
                  <a:pt x="2109215" y="1667255"/>
                </a:lnTo>
                <a:lnTo>
                  <a:pt x="2217419" y="1574291"/>
                </a:lnTo>
                <a:lnTo>
                  <a:pt x="2354579" y="1453895"/>
                </a:lnTo>
                <a:lnTo>
                  <a:pt x="2816351" y="1048511"/>
                </a:lnTo>
                <a:lnTo>
                  <a:pt x="2837687" y="1030223"/>
                </a:lnTo>
                <a:lnTo>
                  <a:pt x="2933699" y="944879"/>
                </a:lnTo>
                <a:lnTo>
                  <a:pt x="3015995" y="870203"/>
                </a:lnTo>
                <a:lnTo>
                  <a:pt x="2971799" y="821435"/>
                </a:lnTo>
                <a:lnTo>
                  <a:pt x="3128771" y="682751"/>
                </a:lnTo>
                <a:lnTo>
                  <a:pt x="3293363" y="539495"/>
                </a:lnTo>
                <a:lnTo>
                  <a:pt x="3302507" y="530351"/>
                </a:lnTo>
                <a:lnTo>
                  <a:pt x="3723131" y="160019"/>
                </a:lnTo>
                <a:lnTo>
                  <a:pt x="3724655" y="160019"/>
                </a:lnTo>
                <a:lnTo>
                  <a:pt x="3749039" y="137159"/>
                </a:lnTo>
                <a:lnTo>
                  <a:pt x="3750563" y="135635"/>
                </a:lnTo>
                <a:lnTo>
                  <a:pt x="3774947" y="111251"/>
                </a:lnTo>
                <a:lnTo>
                  <a:pt x="3799331" y="83819"/>
                </a:lnTo>
                <a:lnTo>
                  <a:pt x="3822191" y="53339"/>
                </a:lnTo>
                <a:lnTo>
                  <a:pt x="3845051" y="27431"/>
                </a:lnTo>
                <a:lnTo>
                  <a:pt x="386486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4511533" y="8937753"/>
            <a:ext cx="104139" cy="47624"/>
          </a:xfrm>
          <a:custGeom>
            <a:avLst/>
            <a:gdLst/>
            <a:ahLst/>
            <a:cxnLst/>
            <a:rect l="l" t="t" r="r" b="b"/>
            <a:pathLst>
              <a:path w="104140" h="47625">
                <a:moveTo>
                  <a:pt x="0" y="47243"/>
                </a:moveTo>
                <a:lnTo>
                  <a:pt x="91439" y="4571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11643359" y="3955796"/>
            <a:ext cx="693420" cy="1377950"/>
          </a:xfrm>
          <a:custGeom>
            <a:avLst/>
            <a:gdLst/>
            <a:ahLst/>
            <a:cxnLst/>
            <a:rect l="l" t="t" r="r" b="b"/>
            <a:pathLst>
              <a:path w="693420" h="1377950">
                <a:moveTo>
                  <a:pt x="693419" y="0"/>
                </a:moveTo>
                <a:lnTo>
                  <a:pt x="0" y="13776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518161" y="6065014"/>
            <a:ext cx="123826" cy="236220"/>
          </a:xfrm>
          <a:custGeom>
            <a:avLst/>
            <a:gdLst/>
            <a:ahLst/>
            <a:cxnLst/>
            <a:rect l="l" t="t" r="r" b="b"/>
            <a:pathLst>
              <a:path w="123825" h="236220">
                <a:moveTo>
                  <a:pt x="123443" y="236219"/>
                </a:moveTo>
                <a:lnTo>
                  <a:pt x="70103" y="121919"/>
                </a:lnTo>
                <a:lnTo>
                  <a:pt x="56387" y="92963"/>
                </a:lnTo>
                <a:lnTo>
                  <a:pt x="53339" y="88391"/>
                </a:lnTo>
                <a:lnTo>
                  <a:pt x="36575" y="57911"/>
                </a:lnTo>
                <a:lnTo>
                  <a:pt x="18287" y="2743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3507211" y="3910076"/>
            <a:ext cx="608331" cy="558165"/>
          </a:xfrm>
          <a:custGeom>
            <a:avLst/>
            <a:gdLst/>
            <a:ahLst/>
            <a:cxnLst/>
            <a:rect l="l" t="t" r="r" b="b"/>
            <a:pathLst>
              <a:path w="608330" h="558164">
                <a:moveTo>
                  <a:pt x="0" y="557783"/>
                </a:moveTo>
                <a:lnTo>
                  <a:pt x="39623" y="473963"/>
                </a:lnTo>
                <a:lnTo>
                  <a:pt x="44195" y="466343"/>
                </a:lnTo>
                <a:lnTo>
                  <a:pt x="47243" y="460247"/>
                </a:lnTo>
                <a:lnTo>
                  <a:pt x="50291" y="454151"/>
                </a:lnTo>
                <a:lnTo>
                  <a:pt x="53339" y="448055"/>
                </a:lnTo>
                <a:lnTo>
                  <a:pt x="56387" y="440435"/>
                </a:lnTo>
                <a:lnTo>
                  <a:pt x="60959" y="434339"/>
                </a:lnTo>
                <a:lnTo>
                  <a:pt x="64007" y="428243"/>
                </a:lnTo>
                <a:lnTo>
                  <a:pt x="67055" y="422147"/>
                </a:lnTo>
                <a:lnTo>
                  <a:pt x="71627" y="416051"/>
                </a:lnTo>
                <a:lnTo>
                  <a:pt x="74675" y="409955"/>
                </a:lnTo>
                <a:lnTo>
                  <a:pt x="79247" y="402335"/>
                </a:lnTo>
                <a:lnTo>
                  <a:pt x="83819" y="394715"/>
                </a:lnTo>
                <a:lnTo>
                  <a:pt x="88391" y="387095"/>
                </a:lnTo>
                <a:lnTo>
                  <a:pt x="92963" y="379475"/>
                </a:lnTo>
                <a:lnTo>
                  <a:pt x="99059" y="371855"/>
                </a:lnTo>
                <a:lnTo>
                  <a:pt x="103631" y="364235"/>
                </a:lnTo>
                <a:lnTo>
                  <a:pt x="108203" y="358139"/>
                </a:lnTo>
                <a:lnTo>
                  <a:pt x="112775" y="350519"/>
                </a:lnTo>
                <a:lnTo>
                  <a:pt x="57911" y="313943"/>
                </a:lnTo>
                <a:lnTo>
                  <a:pt x="60959" y="307847"/>
                </a:lnTo>
                <a:lnTo>
                  <a:pt x="266699" y="175259"/>
                </a:lnTo>
                <a:lnTo>
                  <a:pt x="367283" y="111251"/>
                </a:lnTo>
                <a:lnTo>
                  <a:pt x="400811" y="94487"/>
                </a:lnTo>
                <a:lnTo>
                  <a:pt x="432815" y="79247"/>
                </a:lnTo>
                <a:lnTo>
                  <a:pt x="60807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13400537" y="866649"/>
            <a:ext cx="1076325" cy="2135505"/>
          </a:xfrm>
          <a:custGeom>
            <a:avLst/>
            <a:gdLst/>
            <a:ahLst/>
            <a:cxnLst/>
            <a:rect l="l" t="t" r="r" b="b"/>
            <a:pathLst>
              <a:path w="1076325" h="2135505">
                <a:moveTo>
                  <a:pt x="1075943" y="0"/>
                </a:moveTo>
                <a:lnTo>
                  <a:pt x="1014983" y="118871"/>
                </a:lnTo>
                <a:lnTo>
                  <a:pt x="399287" y="1341119"/>
                </a:lnTo>
                <a:lnTo>
                  <a:pt x="164591" y="1810511"/>
                </a:lnTo>
                <a:lnTo>
                  <a:pt x="0" y="21351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13402057" y="8122411"/>
            <a:ext cx="1021080" cy="741046"/>
          </a:xfrm>
          <a:custGeom>
            <a:avLst/>
            <a:gdLst/>
            <a:ahLst/>
            <a:cxnLst/>
            <a:rect l="l" t="t" r="r" b="b"/>
            <a:pathLst>
              <a:path w="1021080" h="741045">
                <a:moveTo>
                  <a:pt x="1021079" y="664463"/>
                </a:moveTo>
                <a:lnTo>
                  <a:pt x="903731" y="717803"/>
                </a:lnTo>
                <a:lnTo>
                  <a:pt x="867155" y="729995"/>
                </a:lnTo>
                <a:lnTo>
                  <a:pt x="832103" y="737615"/>
                </a:lnTo>
                <a:lnTo>
                  <a:pt x="795527" y="740663"/>
                </a:lnTo>
                <a:lnTo>
                  <a:pt x="758951" y="740663"/>
                </a:lnTo>
                <a:lnTo>
                  <a:pt x="722375" y="737615"/>
                </a:lnTo>
                <a:lnTo>
                  <a:pt x="685799" y="729995"/>
                </a:lnTo>
                <a:lnTo>
                  <a:pt x="650747" y="717803"/>
                </a:lnTo>
                <a:lnTo>
                  <a:pt x="361187" y="573023"/>
                </a:lnTo>
                <a:lnTo>
                  <a:pt x="329183" y="557783"/>
                </a:lnTo>
                <a:lnTo>
                  <a:pt x="295655" y="539495"/>
                </a:lnTo>
                <a:lnTo>
                  <a:pt x="207263" y="480059"/>
                </a:lnTo>
                <a:lnTo>
                  <a:pt x="100583" y="399287"/>
                </a:lnTo>
                <a:lnTo>
                  <a:pt x="97535" y="393191"/>
                </a:lnTo>
                <a:lnTo>
                  <a:pt x="156971" y="364235"/>
                </a:lnTo>
                <a:lnTo>
                  <a:pt x="85343" y="1996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2798552" y="4467860"/>
            <a:ext cx="708660" cy="1452880"/>
          </a:xfrm>
          <a:custGeom>
            <a:avLst/>
            <a:gdLst/>
            <a:ahLst/>
            <a:cxnLst/>
            <a:rect l="l" t="t" r="r" b="b"/>
            <a:pathLst>
              <a:path w="708659" h="1452879">
                <a:moveTo>
                  <a:pt x="0" y="1452371"/>
                </a:moveTo>
                <a:lnTo>
                  <a:pt x="403859" y="623315"/>
                </a:lnTo>
                <a:lnTo>
                  <a:pt x="7086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4115287" y="3684524"/>
            <a:ext cx="500380" cy="226060"/>
          </a:xfrm>
          <a:custGeom>
            <a:avLst/>
            <a:gdLst/>
            <a:ahLst/>
            <a:cxnLst/>
            <a:rect l="l" t="t" r="r" b="b"/>
            <a:pathLst>
              <a:path w="500380" h="226060">
                <a:moveTo>
                  <a:pt x="0" y="225551"/>
                </a:moveTo>
                <a:lnTo>
                  <a:pt x="91439" y="184403"/>
                </a:lnTo>
                <a:lnTo>
                  <a:pt x="4998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13045440" y="8984994"/>
            <a:ext cx="1466215" cy="829311"/>
          </a:xfrm>
          <a:custGeom>
            <a:avLst/>
            <a:gdLst/>
            <a:ahLst/>
            <a:cxnLst/>
            <a:rect l="l" t="t" r="r" b="b"/>
            <a:pathLst>
              <a:path w="1466215" h="829309">
                <a:moveTo>
                  <a:pt x="0" y="829055"/>
                </a:moveTo>
                <a:lnTo>
                  <a:pt x="39623" y="761999"/>
                </a:lnTo>
                <a:lnTo>
                  <a:pt x="42671" y="754379"/>
                </a:lnTo>
                <a:lnTo>
                  <a:pt x="47243" y="748283"/>
                </a:lnTo>
                <a:lnTo>
                  <a:pt x="51815" y="742187"/>
                </a:lnTo>
                <a:lnTo>
                  <a:pt x="54863" y="734567"/>
                </a:lnTo>
                <a:lnTo>
                  <a:pt x="59435" y="728471"/>
                </a:lnTo>
                <a:lnTo>
                  <a:pt x="64007" y="722375"/>
                </a:lnTo>
                <a:lnTo>
                  <a:pt x="68579" y="716279"/>
                </a:lnTo>
                <a:lnTo>
                  <a:pt x="74675" y="710183"/>
                </a:lnTo>
                <a:lnTo>
                  <a:pt x="79247" y="704087"/>
                </a:lnTo>
                <a:lnTo>
                  <a:pt x="83819" y="697991"/>
                </a:lnTo>
                <a:lnTo>
                  <a:pt x="88391" y="691895"/>
                </a:lnTo>
                <a:lnTo>
                  <a:pt x="94487" y="685799"/>
                </a:lnTo>
                <a:lnTo>
                  <a:pt x="99059" y="679703"/>
                </a:lnTo>
                <a:lnTo>
                  <a:pt x="105155" y="675131"/>
                </a:lnTo>
                <a:lnTo>
                  <a:pt x="109727" y="669035"/>
                </a:lnTo>
                <a:lnTo>
                  <a:pt x="115823" y="662939"/>
                </a:lnTo>
                <a:lnTo>
                  <a:pt x="120395" y="658367"/>
                </a:lnTo>
                <a:lnTo>
                  <a:pt x="126491" y="652271"/>
                </a:lnTo>
                <a:lnTo>
                  <a:pt x="132587" y="646175"/>
                </a:lnTo>
                <a:lnTo>
                  <a:pt x="138683" y="641603"/>
                </a:lnTo>
                <a:lnTo>
                  <a:pt x="143255" y="637031"/>
                </a:lnTo>
                <a:lnTo>
                  <a:pt x="149351" y="630935"/>
                </a:lnTo>
                <a:lnTo>
                  <a:pt x="155447" y="626363"/>
                </a:lnTo>
                <a:lnTo>
                  <a:pt x="161543" y="620267"/>
                </a:lnTo>
                <a:lnTo>
                  <a:pt x="167639" y="615695"/>
                </a:lnTo>
                <a:lnTo>
                  <a:pt x="173735" y="611123"/>
                </a:lnTo>
                <a:lnTo>
                  <a:pt x="179831" y="606551"/>
                </a:lnTo>
                <a:lnTo>
                  <a:pt x="185927" y="601979"/>
                </a:lnTo>
                <a:lnTo>
                  <a:pt x="192023" y="597407"/>
                </a:lnTo>
                <a:lnTo>
                  <a:pt x="198119" y="592835"/>
                </a:lnTo>
                <a:lnTo>
                  <a:pt x="205739" y="588263"/>
                </a:lnTo>
                <a:lnTo>
                  <a:pt x="211835" y="583691"/>
                </a:lnTo>
                <a:lnTo>
                  <a:pt x="217931" y="579119"/>
                </a:lnTo>
                <a:lnTo>
                  <a:pt x="224027" y="574547"/>
                </a:lnTo>
                <a:lnTo>
                  <a:pt x="230123" y="569975"/>
                </a:lnTo>
                <a:lnTo>
                  <a:pt x="237743" y="566927"/>
                </a:lnTo>
                <a:lnTo>
                  <a:pt x="243839" y="562355"/>
                </a:lnTo>
                <a:lnTo>
                  <a:pt x="249935" y="557783"/>
                </a:lnTo>
                <a:lnTo>
                  <a:pt x="256031" y="554735"/>
                </a:lnTo>
                <a:lnTo>
                  <a:pt x="263651" y="550163"/>
                </a:lnTo>
                <a:lnTo>
                  <a:pt x="269747" y="547115"/>
                </a:lnTo>
                <a:lnTo>
                  <a:pt x="275843" y="542543"/>
                </a:lnTo>
                <a:lnTo>
                  <a:pt x="283463" y="539495"/>
                </a:lnTo>
                <a:lnTo>
                  <a:pt x="289559" y="534923"/>
                </a:lnTo>
                <a:lnTo>
                  <a:pt x="295655" y="531875"/>
                </a:lnTo>
                <a:lnTo>
                  <a:pt x="301751" y="528827"/>
                </a:lnTo>
                <a:lnTo>
                  <a:pt x="307847" y="525779"/>
                </a:lnTo>
                <a:lnTo>
                  <a:pt x="313943" y="522731"/>
                </a:lnTo>
                <a:lnTo>
                  <a:pt x="321563" y="518159"/>
                </a:lnTo>
                <a:lnTo>
                  <a:pt x="327659" y="515111"/>
                </a:lnTo>
                <a:lnTo>
                  <a:pt x="333755" y="512063"/>
                </a:lnTo>
                <a:lnTo>
                  <a:pt x="339851" y="509015"/>
                </a:lnTo>
                <a:lnTo>
                  <a:pt x="347471" y="505967"/>
                </a:lnTo>
                <a:lnTo>
                  <a:pt x="353567" y="502919"/>
                </a:lnTo>
                <a:lnTo>
                  <a:pt x="359663" y="499871"/>
                </a:lnTo>
                <a:lnTo>
                  <a:pt x="367283" y="496823"/>
                </a:lnTo>
                <a:lnTo>
                  <a:pt x="373379" y="493775"/>
                </a:lnTo>
                <a:lnTo>
                  <a:pt x="379475" y="490727"/>
                </a:lnTo>
                <a:lnTo>
                  <a:pt x="385571" y="487679"/>
                </a:lnTo>
                <a:lnTo>
                  <a:pt x="393191" y="484631"/>
                </a:lnTo>
                <a:lnTo>
                  <a:pt x="432815" y="467867"/>
                </a:lnTo>
                <a:lnTo>
                  <a:pt x="583691" y="399287"/>
                </a:lnTo>
                <a:lnTo>
                  <a:pt x="1117091" y="158495"/>
                </a:lnTo>
                <a:lnTo>
                  <a:pt x="146608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0517126" y="8709152"/>
            <a:ext cx="1923414" cy="1104900"/>
          </a:xfrm>
          <a:custGeom>
            <a:avLst/>
            <a:gdLst/>
            <a:ahLst/>
            <a:cxnLst/>
            <a:rect l="l" t="t" r="r" b="b"/>
            <a:pathLst>
              <a:path w="1923415" h="1104900">
                <a:moveTo>
                  <a:pt x="1923287" y="861059"/>
                </a:moveTo>
                <a:lnTo>
                  <a:pt x="603503" y="195071"/>
                </a:lnTo>
                <a:lnTo>
                  <a:pt x="313943" y="48767"/>
                </a:lnTo>
                <a:lnTo>
                  <a:pt x="291083" y="96011"/>
                </a:lnTo>
                <a:lnTo>
                  <a:pt x="196595" y="50291"/>
                </a:lnTo>
                <a:lnTo>
                  <a:pt x="97535" y="0"/>
                </a:lnTo>
                <a:lnTo>
                  <a:pt x="48767" y="96011"/>
                </a:lnTo>
                <a:lnTo>
                  <a:pt x="0" y="193547"/>
                </a:lnTo>
                <a:lnTo>
                  <a:pt x="190499" y="288035"/>
                </a:lnTo>
                <a:lnTo>
                  <a:pt x="169163" y="333755"/>
                </a:lnTo>
                <a:lnTo>
                  <a:pt x="1130807" y="821435"/>
                </a:lnTo>
                <a:lnTo>
                  <a:pt x="1178051" y="792479"/>
                </a:lnTo>
                <a:lnTo>
                  <a:pt x="1181099" y="786383"/>
                </a:lnTo>
                <a:lnTo>
                  <a:pt x="1234439" y="813815"/>
                </a:lnTo>
                <a:lnTo>
                  <a:pt x="1232915" y="818387"/>
                </a:lnTo>
                <a:lnTo>
                  <a:pt x="1235963" y="873251"/>
                </a:lnTo>
                <a:lnTo>
                  <a:pt x="1700783" y="11048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2336780" y="866654"/>
            <a:ext cx="1560830" cy="3089275"/>
          </a:xfrm>
          <a:custGeom>
            <a:avLst/>
            <a:gdLst/>
            <a:ahLst/>
            <a:cxnLst/>
            <a:rect l="l" t="t" r="r" b="b"/>
            <a:pathLst>
              <a:path w="1560830" h="3089275">
                <a:moveTo>
                  <a:pt x="1560575" y="0"/>
                </a:moveTo>
                <a:lnTo>
                  <a:pt x="1086611" y="937259"/>
                </a:lnTo>
                <a:lnTo>
                  <a:pt x="758951" y="1586483"/>
                </a:lnTo>
                <a:lnTo>
                  <a:pt x="600455" y="1898903"/>
                </a:lnTo>
                <a:lnTo>
                  <a:pt x="156971" y="2776727"/>
                </a:lnTo>
                <a:lnTo>
                  <a:pt x="0" y="3089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4028421" y="3445255"/>
            <a:ext cx="586740" cy="265430"/>
          </a:xfrm>
          <a:custGeom>
            <a:avLst/>
            <a:gdLst/>
            <a:ahLst/>
            <a:cxnLst/>
            <a:rect l="l" t="t" r="r" b="b"/>
            <a:pathLst>
              <a:path w="586740" h="265429">
                <a:moveTo>
                  <a:pt x="0" y="265175"/>
                </a:moveTo>
                <a:lnTo>
                  <a:pt x="179831" y="184403"/>
                </a:lnTo>
                <a:lnTo>
                  <a:pt x="5867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4992626" y="1087631"/>
            <a:ext cx="1036319" cy="1054734"/>
          </a:xfrm>
          <a:custGeom>
            <a:avLst/>
            <a:gdLst/>
            <a:ahLst/>
            <a:cxnLst/>
            <a:rect l="l" t="t" r="r" b="b"/>
            <a:pathLst>
              <a:path w="1036320" h="1054735">
                <a:moveTo>
                  <a:pt x="0" y="1054607"/>
                </a:moveTo>
                <a:lnTo>
                  <a:pt x="22859" y="1034795"/>
                </a:lnTo>
                <a:lnTo>
                  <a:pt x="214883" y="867155"/>
                </a:lnTo>
                <a:lnTo>
                  <a:pt x="216407" y="861059"/>
                </a:lnTo>
                <a:lnTo>
                  <a:pt x="350519" y="542543"/>
                </a:lnTo>
                <a:lnTo>
                  <a:pt x="449579" y="306323"/>
                </a:lnTo>
                <a:lnTo>
                  <a:pt x="448055" y="289559"/>
                </a:lnTo>
                <a:lnTo>
                  <a:pt x="443483" y="196595"/>
                </a:lnTo>
                <a:lnTo>
                  <a:pt x="475487" y="176783"/>
                </a:lnTo>
                <a:lnTo>
                  <a:pt x="502919" y="161543"/>
                </a:lnTo>
                <a:lnTo>
                  <a:pt x="521207" y="150875"/>
                </a:lnTo>
                <a:lnTo>
                  <a:pt x="626363" y="88391"/>
                </a:lnTo>
                <a:lnTo>
                  <a:pt x="640079" y="82295"/>
                </a:lnTo>
                <a:lnTo>
                  <a:pt x="778763" y="0"/>
                </a:lnTo>
                <a:lnTo>
                  <a:pt x="781811" y="3047"/>
                </a:lnTo>
                <a:lnTo>
                  <a:pt x="787907" y="15239"/>
                </a:lnTo>
                <a:lnTo>
                  <a:pt x="819911" y="51815"/>
                </a:lnTo>
                <a:lnTo>
                  <a:pt x="694943" y="160019"/>
                </a:lnTo>
                <a:lnTo>
                  <a:pt x="694943" y="161543"/>
                </a:lnTo>
                <a:lnTo>
                  <a:pt x="766571" y="242315"/>
                </a:lnTo>
                <a:lnTo>
                  <a:pt x="789431" y="269747"/>
                </a:lnTo>
                <a:lnTo>
                  <a:pt x="790955" y="269747"/>
                </a:lnTo>
                <a:lnTo>
                  <a:pt x="902207" y="172211"/>
                </a:lnTo>
                <a:lnTo>
                  <a:pt x="1027175" y="60959"/>
                </a:lnTo>
                <a:lnTo>
                  <a:pt x="1036319" y="533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518165" y="5078985"/>
            <a:ext cx="375285" cy="230504"/>
          </a:xfrm>
          <a:custGeom>
            <a:avLst/>
            <a:gdLst/>
            <a:ahLst/>
            <a:cxnLst/>
            <a:rect l="l" t="t" r="r" b="b"/>
            <a:pathLst>
              <a:path w="375284" h="230504">
                <a:moveTo>
                  <a:pt x="0" y="230123"/>
                </a:moveTo>
                <a:lnTo>
                  <a:pt x="108203" y="163067"/>
                </a:lnTo>
                <a:lnTo>
                  <a:pt x="260603" y="70103"/>
                </a:lnTo>
                <a:lnTo>
                  <a:pt x="3749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6028944" y="866649"/>
            <a:ext cx="692150" cy="295910"/>
          </a:xfrm>
          <a:custGeom>
            <a:avLst/>
            <a:gdLst/>
            <a:ahLst/>
            <a:cxnLst/>
            <a:rect l="l" t="t" r="r" b="b"/>
            <a:pathLst>
              <a:path w="692150" h="295909">
                <a:moveTo>
                  <a:pt x="691895" y="0"/>
                </a:moveTo>
                <a:lnTo>
                  <a:pt x="355091" y="295655"/>
                </a:lnTo>
                <a:lnTo>
                  <a:pt x="348995" y="288035"/>
                </a:lnTo>
                <a:lnTo>
                  <a:pt x="234695" y="160019"/>
                </a:lnTo>
                <a:lnTo>
                  <a:pt x="195071" y="114299"/>
                </a:lnTo>
                <a:lnTo>
                  <a:pt x="188975" y="108203"/>
                </a:lnTo>
                <a:lnTo>
                  <a:pt x="0" y="2743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4814316" y="866647"/>
            <a:ext cx="929640" cy="243840"/>
          </a:xfrm>
          <a:custGeom>
            <a:avLst/>
            <a:gdLst/>
            <a:ahLst/>
            <a:cxnLst/>
            <a:rect l="l" t="t" r="r" b="b"/>
            <a:pathLst>
              <a:path w="929639" h="243840">
                <a:moveTo>
                  <a:pt x="0" y="0"/>
                </a:moveTo>
                <a:lnTo>
                  <a:pt x="7619" y="12191"/>
                </a:lnTo>
                <a:lnTo>
                  <a:pt x="27431" y="41147"/>
                </a:lnTo>
                <a:lnTo>
                  <a:pt x="53339" y="70103"/>
                </a:lnTo>
                <a:lnTo>
                  <a:pt x="77723" y="97535"/>
                </a:lnTo>
                <a:lnTo>
                  <a:pt x="97535" y="117347"/>
                </a:lnTo>
                <a:lnTo>
                  <a:pt x="118871" y="134111"/>
                </a:lnTo>
                <a:lnTo>
                  <a:pt x="123443" y="138683"/>
                </a:lnTo>
                <a:lnTo>
                  <a:pt x="164591" y="166115"/>
                </a:lnTo>
                <a:lnTo>
                  <a:pt x="211835" y="190499"/>
                </a:lnTo>
                <a:lnTo>
                  <a:pt x="263651" y="210311"/>
                </a:lnTo>
                <a:lnTo>
                  <a:pt x="289559" y="219455"/>
                </a:lnTo>
                <a:lnTo>
                  <a:pt x="342899" y="234695"/>
                </a:lnTo>
                <a:lnTo>
                  <a:pt x="397763" y="242315"/>
                </a:lnTo>
                <a:lnTo>
                  <a:pt x="425195" y="243839"/>
                </a:lnTo>
                <a:lnTo>
                  <a:pt x="452627" y="242315"/>
                </a:lnTo>
                <a:lnTo>
                  <a:pt x="480059" y="240791"/>
                </a:lnTo>
                <a:lnTo>
                  <a:pt x="507491" y="233171"/>
                </a:lnTo>
                <a:lnTo>
                  <a:pt x="533399" y="225551"/>
                </a:lnTo>
                <a:lnTo>
                  <a:pt x="547115" y="219455"/>
                </a:lnTo>
                <a:lnTo>
                  <a:pt x="559307" y="214883"/>
                </a:lnTo>
                <a:lnTo>
                  <a:pt x="577595" y="205739"/>
                </a:lnTo>
                <a:lnTo>
                  <a:pt x="583691" y="204215"/>
                </a:lnTo>
                <a:lnTo>
                  <a:pt x="678179" y="146303"/>
                </a:lnTo>
                <a:lnTo>
                  <a:pt x="722375" y="120395"/>
                </a:lnTo>
                <a:lnTo>
                  <a:pt x="748283" y="105155"/>
                </a:lnTo>
                <a:lnTo>
                  <a:pt x="894587" y="19811"/>
                </a:lnTo>
                <a:lnTo>
                  <a:pt x="923543" y="3047"/>
                </a:lnTo>
                <a:lnTo>
                  <a:pt x="9296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4553717" y="866649"/>
            <a:ext cx="410209" cy="1061085"/>
          </a:xfrm>
          <a:custGeom>
            <a:avLst/>
            <a:gdLst/>
            <a:ahLst/>
            <a:cxnLst/>
            <a:rect l="l" t="t" r="r" b="b"/>
            <a:pathLst>
              <a:path w="410210" h="1061085">
                <a:moveTo>
                  <a:pt x="204215" y="1060703"/>
                </a:moveTo>
                <a:lnTo>
                  <a:pt x="225551" y="1027175"/>
                </a:lnTo>
                <a:lnTo>
                  <a:pt x="254507" y="979931"/>
                </a:lnTo>
                <a:lnTo>
                  <a:pt x="312419" y="1013459"/>
                </a:lnTo>
                <a:lnTo>
                  <a:pt x="320039" y="1001267"/>
                </a:lnTo>
                <a:lnTo>
                  <a:pt x="336803" y="969263"/>
                </a:lnTo>
                <a:lnTo>
                  <a:pt x="355091" y="937259"/>
                </a:lnTo>
                <a:lnTo>
                  <a:pt x="377951" y="886967"/>
                </a:lnTo>
                <a:lnTo>
                  <a:pt x="394715" y="835151"/>
                </a:lnTo>
                <a:lnTo>
                  <a:pt x="403859" y="790955"/>
                </a:lnTo>
                <a:lnTo>
                  <a:pt x="405383" y="775715"/>
                </a:lnTo>
                <a:lnTo>
                  <a:pt x="406907" y="768095"/>
                </a:lnTo>
                <a:lnTo>
                  <a:pt x="408431" y="743711"/>
                </a:lnTo>
                <a:lnTo>
                  <a:pt x="409955" y="722375"/>
                </a:lnTo>
                <a:lnTo>
                  <a:pt x="409955" y="701039"/>
                </a:lnTo>
                <a:lnTo>
                  <a:pt x="405383" y="656843"/>
                </a:lnTo>
                <a:lnTo>
                  <a:pt x="397763" y="615695"/>
                </a:lnTo>
                <a:lnTo>
                  <a:pt x="384047" y="574547"/>
                </a:lnTo>
                <a:lnTo>
                  <a:pt x="377951" y="554735"/>
                </a:lnTo>
                <a:lnTo>
                  <a:pt x="368807" y="534923"/>
                </a:lnTo>
                <a:lnTo>
                  <a:pt x="359663" y="516635"/>
                </a:lnTo>
                <a:lnTo>
                  <a:pt x="350519" y="496823"/>
                </a:lnTo>
                <a:lnTo>
                  <a:pt x="320039" y="452627"/>
                </a:lnTo>
                <a:lnTo>
                  <a:pt x="187451" y="280415"/>
                </a:lnTo>
                <a:lnTo>
                  <a:pt x="143255" y="224027"/>
                </a:lnTo>
                <a:lnTo>
                  <a:pt x="121919" y="195071"/>
                </a:lnTo>
                <a:lnTo>
                  <a:pt x="100583" y="164591"/>
                </a:lnTo>
                <a:lnTo>
                  <a:pt x="82295" y="132587"/>
                </a:lnTo>
                <a:lnTo>
                  <a:pt x="62483" y="102107"/>
                </a:lnTo>
                <a:lnTo>
                  <a:pt x="24383" y="39623"/>
                </a:lnTo>
                <a:lnTo>
                  <a:pt x="6095" y="914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641608" y="6301237"/>
            <a:ext cx="1652271" cy="3512819"/>
          </a:xfrm>
          <a:custGeom>
            <a:avLst/>
            <a:gdLst/>
            <a:ahLst/>
            <a:cxnLst/>
            <a:rect l="l" t="t" r="r" b="b"/>
            <a:pathLst>
              <a:path w="1652270" h="3512820">
                <a:moveTo>
                  <a:pt x="0" y="0"/>
                </a:moveTo>
                <a:lnTo>
                  <a:pt x="39623" y="85343"/>
                </a:lnTo>
                <a:lnTo>
                  <a:pt x="800099" y="1696211"/>
                </a:lnTo>
                <a:lnTo>
                  <a:pt x="1376171" y="2929127"/>
                </a:lnTo>
                <a:lnTo>
                  <a:pt x="1591055" y="3386327"/>
                </a:lnTo>
                <a:lnTo>
                  <a:pt x="1652015" y="35128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4393692" y="6915409"/>
            <a:ext cx="1190625" cy="2060575"/>
          </a:xfrm>
          <a:custGeom>
            <a:avLst/>
            <a:gdLst/>
            <a:ahLst/>
            <a:cxnLst/>
            <a:rect l="l" t="t" r="r" b="b"/>
            <a:pathLst>
              <a:path w="1190625" h="2060575">
                <a:moveTo>
                  <a:pt x="1010411" y="2060447"/>
                </a:moveTo>
                <a:lnTo>
                  <a:pt x="903731" y="1840991"/>
                </a:lnTo>
                <a:lnTo>
                  <a:pt x="483107" y="970787"/>
                </a:lnTo>
                <a:lnTo>
                  <a:pt x="300227" y="594359"/>
                </a:lnTo>
                <a:lnTo>
                  <a:pt x="234695" y="624839"/>
                </a:lnTo>
                <a:lnTo>
                  <a:pt x="123443" y="405383"/>
                </a:lnTo>
                <a:lnTo>
                  <a:pt x="0" y="152399"/>
                </a:lnTo>
                <a:lnTo>
                  <a:pt x="321563" y="0"/>
                </a:lnTo>
                <a:lnTo>
                  <a:pt x="467867" y="312419"/>
                </a:lnTo>
                <a:lnTo>
                  <a:pt x="568451" y="521207"/>
                </a:lnTo>
                <a:lnTo>
                  <a:pt x="502919" y="554735"/>
                </a:lnTo>
                <a:lnTo>
                  <a:pt x="646175" y="853439"/>
                </a:lnTo>
                <a:lnTo>
                  <a:pt x="906779" y="1391411"/>
                </a:lnTo>
                <a:lnTo>
                  <a:pt x="1112519" y="1818131"/>
                </a:lnTo>
                <a:lnTo>
                  <a:pt x="1190243" y="19781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9643871" y="8936231"/>
            <a:ext cx="55244" cy="47624"/>
          </a:xfrm>
          <a:custGeom>
            <a:avLst/>
            <a:gdLst/>
            <a:ahLst/>
            <a:cxnLst/>
            <a:rect l="l" t="t" r="r" b="b"/>
            <a:pathLst>
              <a:path w="55245" h="47625">
                <a:moveTo>
                  <a:pt x="10667" y="0"/>
                </a:moveTo>
                <a:lnTo>
                  <a:pt x="54863" y="47243"/>
                </a:lnTo>
                <a:lnTo>
                  <a:pt x="18287" y="2743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5268468" y="8975853"/>
            <a:ext cx="234950" cy="817244"/>
          </a:xfrm>
          <a:custGeom>
            <a:avLst/>
            <a:gdLst/>
            <a:ahLst/>
            <a:cxnLst/>
            <a:rect l="l" t="t" r="r" b="b"/>
            <a:pathLst>
              <a:path w="234950" h="817245">
                <a:moveTo>
                  <a:pt x="77723" y="816863"/>
                </a:moveTo>
                <a:lnTo>
                  <a:pt x="109727" y="801623"/>
                </a:lnTo>
                <a:lnTo>
                  <a:pt x="158495" y="778763"/>
                </a:lnTo>
                <a:lnTo>
                  <a:pt x="178307" y="768095"/>
                </a:lnTo>
                <a:lnTo>
                  <a:pt x="181355" y="766571"/>
                </a:lnTo>
                <a:lnTo>
                  <a:pt x="184403" y="763523"/>
                </a:lnTo>
                <a:lnTo>
                  <a:pt x="187451" y="761999"/>
                </a:lnTo>
                <a:lnTo>
                  <a:pt x="190499" y="758951"/>
                </a:lnTo>
                <a:lnTo>
                  <a:pt x="196595" y="754379"/>
                </a:lnTo>
                <a:lnTo>
                  <a:pt x="201167" y="748283"/>
                </a:lnTo>
                <a:lnTo>
                  <a:pt x="205739" y="743711"/>
                </a:lnTo>
                <a:lnTo>
                  <a:pt x="208787" y="737615"/>
                </a:lnTo>
                <a:lnTo>
                  <a:pt x="213359" y="731519"/>
                </a:lnTo>
                <a:lnTo>
                  <a:pt x="217931" y="723899"/>
                </a:lnTo>
                <a:lnTo>
                  <a:pt x="222503" y="717803"/>
                </a:lnTo>
                <a:lnTo>
                  <a:pt x="225551" y="710183"/>
                </a:lnTo>
                <a:lnTo>
                  <a:pt x="227075" y="704087"/>
                </a:lnTo>
                <a:lnTo>
                  <a:pt x="230123" y="696467"/>
                </a:lnTo>
                <a:lnTo>
                  <a:pt x="231647" y="690371"/>
                </a:lnTo>
                <a:lnTo>
                  <a:pt x="233171" y="682751"/>
                </a:lnTo>
                <a:lnTo>
                  <a:pt x="234695" y="670559"/>
                </a:lnTo>
                <a:lnTo>
                  <a:pt x="234695" y="658367"/>
                </a:lnTo>
                <a:lnTo>
                  <a:pt x="233171" y="646175"/>
                </a:lnTo>
                <a:lnTo>
                  <a:pt x="233171" y="633983"/>
                </a:lnTo>
                <a:lnTo>
                  <a:pt x="230123" y="621791"/>
                </a:lnTo>
                <a:lnTo>
                  <a:pt x="230123" y="620267"/>
                </a:lnTo>
                <a:lnTo>
                  <a:pt x="227075" y="608075"/>
                </a:lnTo>
                <a:lnTo>
                  <a:pt x="224027" y="594359"/>
                </a:lnTo>
                <a:lnTo>
                  <a:pt x="219455" y="580643"/>
                </a:lnTo>
                <a:lnTo>
                  <a:pt x="202691" y="547115"/>
                </a:lnTo>
                <a:lnTo>
                  <a:pt x="99059" y="329183"/>
                </a:lnTo>
                <a:lnTo>
                  <a:pt x="41147" y="207263"/>
                </a:lnTo>
                <a:lnTo>
                  <a:pt x="0" y="117347"/>
                </a:lnTo>
                <a:lnTo>
                  <a:pt x="153923" y="38099"/>
                </a:lnTo>
                <a:lnTo>
                  <a:pt x="1356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6089905" y="7811516"/>
            <a:ext cx="2214880" cy="1243965"/>
          </a:xfrm>
          <a:custGeom>
            <a:avLst/>
            <a:gdLst/>
            <a:ahLst/>
            <a:cxnLst/>
            <a:rect l="l" t="t" r="r" b="b"/>
            <a:pathLst>
              <a:path w="2214879" h="1243965">
                <a:moveTo>
                  <a:pt x="2151887" y="0"/>
                </a:moveTo>
                <a:lnTo>
                  <a:pt x="2168651" y="18287"/>
                </a:lnTo>
                <a:lnTo>
                  <a:pt x="2214371" y="70103"/>
                </a:lnTo>
                <a:lnTo>
                  <a:pt x="2037587" y="155447"/>
                </a:lnTo>
                <a:lnTo>
                  <a:pt x="1837943" y="252983"/>
                </a:lnTo>
                <a:lnTo>
                  <a:pt x="1350263" y="492251"/>
                </a:lnTo>
                <a:lnTo>
                  <a:pt x="822959" y="752855"/>
                </a:lnTo>
                <a:lnTo>
                  <a:pt x="856487" y="822959"/>
                </a:lnTo>
                <a:lnTo>
                  <a:pt x="784859" y="858011"/>
                </a:lnTo>
                <a:lnTo>
                  <a:pt x="749807" y="789431"/>
                </a:lnTo>
                <a:lnTo>
                  <a:pt x="419099" y="952499"/>
                </a:lnTo>
                <a:lnTo>
                  <a:pt x="22859" y="1147571"/>
                </a:lnTo>
                <a:lnTo>
                  <a:pt x="57911" y="1216151"/>
                </a:lnTo>
                <a:lnTo>
                  <a:pt x="10667" y="1239011"/>
                </a:lnTo>
                <a:lnTo>
                  <a:pt x="0" y="12435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6143244" y="8073644"/>
            <a:ext cx="2254250" cy="1104900"/>
          </a:xfrm>
          <a:custGeom>
            <a:avLst/>
            <a:gdLst/>
            <a:ahLst/>
            <a:cxnLst/>
            <a:rect l="l" t="t" r="r" b="b"/>
            <a:pathLst>
              <a:path w="2254250" h="1104900">
                <a:moveTo>
                  <a:pt x="2243327" y="53339"/>
                </a:moveTo>
                <a:lnTo>
                  <a:pt x="2253995" y="0"/>
                </a:lnTo>
                <a:lnTo>
                  <a:pt x="2107691" y="70103"/>
                </a:lnTo>
                <a:lnTo>
                  <a:pt x="1897379" y="173735"/>
                </a:lnTo>
                <a:lnTo>
                  <a:pt x="1368551" y="432815"/>
                </a:lnTo>
                <a:lnTo>
                  <a:pt x="800099" y="713231"/>
                </a:lnTo>
                <a:lnTo>
                  <a:pt x="513587" y="853439"/>
                </a:lnTo>
                <a:lnTo>
                  <a:pt x="0" y="11048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9555480" y="9100820"/>
            <a:ext cx="73660" cy="30480"/>
          </a:xfrm>
          <a:custGeom>
            <a:avLst/>
            <a:gdLst/>
            <a:ahLst/>
            <a:cxnLst/>
            <a:rect l="l" t="t" r="r" b="b"/>
            <a:pathLst>
              <a:path w="73659" h="30479">
                <a:moveTo>
                  <a:pt x="0" y="16763"/>
                </a:moveTo>
                <a:lnTo>
                  <a:pt x="73151" y="30479"/>
                </a:lnTo>
                <a:lnTo>
                  <a:pt x="30479" y="10667"/>
                </a:lnTo>
                <a:lnTo>
                  <a:pt x="914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9628632" y="91313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10078211" y="9012428"/>
            <a:ext cx="289559" cy="573405"/>
          </a:xfrm>
          <a:custGeom>
            <a:avLst/>
            <a:gdLst/>
            <a:ahLst/>
            <a:cxnLst/>
            <a:rect l="l" t="t" r="r" b="b"/>
            <a:pathLst>
              <a:path w="289559" h="573404">
                <a:moveTo>
                  <a:pt x="0" y="573023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9253733" y="8794500"/>
            <a:ext cx="390525" cy="306705"/>
          </a:xfrm>
          <a:custGeom>
            <a:avLst/>
            <a:gdLst/>
            <a:ahLst/>
            <a:cxnLst/>
            <a:rect l="l" t="t" r="r" b="b"/>
            <a:pathLst>
              <a:path w="390525" h="306704">
                <a:moveTo>
                  <a:pt x="390143" y="160019"/>
                </a:moveTo>
                <a:lnTo>
                  <a:pt x="71627" y="0"/>
                </a:lnTo>
                <a:lnTo>
                  <a:pt x="45719" y="54863"/>
                </a:lnTo>
                <a:lnTo>
                  <a:pt x="32003" y="82295"/>
                </a:lnTo>
                <a:lnTo>
                  <a:pt x="10667" y="124967"/>
                </a:lnTo>
                <a:lnTo>
                  <a:pt x="0" y="149351"/>
                </a:lnTo>
                <a:lnTo>
                  <a:pt x="310895" y="3063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10024873" y="9585458"/>
            <a:ext cx="53339" cy="108585"/>
          </a:xfrm>
          <a:custGeom>
            <a:avLst/>
            <a:gdLst/>
            <a:ahLst/>
            <a:cxnLst/>
            <a:rect l="l" t="t" r="r" b="b"/>
            <a:pathLst>
              <a:path w="53340" h="108584">
                <a:moveTo>
                  <a:pt x="0" y="108203"/>
                </a:moveTo>
                <a:lnTo>
                  <a:pt x="533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9892288" y="6113781"/>
            <a:ext cx="1358265" cy="2697480"/>
          </a:xfrm>
          <a:custGeom>
            <a:avLst/>
            <a:gdLst/>
            <a:ahLst/>
            <a:cxnLst/>
            <a:rect l="l" t="t" r="r" b="b"/>
            <a:pathLst>
              <a:path w="1358265" h="2697479">
                <a:moveTo>
                  <a:pt x="1357883" y="0"/>
                </a:moveTo>
                <a:lnTo>
                  <a:pt x="943355" y="822959"/>
                </a:lnTo>
                <a:lnTo>
                  <a:pt x="0" y="2697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5713481" y="9178544"/>
            <a:ext cx="429895" cy="635635"/>
          </a:xfrm>
          <a:custGeom>
            <a:avLst/>
            <a:gdLst/>
            <a:ahLst/>
            <a:cxnLst/>
            <a:rect l="l" t="t" r="r" b="b"/>
            <a:pathLst>
              <a:path w="429895" h="635634">
                <a:moveTo>
                  <a:pt x="429767" y="0"/>
                </a:moveTo>
                <a:lnTo>
                  <a:pt x="399287" y="15239"/>
                </a:lnTo>
                <a:lnTo>
                  <a:pt x="390143" y="22859"/>
                </a:lnTo>
                <a:lnTo>
                  <a:pt x="185927" y="123443"/>
                </a:lnTo>
                <a:lnTo>
                  <a:pt x="0" y="6355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11711941" y="6098540"/>
            <a:ext cx="807720" cy="504826"/>
          </a:xfrm>
          <a:custGeom>
            <a:avLst/>
            <a:gdLst/>
            <a:ahLst/>
            <a:cxnLst/>
            <a:rect l="l" t="t" r="r" b="b"/>
            <a:pathLst>
              <a:path w="807720" h="504825">
                <a:moveTo>
                  <a:pt x="0" y="252983"/>
                </a:moveTo>
                <a:lnTo>
                  <a:pt x="33527" y="187451"/>
                </a:lnTo>
                <a:lnTo>
                  <a:pt x="36575" y="181355"/>
                </a:lnTo>
                <a:lnTo>
                  <a:pt x="39623" y="175259"/>
                </a:lnTo>
                <a:lnTo>
                  <a:pt x="44195" y="169163"/>
                </a:lnTo>
                <a:lnTo>
                  <a:pt x="47243" y="161543"/>
                </a:lnTo>
                <a:lnTo>
                  <a:pt x="51815" y="155447"/>
                </a:lnTo>
                <a:lnTo>
                  <a:pt x="54863" y="149351"/>
                </a:lnTo>
                <a:lnTo>
                  <a:pt x="59435" y="143255"/>
                </a:lnTo>
                <a:lnTo>
                  <a:pt x="64007" y="137159"/>
                </a:lnTo>
                <a:lnTo>
                  <a:pt x="68579" y="131063"/>
                </a:lnTo>
                <a:lnTo>
                  <a:pt x="73151" y="126491"/>
                </a:lnTo>
                <a:lnTo>
                  <a:pt x="77723" y="120395"/>
                </a:lnTo>
                <a:lnTo>
                  <a:pt x="82295" y="114299"/>
                </a:lnTo>
                <a:lnTo>
                  <a:pt x="86867" y="109727"/>
                </a:lnTo>
                <a:lnTo>
                  <a:pt x="91439" y="103631"/>
                </a:lnTo>
                <a:lnTo>
                  <a:pt x="97535" y="99059"/>
                </a:lnTo>
                <a:lnTo>
                  <a:pt x="102107" y="92963"/>
                </a:lnTo>
                <a:lnTo>
                  <a:pt x="108203" y="88391"/>
                </a:lnTo>
                <a:lnTo>
                  <a:pt x="112775" y="83819"/>
                </a:lnTo>
                <a:lnTo>
                  <a:pt x="118871" y="77723"/>
                </a:lnTo>
                <a:lnTo>
                  <a:pt x="124967" y="73151"/>
                </a:lnTo>
                <a:lnTo>
                  <a:pt x="129539" y="68579"/>
                </a:lnTo>
                <a:lnTo>
                  <a:pt x="135635" y="65531"/>
                </a:lnTo>
                <a:lnTo>
                  <a:pt x="141731" y="60959"/>
                </a:lnTo>
                <a:lnTo>
                  <a:pt x="147827" y="56387"/>
                </a:lnTo>
                <a:lnTo>
                  <a:pt x="153923" y="51815"/>
                </a:lnTo>
                <a:lnTo>
                  <a:pt x="160019" y="48767"/>
                </a:lnTo>
                <a:lnTo>
                  <a:pt x="166115" y="44195"/>
                </a:lnTo>
                <a:lnTo>
                  <a:pt x="172211" y="41147"/>
                </a:lnTo>
                <a:lnTo>
                  <a:pt x="178307" y="38099"/>
                </a:lnTo>
                <a:lnTo>
                  <a:pt x="185927" y="35051"/>
                </a:lnTo>
                <a:lnTo>
                  <a:pt x="192023" y="30479"/>
                </a:lnTo>
                <a:lnTo>
                  <a:pt x="198119" y="27431"/>
                </a:lnTo>
                <a:lnTo>
                  <a:pt x="205739" y="25907"/>
                </a:lnTo>
                <a:lnTo>
                  <a:pt x="211835" y="22859"/>
                </a:lnTo>
                <a:lnTo>
                  <a:pt x="219455" y="19811"/>
                </a:lnTo>
                <a:lnTo>
                  <a:pt x="225551" y="16763"/>
                </a:lnTo>
                <a:lnTo>
                  <a:pt x="233171" y="15239"/>
                </a:lnTo>
                <a:lnTo>
                  <a:pt x="239267" y="13715"/>
                </a:lnTo>
                <a:lnTo>
                  <a:pt x="246887" y="10667"/>
                </a:lnTo>
                <a:lnTo>
                  <a:pt x="252983" y="9143"/>
                </a:lnTo>
                <a:lnTo>
                  <a:pt x="260603" y="7619"/>
                </a:lnTo>
                <a:lnTo>
                  <a:pt x="268223" y="6095"/>
                </a:lnTo>
                <a:lnTo>
                  <a:pt x="274319" y="4571"/>
                </a:lnTo>
                <a:lnTo>
                  <a:pt x="281939" y="3047"/>
                </a:lnTo>
                <a:lnTo>
                  <a:pt x="289559" y="3047"/>
                </a:lnTo>
                <a:lnTo>
                  <a:pt x="297179" y="1523"/>
                </a:lnTo>
                <a:lnTo>
                  <a:pt x="303275" y="1523"/>
                </a:lnTo>
                <a:lnTo>
                  <a:pt x="310895" y="0"/>
                </a:lnTo>
                <a:lnTo>
                  <a:pt x="318515" y="0"/>
                </a:lnTo>
                <a:lnTo>
                  <a:pt x="355091" y="0"/>
                </a:lnTo>
                <a:lnTo>
                  <a:pt x="362711" y="1523"/>
                </a:lnTo>
                <a:lnTo>
                  <a:pt x="368807" y="1523"/>
                </a:lnTo>
                <a:lnTo>
                  <a:pt x="376427" y="3047"/>
                </a:lnTo>
                <a:lnTo>
                  <a:pt x="384047" y="3047"/>
                </a:lnTo>
                <a:lnTo>
                  <a:pt x="391667" y="4571"/>
                </a:lnTo>
                <a:lnTo>
                  <a:pt x="397763" y="6095"/>
                </a:lnTo>
                <a:lnTo>
                  <a:pt x="405383" y="7619"/>
                </a:lnTo>
                <a:lnTo>
                  <a:pt x="443483" y="15239"/>
                </a:lnTo>
                <a:lnTo>
                  <a:pt x="451103" y="18287"/>
                </a:lnTo>
                <a:lnTo>
                  <a:pt x="458723" y="19811"/>
                </a:lnTo>
                <a:lnTo>
                  <a:pt x="464819" y="22859"/>
                </a:lnTo>
                <a:lnTo>
                  <a:pt x="472439" y="24383"/>
                </a:lnTo>
                <a:lnTo>
                  <a:pt x="480059" y="27431"/>
                </a:lnTo>
                <a:lnTo>
                  <a:pt x="486155" y="30479"/>
                </a:lnTo>
                <a:lnTo>
                  <a:pt x="493775" y="33527"/>
                </a:lnTo>
                <a:lnTo>
                  <a:pt x="501395" y="36575"/>
                </a:lnTo>
                <a:lnTo>
                  <a:pt x="507491" y="39623"/>
                </a:lnTo>
                <a:lnTo>
                  <a:pt x="515111" y="42671"/>
                </a:lnTo>
                <a:lnTo>
                  <a:pt x="521207" y="47243"/>
                </a:lnTo>
                <a:lnTo>
                  <a:pt x="528827" y="50291"/>
                </a:lnTo>
                <a:lnTo>
                  <a:pt x="534923" y="54863"/>
                </a:lnTo>
                <a:lnTo>
                  <a:pt x="541019" y="57911"/>
                </a:lnTo>
                <a:lnTo>
                  <a:pt x="548639" y="62483"/>
                </a:lnTo>
                <a:lnTo>
                  <a:pt x="554735" y="65531"/>
                </a:lnTo>
                <a:lnTo>
                  <a:pt x="585215" y="88391"/>
                </a:lnTo>
                <a:lnTo>
                  <a:pt x="591311" y="94487"/>
                </a:lnTo>
                <a:lnTo>
                  <a:pt x="597407" y="99059"/>
                </a:lnTo>
                <a:lnTo>
                  <a:pt x="603503" y="103631"/>
                </a:lnTo>
                <a:lnTo>
                  <a:pt x="608075" y="109727"/>
                </a:lnTo>
                <a:lnTo>
                  <a:pt x="614171" y="114299"/>
                </a:lnTo>
                <a:lnTo>
                  <a:pt x="620267" y="120395"/>
                </a:lnTo>
                <a:lnTo>
                  <a:pt x="624839" y="126491"/>
                </a:lnTo>
                <a:lnTo>
                  <a:pt x="629411" y="131063"/>
                </a:lnTo>
                <a:lnTo>
                  <a:pt x="635507" y="137159"/>
                </a:lnTo>
                <a:lnTo>
                  <a:pt x="640079" y="143255"/>
                </a:lnTo>
                <a:lnTo>
                  <a:pt x="644651" y="149351"/>
                </a:lnTo>
                <a:lnTo>
                  <a:pt x="649223" y="155447"/>
                </a:lnTo>
                <a:lnTo>
                  <a:pt x="653795" y="161543"/>
                </a:lnTo>
                <a:lnTo>
                  <a:pt x="658367" y="167639"/>
                </a:lnTo>
                <a:lnTo>
                  <a:pt x="661415" y="173735"/>
                </a:lnTo>
                <a:lnTo>
                  <a:pt x="665987" y="181355"/>
                </a:lnTo>
                <a:lnTo>
                  <a:pt x="669035" y="187451"/>
                </a:lnTo>
                <a:lnTo>
                  <a:pt x="672083" y="193547"/>
                </a:lnTo>
                <a:lnTo>
                  <a:pt x="676655" y="199643"/>
                </a:lnTo>
                <a:lnTo>
                  <a:pt x="679703" y="207263"/>
                </a:lnTo>
                <a:lnTo>
                  <a:pt x="682751" y="213359"/>
                </a:lnTo>
                <a:lnTo>
                  <a:pt x="685799" y="220979"/>
                </a:lnTo>
                <a:lnTo>
                  <a:pt x="688847" y="227075"/>
                </a:lnTo>
                <a:lnTo>
                  <a:pt x="691895" y="233171"/>
                </a:lnTo>
                <a:lnTo>
                  <a:pt x="694943" y="240791"/>
                </a:lnTo>
                <a:lnTo>
                  <a:pt x="723899" y="307847"/>
                </a:lnTo>
                <a:lnTo>
                  <a:pt x="800099" y="484631"/>
                </a:lnTo>
                <a:lnTo>
                  <a:pt x="807719" y="5044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833628" y="6199124"/>
            <a:ext cx="1702435" cy="3615054"/>
          </a:xfrm>
          <a:custGeom>
            <a:avLst/>
            <a:gdLst/>
            <a:ahLst/>
            <a:cxnLst/>
            <a:rect l="l" t="t" r="r" b="b"/>
            <a:pathLst>
              <a:path w="1702435" h="3615054">
                <a:moveTo>
                  <a:pt x="0" y="0"/>
                </a:moveTo>
                <a:lnTo>
                  <a:pt x="76199" y="161543"/>
                </a:lnTo>
                <a:lnTo>
                  <a:pt x="286511" y="606551"/>
                </a:lnTo>
                <a:lnTo>
                  <a:pt x="897635" y="1903475"/>
                </a:lnTo>
                <a:lnTo>
                  <a:pt x="1597151" y="3392423"/>
                </a:lnTo>
                <a:lnTo>
                  <a:pt x="1702307" y="36149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9624059" y="8811259"/>
            <a:ext cx="268605" cy="532130"/>
          </a:xfrm>
          <a:custGeom>
            <a:avLst/>
            <a:gdLst/>
            <a:ahLst/>
            <a:cxnLst/>
            <a:rect l="l" t="t" r="r" b="b"/>
            <a:pathLst>
              <a:path w="268604" h="532129">
                <a:moveTo>
                  <a:pt x="268223" y="0"/>
                </a:moveTo>
                <a:lnTo>
                  <a:pt x="121919" y="291083"/>
                </a:lnTo>
                <a:lnTo>
                  <a:pt x="108203" y="318515"/>
                </a:lnTo>
                <a:lnTo>
                  <a:pt x="0" y="5318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704088" y="5315206"/>
            <a:ext cx="347980" cy="883919"/>
          </a:xfrm>
          <a:custGeom>
            <a:avLst/>
            <a:gdLst/>
            <a:ahLst/>
            <a:cxnLst/>
            <a:rect l="l" t="t" r="r" b="b"/>
            <a:pathLst>
              <a:path w="347980" h="883920">
                <a:moveTo>
                  <a:pt x="129539" y="883919"/>
                </a:moveTo>
                <a:lnTo>
                  <a:pt x="82295" y="781811"/>
                </a:lnTo>
                <a:lnTo>
                  <a:pt x="68579" y="748283"/>
                </a:lnTo>
                <a:lnTo>
                  <a:pt x="53339" y="714755"/>
                </a:lnTo>
                <a:lnTo>
                  <a:pt x="25907" y="650747"/>
                </a:lnTo>
                <a:lnTo>
                  <a:pt x="13715" y="612647"/>
                </a:lnTo>
                <a:lnTo>
                  <a:pt x="6095" y="577595"/>
                </a:lnTo>
                <a:lnTo>
                  <a:pt x="0" y="539495"/>
                </a:lnTo>
                <a:lnTo>
                  <a:pt x="0" y="518159"/>
                </a:lnTo>
                <a:lnTo>
                  <a:pt x="0" y="504443"/>
                </a:lnTo>
                <a:lnTo>
                  <a:pt x="0" y="467867"/>
                </a:lnTo>
                <a:lnTo>
                  <a:pt x="0" y="435863"/>
                </a:lnTo>
                <a:lnTo>
                  <a:pt x="0" y="431291"/>
                </a:lnTo>
                <a:lnTo>
                  <a:pt x="1523" y="420623"/>
                </a:lnTo>
                <a:lnTo>
                  <a:pt x="3047" y="376427"/>
                </a:lnTo>
                <a:lnTo>
                  <a:pt x="4571" y="359663"/>
                </a:lnTo>
                <a:lnTo>
                  <a:pt x="4571" y="353567"/>
                </a:lnTo>
                <a:lnTo>
                  <a:pt x="7619" y="329183"/>
                </a:lnTo>
                <a:lnTo>
                  <a:pt x="7619" y="324611"/>
                </a:lnTo>
                <a:lnTo>
                  <a:pt x="7619" y="321563"/>
                </a:lnTo>
                <a:lnTo>
                  <a:pt x="10667" y="298703"/>
                </a:lnTo>
                <a:lnTo>
                  <a:pt x="12191" y="286511"/>
                </a:lnTo>
                <a:lnTo>
                  <a:pt x="13715" y="280415"/>
                </a:lnTo>
                <a:lnTo>
                  <a:pt x="18287" y="260603"/>
                </a:lnTo>
                <a:lnTo>
                  <a:pt x="19811" y="251459"/>
                </a:lnTo>
                <a:lnTo>
                  <a:pt x="22859" y="243839"/>
                </a:lnTo>
                <a:lnTo>
                  <a:pt x="44195" y="182879"/>
                </a:lnTo>
                <a:lnTo>
                  <a:pt x="59435" y="147827"/>
                </a:lnTo>
                <a:lnTo>
                  <a:pt x="99059" y="88391"/>
                </a:lnTo>
                <a:lnTo>
                  <a:pt x="149351" y="44195"/>
                </a:lnTo>
                <a:lnTo>
                  <a:pt x="175259" y="28955"/>
                </a:lnTo>
                <a:lnTo>
                  <a:pt x="208787" y="7619"/>
                </a:lnTo>
                <a:lnTo>
                  <a:pt x="230123" y="45719"/>
                </a:lnTo>
                <a:lnTo>
                  <a:pt x="242315" y="64007"/>
                </a:lnTo>
                <a:lnTo>
                  <a:pt x="283463" y="39623"/>
                </a:lnTo>
                <a:lnTo>
                  <a:pt x="3474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13211556" y="3001772"/>
            <a:ext cx="817244" cy="870584"/>
          </a:xfrm>
          <a:custGeom>
            <a:avLst/>
            <a:gdLst/>
            <a:ahLst/>
            <a:cxnLst/>
            <a:rect l="l" t="t" r="r" b="b"/>
            <a:pathLst>
              <a:path w="817244" h="870585">
                <a:moveTo>
                  <a:pt x="188975" y="0"/>
                </a:moveTo>
                <a:lnTo>
                  <a:pt x="42671" y="291083"/>
                </a:lnTo>
                <a:lnTo>
                  <a:pt x="38099" y="297179"/>
                </a:lnTo>
                <a:lnTo>
                  <a:pt x="35051" y="304799"/>
                </a:lnTo>
                <a:lnTo>
                  <a:pt x="32003" y="310895"/>
                </a:lnTo>
                <a:lnTo>
                  <a:pt x="30479" y="316991"/>
                </a:lnTo>
                <a:lnTo>
                  <a:pt x="27431" y="324611"/>
                </a:lnTo>
                <a:lnTo>
                  <a:pt x="24383" y="330707"/>
                </a:lnTo>
                <a:lnTo>
                  <a:pt x="21335" y="338327"/>
                </a:lnTo>
                <a:lnTo>
                  <a:pt x="19811" y="344423"/>
                </a:lnTo>
                <a:lnTo>
                  <a:pt x="16763" y="352043"/>
                </a:lnTo>
                <a:lnTo>
                  <a:pt x="15239" y="358139"/>
                </a:lnTo>
                <a:lnTo>
                  <a:pt x="13715" y="365759"/>
                </a:lnTo>
                <a:lnTo>
                  <a:pt x="10667" y="373379"/>
                </a:lnTo>
                <a:lnTo>
                  <a:pt x="9143" y="379475"/>
                </a:lnTo>
                <a:lnTo>
                  <a:pt x="7619" y="387095"/>
                </a:lnTo>
                <a:lnTo>
                  <a:pt x="6095" y="394715"/>
                </a:lnTo>
                <a:lnTo>
                  <a:pt x="6095" y="400811"/>
                </a:lnTo>
                <a:lnTo>
                  <a:pt x="4571" y="408431"/>
                </a:lnTo>
                <a:lnTo>
                  <a:pt x="3047" y="416051"/>
                </a:lnTo>
                <a:lnTo>
                  <a:pt x="3047" y="422147"/>
                </a:lnTo>
                <a:lnTo>
                  <a:pt x="1523" y="429767"/>
                </a:lnTo>
                <a:lnTo>
                  <a:pt x="1523" y="437387"/>
                </a:lnTo>
                <a:lnTo>
                  <a:pt x="0" y="445007"/>
                </a:lnTo>
                <a:lnTo>
                  <a:pt x="0" y="452627"/>
                </a:lnTo>
                <a:lnTo>
                  <a:pt x="0" y="460247"/>
                </a:lnTo>
                <a:lnTo>
                  <a:pt x="0" y="467867"/>
                </a:lnTo>
                <a:lnTo>
                  <a:pt x="0" y="475487"/>
                </a:lnTo>
                <a:lnTo>
                  <a:pt x="0" y="483107"/>
                </a:lnTo>
                <a:lnTo>
                  <a:pt x="1523" y="490727"/>
                </a:lnTo>
                <a:lnTo>
                  <a:pt x="1523" y="498347"/>
                </a:lnTo>
                <a:lnTo>
                  <a:pt x="3047" y="505967"/>
                </a:lnTo>
                <a:lnTo>
                  <a:pt x="3047" y="513587"/>
                </a:lnTo>
                <a:lnTo>
                  <a:pt x="4571" y="521207"/>
                </a:lnTo>
                <a:lnTo>
                  <a:pt x="6095" y="528827"/>
                </a:lnTo>
                <a:lnTo>
                  <a:pt x="6095" y="536447"/>
                </a:lnTo>
                <a:lnTo>
                  <a:pt x="7619" y="544067"/>
                </a:lnTo>
                <a:lnTo>
                  <a:pt x="10667" y="550163"/>
                </a:lnTo>
                <a:lnTo>
                  <a:pt x="12191" y="557783"/>
                </a:lnTo>
                <a:lnTo>
                  <a:pt x="13715" y="565403"/>
                </a:lnTo>
                <a:lnTo>
                  <a:pt x="15239" y="573023"/>
                </a:lnTo>
                <a:lnTo>
                  <a:pt x="18287" y="580643"/>
                </a:lnTo>
                <a:lnTo>
                  <a:pt x="19811" y="588263"/>
                </a:lnTo>
                <a:lnTo>
                  <a:pt x="22859" y="594359"/>
                </a:lnTo>
                <a:lnTo>
                  <a:pt x="25907" y="601979"/>
                </a:lnTo>
                <a:lnTo>
                  <a:pt x="27431" y="609599"/>
                </a:lnTo>
                <a:lnTo>
                  <a:pt x="30479" y="615695"/>
                </a:lnTo>
                <a:lnTo>
                  <a:pt x="33527" y="621791"/>
                </a:lnTo>
                <a:lnTo>
                  <a:pt x="36575" y="629411"/>
                </a:lnTo>
                <a:lnTo>
                  <a:pt x="39623" y="635507"/>
                </a:lnTo>
                <a:lnTo>
                  <a:pt x="44195" y="643127"/>
                </a:lnTo>
                <a:lnTo>
                  <a:pt x="47243" y="649223"/>
                </a:lnTo>
                <a:lnTo>
                  <a:pt x="50291" y="655319"/>
                </a:lnTo>
                <a:lnTo>
                  <a:pt x="54863" y="661415"/>
                </a:lnTo>
                <a:lnTo>
                  <a:pt x="57911" y="669035"/>
                </a:lnTo>
                <a:lnTo>
                  <a:pt x="62483" y="675131"/>
                </a:lnTo>
                <a:lnTo>
                  <a:pt x="65531" y="681227"/>
                </a:lnTo>
                <a:lnTo>
                  <a:pt x="70103" y="687323"/>
                </a:lnTo>
                <a:lnTo>
                  <a:pt x="74675" y="693419"/>
                </a:lnTo>
                <a:lnTo>
                  <a:pt x="79247" y="699515"/>
                </a:lnTo>
                <a:lnTo>
                  <a:pt x="83819" y="704087"/>
                </a:lnTo>
                <a:lnTo>
                  <a:pt x="88391" y="710183"/>
                </a:lnTo>
                <a:lnTo>
                  <a:pt x="92963" y="716279"/>
                </a:lnTo>
                <a:lnTo>
                  <a:pt x="97535" y="722375"/>
                </a:lnTo>
                <a:lnTo>
                  <a:pt x="102107" y="726947"/>
                </a:lnTo>
                <a:lnTo>
                  <a:pt x="106679" y="733043"/>
                </a:lnTo>
                <a:lnTo>
                  <a:pt x="112775" y="739139"/>
                </a:lnTo>
                <a:lnTo>
                  <a:pt x="117347" y="743711"/>
                </a:lnTo>
                <a:lnTo>
                  <a:pt x="123443" y="748283"/>
                </a:lnTo>
                <a:lnTo>
                  <a:pt x="128015" y="754379"/>
                </a:lnTo>
                <a:lnTo>
                  <a:pt x="134111" y="758951"/>
                </a:lnTo>
                <a:lnTo>
                  <a:pt x="138683" y="763523"/>
                </a:lnTo>
                <a:lnTo>
                  <a:pt x="144779" y="769619"/>
                </a:lnTo>
                <a:lnTo>
                  <a:pt x="150875" y="774191"/>
                </a:lnTo>
                <a:lnTo>
                  <a:pt x="193547" y="806195"/>
                </a:lnTo>
                <a:lnTo>
                  <a:pt x="201167" y="809243"/>
                </a:lnTo>
                <a:lnTo>
                  <a:pt x="207263" y="813815"/>
                </a:lnTo>
                <a:lnTo>
                  <a:pt x="213359" y="818387"/>
                </a:lnTo>
                <a:lnTo>
                  <a:pt x="220979" y="821435"/>
                </a:lnTo>
                <a:lnTo>
                  <a:pt x="227075" y="824483"/>
                </a:lnTo>
                <a:lnTo>
                  <a:pt x="234695" y="829055"/>
                </a:lnTo>
                <a:lnTo>
                  <a:pt x="242315" y="832103"/>
                </a:lnTo>
                <a:lnTo>
                  <a:pt x="248411" y="835151"/>
                </a:lnTo>
                <a:lnTo>
                  <a:pt x="256031" y="838199"/>
                </a:lnTo>
                <a:lnTo>
                  <a:pt x="263651" y="841247"/>
                </a:lnTo>
                <a:lnTo>
                  <a:pt x="269747" y="844295"/>
                </a:lnTo>
                <a:lnTo>
                  <a:pt x="277367" y="847343"/>
                </a:lnTo>
                <a:lnTo>
                  <a:pt x="284987" y="848867"/>
                </a:lnTo>
                <a:lnTo>
                  <a:pt x="292607" y="851915"/>
                </a:lnTo>
                <a:lnTo>
                  <a:pt x="300227" y="853439"/>
                </a:lnTo>
                <a:lnTo>
                  <a:pt x="307847" y="854963"/>
                </a:lnTo>
                <a:lnTo>
                  <a:pt x="315467" y="858011"/>
                </a:lnTo>
                <a:lnTo>
                  <a:pt x="323087" y="859535"/>
                </a:lnTo>
                <a:lnTo>
                  <a:pt x="330707" y="861059"/>
                </a:lnTo>
                <a:lnTo>
                  <a:pt x="338327" y="862583"/>
                </a:lnTo>
                <a:lnTo>
                  <a:pt x="345947" y="864107"/>
                </a:lnTo>
                <a:lnTo>
                  <a:pt x="353567" y="864107"/>
                </a:lnTo>
                <a:lnTo>
                  <a:pt x="361187" y="865631"/>
                </a:lnTo>
                <a:lnTo>
                  <a:pt x="368807" y="867155"/>
                </a:lnTo>
                <a:lnTo>
                  <a:pt x="376427" y="867155"/>
                </a:lnTo>
                <a:lnTo>
                  <a:pt x="384047" y="868679"/>
                </a:lnTo>
                <a:lnTo>
                  <a:pt x="391667" y="868679"/>
                </a:lnTo>
                <a:lnTo>
                  <a:pt x="399287" y="870203"/>
                </a:lnTo>
                <a:lnTo>
                  <a:pt x="406907" y="870203"/>
                </a:lnTo>
                <a:lnTo>
                  <a:pt x="414527" y="870203"/>
                </a:lnTo>
                <a:lnTo>
                  <a:pt x="420623" y="870203"/>
                </a:lnTo>
                <a:lnTo>
                  <a:pt x="428243" y="870203"/>
                </a:lnTo>
                <a:lnTo>
                  <a:pt x="435863" y="868679"/>
                </a:lnTo>
                <a:lnTo>
                  <a:pt x="443483" y="868679"/>
                </a:lnTo>
                <a:lnTo>
                  <a:pt x="449579" y="867155"/>
                </a:lnTo>
                <a:lnTo>
                  <a:pt x="457199" y="865631"/>
                </a:lnTo>
                <a:lnTo>
                  <a:pt x="464819" y="864107"/>
                </a:lnTo>
                <a:lnTo>
                  <a:pt x="470915" y="862583"/>
                </a:lnTo>
                <a:lnTo>
                  <a:pt x="478535" y="859535"/>
                </a:lnTo>
                <a:lnTo>
                  <a:pt x="484631" y="858011"/>
                </a:lnTo>
                <a:lnTo>
                  <a:pt x="492251" y="854963"/>
                </a:lnTo>
                <a:lnTo>
                  <a:pt x="498347" y="851915"/>
                </a:lnTo>
                <a:lnTo>
                  <a:pt x="605027" y="804671"/>
                </a:lnTo>
                <a:lnTo>
                  <a:pt x="816863" y="7086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11654028" y="573887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12423647" y="61640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4561334" y="700837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12781791" y="35610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10550652" y="8789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5644896" y="9262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5146548" y="12842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13604747" y="8984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9939529" y="91907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13549884" y="40670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4817366" y="1794764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29" h="74930">
                <a:moveTo>
                  <a:pt x="0" y="47243"/>
                </a:moveTo>
                <a:lnTo>
                  <a:pt x="1523" y="48767"/>
                </a:lnTo>
                <a:lnTo>
                  <a:pt x="45719" y="74675"/>
                </a:lnTo>
                <a:lnTo>
                  <a:pt x="47243" y="74675"/>
                </a:lnTo>
                <a:lnTo>
                  <a:pt x="74675" y="27431"/>
                </a:lnTo>
                <a:lnTo>
                  <a:pt x="73151" y="27431"/>
                </a:lnTo>
                <a:lnTo>
                  <a:pt x="59435" y="19811"/>
                </a:lnTo>
                <a:lnTo>
                  <a:pt x="25907" y="0"/>
                </a:lnTo>
                <a:lnTo>
                  <a:pt x="0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93191" y="152399"/>
                </a:moveTo>
                <a:lnTo>
                  <a:pt x="365759" y="166115"/>
                </a:lnTo>
                <a:lnTo>
                  <a:pt x="364235" y="167639"/>
                </a:lnTo>
                <a:lnTo>
                  <a:pt x="348995" y="172211"/>
                </a:lnTo>
                <a:lnTo>
                  <a:pt x="332231" y="175259"/>
                </a:lnTo>
                <a:lnTo>
                  <a:pt x="313943" y="178307"/>
                </a:lnTo>
                <a:lnTo>
                  <a:pt x="297179" y="178307"/>
                </a:lnTo>
                <a:lnTo>
                  <a:pt x="275843" y="173735"/>
                </a:lnTo>
                <a:lnTo>
                  <a:pt x="252983" y="166115"/>
                </a:lnTo>
                <a:lnTo>
                  <a:pt x="243839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8495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8203" y="105155"/>
                </a:lnTo>
                <a:lnTo>
                  <a:pt x="92963" y="94487"/>
                </a:lnTo>
                <a:lnTo>
                  <a:pt x="80771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5497072" y="866649"/>
            <a:ext cx="96519" cy="120649"/>
          </a:xfrm>
          <a:custGeom>
            <a:avLst/>
            <a:gdLst/>
            <a:ahLst/>
            <a:cxnLst/>
            <a:rect l="l" t="t" r="r" b="b"/>
            <a:pathLst>
              <a:path w="96520" h="120650">
                <a:moveTo>
                  <a:pt x="39623" y="120395"/>
                </a:moveTo>
                <a:lnTo>
                  <a:pt x="1523" y="54863"/>
                </a:lnTo>
                <a:lnTo>
                  <a:pt x="0" y="53339"/>
                </a:lnTo>
                <a:lnTo>
                  <a:pt x="960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8304277" y="7881624"/>
            <a:ext cx="93345" cy="192405"/>
          </a:xfrm>
          <a:custGeom>
            <a:avLst/>
            <a:gdLst/>
            <a:ahLst/>
            <a:cxnLst/>
            <a:rect l="l" t="t" r="r" b="b"/>
            <a:pathLst>
              <a:path w="93345" h="192404">
                <a:moveTo>
                  <a:pt x="92963" y="192023"/>
                </a:moveTo>
                <a:lnTo>
                  <a:pt x="50291" y="105155"/>
                </a:lnTo>
                <a:lnTo>
                  <a:pt x="38099" y="79247"/>
                </a:lnTo>
                <a:lnTo>
                  <a:pt x="32003" y="6857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5335524" y="1409192"/>
            <a:ext cx="204470" cy="388620"/>
          </a:xfrm>
          <a:custGeom>
            <a:avLst/>
            <a:gdLst/>
            <a:ahLst/>
            <a:cxnLst/>
            <a:rect l="l" t="t" r="r" b="b"/>
            <a:pathLst>
              <a:path w="204470" h="388619">
                <a:moveTo>
                  <a:pt x="153923" y="0"/>
                </a:moveTo>
                <a:lnTo>
                  <a:pt x="204215" y="19811"/>
                </a:lnTo>
                <a:lnTo>
                  <a:pt x="202691" y="21335"/>
                </a:lnTo>
                <a:lnTo>
                  <a:pt x="147827" y="155447"/>
                </a:lnTo>
                <a:lnTo>
                  <a:pt x="51815" y="388619"/>
                </a:lnTo>
                <a:lnTo>
                  <a:pt x="16763" y="373379"/>
                </a:lnTo>
                <a:lnTo>
                  <a:pt x="0" y="365759"/>
                </a:lnTo>
                <a:lnTo>
                  <a:pt x="47243" y="254507"/>
                </a:lnTo>
                <a:lnTo>
                  <a:pt x="1539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3822193" y="2756414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5">
                <a:moveTo>
                  <a:pt x="36575" y="77723"/>
                </a:moveTo>
                <a:lnTo>
                  <a:pt x="0" y="36575"/>
                </a:lnTo>
                <a:lnTo>
                  <a:pt x="39623" y="0"/>
                </a:lnTo>
                <a:lnTo>
                  <a:pt x="62483" y="24383"/>
                </a:lnTo>
                <a:lnTo>
                  <a:pt x="77723" y="41147"/>
                </a:lnTo>
                <a:lnTo>
                  <a:pt x="36575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4498853" y="1863344"/>
            <a:ext cx="184785" cy="184785"/>
          </a:xfrm>
          <a:custGeom>
            <a:avLst/>
            <a:gdLst/>
            <a:ahLst/>
            <a:cxnLst/>
            <a:rect l="l" t="t" r="r" b="b"/>
            <a:pathLst>
              <a:path w="184785" h="184785">
                <a:moveTo>
                  <a:pt x="167639" y="0"/>
                </a:moveTo>
                <a:lnTo>
                  <a:pt x="184403" y="16763"/>
                </a:lnTo>
                <a:lnTo>
                  <a:pt x="164591" y="36575"/>
                </a:lnTo>
                <a:lnTo>
                  <a:pt x="163067" y="35051"/>
                </a:lnTo>
                <a:lnTo>
                  <a:pt x="96011" y="105155"/>
                </a:lnTo>
                <a:lnTo>
                  <a:pt x="44195" y="158495"/>
                </a:lnTo>
                <a:lnTo>
                  <a:pt x="19811" y="184403"/>
                </a:lnTo>
                <a:lnTo>
                  <a:pt x="12191" y="176783"/>
                </a:lnTo>
                <a:lnTo>
                  <a:pt x="0" y="1661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11843004" y="4688839"/>
            <a:ext cx="30480" cy="1524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0" y="0"/>
                </a:moveTo>
                <a:lnTo>
                  <a:pt x="30479" y="152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083564" y="4929638"/>
            <a:ext cx="78105" cy="76199"/>
          </a:xfrm>
          <a:custGeom>
            <a:avLst/>
            <a:gdLst/>
            <a:ahLst/>
            <a:cxnLst/>
            <a:rect l="l" t="t" r="r" b="b"/>
            <a:pathLst>
              <a:path w="78105" h="76200">
                <a:moveTo>
                  <a:pt x="0" y="30479"/>
                </a:moveTo>
                <a:lnTo>
                  <a:pt x="28955" y="76199"/>
                </a:lnTo>
                <a:lnTo>
                  <a:pt x="77723" y="45719"/>
                </a:lnTo>
                <a:lnTo>
                  <a:pt x="45719" y="0"/>
                </a:lnTo>
                <a:lnTo>
                  <a:pt x="0" y="304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13395960" y="8864605"/>
            <a:ext cx="431800" cy="349251"/>
          </a:xfrm>
          <a:custGeom>
            <a:avLst/>
            <a:gdLst/>
            <a:ahLst/>
            <a:cxnLst/>
            <a:rect l="l" t="t" r="r" b="b"/>
            <a:pathLst>
              <a:path w="431800" h="349250">
                <a:moveTo>
                  <a:pt x="431291" y="147827"/>
                </a:moveTo>
                <a:lnTo>
                  <a:pt x="431291" y="156971"/>
                </a:lnTo>
                <a:lnTo>
                  <a:pt x="429767" y="166115"/>
                </a:lnTo>
                <a:lnTo>
                  <a:pt x="411479" y="199643"/>
                </a:lnTo>
                <a:lnTo>
                  <a:pt x="405383" y="204215"/>
                </a:lnTo>
                <a:lnTo>
                  <a:pt x="399287" y="208787"/>
                </a:lnTo>
                <a:lnTo>
                  <a:pt x="364235" y="224027"/>
                </a:lnTo>
                <a:lnTo>
                  <a:pt x="134111" y="327659"/>
                </a:lnTo>
                <a:lnTo>
                  <a:pt x="100583" y="342899"/>
                </a:lnTo>
                <a:lnTo>
                  <a:pt x="92963" y="345947"/>
                </a:lnTo>
                <a:lnTo>
                  <a:pt x="83819" y="348995"/>
                </a:lnTo>
                <a:lnTo>
                  <a:pt x="74675" y="348995"/>
                </a:lnTo>
                <a:lnTo>
                  <a:pt x="64007" y="348995"/>
                </a:lnTo>
                <a:lnTo>
                  <a:pt x="54863" y="347471"/>
                </a:lnTo>
                <a:lnTo>
                  <a:pt x="45719" y="344423"/>
                </a:lnTo>
                <a:lnTo>
                  <a:pt x="36575" y="341375"/>
                </a:lnTo>
                <a:lnTo>
                  <a:pt x="7619" y="307847"/>
                </a:lnTo>
                <a:lnTo>
                  <a:pt x="1523" y="286511"/>
                </a:lnTo>
                <a:lnTo>
                  <a:pt x="0" y="278891"/>
                </a:lnTo>
                <a:lnTo>
                  <a:pt x="0" y="272795"/>
                </a:lnTo>
                <a:lnTo>
                  <a:pt x="1523" y="265175"/>
                </a:lnTo>
                <a:lnTo>
                  <a:pt x="3047" y="257555"/>
                </a:lnTo>
                <a:lnTo>
                  <a:pt x="4571" y="251459"/>
                </a:lnTo>
                <a:lnTo>
                  <a:pt x="7619" y="243839"/>
                </a:lnTo>
                <a:lnTo>
                  <a:pt x="12191" y="236219"/>
                </a:lnTo>
                <a:lnTo>
                  <a:pt x="16763" y="228599"/>
                </a:lnTo>
                <a:lnTo>
                  <a:pt x="21335" y="220979"/>
                </a:lnTo>
                <a:lnTo>
                  <a:pt x="24383" y="213359"/>
                </a:lnTo>
                <a:lnTo>
                  <a:pt x="92963" y="82295"/>
                </a:lnTo>
                <a:lnTo>
                  <a:pt x="111251" y="48767"/>
                </a:lnTo>
                <a:lnTo>
                  <a:pt x="115823" y="42671"/>
                </a:lnTo>
                <a:lnTo>
                  <a:pt x="120395" y="36575"/>
                </a:lnTo>
                <a:lnTo>
                  <a:pt x="126491" y="30479"/>
                </a:lnTo>
                <a:lnTo>
                  <a:pt x="131063" y="24383"/>
                </a:lnTo>
                <a:lnTo>
                  <a:pt x="137159" y="19811"/>
                </a:lnTo>
                <a:lnTo>
                  <a:pt x="144779" y="15239"/>
                </a:lnTo>
                <a:lnTo>
                  <a:pt x="150875" y="12191"/>
                </a:lnTo>
                <a:lnTo>
                  <a:pt x="158495" y="9143"/>
                </a:lnTo>
                <a:lnTo>
                  <a:pt x="166115" y="6095"/>
                </a:lnTo>
                <a:lnTo>
                  <a:pt x="169163" y="4571"/>
                </a:lnTo>
                <a:lnTo>
                  <a:pt x="173735" y="3047"/>
                </a:lnTo>
                <a:lnTo>
                  <a:pt x="181355" y="1523"/>
                </a:lnTo>
                <a:lnTo>
                  <a:pt x="188975" y="0"/>
                </a:lnTo>
                <a:lnTo>
                  <a:pt x="196595" y="0"/>
                </a:lnTo>
                <a:lnTo>
                  <a:pt x="205739" y="0"/>
                </a:lnTo>
                <a:lnTo>
                  <a:pt x="213359" y="0"/>
                </a:lnTo>
                <a:lnTo>
                  <a:pt x="220979" y="1523"/>
                </a:lnTo>
                <a:lnTo>
                  <a:pt x="228599" y="4571"/>
                </a:lnTo>
                <a:lnTo>
                  <a:pt x="236219" y="7619"/>
                </a:lnTo>
                <a:lnTo>
                  <a:pt x="365759" y="70103"/>
                </a:lnTo>
                <a:lnTo>
                  <a:pt x="397763" y="88391"/>
                </a:lnTo>
                <a:lnTo>
                  <a:pt x="403859" y="92963"/>
                </a:lnTo>
                <a:lnTo>
                  <a:pt x="409955" y="97535"/>
                </a:lnTo>
                <a:lnTo>
                  <a:pt x="414527" y="102107"/>
                </a:lnTo>
                <a:lnTo>
                  <a:pt x="419099" y="108203"/>
                </a:lnTo>
                <a:lnTo>
                  <a:pt x="422147" y="114299"/>
                </a:lnTo>
                <a:lnTo>
                  <a:pt x="426719" y="121919"/>
                </a:lnTo>
                <a:lnTo>
                  <a:pt x="429767" y="131063"/>
                </a:lnTo>
                <a:lnTo>
                  <a:pt x="431291" y="140207"/>
                </a:lnTo>
                <a:lnTo>
                  <a:pt x="431291" y="146303"/>
                </a:lnTo>
                <a:lnTo>
                  <a:pt x="431291" y="1478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5481832" y="1249172"/>
            <a:ext cx="18415" cy="88900"/>
          </a:xfrm>
          <a:custGeom>
            <a:avLst/>
            <a:gdLst/>
            <a:ahLst/>
            <a:cxnLst/>
            <a:rect l="l" t="t" r="r" b="b"/>
            <a:pathLst>
              <a:path w="18414" h="88900">
                <a:moveTo>
                  <a:pt x="13715" y="0"/>
                </a:moveTo>
                <a:lnTo>
                  <a:pt x="16763" y="68579"/>
                </a:lnTo>
                <a:lnTo>
                  <a:pt x="18287" y="86867"/>
                </a:lnTo>
                <a:lnTo>
                  <a:pt x="0" y="883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4511042" y="2014220"/>
            <a:ext cx="32384" cy="26033"/>
          </a:xfrm>
          <a:custGeom>
            <a:avLst/>
            <a:gdLst/>
            <a:ahLst/>
            <a:cxnLst/>
            <a:rect l="l" t="t" r="r" b="b"/>
            <a:pathLst>
              <a:path w="32385" h="26035">
                <a:moveTo>
                  <a:pt x="32003" y="7619"/>
                </a:moveTo>
                <a:lnTo>
                  <a:pt x="22859" y="0"/>
                </a:lnTo>
                <a:lnTo>
                  <a:pt x="0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3268981" y="3340106"/>
            <a:ext cx="78105" cy="78105"/>
          </a:xfrm>
          <a:custGeom>
            <a:avLst/>
            <a:gdLst/>
            <a:ahLst/>
            <a:cxnLst/>
            <a:rect l="l" t="t" r="r" b="b"/>
            <a:pathLst>
              <a:path w="78104" h="78104">
                <a:moveTo>
                  <a:pt x="0" y="36575"/>
                </a:moveTo>
                <a:lnTo>
                  <a:pt x="33527" y="77723"/>
                </a:lnTo>
                <a:lnTo>
                  <a:pt x="77723" y="42671"/>
                </a:lnTo>
                <a:lnTo>
                  <a:pt x="41147" y="0"/>
                </a:lnTo>
                <a:lnTo>
                  <a:pt x="22859" y="15239"/>
                </a:lnTo>
                <a:lnTo>
                  <a:pt x="0" y="365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4660392" y="1145539"/>
            <a:ext cx="242569" cy="524510"/>
          </a:xfrm>
          <a:custGeom>
            <a:avLst/>
            <a:gdLst/>
            <a:ahLst/>
            <a:cxnLst/>
            <a:rect l="l" t="t" r="r" b="b"/>
            <a:pathLst>
              <a:path w="242570" h="524510">
                <a:moveTo>
                  <a:pt x="217931" y="521207"/>
                </a:moveTo>
                <a:lnTo>
                  <a:pt x="233171" y="524255"/>
                </a:lnTo>
                <a:lnTo>
                  <a:pt x="234695" y="519683"/>
                </a:lnTo>
                <a:lnTo>
                  <a:pt x="237743" y="505967"/>
                </a:lnTo>
                <a:lnTo>
                  <a:pt x="239267" y="487679"/>
                </a:lnTo>
                <a:lnTo>
                  <a:pt x="242315" y="469391"/>
                </a:lnTo>
                <a:lnTo>
                  <a:pt x="242315" y="451103"/>
                </a:lnTo>
                <a:lnTo>
                  <a:pt x="240791" y="416051"/>
                </a:lnTo>
                <a:lnTo>
                  <a:pt x="239267" y="399287"/>
                </a:lnTo>
                <a:lnTo>
                  <a:pt x="237743" y="379475"/>
                </a:lnTo>
                <a:lnTo>
                  <a:pt x="233171" y="361187"/>
                </a:lnTo>
                <a:lnTo>
                  <a:pt x="228599" y="344423"/>
                </a:lnTo>
                <a:lnTo>
                  <a:pt x="217931" y="310895"/>
                </a:lnTo>
                <a:lnTo>
                  <a:pt x="213359" y="292607"/>
                </a:lnTo>
                <a:lnTo>
                  <a:pt x="204215" y="275843"/>
                </a:lnTo>
                <a:lnTo>
                  <a:pt x="196595" y="260603"/>
                </a:lnTo>
                <a:lnTo>
                  <a:pt x="185927" y="245363"/>
                </a:lnTo>
                <a:lnTo>
                  <a:pt x="167639" y="213359"/>
                </a:lnTo>
                <a:lnTo>
                  <a:pt x="100583" y="128015"/>
                </a:lnTo>
                <a:lnTo>
                  <a:pt x="38099" y="42671"/>
                </a:lnTo>
                <a:lnTo>
                  <a:pt x="16763" y="198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12681205" y="6031490"/>
            <a:ext cx="64135" cy="108585"/>
          </a:xfrm>
          <a:custGeom>
            <a:avLst/>
            <a:gdLst/>
            <a:ahLst/>
            <a:cxnLst/>
            <a:rect l="l" t="t" r="r" b="b"/>
            <a:pathLst>
              <a:path w="64134" h="108585">
                <a:moveTo>
                  <a:pt x="64007" y="0"/>
                </a:moveTo>
                <a:lnTo>
                  <a:pt x="25907" y="108203"/>
                </a:lnTo>
                <a:lnTo>
                  <a:pt x="0" y="1066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5618992" y="1176026"/>
            <a:ext cx="68581" cy="76199"/>
          </a:xfrm>
          <a:custGeom>
            <a:avLst/>
            <a:gdLst/>
            <a:ahLst/>
            <a:cxnLst/>
            <a:rect l="l" t="t" r="r" b="b"/>
            <a:pathLst>
              <a:path w="68579" h="76200">
                <a:moveTo>
                  <a:pt x="68579" y="73151"/>
                </a:moveTo>
                <a:lnTo>
                  <a:pt x="64007" y="74675"/>
                </a:lnTo>
                <a:lnTo>
                  <a:pt x="62483" y="76199"/>
                </a:lnTo>
                <a:lnTo>
                  <a:pt x="9143" y="16763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4526280" y="915422"/>
            <a:ext cx="30480" cy="60959"/>
          </a:xfrm>
          <a:custGeom>
            <a:avLst/>
            <a:gdLst/>
            <a:ahLst/>
            <a:cxnLst/>
            <a:rect l="l" t="t" r="r" b="b"/>
            <a:pathLst>
              <a:path w="30479" h="60959">
                <a:moveTo>
                  <a:pt x="19811" y="60959"/>
                </a:moveTo>
                <a:lnTo>
                  <a:pt x="30479" y="533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865633" y="5351785"/>
            <a:ext cx="83820" cy="62865"/>
          </a:xfrm>
          <a:custGeom>
            <a:avLst/>
            <a:gdLst/>
            <a:ahLst/>
            <a:cxnLst/>
            <a:rect l="l" t="t" r="r" b="b"/>
            <a:pathLst>
              <a:path w="83819" h="62864">
                <a:moveTo>
                  <a:pt x="80771" y="27431"/>
                </a:moveTo>
                <a:lnTo>
                  <a:pt x="83819" y="33527"/>
                </a:lnTo>
                <a:lnTo>
                  <a:pt x="39623" y="62483"/>
                </a:lnTo>
                <a:lnTo>
                  <a:pt x="36575" y="5791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2238757" y="4377950"/>
            <a:ext cx="76200" cy="78105"/>
          </a:xfrm>
          <a:custGeom>
            <a:avLst/>
            <a:gdLst/>
            <a:ahLst/>
            <a:cxnLst/>
            <a:rect l="l" t="t" r="r" b="b"/>
            <a:pathLst>
              <a:path w="76200" h="78104">
                <a:moveTo>
                  <a:pt x="76199" y="42671"/>
                </a:moveTo>
                <a:lnTo>
                  <a:pt x="32003" y="77723"/>
                </a:lnTo>
                <a:lnTo>
                  <a:pt x="0" y="33527"/>
                </a:lnTo>
                <a:lnTo>
                  <a:pt x="41147" y="0"/>
                </a:lnTo>
                <a:lnTo>
                  <a:pt x="42671" y="0"/>
                </a:lnTo>
                <a:lnTo>
                  <a:pt x="76199" y="426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12117324" y="4185921"/>
            <a:ext cx="687704" cy="1362710"/>
          </a:xfrm>
          <a:custGeom>
            <a:avLst/>
            <a:gdLst/>
            <a:ahLst/>
            <a:cxnLst/>
            <a:rect l="l" t="t" r="r" b="b"/>
            <a:pathLst>
              <a:path w="687704" h="1362710">
                <a:moveTo>
                  <a:pt x="687323" y="0"/>
                </a:moveTo>
                <a:lnTo>
                  <a:pt x="0" y="13624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5023106" y="1913639"/>
            <a:ext cx="152400" cy="173990"/>
          </a:xfrm>
          <a:custGeom>
            <a:avLst/>
            <a:gdLst/>
            <a:ahLst/>
            <a:cxnLst/>
            <a:rect l="l" t="t" r="r" b="b"/>
            <a:pathLst>
              <a:path w="152400" h="173989">
                <a:moveTo>
                  <a:pt x="99059" y="0"/>
                </a:moveTo>
                <a:lnTo>
                  <a:pt x="102107" y="1523"/>
                </a:lnTo>
                <a:lnTo>
                  <a:pt x="105155" y="3047"/>
                </a:lnTo>
                <a:lnTo>
                  <a:pt x="152399" y="50291"/>
                </a:lnTo>
                <a:lnTo>
                  <a:pt x="150875" y="51815"/>
                </a:lnTo>
                <a:lnTo>
                  <a:pt x="54863" y="138683"/>
                </a:lnTo>
                <a:lnTo>
                  <a:pt x="15239" y="173735"/>
                </a:lnTo>
                <a:lnTo>
                  <a:pt x="0" y="156971"/>
                </a:lnTo>
                <a:lnTo>
                  <a:pt x="3047" y="152399"/>
                </a:lnTo>
                <a:lnTo>
                  <a:pt x="86867" y="19811"/>
                </a:lnTo>
                <a:lnTo>
                  <a:pt x="990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12804647" y="3905505"/>
            <a:ext cx="527685" cy="280670"/>
          </a:xfrm>
          <a:custGeom>
            <a:avLst/>
            <a:gdLst/>
            <a:ahLst/>
            <a:cxnLst/>
            <a:rect l="l" t="t" r="r" b="b"/>
            <a:pathLst>
              <a:path w="527684" h="280670">
                <a:moveTo>
                  <a:pt x="469391" y="249935"/>
                </a:moveTo>
                <a:lnTo>
                  <a:pt x="527303" y="236219"/>
                </a:lnTo>
                <a:lnTo>
                  <a:pt x="525779" y="228599"/>
                </a:lnTo>
                <a:lnTo>
                  <a:pt x="525779" y="220979"/>
                </a:lnTo>
                <a:lnTo>
                  <a:pt x="524255" y="213359"/>
                </a:lnTo>
                <a:lnTo>
                  <a:pt x="522731" y="205739"/>
                </a:lnTo>
                <a:lnTo>
                  <a:pt x="521207" y="198119"/>
                </a:lnTo>
                <a:lnTo>
                  <a:pt x="519683" y="190499"/>
                </a:lnTo>
                <a:lnTo>
                  <a:pt x="516635" y="184403"/>
                </a:lnTo>
                <a:lnTo>
                  <a:pt x="515111" y="176783"/>
                </a:lnTo>
                <a:lnTo>
                  <a:pt x="512063" y="169163"/>
                </a:lnTo>
                <a:lnTo>
                  <a:pt x="509015" y="163067"/>
                </a:lnTo>
                <a:lnTo>
                  <a:pt x="505967" y="155447"/>
                </a:lnTo>
                <a:lnTo>
                  <a:pt x="502919" y="149351"/>
                </a:lnTo>
                <a:lnTo>
                  <a:pt x="499871" y="141731"/>
                </a:lnTo>
                <a:lnTo>
                  <a:pt x="496823" y="135635"/>
                </a:lnTo>
                <a:lnTo>
                  <a:pt x="492251" y="128015"/>
                </a:lnTo>
                <a:lnTo>
                  <a:pt x="489203" y="121919"/>
                </a:lnTo>
                <a:lnTo>
                  <a:pt x="484631" y="115823"/>
                </a:lnTo>
                <a:lnTo>
                  <a:pt x="480059" y="109727"/>
                </a:lnTo>
                <a:lnTo>
                  <a:pt x="475487" y="103631"/>
                </a:lnTo>
                <a:lnTo>
                  <a:pt x="470915" y="97535"/>
                </a:lnTo>
                <a:lnTo>
                  <a:pt x="466343" y="91439"/>
                </a:lnTo>
                <a:lnTo>
                  <a:pt x="461771" y="86867"/>
                </a:lnTo>
                <a:lnTo>
                  <a:pt x="455675" y="80771"/>
                </a:lnTo>
                <a:lnTo>
                  <a:pt x="451103" y="76199"/>
                </a:lnTo>
                <a:lnTo>
                  <a:pt x="445007" y="70103"/>
                </a:lnTo>
                <a:lnTo>
                  <a:pt x="440435" y="65531"/>
                </a:lnTo>
                <a:lnTo>
                  <a:pt x="434339" y="60959"/>
                </a:lnTo>
                <a:lnTo>
                  <a:pt x="403859" y="38099"/>
                </a:lnTo>
                <a:lnTo>
                  <a:pt x="397763" y="35051"/>
                </a:lnTo>
                <a:lnTo>
                  <a:pt x="390143" y="30479"/>
                </a:lnTo>
                <a:lnTo>
                  <a:pt x="384047" y="27431"/>
                </a:lnTo>
                <a:lnTo>
                  <a:pt x="376427" y="24383"/>
                </a:lnTo>
                <a:lnTo>
                  <a:pt x="370331" y="21335"/>
                </a:lnTo>
                <a:lnTo>
                  <a:pt x="362711" y="18287"/>
                </a:lnTo>
                <a:lnTo>
                  <a:pt x="356615" y="15239"/>
                </a:lnTo>
                <a:lnTo>
                  <a:pt x="348995" y="13715"/>
                </a:lnTo>
                <a:lnTo>
                  <a:pt x="341375" y="10667"/>
                </a:lnTo>
                <a:lnTo>
                  <a:pt x="333755" y="9143"/>
                </a:lnTo>
                <a:lnTo>
                  <a:pt x="327659" y="6095"/>
                </a:lnTo>
                <a:lnTo>
                  <a:pt x="320039" y="4571"/>
                </a:lnTo>
                <a:lnTo>
                  <a:pt x="312419" y="4571"/>
                </a:lnTo>
                <a:lnTo>
                  <a:pt x="304799" y="3047"/>
                </a:lnTo>
                <a:lnTo>
                  <a:pt x="297179" y="1523"/>
                </a:lnTo>
                <a:lnTo>
                  <a:pt x="289559" y="1523"/>
                </a:lnTo>
                <a:lnTo>
                  <a:pt x="281939" y="0"/>
                </a:lnTo>
                <a:lnTo>
                  <a:pt x="274319" y="0"/>
                </a:lnTo>
                <a:lnTo>
                  <a:pt x="266699" y="0"/>
                </a:lnTo>
                <a:lnTo>
                  <a:pt x="259079" y="1523"/>
                </a:lnTo>
                <a:lnTo>
                  <a:pt x="251459" y="1523"/>
                </a:lnTo>
                <a:lnTo>
                  <a:pt x="243839" y="1523"/>
                </a:lnTo>
                <a:lnTo>
                  <a:pt x="237743" y="3047"/>
                </a:lnTo>
                <a:lnTo>
                  <a:pt x="230123" y="4571"/>
                </a:lnTo>
                <a:lnTo>
                  <a:pt x="222503" y="6095"/>
                </a:lnTo>
                <a:lnTo>
                  <a:pt x="214883" y="7619"/>
                </a:lnTo>
                <a:lnTo>
                  <a:pt x="207263" y="10667"/>
                </a:lnTo>
                <a:lnTo>
                  <a:pt x="201167" y="12191"/>
                </a:lnTo>
                <a:lnTo>
                  <a:pt x="193547" y="15239"/>
                </a:lnTo>
                <a:lnTo>
                  <a:pt x="185927" y="18287"/>
                </a:lnTo>
                <a:lnTo>
                  <a:pt x="179831" y="21335"/>
                </a:lnTo>
                <a:lnTo>
                  <a:pt x="172211" y="24383"/>
                </a:lnTo>
                <a:lnTo>
                  <a:pt x="166115" y="28955"/>
                </a:lnTo>
                <a:lnTo>
                  <a:pt x="160019" y="32003"/>
                </a:lnTo>
                <a:lnTo>
                  <a:pt x="152399" y="36575"/>
                </a:lnTo>
                <a:lnTo>
                  <a:pt x="146303" y="41147"/>
                </a:lnTo>
                <a:lnTo>
                  <a:pt x="140207" y="45719"/>
                </a:lnTo>
                <a:lnTo>
                  <a:pt x="135635" y="50291"/>
                </a:lnTo>
                <a:lnTo>
                  <a:pt x="129539" y="56387"/>
                </a:lnTo>
                <a:lnTo>
                  <a:pt x="124967" y="60959"/>
                </a:lnTo>
                <a:lnTo>
                  <a:pt x="118871" y="67055"/>
                </a:lnTo>
                <a:lnTo>
                  <a:pt x="114299" y="73151"/>
                </a:lnTo>
                <a:lnTo>
                  <a:pt x="109727" y="77723"/>
                </a:lnTo>
                <a:lnTo>
                  <a:pt x="105155" y="83819"/>
                </a:lnTo>
                <a:lnTo>
                  <a:pt x="100583" y="89915"/>
                </a:lnTo>
                <a:lnTo>
                  <a:pt x="96011" y="96011"/>
                </a:lnTo>
                <a:lnTo>
                  <a:pt x="91439" y="102107"/>
                </a:lnTo>
                <a:lnTo>
                  <a:pt x="86867" y="109727"/>
                </a:lnTo>
                <a:lnTo>
                  <a:pt x="83819" y="115823"/>
                </a:lnTo>
                <a:lnTo>
                  <a:pt x="79247" y="121919"/>
                </a:lnTo>
                <a:lnTo>
                  <a:pt x="76199" y="129539"/>
                </a:lnTo>
                <a:lnTo>
                  <a:pt x="71627" y="135635"/>
                </a:lnTo>
                <a:lnTo>
                  <a:pt x="0" y="2804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2593849" y="3913131"/>
            <a:ext cx="78105" cy="76199"/>
          </a:xfrm>
          <a:custGeom>
            <a:avLst/>
            <a:gdLst/>
            <a:ahLst/>
            <a:cxnLst/>
            <a:rect l="l" t="t" r="r" b="b"/>
            <a:pathLst>
              <a:path w="78105" h="76200">
                <a:moveTo>
                  <a:pt x="0" y="35051"/>
                </a:moveTo>
                <a:lnTo>
                  <a:pt x="35051" y="76199"/>
                </a:lnTo>
                <a:lnTo>
                  <a:pt x="77723" y="42671"/>
                </a:lnTo>
                <a:lnTo>
                  <a:pt x="41147" y="0"/>
                </a:lnTo>
                <a:lnTo>
                  <a:pt x="0" y="350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12057893" y="3908558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4" h="368935">
                <a:moveTo>
                  <a:pt x="185927" y="0"/>
                </a:moveTo>
                <a:lnTo>
                  <a:pt x="0" y="3688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12070082" y="5548376"/>
            <a:ext cx="365760" cy="373380"/>
          </a:xfrm>
          <a:custGeom>
            <a:avLst/>
            <a:gdLst/>
            <a:ahLst/>
            <a:cxnLst/>
            <a:rect l="l" t="t" r="r" b="b"/>
            <a:pathLst>
              <a:path w="365759" h="373379">
                <a:moveTo>
                  <a:pt x="47243" y="0"/>
                </a:moveTo>
                <a:lnTo>
                  <a:pt x="24383" y="44195"/>
                </a:lnTo>
                <a:lnTo>
                  <a:pt x="21335" y="50291"/>
                </a:lnTo>
                <a:lnTo>
                  <a:pt x="18287" y="57911"/>
                </a:lnTo>
                <a:lnTo>
                  <a:pt x="15239" y="65531"/>
                </a:lnTo>
                <a:lnTo>
                  <a:pt x="12191" y="71627"/>
                </a:lnTo>
                <a:lnTo>
                  <a:pt x="9143" y="79247"/>
                </a:lnTo>
                <a:lnTo>
                  <a:pt x="7619" y="86867"/>
                </a:lnTo>
                <a:lnTo>
                  <a:pt x="6095" y="94487"/>
                </a:lnTo>
                <a:lnTo>
                  <a:pt x="4571" y="102107"/>
                </a:lnTo>
                <a:lnTo>
                  <a:pt x="3047" y="109727"/>
                </a:lnTo>
                <a:lnTo>
                  <a:pt x="1523" y="117347"/>
                </a:lnTo>
                <a:lnTo>
                  <a:pt x="0" y="124967"/>
                </a:lnTo>
                <a:lnTo>
                  <a:pt x="0" y="132587"/>
                </a:lnTo>
                <a:lnTo>
                  <a:pt x="0" y="140207"/>
                </a:lnTo>
                <a:lnTo>
                  <a:pt x="0" y="147827"/>
                </a:lnTo>
                <a:lnTo>
                  <a:pt x="0" y="155447"/>
                </a:lnTo>
                <a:lnTo>
                  <a:pt x="1523" y="163067"/>
                </a:lnTo>
                <a:lnTo>
                  <a:pt x="1523" y="170687"/>
                </a:lnTo>
                <a:lnTo>
                  <a:pt x="3047" y="178307"/>
                </a:lnTo>
                <a:lnTo>
                  <a:pt x="4571" y="185927"/>
                </a:lnTo>
                <a:lnTo>
                  <a:pt x="6095" y="192023"/>
                </a:lnTo>
                <a:lnTo>
                  <a:pt x="7619" y="199643"/>
                </a:lnTo>
                <a:lnTo>
                  <a:pt x="10667" y="207263"/>
                </a:lnTo>
                <a:lnTo>
                  <a:pt x="12191" y="214883"/>
                </a:lnTo>
                <a:lnTo>
                  <a:pt x="15239" y="220979"/>
                </a:lnTo>
                <a:lnTo>
                  <a:pt x="18287" y="228599"/>
                </a:lnTo>
                <a:lnTo>
                  <a:pt x="21335" y="234695"/>
                </a:lnTo>
                <a:lnTo>
                  <a:pt x="24383" y="240791"/>
                </a:lnTo>
                <a:lnTo>
                  <a:pt x="28955" y="248411"/>
                </a:lnTo>
                <a:lnTo>
                  <a:pt x="32003" y="254507"/>
                </a:lnTo>
                <a:lnTo>
                  <a:pt x="36575" y="260603"/>
                </a:lnTo>
                <a:lnTo>
                  <a:pt x="39623" y="266699"/>
                </a:lnTo>
                <a:lnTo>
                  <a:pt x="44195" y="271271"/>
                </a:lnTo>
                <a:lnTo>
                  <a:pt x="48767" y="277367"/>
                </a:lnTo>
                <a:lnTo>
                  <a:pt x="54863" y="283463"/>
                </a:lnTo>
                <a:lnTo>
                  <a:pt x="59435" y="288035"/>
                </a:lnTo>
                <a:lnTo>
                  <a:pt x="64007" y="294131"/>
                </a:lnTo>
                <a:lnTo>
                  <a:pt x="70103" y="298703"/>
                </a:lnTo>
                <a:lnTo>
                  <a:pt x="74675" y="303275"/>
                </a:lnTo>
                <a:lnTo>
                  <a:pt x="80771" y="307847"/>
                </a:lnTo>
                <a:lnTo>
                  <a:pt x="86867" y="312419"/>
                </a:lnTo>
                <a:lnTo>
                  <a:pt x="92963" y="316991"/>
                </a:lnTo>
                <a:lnTo>
                  <a:pt x="99059" y="320039"/>
                </a:lnTo>
                <a:lnTo>
                  <a:pt x="105155" y="324611"/>
                </a:lnTo>
                <a:lnTo>
                  <a:pt x="111251" y="327659"/>
                </a:lnTo>
                <a:lnTo>
                  <a:pt x="117347" y="332231"/>
                </a:lnTo>
                <a:lnTo>
                  <a:pt x="123443" y="335279"/>
                </a:lnTo>
                <a:lnTo>
                  <a:pt x="129539" y="338327"/>
                </a:lnTo>
                <a:lnTo>
                  <a:pt x="137159" y="342899"/>
                </a:lnTo>
                <a:lnTo>
                  <a:pt x="143255" y="345947"/>
                </a:lnTo>
                <a:lnTo>
                  <a:pt x="149351" y="348995"/>
                </a:lnTo>
                <a:lnTo>
                  <a:pt x="156971" y="352043"/>
                </a:lnTo>
                <a:lnTo>
                  <a:pt x="163067" y="353567"/>
                </a:lnTo>
                <a:lnTo>
                  <a:pt x="170687" y="356615"/>
                </a:lnTo>
                <a:lnTo>
                  <a:pt x="176783" y="359663"/>
                </a:lnTo>
                <a:lnTo>
                  <a:pt x="184403" y="361187"/>
                </a:lnTo>
                <a:lnTo>
                  <a:pt x="192023" y="362711"/>
                </a:lnTo>
                <a:lnTo>
                  <a:pt x="198119" y="365759"/>
                </a:lnTo>
                <a:lnTo>
                  <a:pt x="205739" y="367283"/>
                </a:lnTo>
                <a:lnTo>
                  <a:pt x="213359" y="368807"/>
                </a:lnTo>
                <a:lnTo>
                  <a:pt x="219455" y="368807"/>
                </a:lnTo>
                <a:lnTo>
                  <a:pt x="227075" y="370331"/>
                </a:lnTo>
                <a:lnTo>
                  <a:pt x="234695" y="371855"/>
                </a:lnTo>
                <a:lnTo>
                  <a:pt x="242315" y="371855"/>
                </a:lnTo>
                <a:lnTo>
                  <a:pt x="249935" y="373379"/>
                </a:lnTo>
                <a:lnTo>
                  <a:pt x="256031" y="373379"/>
                </a:lnTo>
                <a:lnTo>
                  <a:pt x="263651" y="373379"/>
                </a:lnTo>
                <a:lnTo>
                  <a:pt x="271271" y="373379"/>
                </a:lnTo>
                <a:lnTo>
                  <a:pt x="278891" y="373379"/>
                </a:lnTo>
                <a:lnTo>
                  <a:pt x="286511" y="371855"/>
                </a:lnTo>
                <a:lnTo>
                  <a:pt x="294131" y="371855"/>
                </a:lnTo>
                <a:lnTo>
                  <a:pt x="301751" y="370331"/>
                </a:lnTo>
                <a:lnTo>
                  <a:pt x="307847" y="370331"/>
                </a:lnTo>
                <a:lnTo>
                  <a:pt x="315467" y="368807"/>
                </a:lnTo>
                <a:lnTo>
                  <a:pt x="323087" y="367283"/>
                </a:lnTo>
                <a:lnTo>
                  <a:pt x="330707" y="365759"/>
                </a:lnTo>
                <a:lnTo>
                  <a:pt x="338327" y="364235"/>
                </a:lnTo>
                <a:lnTo>
                  <a:pt x="344423" y="361187"/>
                </a:lnTo>
                <a:lnTo>
                  <a:pt x="352043" y="359663"/>
                </a:lnTo>
                <a:lnTo>
                  <a:pt x="359663" y="356615"/>
                </a:lnTo>
                <a:lnTo>
                  <a:pt x="365759" y="355091"/>
                </a:lnTo>
                <a:lnTo>
                  <a:pt x="352043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12243816" y="3410210"/>
            <a:ext cx="251460" cy="498475"/>
          </a:xfrm>
          <a:custGeom>
            <a:avLst/>
            <a:gdLst/>
            <a:ahLst/>
            <a:cxnLst/>
            <a:rect l="l" t="t" r="r" b="b"/>
            <a:pathLst>
              <a:path w="251459" h="498475">
                <a:moveTo>
                  <a:pt x="251459" y="0"/>
                </a:moveTo>
                <a:lnTo>
                  <a:pt x="0" y="4983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6067044" y="9065774"/>
            <a:ext cx="45720" cy="128269"/>
          </a:xfrm>
          <a:custGeom>
            <a:avLst/>
            <a:gdLst/>
            <a:ahLst/>
            <a:cxnLst/>
            <a:rect l="l" t="t" r="r" b="b"/>
            <a:pathLst>
              <a:path w="45720" h="128270">
                <a:moveTo>
                  <a:pt x="0" y="0"/>
                </a:moveTo>
                <a:lnTo>
                  <a:pt x="22859" y="60959"/>
                </a:lnTo>
                <a:lnTo>
                  <a:pt x="45719" y="12801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13644372" y="2669541"/>
            <a:ext cx="33654" cy="68579"/>
          </a:xfrm>
          <a:custGeom>
            <a:avLst/>
            <a:gdLst/>
            <a:ahLst/>
            <a:cxnLst/>
            <a:rect l="l" t="t" r="r" b="b"/>
            <a:pathLst>
              <a:path w="33655" h="68580">
                <a:moveTo>
                  <a:pt x="33527" y="0"/>
                </a:moveTo>
                <a:lnTo>
                  <a:pt x="0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11274552" y="8924041"/>
            <a:ext cx="157480" cy="78105"/>
          </a:xfrm>
          <a:custGeom>
            <a:avLst/>
            <a:gdLst/>
            <a:ahLst/>
            <a:cxnLst/>
            <a:rect l="l" t="t" r="r" b="b"/>
            <a:pathLst>
              <a:path w="157479" h="78104">
                <a:moveTo>
                  <a:pt x="156971" y="77723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10084307" y="7947158"/>
            <a:ext cx="157480" cy="259079"/>
          </a:xfrm>
          <a:custGeom>
            <a:avLst/>
            <a:gdLst/>
            <a:ahLst/>
            <a:cxnLst/>
            <a:rect l="l" t="t" r="r" b="b"/>
            <a:pathLst>
              <a:path w="157479" h="259079">
                <a:moveTo>
                  <a:pt x="0" y="234695"/>
                </a:moveTo>
                <a:lnTo>
                  <a:pt x="21335" y="243839"/>
                </a:lnTo>
                <a:lnTo>
                  <a:pt x="54863" y="259079"/>
                </a:lnTo>
                <a:lnTo>
                  <a:pt x="156971" y="57911"/>
                </a:lnTo>
                <a:lnTo>
                  <a:pt x="135635" y="16763"/>
                </a:lnTo>
                <a:lnTo>
                  <a:pt x="1280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1525524" y="8415020"/>
            <a:ext cx="129539" cy="213360"/>
          </a:xfrm>
          <a:custGeom>
            <a:avLst/>
            <a:gdLst/>
            <a:ahLst/>
            <a:cxnLst/>
            <a:rect l="l" t="t" r="r" b="b"/>
            <a:pathLst>
              <a:path w="129539" h="213359">
                <a:moveTo>
                  <a:pt x="0" y="16763"/>
                </a:moveTo>
                <a:lnTo>
                  <a:pt x="39623" y="0"/>
                </a:lnTo>
                <a:lnTo>
                  <a:pt x="129539" y="190499"/>
                </a:lnTo>
                <a:lnTo>
                  <a:pt x="89915" y="210311"/>
                </a:lnTo>
                <a:lnTo>
                  <a:pt x="85343" y="2133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1796800" y="4751324"/>
            <a:ext cx="178435" cy="152400"/>
          </a:xfrm>
          <a:custGeom>
            <a:avLst/>
            <a:gdLst/>
            <a:ahLst/>
            <a:cxnLst/>
            <a:rect l="l" t="t" r="r" b="b"/>
            <a:pathLst>
              <a:path w="178435" h="152400">
                <a:moveTo>
                  <a:pt x="178307" y="27431"/>
                </a:moveTo>
                <a:lnTo>
                  <a:pt x="175259" y="19811"/>
                </a:lnTo>
                <a:lnTo>
                  <a:pt x="173735" y="18287"/>
                </a:lnTo>
                <a:lnTo>
                  <a:pt x="164591" y="0"/>
                </a:lnTo>
                <a:lnTo>
                  <a:pt x="85343" y="57911"/>
                </a:lnTo>
                <a:lnTo>
                  <a:pt x="15239" y="106679"/>
                </a:lnTo>
                <a:lnTo>
                  <a:pt x="0" y="118871"/>
                </a:lnTo>
                <a:lnTo>
                  <a:pt x="1523" y="118871"/>
                </a:lnTo>
                <a:lnTo>
                  <a:pt x="9143" y="138683"/>
                </a:lnTo>
                <a:lnTo>
                  <a:pt x="12191" y="144779"/>
                </a:lnTo>
                <a:lnTo>
                  <a:pt x="15239" y="1523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2095500" y="4181347"/>
            <a:ext cx="73660" cy="55245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0" y="54863"/>
                </a:moveTo>
                <a:lnTo>
                  <a:pt x="7315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888492" y="6170167"/>
            <a:ext cx="173990" cy="323216"/>
          </a:xfrm>
          <a:custGeom>
            <a:avLst/>
            <a:gdLst/>
            <a:ahLst/>
            <a:cxnLst/>
            <a:rect l="l" t="t" r="r" b="b"/>
            <a:pathLst>
              <a:path w="173990" h="323214">
                <a:moveTo>
                  <a:pt x="0" y="0"/>
                </a:moveTo>
                <a:lnTo>
                  <a:pt x="50291" y="106679"/>
                </a:lnTo>
                <a:lnTo>
                  <a:pt x="150875" y="323087"/>
                </a:lnTo>
                <a:lnTo>
                  <a:pt x="173735" y="3124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749808" y="5418838"/>
            <a:ext cx="236220" cy="661670"/>
          </a:xfrm>
          <a:custGeom>
            <a:avLst/>
            <a:gdLst/>
            <a:ahLst/>
            <a:cxnLst/>
            <a:rect l="l" t="t" r="r" b="b"/>
            <a:pathLst>
              <a:path w="236219" h="661670">
                <a:moveTo>
                  <a:pt x="236219" y="16763"/>
                </a:moveTo>
                <a:lnTo>
                  <a:pt x="228599" y="0"/>
                </a:lnTo>
                <a:lnTo>
                  <a:pt x="227075" y="0"/>
                </a:lnTo>
                <a:lnTo>
                  <a:pt x="193547" y="22859"/>
                </a:lnTo>
                <a:lnTo>
                  <a:pt x="161543" y="41147"/>
                </a:lnTo>
                <a:lnTo>
                  <a:pt x="138683" y="56387"/>
                </a:lnTo>
                <a:lnTo>
                  <a:pt x="132587" y="62483"/>
                </a:lnTo>
                <a:lnTo>
                  <a:pt x="118871" y="73151"/>
                </a:lnTo>
                <a:lnTo>
                  <a:pt x="80771" y="114299"/>
                </a:lnTo>
                <a:lnTo>
                  <a:pt x="47243" y="167639"/>
                </a:lnTo>
                <a:lnTo>
                  <a:pt x="30479" y="205739"/>
                </a:lnTo>
                <a:lnTo>
                  <a:pt x="30479" y="207263"/>
                </a:lnTo>
                <a:lnTo>
                  <a:pt x="21335" y="234695"/>
                </a:lnTo>
                <a:lnTo>
                  <a:pt x="18287" y="242315"/>
                </a:lnTo>
                <a:lnTo>
                  <a:pt x="10667" y="277367"/>
                </a:lnTo>
                <a:lnTo>
                  <a:pt x="9143" y="283463"/>
                </a:lnTo>
                <a:lnTo>
                  <a:pt x="4571" y="312419"/>
                </a:lnTo>
                <a:lnTo>
                  <a:pt x="1523" y="339851"/>
                </a:lnTo>
                <a:lnTo>
                  <a:pt x="0" y="374903"/>
                </a:lnTo>
                <a:lnTo>
                  <a:pt x="1523" y="408431"/>
                </a:lnTo>
                <a:lnTo>
                  <a:pt x="3047" y="448055"/>
                </a:lnTo>
                <a:lnTo>
                  <a:pt x="6095" y="463295"/>
                </a:lnTo>
                <a:lnTo>
                  <a:pt x="7619" y="484631"/>
                </a:lnTo>
                <a:lnTo>
                  <a:pt x="22859" y="513587"/>
                </a:lnTo>
                <a:lnTo>
                  <a:pt x="44195" y="556259"/>
                </a:lnTo>
                <a:lnTo>
                  <a:pt x="60959" y="583691"/>
                </a:lnTo>
                <a:lnTo>
                  <a:pt x="62483" y="586739"/>
                </a:lnTo>
                <a:lnTo>
                  <a:pt x="97535" y="661415"/>
                </a:lnTo>
                <a:lnTo>
                  <a:pt x="117347" y="6522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1379225" y="4893056"/>
            <a:ext cx="405765" cy="283844"/>
          </a:xfrm>
          <a:custGeom>
            <a:avLst/>
            <a:gdLst/>
            <a:ahLst/>
            <a:cxnLst/>
            <a:rect l="l" t="t" r="r" b="b"/>
            <a:pathLst>
              <a:path w="405764" h="283845">
                <a:moveTo>
                  <a:pt x="405383" y="33527"/>
                </a:moveTo>
                <a:lnTo>
                  <a:pt x="400811" y="25907"/>
                </a:lnTo>
                <a:lnTo>
                  <a:pt x="390143" y="4571"/>
                </a:lnTo>
                <a:lnTo>
                  <a:pt x="388619" y="1523"/>
                </a:lnTo>
                <a:lnTo>
                  <a:pt x="387095" y="0"/>
                </a:lnTo>
                <a:lnTo>
                  <a:pt x="297179" y="62483"/>
                </a:lnTo>
                <a:lnTo>
                  <a:pt x="236219" y="105155"/>
                </a:lnTo>
                <a:lnTo>
                  <a:pt x="178307" y="144779"/>
                </a:lnTo>
                <a:lnTo>
                  <a:pt x="118871" y="185927"/>
                </a:lnTo>
                <a:lnTo>
                  <a:pt x="59435" y="224027"/>
                </a:lnTo>
                <a:lnTo>
                  <a:pt x="0" y="265175"/>
                </a:lnTo>
                <a:lnTo>
                  <a:pt x="9143" y="2834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1909571" y="4300220"/>
            <a:ext cx="111760" cy="67310"/>
          </a:xfrm>
          <a:custGeom>
            <a:avLst/>
            <a:gdLst/>
            <a:ahLst/>
            <a:cxnLst/>
            <a:rect l="l" t="t" r="r" b="b"/>
            <a:pathLst>
              <a:path w="111760" h="67310">
                <a:moveTo>
                  <a:pt x="0" y="18287"/>
                </a:moveTo>
                <a:lnTo>
                  <a:pt x="15239" y="38099"/>
                </a:lnTo>
                <a:lnTo>
                  <a:pt x="38099" y="67055"/>
                </a:lnTo>
                <a:lnTo>
                  <a:pt x="89915" y="27431"/>
                </a:lnTo>
                <a:lnTo>
                  <a:pt x="111251" y="10667"/>
                </a:lnTo>
                <a:lnTo>
                  <a:pt x="10515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2295144" y="4016760"/>
            <a:ext cx="90170" cy="66039"/>
          </a:xfrm>
          <a:custGeom>
            <a:avLst/>
            <a:gdLst/>
            <a:ahLst/>
            <a:cxnLst/>
            <a:rect l="l" t="t" r="r" b="b"/>
            <a:pathLst>
              <a:path w="90169" h="66039">
                <a:moveTo>
                  <a:pt x="0" y="65531"/>
                </a:moveTo>
                <a:lnTo>
                  <a:pt x="68579" y="15239"/>
                </a:lnTo>
                <a:lnTo>
                  <a:pt x="8991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12243816" y="3407155"/>
            <a:ext cx="251460" cy="501650"/>
          </a:xfrm>
          <a:custGeom>
            <a:avLst/>
            <a:gdLst/>
            <a:ahLst/>
            <a:cxnLst/>
            <a:rect l="l" t="t" r="r" b="b"/>
            <a:pathLst>
              <a:path w="251459" h="501650">
                <a:moveTo>
                  <a:pt x="245363" y="0"/>
                </a:moveTo>
                <a:lnTo>
                  <a:pt x="251459" y="3047"/>
                </a:lnTo>
                <a:lnTo>
                  <a:pt x="0" y="5013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4838705" y="7912100"/>
            <a:ext cx="186055" cy="381000"/>
          </a:xfrm>
          <a:custGeom>
            <a:avLst/>
            <a:gdLst/>
            <a:ahLst/>
            <a:cxnLst/>
            <a:rect l="l" t="t" r="r" b="b"/>
            <a:pathLst>
              <a:path w="186054" h="381000">
                <a:moveTo>
                  <a:pt x="0" y="0"/>
                </a:moveTo>
                <a:lnTo>
                  <a:pt x="65531" y="135635"/>
                </a:lnTo>
                <a:lnTo>
                  <a:pt x="185927" y="3809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11475720" y="6758432"/>
            <a:ext cx="102235" cy="210820"/>
          </a:xfrm>
          <a:custGeom>
            <a:avLst/>
            <a:gdLst/>
            <a:ahLst/>
            <a:cxnLst/>
            <a:rect l="l" t="t" r="r" b="b"/>
            <a:pathLst>
              <a:path w="102234" h="210820">
                <a:moveTo>
                  <a:pt x="102107" y="0"/>
                </a:moveTo>
                <a:lnTo>
                  <a:pt x="0" y="204215"/>
                </a:lnTo>
                <a:lnTo>
                  <a:pt x="12191" y="2103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5271519" y="9210548"/>
            <a:ext cx="55244" cy="114300"/>
          </a:xfrm>
          <a:custGeom>
            <a:avLst/>
            <a:gdLst/>
            <a:ahLst/>
            <a:cxnLst/>
            <a:rect l="l" t="t" r="r" b="b"/>
            <a:pathLst>
              <a:path w="55245" h="114300">
                <a:moveTo>
                  <a:pt x="0" y="0"/>
                </a:moveTo>
                <a:lnTo>
                  <a:pt x="54863" y="1142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3272031" y="2873757"/>
            <a:ext cx="342900" cy="330834"/>
          </a:xfrm>
          <a:custGeom>
            <a:avLst/>
            <a:gdLst/>
            <a:ahLst/>
            <a:cxnLst/>
            <a:rect l="l" t="t" r="r" b="b"/>
            <a:pathLst>
              <a:path w="342900" h="330835">
                <a:moveTo>
                  <a:pt x="0" y="233171"/>
                </a:moveTo>
                <a:lnTo>
                  <a:pt x="9143" y="243839"/>
                </a:lnTo>
                <a:lnTo>
                  <a:pt x="48767" y="294131"/>
                </a:lnTo>
                <a:lnTo>
                  <a:pt x="77723" y="330707"/>
                </a:lnTo>
                <a:lnTo>
                  <a:pt x="339851" y="100583"/>
                </a:lnTo>
                <a:lnTo>
                  <a:pt x="342899" y="97535"/>
                </a:lnTo>
                <a:lnTo>
                  <a:pt x="338327" y="92963"/>
                </a:lnTo>
                <a:lnTo>
                  <a:pt x="294131" y="42671"/>
                </a:lnTo>
                <a:lnTo>
                  <a:pt x="312419" y="25907"/>
                </a:lnTo>
                <a:lnTo>
                  <a:pt x="307847" y="21335"/>
                </a:lnTo>
                <a:lnTo>
                  <a:pt x="2895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5212080" y="8995670"/>
            <a:ext cx="151130" cy="93345"/>
          </a:xfrm>
          <a:custGeom>
            <a:avLst/>
            <a:gdLst/>
            <a:ahLst/>
            <a:cxnLst/>
            <a:rect l="l" t="t" r="r" b="b"/>
            <a:pathLst>
              <a:path w="151129" h="93345">
                <a:moveTo>
                  <a:pt x="150875" y="0"/>
                </a:moveTo>
                <a:lnTo>
                  <a:pt x="1523" y="71627"/>
                </a:lnTo>
                <a:lnTo>
                  <a:pt x="6095" y="82295"/>
                </a:lnTo>
                <a:lnTo>
                  <a:pt x="9143" y="88391"/>
                </a:lnTo>
                <a:lnTo>
                  <a:pt x="0" y="929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12699493" y="7284212"/>
            <a:ext cx="120650" cy="200025"/>
          </a:xfrm>
          <a:custGeom>
            <a:avLst/>
            <a:gdLst/>
            <a:ahLst/>
            <a:cxnLst/>
            <a:rect l="l" t="t" r="r" b="b"/>
            <a:pathLst>
              <a:path w="120650" h="200025">
                <a:moveTo>
                  <a:pt x="0" y="0"/>
                </a:moveTo>
                <a:lnTo>
                  <a:pt x="48767" y="21335"/>
                </a:lnTo>
                <a:lnTo>
                  <a:pt x="120395" y="184403"/>
                </a:lnTo>
                <a:lnTo>
                  <a:pt x="85343" y="199643"/>
                </a:lnTo>
                <a:lnTo>
                  <a:pt x="83819" y="1996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4896612" y="7125717"/>
            <a:ext cx="728980" cy="1748156"/>
          </a:xfrm>
          <a:custGeom>
            <a:avLst/>
            <a:gdLst/>
            <a:ahLst/>
            <a:cxnLst/>
            <a:rect l="l" t="t" r="r" b="b"/>
            <a:pathLst>
              <a:path w="728979" h="1748154">
                <a:moveTo>
                  <a:pt x="0" y="0"/>
                </a:moveTo>
                <a:lnTo>
                  <a:pt x="170687" y="347471"/>
                </a:lnTo>
                <a:lnTo>
                  <a:pt x="73151" y="394715"/>
                </a:lnTo>
                <a:lnTo>
                  <a:pt x="176783" y="608075"/>
                </a:lnTo>
                <a:lnTo>
                  <a:pt x="454151" y="1179575"/>
                </a:lnTo>
                <a:lnTo>
                  <a:pt x="649223" y="1584959"/>
                </a:lnTo>
                <a:lnTo>
                  <a:pt x="719327" y="1729739"/>
                </a:lnTo>
                <a:lnTo>
                  <a:pt x="728471" y="174802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13772389" y="9079490"/>
            <a:ext cx="780415" cy="352425"/>
          </a:xfrm>
          <a:custGeom>
            <a:avLst/>
            <a:gdLst/>
            <a:ahLst/>
            <a:cxnLst/>
            <a:rect l="l" t="t" r="r" b="b"/>
            <a:pathLst>
              <a:path w="780415" h="352425">
                <a:moveTo>
                  <a:pt x="780287" y="0"/>
                </a:moveTo>
                <a:lnTo>
                  <a:pt x="637031" y="65531"/>
                </a:lnTo>
                <a:lnTo>
                  <a:pt x="620267" y="30479"/>
                </a:lnTo>
                <a:lnTo>
                  <a:pt x="158495" y="239267"/>
                </a:lnTo>
                <a:lnTo>
                  <a:pt x="0" y="310895"/>
                </a:lnTo>
                <a:lnTo>
                  <a:pt x="16763" y="3520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13790681" y="866649"/>
            <a:ext cx="10795" cy="17146"/>
          </a:xfrm>
          <a:custGeom>
            <a:avLst/>
            <a:gdLst/>
            <a:ahLst/>
            <a:cxnLst/>
            <a:rect l="l" t="t" r="r" b="b"/>
            <a:pathLst>
              <a:path w="10794" h="17144">
                <a:moveTo>
                  <a:pt x="10667" y="0"/>
                </a:move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1002792" y="5350255"/>
            <a:ext cx="71755" cy="67310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627" y="0"/>
                </a:moveTo>
                <a:lnTo>
                  <a:pt x="0" y="44195"/>
                </a:lnTo>
                <a:lnTo>
                  <a:pt x="9143" y="67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518161" y="6193034"/>
            <a:ext cx="17145" cy="41275"/>
          </a:xfrm>
          <a:custGeom>
            <a:avLst/>
            <a:gdLst/>
            <a:ahLst/>
            <a:cxnLst/>
            <a:rect l="l" t="t" r="r" b="b"/>
            <a:pathLst>
              <a:path w="17145" h="41275">
                <a:moveTo>
                  <a:pt x="0" y="0"/>
                </a:moveTo>
                <a:lnTo>
                  <a:pt x="16763" y="33527"/>
                </a:lnTo>
                <a:lnTo>
                  <a:pt x="0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074420" y="5176520"/>
            <a:ext cx="285115" cy="173990"/>
          </a:xfrm>
          <a:custGeom>
            <a:avLst/>
            <a:gdLst/>
            <a:ahLst/>
            <a:cxnLst/>
            <a:rect l="l" t="t" r="r" b="b"/>
            <a:pathLst>
              <a:path w="285115" h="173989">
                <a:moveTo>
                  <a:pt x="284987" y="19811"/>
                </a:moveTo>
                <a:lnTo>
                  <a:pt x="277367" y="6095"/>
                </a:lnTo>
                <a:lnTo>
                  <a:pt x="274319" y="0"/>
                </a:lnTo>
                <a:lnTo>
                  <a:pt x="182879" y="59435"/>
                </a:lnTo>
                <a:lnTo>
                  <a:pt x="121919" y="99059"/>
                </a:lnTo>
                <a:lnTo>
                  <a:pt x="60959" y="137159"/>
                </a:lnTo>
                <a:lnTo>
                  <a:pt x="0" y="1737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4747265" y="6814822"/>
            <a:ext cx="104139" cy="215265"/>
          </a:xfrm>
          <a:custGeom>
            <a:avLst/>
            <a:gdLst/>
            <a:ahLst/>
            <a:cxnLst/>
            <a:rect l="l" t="t" r="r" b="b"/>
            <a:pathLst>
              <a:path w="104139" h="215265">
                <a:moveTo>
                  <a:pt x="0" y="0"/>
                </a:moveTo>
                <a:lnTo>
                  <a:pt x="103631" y="2148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12563856" y="3187700"/>
            <a:ext cx="91440" cy="100965"/>
          </a:xfrm>
          <a:custGeom>
            <a:avLst/>
            <a:gdLst/>
            <a:ahLst/>
            <a:cxnLst/>
            <a:rect l="l" t="t" r="r" b="b"/>
            <a:pathLst>
              <a:path w="91440" h="100964">
                <a:moveTo>
                  <a:pt x="39623" y="0"/>
                </a:moveTo>
                <a:lnTo>
                  <a:pt x="73151" y="18287"/>
                </a:lnTo>
                <a:lnTo>
                  <a:pt x="91439" y="28955"/>
                </a:lnTo>
                <a:lnTo>
                  <a:pt x="50291" y="100583"/>
                </a:lnTo>
                <a:lnTo>
                  <a:pt x="35051" y="94487"/>
                </a:lnTo>
                <a:lnTo>
                  <a:pt x="0" y="777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11283695" y="5303011"/>
            <a:ext cx="291465" cy="558165"/>
          </a:xfrm>
          <a:custGeom>
            <a:avLst/>
            <a:gdLst/>
            <a:ahLst/>
            <a:cxnLst/>
            <a:rect l="l" t="t" r="r" b="b"/>
            <a:pathLst>
              <a:path w="291465" h="558164">
                <a:moveTo>
                  <a:pt x="291083" y="0"/>
                </a:moveTo>
                <a:lnTo>
                  <a:pt x="10667" y="557783"/>
                </a:lnTo>
                <a:lnTo>
                  <a:pt x="4571" y="554735"/>
                </a:lnTo>
                <a:lnTo>
                  <a:pt x="0" y="5532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4338832" y="7127242"/>
            <a:ext cx="139065" cy="288290"/>
          </a:xfrm>
          <a:custGeom>
            <a:avLst/>
            <a:gdLst/>
            <a:ahLst/>
            <a:cxnLst/>
            <a:rect l="l" t="t" r="r" b="b"/>
            <a:pathLst>
              <a:path w="139064" h="288290">
                <a:moveTo>
                  <a:pt x="138683" y="28803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11574780" y="4854955"/>
            <a:ext cx="226060" cy="448309"/>
          </a:xfrm>
          <a:custGeom>
            <a:avLst/>
            <a:gdLst/>
            <a:ahLst/>
            <a:cxnLst/>
            <a:rect l="l" t="t" r="r" b="b"/>
            <a:pathLst>
              <a:path w="226059" h="448310">
                <a:moveTo>
                  <a:pt x="182879" y="18287"/>
                </a:moveTo>
                <a:lnTo>
                  <a:pt x="224027" y="0"/>
                </a:lnTo>
                <a:lnTo>
                  <a:pt x="225551" y="0"/>
                </a:lnTo>
                <a:lnTo>
                  <a:pt x="0" y="4480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11769851" y="6161028"/>
            <a:ext cx="379731" cy="219711"/>
          </a:xfrm>
          <a:custGeom>
            <a:avLst/>
            <a:gdLst/>
            <a:ahLst/>
            <a:cxnLst/>
            <a:rect l="l" t="t" r="r" b="b"/>
            <a:pathLst>
              <a:path w="379729" h="219710">
                <a:moveTo>
                  <a:pt x="0" y="219455"/>
                </a:moveTo>
                <a:lnTo>
                  <a:pt x="44195" y="132587"/>
                </a:lnTo>
                <a:lnTo>
                  <a:pt x="53339" y="117347"/>
                </a:lnTo>
                <a:lnTo>
                  <a:pt x="64007" y="103631"/>
                </a:lnTo>
                <a:lnTo>
                  <a:pt x="74675" y="89915"/>
                </a:lnTo>
                <a:lnTo>
                  <a:pt x="86867" y="76199"/>
                </a:lnTo>
                <a:lnTo>
                  <a:pt x="100583" y="65531"/>
                </a:lnTo>
                <a:lnTo>
                  <a:pt x="114299" y="54863"/>
                </a:lnTo>
                <a:lnTo>
                  <a:pt x="129539" y="45719"/>
                </a:lnTo>
                <a:lnTo>
                  <a:pt x="144779" y="36575"/>
                </a:lnTo>
                <a:lnTo>
                  <a:pt x="160019" y="28955"/>
                </a:lnTo>
                <a:lnTo>
                  <a:pt x="210311" y="10667"/>
                </a:lnTo>
                <a:lnTo>
                  <a:pt x="263651" y="0"/>
                </a:lnTo>
                <a:lnTo>
                  <a:pt x="280415" y="0"/>
                </a:lnTo>
                <a:lnTo>
                  <a:pt x="298703" y="0"/>
                </a:lnTo>
                <a:lnTo>
                  <a:pt x="316991" y="3047"/>
                </a:lnTo>
                <a:lnTo>
                  <a:pt x="333755" y="6095"/>
                </a:lnTo>
                <a:lnTo>
                  <a:pt x="350519" y="12191"/>
                </a:lnTo>
                <a:lnTo>
                  <a:pt x="379475" y="22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4393692" y="6945888"/>
            <a:ext cx="71755" cy="38101"/>
          </a:xfrm>
          <a:custGeom>
            <a:avLst/>
            <a:gdLst/>
            <a:ahLst/>
            <a:cxnLst/>
            <a:rect l="l" t="t" r="r" b="b"/>
            <a:pathLst>
              <a:path w="71754" h="38100">
                <a:moveTo>
                  <a:pt x="71627" y="0"/>
                </a:moveTo>
                <a:lnTo>
                  <a:pt x="64007" y="4571"/>
                </a:lnTo>
                <a:lnTo>
                  <a:pt x="0" y="3809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5391915" y="9463537"/>
            <a:ext cx="21591" cy="41275"/>
          </a:xfrm>
          <a:custGeom>
            <a:avLst/>
            <a:gdLst/>
            <a:ahLst/>
            <a:cxnLst/>
            <a:rect l="l" t="t" r="r" b="b"/>
            <a:pathLst>
              <a:path w="21589" h="41275">
                <a:moveTo>
                  <a:pt x="0" y="0"/>
                </a:moveTo>
                <a:lnTo>
                  <a:pt x="21335" y="411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1682983" y="6380485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5">
                <a:moveTo>
                  <a:pt x="0" y="170687"/>
                </a:moveTo>
                <a:lnTo>
                  <a:pt x="868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4873752" y="7078472"/>
            <a:ext cx="22860" cy="47624"/>
          </a:xfrm>
          <a:custGeom>
            <a:avLst/>
            <a:gdLst/>
            <a:ahLst/>
            <a:cxnLst/>
            <a:rect l="l" t="t" r="r" b="b"/>
            <a:pathLst>
              <a:path w="22860" h="47625">
                <a:moveTo>
                  <a:pt x="0" y="0"/>
                </a:moveTo>
                <a:lnTo>
                  <a:pt x="22859" y="472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5088636" y="8428735"/>
            <a:ext cx="90170" cy="181610"/>
          </a:xfrm>
          <a:custGeom>
            <a:avLst/>
            <a:gdLst/>
            <a:ahLst/>
            <a:cxnLst/>
            <a:rect l="l" t="t" r="r" b="b"/>
            <a:pathLst>
              <a:path w="90170" h="181609">
                <a:moveTo>
                  <a:pt x="0" y="0"/>
                </a:moveTo>
                <a:lnTo>
                  <a:pt x="48767" y="97535"/>
                </a:lnTo>
                <a:lnTo>
                  <a:pt x="89915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12240772" y="6225038"/>
            <a:ext cx="218441" cy="401321"/>
          </a:xfrm>
          <a:custGeom>
            <a:avLst/>
            <a:gdLst/>
            <a:ahLst/>
            <a:cxnLst/>
            <a:rect l="l" t="t" r="r" b="b"/>
            <a:pathLst>
              <a:path w="218440" h="401320">
                <a:moveTo>
                  <a:pt x="0" y="0"/>
                </a:moveTo>
                <a:lnTo>
                  <a:pt x="6095" y="3047"/>
                </a:lnTo>
                <a:lnTo>
                  <a:pt x="12191" y="7619"/>
                </a:lnTo>
                <a:lnTo>
                  <a:pt x="18287" y="12191"/>
                </a:lnTo>
                <a:lnTo>
                  <a:pt x="22859" y="16763"/>
                </a:lnTo>
                <a:lnTo>
                  <a:pt x="28955" y="22859"/>
                </a:lnTo>
                <a:lnTo>
                  <a:pt x="33527" y="27431"/>
                </a:lnTo>
                <a:lnTo>
                  <a:pt x="39623" y="32003"/>
                </a:lnTo>
                <a:lnTo>
                  <a:pt x="44195" y="38099"/>
                </a:lnTo>
                <a:lnTo>
                  <a:pt x="54863" y="48767"/>
                </a:lnTo>
                <a:lnTo>
                  <a:pt x="64007" y="60959"/>
                </a:lnTo>
                <a:lnTo>
                  <a:pt x="88391" y="100583"/>
                </a:lnTo>
                <a:lnTo>
                  <a:pt x="100583" y="129539"/>
                </a:lnTo>
                <a:lnTo>
                  <a:pt x="106679" y="143255"/>
                </a:lnTo>
                <a:lnTo>
                  <a:pt x="128015" y="192023"/>
                </a:lnTo>
                <a:lnTo>
                  <a:pt x="117347" y="224027"/>
                </a:lnTo>
                <a:lnTo>
                  <a:pt x="172211" y="352043"/>
                </a:lnTo>
                <a:lnTo>
                  <a:pt x="204215" y="367283"/>
                </a:lnTo>
                <a:lnTo>
                  <a:pt x="217931" y="4008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4568953" y="6843776"/>
            <a:ext cx="113030" cy="55245"/>
          </a:xfrm>
          <a:custGeom>
            <a:avLst/>
            <a:gdLst/>
            <a:ahLst/>
            <a:cxnLst/>
            <a:rect l="l" t="t" r="r" b="b"/>
            <a:pathLst>
              <a:path w="113029" h="55245">
                <a:moveTo>
                  <a:pt x="112775" y="0"/>
                </a:moveTo>
                <a:lnTo>
                  <a:pt x="0" y="548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4291586" y="6999223"/>
            <a:ext cx="62865" cy="79376"/>
          </a:xfrm>
          <a:custGeom>
            <a:avLst/>
            <a:gdLst/>
            <a:ahLst/>
            <a:cxnLst/>
            <a:rect l="l" t="t" r="r" b="b"/>
            <a:pathLst>
              <a:path w="62864" h="79375">
                <a:moveTo>
                  <a:pt x="62483" y="0"/>
                </a:moveTo>
                <a:lnTo>
                  <a:pt x="0" y="28955"/>
                </a:lnTo>
                <a:lnTo>
                  <a:pt x="22859" y="7924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5196845" y="9753097"/>
            <a:ext cx="131445" cy="60959"/>
          </a:xfrm>
          <a:custGeom>
            <a:avLst/>
            <a:gdLst/>
            <a:ahLst/>
            <a:cxnLst/>
            <a:rect l="l" t="t" r="r" b="b"/>
            <a:pathLst>
              <a:path w="131445" h="60959">
                <a:moveTo>
                  <a:pt x="131063" y="0"/>
                </a:moveTo>
                <a:lnTo>
                  <a:pt x="0" y="609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9802368" y="8282434"/>
            <a:ext cx="277496" cy="490855"/>
          </a:xfrm>
          <a:custGeom>
            <a:avLst/>
            <a:gdLst/>
            <a:ahLst/>
            <a:cxnLst/>
            <a:rect l="l" t="t" r="r" b="b"/>
            <a:pathLst>
              <a:path w="277495" h="490854">
                <a:moveTo>
                  <a:pt x="0" y="490727"/>
                </a:moveTo>
                <a:lnTo>
                  <a:pt x="105155" y="291083"/>
                </a:lnTo>
                <a:lnTo>
                  <a:pt x="108203" y="292607"/>
                </a:lnTo>
                <a:lnTo>
                  <a:pt x="140207" y="310895"/>
                </a:lnTo>
                <a:lnTo>
                  <a:pt x="277367" y="39623"/>
                </a:lnTo>
                <a:lnTo>
                  <a:pt x="248411" y="15239"/>
                </a:lnTo>
                <a:lnTo>
                  <a:pt x="23012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6035045" y="7809997"/>
            <a:ext cx="2263139" cy="1112521"/>
          </a:xfrm>
          <a:custGeom>
            <a:avLst/>
            <a:gdLst/>
            <a:ahLst/>
            <a:cxnLst/>
            <a:rect l="l" t="t" r="r" b="b"/>
            <a:pathLst>
              <a:path w="2263140" h="1112520">
                <a:moveTo>
                  <a:pt x="0" y="1112519"/>
                </a:moveTo>
                <a:lnTo>
                  <a:pt x="112775" y="1057655"/>
                </a:lnTo>
                <a:lnTo>
                  <a:pt x="441959" y="894587"/>
                </a:lnTo>
                <a:lnTo>
                  <a:pt x="830579" y="701039"/>
                </a:lnTo>
                <a:lnTo>
                  <a:pt x="1385315" y="431291"/>
                </a:lnTo>
                <a:lnTo>
                  <a:pt x="1856231" y="199643"/>
                </a:lnTo>
                <a:lnTo>
                  <a:pt x="2101595" y="79247"/>
                </a:lnTo>
                <a:lnTo>
                  <a:pt x="2223515" y="19811"/>
                </a:lnTo>
                <a:lnTo>
                  <a:pt x="22631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8496303" y="8194042"/>
            <a:ext cx="768350" cy="725806"/>
          </a:xfrm>
          <a:custGeom>
            <a:avLst/>
            <a:gdLst/>
            <a:ahLst/>
            <a:cxnLst/>
            <a:rect l="l" t="t" r="r" b="b"/>
            <a:pathLst>
              <a:path w="768350" h="725804">
                <a:moveTo>
                  <a:pt x="768095" y="725423"/>
                </a:moveTo>
                <a:lnTo>
                  <a:pt x="761999" y="722375"/>
                </a:lnTo>
                <a:lnTo>
                  <a:pt x="512063" y="595883"/>
                </a:lnTo>
                <a:lnTo>
                  <a:pt x="214883" y="44805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2484120" y="4140202"/>
            <a:ext cx="295910" cy="236220"/>
          </a:xfrm>
          <a:custGeom>
            <a:avLst/>
            <a:gdLst/>
            <a:ahLst/>
            <a:cxnLst/>
            <a:rect l="l" t="t" r="r" b="b"/>
            <a:pathLst>
              <a:path w="295910" h="236220">
                <a:moveTo>
                  <a:pt x="7619" y="236219"/>
                </a:moveTo>
                <a:lnTo>
                  <a:pt x="0" y="219455"/>
                </a:lnTo>
                <a:lnTo>
                  <a:pt x="77723" y="161543"/>
                </a:lnTo>
                <a:lnTo>
                  <a:pt x="80771" y="163067"/>
                </a:lnTo>
                <a:lnTo>
                  <a:pt x="108203" y="143255"/>
                </a:lnTo>
                <a:lnTo>
                  <a:pt x="147827" y="112775"/>
                </a:lnTo>
                <a:lnTo>
                  <a:pt x="222503" y="56387"/>
                </a:lnTo>
                <a:lnTo>
                  <a:pt x="281939" y="7619"/>
                </a:lnTo>
                <a:lnTo>
                  <a:pt x="292607" y="0"/>
                </a:lnTo>
                <a:lnTo>
                  <a:pt x="295655" y="457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1997965" y="4448048"/>
            <a:ext cx="384174" cy="311150"/>
          </a:xfrm>
          <a:custGeom>
            <a:avLst/>
            <a:gdLst/>
            <a:ahLst/>
            <a:cxnLst/>
            <a:rect l="l" t="t" r="r" b="b"/>
            <a:pathLst>
              <a:path w="384175" h="311150">
                <a:moveTo>
                  <a:pt x="13715" y="310895"/>
                </a:moveTo>
                <a:lnTo>
                  <a:pt x="7619" y="294131"/>
                </a:lnTo>
                <a:lnTo>
                  <a:pt x="0" y="280415"/>
                </a:lnTo>
                <a:lnTo>
                  <a:pt x="118871" y="188975"/>
                </a:lnTo>
                <a:lnTo>
                  <a:pt x="137159" y="175259"/>
                </a:lnTo>
                <a:lnTo>
                  <a:pt x="265175" y="82295"/>
                </a:lnTo>
                <a:lnTo>
                  <a:pt x="373379" y="0"/>
                </a:lnTo>
                <a:lnTo>
                  <a:pt x="384047" y="121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4552676" y="9009381"/>
            <a:ext cx="62865" cy="70485"/>
          </a:xfrm>
          <a:custGeom>
            <a:avLst/>
            <a:gdLst/>
            <a:ahLst/>
            <a:cxnLst/>
            <a:rect l="l" t="t" r="r" b="b"/>
            <a:pathLst>
              <a:path w="62865" h="70484">
                <a:moveTo>
                  <a:pt x="62483" y="0"/>
                </a:moveTo>
                <a:lnTo>
                  <a:pt x="47243" y="6095"/>
                </a:lnTo>
                <a:lnTo>
                  <a:pt x="12191" y="65531"/>
                </a:lnTo>
                <a:lnTo>
                  <a:pt x="0" y="7010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11041382" y="7172963"/>
            <a:ext cx="344804" cy="676910"/>
          </a:xfrm>
          <a:custGeom>
            <a:avLst/>
            <a:gdLst/>
            <a:ahLst/>
            <a:cxnLst/>
            <a:rect l="l" t="t" r="r" b="b"/>
            <a:pathLst>
              <a:path w="344804" h="676909">
                <a:moveTo>
                  <a:pt x="344423" y="3047"/>
                </a:moveTo>
                <a:lnTo>
                  <a:pt x="335279" y="0"/>
                </a:lnTo>
                <a:lnTo>
                  <a:pt x="190499" y="292607"/>
                </a:lnTo>
                <a:lnTo>
                  <a:pt x="156971" y="359663"/>
                </a:lnTo>
                <a:lnTo>
                  <a:pt x="91439" y="487679"/>
                </a:lnTo>
                <a:lnTo>
                  <a:pt x="62483" y="544067"/>
                </a:lnTo>
                <a:lnTo>
                  <a:pt x="0" y="670559"/>
                </a:lnTo>
                <a:lnTo>
                  <a:pt x="7619" y="676655"/>
                </a:lnTo>
                <a:lnTo>
                  <a:pt x="9143" y="6766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14225019" y="3327908"/>
            <a:ext cx="390525" cy="175261"/>
          </a:xfrm>
          <a:custGeom>
            <a:avLst/>
            <a:gdLst/>
            <a:ahLst/>
            <a:cxnLst/>
            <a:rect l="l" t="t" r="r" b="b"/>
            <a:pathLst>
              <a:path w="390525" h="175260">
                <a:moveTo>
                  <a:pt x="390143" y="0"/>
                </a:moveTo>
                <a:lnTo>
                  <a:pt x="0" y="1752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4610102" y="1139444"/>
            <a:ext cx="292735" cy="539750"/>
          </a:xfrm>
          <a:custGeom>
            <a:avLst/>
            <a:gdLst/>
            <a:ahLst/>
            <a:cxnLst/>
            <a:rect l="l" t="t" r="r" b="b"/>
            <a:pathLst>
              <a:path w="292735" h="539750">
                <a:moveTo>
                  <a:pt x="230123" y="531875"/>
                </a:moveTo>
                <a:lnTo>
                  <a:pt x="240791" y="539495"/>
                </a:lnTo>
                <a:lnTo>
                  <a:pt x="242315" y="533399"/>
                </a:lnTo>
                <a:lnTo>
                  <a:pt x="257555" y="536447"/>
                </a:lnTo>
                <a:lnTo>
                  <a:pt x="259079" y="536447"/>
                </a:lnTo>
                <a:lnTo>
                  <a:pt x="268223" y="527303"/>
                </a:lnTo>
                <a:lnTo>
                  <a:pt x="283463" y="530351"/>
                </a:lnTo>
                <a:lnTo>
                  <a:pt x="284987" y="525779"/>
                </a:lnTo>
                <a:lnTo>
                  <a:pt x="288035" y="512063"/>
                </a:lnTo>
                <a:lnTo>
                  <a:pt x="289559" y="493775"/>
                </a:lnTo>
                <a:lnTo>
                  <a:pt x="292607" y="475487"/>
                </a:lnTo>
                <a:lnTo>
                  <a:pt x="292607" y="457199"/>
                </a:lnTo>
                <a:lnTo>
                  <a:pt x="291083" y="422147"/>
                </a:lnTo>
                <a:lnTo>
                  <a:pt x="289559" y="405383"/>
                </a:lnTo>
                <a:lnTo>
                  <a:pt x="288035" y="385571"/>
                </a:lnTo>
                <a:lnTo>
                  <a:pt x="283463" y="367283"/>
                </a:lnTo>
                <a:lnTo>
                  <a:pt x="278891" y="350519"/>
                </a:lnTo>
                <a:lnTo>
                  <a:pt x="268223" y="316991"/>
                </a:lnTo>
                <a:lnTo>
                  <a:pt x="263651" y="298703"/>
                </a:lnTo>
                <a:lnTo>
                  <a:pt x="254507" y="281939"/>
                </a:lnTo>
                <a:lnTo>
                  <a:pt x="246887" y="266699"/>
                </a:lnTo>
                <a:lnTo>
                  <a:pt x="236219" y="251459"/>
                </a:lnTo>
                <a:lnTo>
                  <a:pt x="217931" y="219455"/>
                </a:lnTo>
                <a:lnTo>
                  <a:pt x="150875" y="134111"/>
                </a:lnTo>
                <a:lnTo>
                  <a:pt x="88391" y="48767"/>
                </a:lnTo>
                <a:lnTo>
                  <a:pt x="67055" y="25907"/>
                </a:lnTo>
                <a:lnTo>
                  <a:pt x="50291" y="6095"/>
                </a:lnTo>
                <a:lnTo>
                  <a:pt x="47243" y="7619"/>
                </a:lnTo>
                <a:lnTo>
                  <a:pt x="42671" y="12191"/>
                </a:lnTo>
                <a:lnTo>
                  <a:pt x="32003" y="9143"/>
                </a:lnTo>
                <a:lnTo>
                  <a:pt x="10667" y="3047"/>
                </a:lnTo>
                <a:lnTo>
                  <a:pt x="152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4888992" y="866649"/>
            <a:ext cx="393700" cy="178435"/>
          </a:xfrm>
          <a:custGeom>
            <a:avLst/>
            <a:gdLst/>
            <a:ahLst/>
            <a:cxnLst/>
            <a:rect l="l" t="t" r="r" b="b"/>
            <a:pathLst>
              <a:path w="393700" h="178434">
                <a:moveTo>
                  <a:pt x="390143" y="0"/>
                </a:moveTo>
                <a:lnTo>
                  <a:pt x="390143" y="45719"/>
                </a:lnTo>
                <a:lnTo>
                  <a:pt x="393191" y="118871"/>
                </a:lnTo>
                <a:lnTo>
                  <a:pt x="393191" y="152399"/>
                </a:lnTo>
                <a:lnTo>
                  <a:pt x="365759" y="166115"/>
                </a:lnTo>
                <a:lnTo>
                  <a:pt x="364235" y="167639"/>
                </a:lnTo>
                <a:lnTo>
                  <a:pt x="348995" y="172211"/>
                </a:lnTo>
                <a:lnTo>
                  <a:pt x="332231" y="175259"/>
                </a:lnTo>
                <a:lnTo>
                  <a:pt x="313943" y="178307"/>
                </a:lnTo>
                <a:lnTo>
                  <a:pt x="297179" y="178307"/>
                </a:lnTo>
                <a:lnTo>
                  <a:pt x="275843" y="173735"/>
                </a:lnTo>
                <a:lnTo>
                  <a:pt x="252983" y="166115"/>
                </a:lnTo>
                <a:lnTo>
                  <a:pt x="243839" y="163067"/>
                </a:lnTo>
                <a:lnTo>
                  <a:pt x="234695" y="161543"/>
                </a:lnTo>
                <a:lnTo>
                  <a:pt x="224027" y="160019"/>
                </a:lnTo>
                <a:lnTo>
                  <a:pt x="207263" y="153923"/>
                </a:lnTo>
                <a:lnTo>
                  <a:pt x="175259" y="140207"/>
                </a:lnTo>
                <a:lnTo>
                  <a:pt x="158495" y="131063"/>
                </a:lnTo>
                <a:lnTo>
                  <a:pt x="140207" y="123443"/>
                </a:lnTo>
                <a:lnTo>
                  <a:pt x="124967" y="115823"/>
                </a:lnTo>
                <a:lnTo>
                  <a:pt x="111251" y="106679"/>
                </a:lnTo>
                <a:lnTo>
                  <a:pt x="108203" y="105155"/>
                </a:lnTo>
                <a:lnTo>
                  <a:pt x="92963" y="94487"/>
                </a:lnTo>
                <a:lnTo>
                  <a:pt x="80771" y="83819"/>
                </a:lnTo>
                <a:lnTo>
                  <a:pt x="65531" y="71627"/>
                </a:lnTo>
                <a:lnTo>
                  <a:pt x="50291" y="57911"/>
                </a:lnTo>
                <a:lnTo>
                  <a:pt x="38099" y="45719"/>
                </a:lnTo>
                <a:lnTo>
                  <a:pt x="35051" y="42671"/>
                </a:lnTo>
                <a:lnTo>
                  <a:pt x="27431" y="33527"/>
                </a:lnTo>
                <a:lnTo>
                  <a:pt x="15239" y="19811"/>
                </a:lnTo>
                <a:lnTo>
                  <a:pt x="12191" y="16763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1056134" y="6517640"/>
            <a:ext cx="129539" cy="205740"/>
          </a:xfrm>
          <a:custGeom>
            <a:avLst/>
            <a:gdLst/>
            <a:ahLst/>
            <a:cxnLst/>
            <a:rect l="l" t="t" r="r" b="b"/>
            <a:pathLst>
              <a:path w="129540" h="205740">
                <a:moveTo>
                  <a:pt x="21335" y="0"/>
                </a:moveTo>
                <a:lnTo>
                  <a:pt x="0" y="9143"/>
                </a:lnTo>
                <a:lnTo>
                  <a:pt x="65531" y="149351"/>
                </a:lnTo>
                <a:lnTo>
                  <a:pt x="89915" y="204215"/>
                </a:lnTo>
                <a:lnTo>
                  <a:pt x="91439" y="205739"/>
                </a:lnTo>
                <a:lnTo>
                  <a:pt x="105155" y="199643"/>
                </a:lnTo>
                <a:lnTo>
                  <a:pt x="129539" y="18745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3528060" y="3401066"/>
            <a:ext cx="134620" cy="125095"/>
          </a:xfrm>
          <a:custGeom>
            <a:avLst/>
            <a:gdLst/>
            <a:ahLst/>
            <a:cxnLst/>
            <a:rect l="l" t="t" r="r" b="b"/>
            <a:pathLst>
              <a:path w="134620" h="125095">
                <a:moveTo>
                  <a:pt x="134111" y="18287"/>
                </a:moveTo>
                <a:lnTo>
                  <a:pt x="126491" y="3047"/>
                </a:lnTo>
                <a:lnTo>
                  <a:pt x="126491" y="0"/>
                </a:lnTo>
                <a:lnTo>
                  <a:pt x="0" y="108203"/>
                </a:lnTo>
                <a:lnTo>
                  <a:pt x="9143" y="1249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862588" y="6101589"/>
            <a:ext cx="26035" cy="68579"/>
          </a:xfrm>
          <a:custGeom>
            <a:avLst/>
            <a:gdLst/>
            <a:ahLst/>
            <a:cxnLst/>
            <a:rect l="l" t="t" r="r" b="b"/>
            <a:pathLst>
              <a:path w="26034" h="68579">
                <a:moveTo>
                  <a:pt x="19811" y="0"/>
                </a:moveTo>
                <a:lnTo>
                  <a:pt x="0" y="10667"/>
                </a:lnTo>
                <a:lnTo>
                  <a:pt x="25907" y="685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4521709" y="910850"/>
            <a:ext cx="44450" cy="125095"/>
          </a:xfrm>
          <a:custGeom>
            <a:avLst/>
            <a:gdLst/>
            <a:ahLst/>
            <a:cxnLst/>
            <a:rect l="l" t="t" r="r" b="b"/>
            <a:pathLst>
              <a:path w="44450" h="125094">
                <a:moveTo>
                  <a:pt x="24383" y="124967"/>
                </a:moveTo>
                <a:lnTo>
                  <a:pt x="35051" y="114299"/>
                </a:lnTo>
                <a:lnTo>
                  <a:pt x="44195" y="103631"/>
                </a:lnTo>
                <a:lnTo>
                  <a:pt x="22859" y="70103"/>
                </a:lnTo>
                <a:lnTo>
                  <a:pt x="21335" y="67055"/>
                </a:lnTo>
                <a:lnTo>
                  <a:pt x="24383" y="65531"/>
                </a:lnTo>
                <a:lnTo>
                  <a:pt x="35051" y="57911"/>
                </a:lnTo>
                <a:lnTo>
                  <a:pt x="4571" y="45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1240537" y="4595876"/>
            <a:ext cx="292735" cy="228600"/>
          </a:xfrm>
          <a:custGeom>
            <a:avLst/>
            <a:gdLst/>
            <a:ahLst/>
            <a:cxnLst/>
            <a:rect l="l" t="t" r="r" b="b"/>
            <a:pathLst>
              <a:path w="292734" h="228600">
                <a:moveTo>
                  <a:pt x="248411" y="0"/>
                </a:moveTo>
                <a:lnTo>
                  <a:pt x="269747" y="24383"/>
                </a:lnTo>
                <a:lnTo>
                  <a:pt x="292607" y="54863"/>
                </a:lnTo>
                <a:lnTo>
                  <a:pt x="292607" y="56387"/>
                </a:lnTo>
                <a:lnTo>
                  <a:pt x="41147" y="227075"/>
                </a:lnTo>
                <a:lnTo>
                  <a:pt x="41147" y="228599"/>
                </a:lnTo>
                <a:lnTo>
                  <a:pt x="28955" y="208787"/>
                </a:lnTo>
                <a:lnTo>
                  <a:pt x="16763" y="188975"/>
                </a:lnTo>
                <a:lnTo>
                  <a:pt x="0" y="16459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4477512" y="7415276"/>
            <a:ext cx="361315" cy="497206"/>
          </a:xfrm>
          <a:custGeom>
            <a:avLst/>
            <a:gdLst/>
            <a:ahLst/>
            <a:cxnLst/>
            <a:rect l="l" t="t" r="r" b="b"/>
            <a:pathLst>
              <a:path w="361314" h="497204">
                <a:moveTo>
                  <a:pt x="361187" y="496823"/>
                </a:moveTo>
                <a:lnTo>
                  <a:pt x="257555" y="283463"/>
                </a:lnTo>
                <a:lnTo>
                  <a:pt x="208787" y="184403"/>
                </a:lnTo>
                <a:lnTo>
                  <a:pt x="108203" y="23164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12458704" y="6625845"/>
            <a:ext cx="68581" cy="205740"/>
          </a:xfrm>
          <a:custGeom>
            <a:avLst/>
            <a:gdLst/>
            <a:ahLst/>
            <a:cxnLst/>
            <a:rect l="l" t="t" r="r" b="b"/>
            <a:pathLst>
              <a:path w="68579" h="205740">
                <a:moveTo>
                  <a:pt x="0" y="0"/>
                </a:moveTo>
                <a:lnTo>
                  <a:pt x="68579" y="160019"/>
                </a:lnTo>
                <a:lnTo>
                  <a:pt x="48767" y="202691"/>
                </a:lnTo>
                <a:lnTo>
                  <a:pt x="47243" y="2057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12576051" y="6974840"/>
            <a:ext cx="88899" cy="181610"/>
          </a:xfrm>
          <a:custGeom>
            <a:avLst/>
            <a:gdLst/>
            <a:ahLst/>
            <a:cxnLst/>
            <a:rect l="l" t="t" r="r" b="b"/>
            <a:pathLst>
              <a:path w="88900" h="181609">
                <a:moveTo>
                  <a:pt x="0" y="16763"/>
                </a:moveTo>
                <a:lnTo>
                  <a:pt x="32003" y="0"/>
                </a:lnTo>
                <a:lnTo>
                  <a:pt x="88391" y="132587"/>
                </a:lnTo>
                <a:lnTo>
                  <a:pt x="68579" y="178307"/>
                </a:lnTo>
                <a:lnTo>
                  <a:pt x="67055" y="18135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13135356" y="5371598"/>
            <a:ext cx="45720" cy="93345"/>
          </a:xfrm>
          <a:custGeom>
            <a:avLst/>
            <a:gdLst/>
            <a:ahLst/>
            <a:cxnLst/>
            <a:rect l="l" t="t" r="r" b="b"/>
            <a:pathLst>
              <a:path w="45719" h="93345">
                <a:moveTo>
                  <a:pt x="0" y="92963"/>
                </a:moveTo>
                <a:lnTo>
                  <a:pt x="457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12051797" y="3908558"/>
            <a:ext cx="192405" cy="368935"/>
          </a:xfrm>
          <a:custGeom>
            <a:avLst/>
            <a:gdLst/>
            <a:ahLst/>
            <a:cxnLst/>
            <a:rect l="l" t="t" r="r" b="b"/>
            <a:pathLst>
              <a:path w="192404" h="368935">
                <a:moveTo>
                  <a:pt x="192023" y="0"/>
                </a:moveTo>
                <a:lnTo>
                  <a:pt x="6095" y="368807"/>
                </a:lnTo>
                <a:lnTo>
                  <a:pt x="0" y="3657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2351532" y="9250171"/>
            <a:ext cx="241300" cy="437516"/>
          </a:xfrm>
          <a:custGeom>
            <a:avLst/>
            <a:gdLst/>
            <a:ahLst/>
            <a:cxnLst/>
            <a:rect l="l" t="t" r="r" b="b"/>
            <a:pathLst>
              <a:path w="241300" h="437515">
                <a:moveTo>
                  <a:pt x="240791" y="416051"/>
                </a:moveTo>
                <a:lnTo>
                  <a:pt x="196595" y="437387"/>
                </a:lnTo>
                <a:lnTo>
                  <a:pt x="138683" y="313943"/>
                </a:lnTo>
                <a:lnTo>
                  <a:pt x="0" y="19811"/>
                </a:lnTo>
                <a:lnTo>
                  <a:pt x="426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5241037" y="8742681"/>
            <a:ext cx="121920" cy="253366"/>
          </a:xfrm>
          <a:custGeom>
            <a:avLst/>
            <a:gdLst/>
            <a:ahLst/>
            <a:cxnLst/>
            <a:rect l="l" t="t" r="r" b="b"/>
            <a:pathLst>
              <a:path w="121920" h="253365">
                <a:moveTo>
                  <a:pt x="0" y="0"/>
                </a:moveTo>
                <a:lnTo>
                  <a:pt x="7619" y="15239"/>
                </a:lnTo>
                <a:lnTo>
                  <a:pt x="121919" y="2529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9236964" y="8943847"/>
            <a:ext cx="17145" cy="17146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6763" y="0"/>
                </a:moveTo>
                <a:lnTo>
                  <a:pt x="7619" y="3047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5327906" y="9504680"/>
            <a:ext cx="129539" cy="248920"/>
          </a:xfrm>
          <a:custGeom>
            <a:avLst/>
            <a:gdLst/>
            <a:ahLst/>
            <a:cxnLst/>
            <a:rect l="l" t="t" r="r" b="b"/>
            <a:pathLst>
              <a:path w="129539" h="248920">
                <a:moveTo>
                  <a:pt x="85343" y="0"/>
                </a:moveTo>
                <a:lnTo>
                  <a:pt x="115823" y="64007"/>
                </a:lnTo>
                <a:lnTo>
                  <a:pt x="128015" y="99059"/>
                </a:lnTo>
                <a:lnTo>
                  <a:pt x="129539" y="117347"/>
                </a:lnTo>
                <a:lnTo>
                  <a:pt x="128015" y="152399"/>
                </a:lnTo>
                <a:lnTo>
                  <a:pt x="120395" y="172211"/>
                </a:lnTo>
                <a:lnTo>
                  <a:pt x="100583" y="198119"/>
                </a:lnTo>
                <a:lnTo>
                  <a:pt x="70103" y="214883"/>
                </a:lnTo>
                <a:lnTo>
                  <a:pt x="0" y="248411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9698739" y="8773160"/>
            <a:ext cx="104139" cy="210820"/>
          </a:xfrm>
          <a:custGeom>
            <a:avLst/>
            <a:gdLst/>
            <a:ahLst/>
            <a:cxnLst/>
            <a:rect l="l" t="t" r="r" b="b"/>
            <a:pathLst>
              <a:path w="104140" h="210820">
                <a:moveTo>
                  <a:pt x="0" y="210311"/>
                </a:moveTo>
                <a:lnTo>
                  <a:pt x="7619" y="202691"/>
                </a:lnTo>
                <a:lnTo>
                  <a:pt x="13715" y="190499"/>
                </a:lnTo>
                <a:lnTo>
                  <a:pt x="94487" y="19811"/>
                </a:lnTo>
                <a:lnTo>
                  <a:pt x="1036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5625089" y="8873745"/>
            <a:ext cx="410209" cy="149860"/>
          </a:xfrm>
          <a:custGeom>
            <a:avLst/>
            <a:gdLst/>
            <a:ahLst/>
            <a:cxnLst/>
            <a:rect l="l" t="t" r="r" b="b"/>
            <a:pathLst>
              <a:path w="410210" h="149859">
                <a:moveTo>
                  <a:pt x="0" y="0"/>
                </a:moveTo>
                <a:lnTo>
                  <a:pt x="39623" y="80771"/>
                </a:lnTo>
                <a:lnTo>
                  <a:pt x="74675" y="118871"/>
                </a:lnTo>
                <a:lnTo>
                  <a:pt x="124967" y="143255"/>
                </a:lnTo>
                <a:lnTo>
                  <a:pt x="160019" y="149351"/>
                </a:lnTo>
                <a:lnTo>
                  <a:pt x="193547" y="146303"/>
                </a:lnTo>
                <a:lnTo>
                  <a:pt x="196595" y="144779"/>
                </a:lnTo>
                <a:lnTo>
                  <a:pt x="217931" y="138683"/>
                </a:lnTo>
                <a:lnTo>
                  <a:pt x="228599" y="135635"/>
                </a:lnTo>
                <a:lnTo>
                  <a:pt x="379475" y="64007"/>
                </a:lnTo>
                <a:lnTo>
                  <a:pt x="390143" y="57911"/>
                </a:lnTo>
                <a:lnTo>
                  <a:pt x="409955" y="4876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8567929" y="8158988"/>
            <a:ext cx="731520" cy="690880"/>
          </a:xfrm>
          <a:custGeom>
            <a:avLst/>
            <a:gdLst/>
            <a:ahLst/>
            <a:cxnLst/>
            <a:rect l="l" t="t" r="r" b="b"/>
            <a:pathLst>
              <a:path w="731520" h="690879">
                <a:moveTo>
                  <a:pt x="731519" y="690371"/>
                </a:moveTo>
                <a:lnTo>
                  <a:pt x="725423" y="685799"/>
                </a:lnTo>
                <a:lnTo>
                  <a:pt x="473963" y="559307"/>
                </a:lnTo>
                <a:lnTo>
                  <a:pt x="204215" y="423671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3756661" y="271830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10840213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1458469" y="45989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11634218" y="507136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8891016" y="85735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2153411" y="975461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3214604" y="74777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12947907" y="925779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12127994" y="56611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6961632" y="87472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2704066" y="451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2717781" y="624332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4294632" y="70327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9296402" y="9792715"/>
            <a:ext cx="27940" cy="21590"/>
          </a:xfrm>
          <a:custGeom>
            <a:avLst/>
            <a:gdLst/>
            <a:ahLst/>
            <a:cxnLst/>
            <a:rect l="l" t="t" r="r" b="b"/>
            <a:pathLst>
              <a:path w="27940" h="21590">
                <a:moveTo>
                  <a:pt x="25907" y="21335"/>
                </a:moveTo>
                <a:lnTo>
                  <a:pt x="27431" y="15239"/>
                </a:lnTo>
                <a:lnTo>
                  <a:pt x="25907" y="7619"/>
                </a:lnTo>
                <a:lnTo>
                  <a:pt x="21335" y="3047"/>
                </a:lnTo>
                <a:lnTo>
                  <a:pt x="13715" y="0"/>
                </a:lnTo>
                <a:lnTo>
                  <a:pt x="6095" y="3047"/>
                </a:lnTo>
                <a:lnTo>
                  <a:pt x="1523" y="7619"/>
                </a:lnTo>
                <a:lnTo>
                  <a:pt x="0" y="15239"/>
                </a:lnTo>
                <a:lnTo>
                  <a:pt x="1523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12233147" y="395579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13853160" y="221538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10998709" y="785723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13677902" y="85308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10634471" y="71531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6269738" y="109677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10453118" y="896366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702310" y="88051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12646152" y="31953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11544301" y="67782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13772388" y="94086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1331976" y="802030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5271515" y="105867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13331952" y="324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11789664" y="481533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9912095" y="85628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14470381" y="9931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13365480" y="17749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2602994" y="382473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4860037" y="163322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11279125" y="58394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12010643" y="97393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13757148" y="37012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4963670" y="749147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877824" y="70571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11052047" y="620826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5010913" y="82687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5321810" y="900328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13223750" y="514756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5448300" y="96357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8625840" y="80965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8008619" y="82351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6100571" y="917244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8241792" y="76606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11751567" y="9522974"/>
            <a:ext cx="582295" cy="291465"/>
          </a:xfrm>
          <a:custGeom>
            <a:avLst/>
            <a:gdLst/>
            <a:ahLst/>
            <a:cxnLst/>
            <a:rect l="l" t="t" r="r" b="b"/>
            <a:pathLst>
              <a:path w="582295" h="291465">
                <a:moveTo>
                  <a:pt x="0" y="0"/>
                </a:moveTo>
                <a:lnTo>
                  <a:pt x="582167" y="2910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6147820" y="8669528"/>
            <a:ext cx="727074" cy="358140"/>
          </a:xfrm>
          <a:custGeom>
            <a:avLst/>
            <a:gdLst/>
            <a:ahLst/>
            <a:cxnLst/>
            <a:rect l="l" t="t" r="r" b="b"/>
            <a:pathLst>
              <a:path w="727075" h="358140">
                <a:moveTo>
                  <a:pt x="726947" y="0"/>
                </a:moveTo>
                <a:lnTo>
                  <a:pt x="318515" y="201167"/>
                </a:lnTo>
                <a:lnTo>
                  <a:pt x="0" y="35813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5771390" y="1046485"/>
            <a:ext cx="70485" cy="41275"/>
          </a:xfrm>
          <a:custGeom>
            <a:avLst/>
            <a:gdLst/>
            <a:ahLst/>
            <a:cxnLst/>
            <a:rect l="l" t="t" r="r" b="b"/>
            <a:pathLst>
              <a:path w="70485" h="41275">
                <a:moveTo>
                  <a:pt x="0" y="41147"/>
                </a:moveTo>
                <a:lnTo>
                  <a:pt x="1523" y="41147"/>
                </a:lnTo>
                <a:lnTo>
                  <a:pt x="7010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12803123" y="9652508"/>
            <a:ext cx="85725" cy="161924"/>
          </a:xfrm>
          <a:custGeom>
            <a:avLst/>
            <a:gdLst/>
            <a:ahLst/>
            <a:cxnLst/>
            <a:rect l="l" t="t" r="r" b="b"/>
            <a:pathLst>
              <a:path w="85725" h="161925">
                <a:moveTo>
                  <a:pt x="85343" y="0"/>
                </a:moveTo>
                <a:lnTo>
                  <a:pt x="45719" y="71627"/>
                </a:lnTo>
                <a:lnTo>
                  <a:pt x="0" y="16154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8235697" y="7404612"/>
            <a:ext cx="809624" cy="754381"/>
          </a:xfrm>
          <a:custGeom>
            <a:avLst/>
            <a:gdLst/>
            <a:ahLst/>
            <a:cxnLst/>
            <a:rect l="l" t="t" r="r" b="b"/>
            <a:pathLst>
              <a:path w="809625" h="754379">
                <a:moveTo>
                  <a:pt x="332231" y="754379"/>
                </a:moveTo>
                <a:lnTo>
                  <a:pt x="531875" y="655319"/>
                </a:lnTo>
                <a:lnTo>
                  <a:pt x="809243" y="521207"/>
                </a:lnTo>
                <a:lnTo>
                  <a:pt x="690371" y="274319"/>
                </a:lnTo>
                <a:lnTo>
                  <a:pt x="559307" y="0"/>
                </a:lnTo>
                <a:lnTo>
                  <a:pt x="269747" y="140207"/>
                </a:lnTo>
                <a:lnTo>
                  <a:pt x="115823" y="217931"/>
                </a:lnTo>
                <a:lnTo>
                  <a:pt x="0" y="274319"/>
                </a:lnTo>
                <a:lnTo>
                  <a:pt x="47243" y="374903"/>
                </a:lnTo>
                <a:lnTo>
                  <a:pt x="62483" y="40538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12428219" y="5903472"/>
            <a:ext cx="283845" cy="593091"/>
          </a:xfrm>
          <a:custGeom>
            <a:avLst/>
            <a:gdLst/>
            <a:ahLst/>
            <a:cxnLst/>
            <a:rect l="l" t="t" r="r" b="b"/>
            <a:pathLst>
              <a:path w="283845" h="593089">
                <a:moveTo>
                  <a:pt x="283463" y="592835"/>
                </a:moveTo>
                <a:lnTo>
                  <a:pt x="210311" y="420623"/>
                </a:lnTo>
                <a:lnTo>
                  <a:pt x="190499" y="379475"/>
                </a:lnTo>
                <a:lnTo>
                  <a:pt x="187451" y="373379"/>
                </a:lnTo>
                <a:lnTo>
                  <a:pt x="184403" y="365759"/>
                </a:lnTo>
                <a:lnTo>
                  <a:pt x="181355" y="359663"/>
                </a:lnTo>
                <a:lnTo>
                  <a:pt x="178307" y="353567"/>
                </a:lnTo>
                <a:lnTo>
                  <a:pt x="175259" y="345947"/>
                </a:lnTo>
                <a:lnTo>
                  <a:pt x="172211" y="339851"/>
                </a:lnTo>
                <a:lnTo>
                  <a:pt x="169163" y="333755"/>
                </a:lnTo>
                <a:lnTo>
                  <a:pt x="166115" y="327659"/>
                </a:lnTo>
                <a:lnTo>
                  <a:pt x="163067" y="320039"/>
                </a:lnTo>
                <a:lnTo>
                  <a:pt x="158495" y="313943"/>
                </a:lnTo>
                <a:lnTo>
                  <a:pt x="155447" y="307847"/>
                </a:lnTo>
                <a:lnTo>
                  <a:pt x="152399" y="301751"/>
                </a:lnTo>
                <a:lnTo>
                  <a:pt x="147827" y="295655"/>
                </a:lnTo>
                <a:lnTo>
                  <a:pt x="144779" y="289559"/>
                </a:lnTo>
                <a:lnTo>
                  <a:pt x="140207" y="283463"/>
                </a:lnTo>
                <a:lnTo>
                  <a:pt x="137159" y="275843"/>
                </a:lnTo>
                <a:lnTo>
                  <a:pt x="132587" y="269747"/>
                </a:lnTo>
                <a:lnTo>
                  <a:pt x="129539" y="263651"/>
                </a:lnTo>
                <a:lnTo>
                  <a:pt x="124967" y="257555"/>
                </a:lnTo>
                <a:lnTo>
                  <a:pt x="120395" y="252983"/>
                </a:lnTo>
                <a:lnTo>
                  <a:pt x="117347" y="246887"/>
                </a:lnTo>
                <a:lnTo>
                  <a:pt x="85343" y="204215"/>
                </a:lnTo>
                <a:lnTo>
                  <a:pt x="80771" y="199643"/>
                </a:lnTo>
                <a:lnTo>
                  <a:pt x="74675" y="193547"/>
                </a:lnTo>
                <a:lnTo>
                  <a:pt x="70103" y="187451"/>
                </a:lnTo>
                <a:lnTo>
                  <a:pt x="65531" y="181355"/>
                </a:lnTo>
                <a:lnTo>
                  <a:pt x="62483" y="179831"/>
                </a:lnTo>
                <a:lnTo>
                  <a:pt x="59435" y="176783"/>
                </a:lnTo>
                <a:lnTo>
                  <a:pt x="54863" y="170687"/>
                </a:lnTo>
                <a:lnTo>
                  <a:pt x="50291" y="164591"/>
                </a:lnTo>
                <a:lnTo>
                  <a:pt x="44195" y="160019"/>
                </a:lnTo>
                <a:lnTo>
                  <a:pt x="39623" y="153923"/>
                </a:lnTo>
                <a:lnTo>
                  <a:pt x="33527" y="149351"/>
                </a:lnTo>
                <a:lnTo>
                  <a:pt x="28955" y="143255"/>
                </a:lnTo>
                <a:lnTo>
                  <a:pt x="22859" y="138683"/>
                </a:lnTo>
                <a:lnTo>
                  <a:pt x="16763" y="132587"/>
                </a:lnTo>
                <a:lnTo>
                  <a:pt x="12191" y="128015"/>
                </a:lnTo>
                <a:lnTo>
                  <a:pt x="6095" y="123443"/>
                </a:lnTo>
                <a:lnTo>
                  <a:pt x="0" y="117347"/>
                </a:lnTo>
                <a:lnTo>
                  <a:pt x="28955" y="57911"/>
                </a:lnTo>
                <a:lnTo>
                  <a:pt x="761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12333732" y="9814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13331954" y="3806444"/>
            <a:ext cx="485140" cy="335280"/>
          </a:xfrm>
          <a:custGeom>
            <a:avLst/>
            <a:gdLst/>
            <a:ahLst/>
            <a:cxnLst/>
            <a:rect l="l" t="t" r="r" b="b"/>
            <a:pathLst>
              <a:path w="485140" h="335279">
                <a:moveTo>
                  <a:pt x="484631" y="0"/>
                </a:moveTo>
                <a:lnTo>
                  <a:pt x="477011" y="4571"/>
                </a:lnTo>
                <a:lnTo>
                  <a:pt x="470915" y="7619"/>
                </a:lnTo>
                <a:lnTo>
                  <a:pt x="464819" y="10667"/>
                </a:lnTo>
                <a:lnTo>
                  <a:pt x="458723" y="15239"/>
                </a:lnTo>
                <a:lnTo>
                  <a:pt x="452627" y="18287"/>
                </a:lnTo>
                <a:lnTo>
                  <a:pt x="446531" y="21335"/>
                </a:lnTo>
                <a:lnTo>
                  <a:pt x="438911" y="25907"/>
                </a:lnTo>
                <a:lnTo>
                  <a:pt x="432815" y="28955"/>
                </a:lnTo>
                <a:lnTo>
                  <a:pt x="426719" y="33527"/>
                </a:lnTo>
                <a:lnTo>
                  <a:pt x="420623" y="36575"/>
                </a:lnTo>
                <a:lnTo>
                  <a:pt x="414527" y="41147"/>
                </a:lnTo>
                <a:lnTo>
                  <a:pt x="408431" y="45719"/>
                </a:lnTo>
                <a:lnTo>
                  <a:pt x="402335" y="48767"/>
                </a:lnTo>
                <a:lnTo>
                  <a:pt x="396239" y="53339"/>
                </a:lnTo>
                <a:lnTo>
                  <a:pt x="390143" y="56387"/>
                </a:lnTo>
                <a:lnTo>
                  <a:pt x="384047" y="60959"/>
                </a:lnTo>
                <a:lnTo>
                  <a:pt x="377951" y="65531"/>
                </a:lnTo>
                <a:lnTo>
                  <a:pt x="371855" y="70103"/>
                </a:lnTo>
                <a:lnTo>
                  <a:pt x="365759" y="73151"/>
                </a:lnTo>
                <a:lnTo>
                  <a:pt x="359663" y="77723"/>
                </a:lnTo>
                <a:lnTo>
                  <a:pt x="353567" y="82295"/>
                </a:lnTo>
                <a:lnTo>
                  <a:pt x="348995" y="86867"/>
                </a:lnTo>
                <a:lnTo>
                  <a:pt x="342899" y="91439"/>
                </a:lnTo>
                <a:lnTo>
                  <a:pt x="336803" y="94487"/>
                </a:lnTo>
                <a:lnTo>
                  <a:pt x="330707" y="99059"/>
                </a:lnTo>
                <a:lnTo>
                  <a:pt x="324611" y="103631"/>
                </a:lnTo>
                <a:lnTo>
                  <a:pt x="318515" y="108203"/>
                </a:lnTo>
                <a:lnTo>
                  <a:pt x="313943" y="112775"/>
                </a:lnTo>
                <a:lnTo>
                  <a:pt x="307847" y="117347"/>
                </a:lnTo>
                <a:lnTo>
                  <a:pt x="301751" y="121919"/>
                </a:lnTo>
                <a:lnTo>
                  <a:pt x="297179" y="126491"/>
                </a:lnTo>
                <a:lnTo>
                  <a:pt x="291083" y="132587"/>
                </a:lnTo>
                <a:lnTo>
                  <a:pt x="284987" y="137159"/>
                </a:lnTo>
                <a:lnTo>
                  <a:pt x="280415" y="141731"/>
                </a:lnTo>
                <a:lnTo>
                  <a:pt x="274319" y="146303"/>
                </a:lnTo>
                <a:lnTo>
                  <a:pt x="268223" y="150875"/>
                </a:lnTo>
                <a:lnTo>
                  <a:pt x="263651" y="155447"/>
                </a:lnTo>
                <a:lnTo>
                  <a:pt x="257555" y="161543"/>
                </a:lnTo>
                <a:lnTo>
                  <a:pt x="252983" y="166115"/>
                </a:lnTo>
                <a:lnTo>
                  <a:pt x="246887" y="170687"/>
                </a:lnTo>
                <a:lnTo>
                  <a:pt x="242315" y="176783"/>
                </a:lnTo>
                <a:lnTo>
                  <a:pt x="236219" y="181355"/>
                </a:lnTo>
                <a:lnTo>
                  <a:pt x="231647" y="185927"/>
                </a:lnTo>
                <a:lnTo>
                  <a:pt x="225551" y="190499"/>
                </a:lnTo>
                <a:lnTo>
                  <a:pt x="220979" y="196595"/>
                </a:lnTo>
                <a:lnTo>
                  <a:pt x="216407" y="201167"/>
                </a:lnTo>
                <a:lnTo>
                  <a:pt x="210311" y="207263"/>
                </a:lnTo>
                <a:lnTo>
                  <a:pt x="205739" y="211835"/>
                </a:lnTo>
                <a:lnTo>
                  <a:pt x="201167" y="217931"/>
                </a:lnTo>
                <a:lnTo>
                  <a:pt x="196595" y="222503"/>
                </a:lnTo>
                <a:lnTo>
                  <a:pt x="190499" y="227075"/>
                </a:lnTo>
                <a:lnTo>
                  <a:pt x="185927" y="233171"/>
                </a:lnTo>
                <a:lnTo>
                  <a:pt x="181355" y="239267"/>
                </a:lnTo>
                <a:lnTo>
                  <a:pt x="179831" y="240791"/>
                </a:lnTo>
                <a:lnTo>
                  <a:pt x="176783" y="243839"/>
                </a:lnTo>
                <a:lnTo>
                  <a:pt x="172211" y="249935"/>
                </a:lnTo>
                <a:lnTo>
                  <a:pt x="167639" y="254507"/>
                </a:lnTo>
                <a:lnTo>
                  <a:pt x="163067" y="260603"/>
                </a:lnTo>
                <a:lnTo>
                  <a:pt x="158495" y="265175"/>
                </a:lnTo>
                <a:lnTo>
                  <a:pt x="152399" y="271271"/>
                </a:lnTo>
                <a:lnTo>
                  <a:pt x="147827" y="277367"/>
                </a:lnTo>
                <a:lnTo>
                  <a:pt x="143255" y="283463"/>
                </a:lnTo>
                <a:lnTo>
                  <a:pt x="140207" y="288035"/>
                </a:lnTo>
                <a:lnTo>
                  <a:pt x="135635" y="294131"/>
                </a:lnTo>
                <a:lnTo>
                  <a:pt x="131063" y="300227"/>
                </a:lnTo>
                <a:lnTo>
                  <a:pt x="0" y="33527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10707626" y="8997193"/>
            <a:ext cx="990601" cy="498475"/>
          </a:xfrm>
          <a:custGeom>
            <a:avLst/>
            <a:gdLst/>
            <a:ahLst/>
            <a:cxnLst/>
            <a:rect l="l" t="t" r="r" b="b"/>
            <a:pathLst>
              <a:path w="990600" h="498475">
                <a:moveTo>
                  <a:pt x="990599" y="498347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10808212" y="8805164"/>
            <a:ext cx="1792605" cy="904239"/>
          </a:xfrm>
          <a:custGeom>
            <a:avLst/>
            <a:gdLst/>
            <a:ahLst/>
            <a:cxnLst/>
            <a:rect l="l" t="t" r="r" b="b"/>
            <a:pathLst>
              <a:path w="1792604" h="904240">
                <a:moveTo>
                  <a:pt x="1792223" y="903731"/>
                </a:moveTo>
                <a:lnTo>
                  <a:pt x="1610867" y="812291"/>
                </a:lnTo>
                <a:lnTo>
                  <a:pt x="248411" y="124967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4808223" y="1880114"/>
            <a:ext cx="58419" cy="93345"/>
          </a:xfrm>
          <a:custGeom>
            <a:avLst/>
            <a:gdLst/>
            <a:ahLst/>
            <a:cxnLst/>
            <a:rect l="l" t="t" r="r" b="b"/>
            <a:pathLst>
              <a:path w="58420" h="93344">
                <a:moveTo>
                  <a:pt x="0" y="92963"/>
                </a:moveTo>
                <a:lnTo>
                  <a:pt x="6095" y="83819"/>
                </a:lnTo>
                <a:lnTo>
                  <a:pt x="9143" y="76199"/>
                </a:lnTo>
                <a:lnTo>
                  <a:pt x="13715" y="68579"/>
                </a:lnTo>
                <a:lnTo>
                  <a:pt x="22859" y="54863"/>
                </a:lnTo>
                <a:lnTo>
                  <a:pt x="33527" y="41147"/>
                </a:lnTo>
                <a:lnTo>
                  <a:pt x="579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518165" y="5014976"/>
            <a:ext cx="593089" cy="373380"/>
          </a:xfrm>
          <a:custGeom>
            <a:avLst/>
            <a:gdLst/>
            <a:ahLst/>
            <a:cxnLst/>
            <a:rect l="l" t="t" r="r" b="b"/>
            <a:pathLst>
              <a:path w="593090" h="373379">
                <a:moveTo>
                  <a:pt x="0" y="373379"/>
                </a:moveTo>
                <a:lnTo>
                  <a:pt x="141731" y="284987"/>
                </a:lnTo>
                <a:lnTo>
                  <a:pt x="266699" y="210311"/>
                </a:lnTo>
                <a:lnTo>
                  <a:pt x="388619" y="134111"/>
                </a:lnTo>
                <a:lnTo>
                  <a:pt x="411479" y="118871"/>
                </a:lnTo>
                <a:lnTo>
                  <a:pt x="541019" y="36575"/>
                </a:lnTo>
                <a:lnTo>
                  <a:pt x="5928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6263644" y="866647"/>
            <a:ext cx="184785" cy="160021"/>
          </a:xfrm>
          <a:custGeom>
            <a:avLst/>
            <a:gdLst/>
            <a:ahLst/>
            <a:cxnLst/>
            <a:rect l="l" t="t" r="r" b="b"/>
            <a:pathLst>
              <a:path w="184785" h="160019">
                <a:moveTo>
                  <a:pt x="184403" y="0"/>
                </a:moveTo>
                <a:lnTo>
                  <a:pt x="1523" y="158495"/>
                </a:lnTo>
                <a:lnTo>
                  <a:pt x="0" y="16001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3909059" y="1973078"/>
            <a:ext cx="899160" cy="824865"/>
          </a:xfrm>
          <a:custGeom>
            <a:avLst/>
            <a:gdLst/>
            <a:ahLst/>
            <a:cxnLst/>
            <a:rect l="l" t="t" r="r" b="b"/>
            <a:pathLst>
              <a:path w="899160" h="824864">
                <a:moveTo>
                  <a:pt x="0" y="824483"/>
                </a:moveTo>
                <a:lnTo>
                  <a:pt x="6095" y="819911"/>
                </a:lnTo>
                <a:lnTo>
                  <a:pt x="179831" y="667511"/>
                </a:lnTo>
                <a:lnTo>
                  <a:pt x="310895" y="551687"/>
                </a:lnTo>
                <a:lnTo>
                  <a:pt x="505967" y="380999"/>
                </a:lnTo>
                <a:lnTo>
                  <a:pt x="624839" y="275843"/>
                </a:lnTo>
                <a:lnTo>
                  <a:pt x="644651" y="259079"/>
                </a:lnTo>
                <a:lnTo>
                  <a:pt x="722375" y="190499"/>
                </a:lnTo>
                <a:lnTo>
                  <a:pt x="775715" y="141731"/>
                </a:lnTo>
                <a:lnTo>
                  <a:pt x="801623" y="117347"/>
                </a:lnTo>
                <a:lnTo>
                  <a:pt x="809243" y="108203"/>
                </a:lnTo>
                <a:lnTo>
                  <a:pt x="826007" y="89915"/>
                </a:lnTo>
                <a:lnTo>
                  <a:pt x="848867" y="64007"/>
                </a:lnTo>
                <a:lnTo>
                  <a:pt x="873251" y="36575"/>
                </a:lnTo>
                <a:lnTo>
                  <a:pt x="890015" y="13715"/>
                </a:lnTo>
                <a:lnTo>
                  <a:pt x="8991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6946396" y="7950200"/>
            <a:ext cx="1390015" cy="684530"/>
          </a:xfrm>
          <a:custGeom>
            <a:avLst/>
            <a:gdLst/>
            <a:ahLst/>
            <a:cxnLst/>
            <a:rect l="l" t="t" r="r" b="b"/>
            <a:pathLst>
              <a:path w="1390015" h="684529">
                <a:moveTo>
                  <a:pt x="1389887" y="0"/>
                </a:moveTo>
                <a:lnTo>
                  <a:pt x="1226819" y="80771"/>
                </a:lnTo>
                <a:lnTo>
                  <a:pt x="1014983" y="185927"/>
                </a:lnTo>
                <a:lnTo>
                  <a:pt x="518159" y="428243"/>
                </a:lnTo>
                <a:lnTo>
                  <a:pt x="0" y="68427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8403336" y="8078222"/>
            <a:ext cx="93345" cy="129539"/>
          </a:xfrm>
          <a:custGeom>
            <a:avLst/>
            <a:gdLst/>
            <a:ahLst/>
            <a:cxnLst/>
            <a:rect l="l" t="t" r="r" b="b"/>
            <a:pathLst>
              <a:path w="93345" h="129540">
                <a:moveTo>
                  <a:pt x="92963" y="115823"/>
                </a:moveTo>
                <a:lnTo>
                  <a:pt x="64007" y="12953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12339830" y="51749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12342879" y="517804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13264897" y="200507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3267946" y="200812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8421626" y="79822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8424671" y="79852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12864083" y="75692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12867131" y="757224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4664964" y="69306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4668013" y="693369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2687303" y="63027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2690347" y="63058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5143500" y="190753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5146548" y="19105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9572245" y="897737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9575294" y="898042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1245108" y="76987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1248157" y="77017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4838701" y="24638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4841750" y="246685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13185647" y="52557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13188695" y="525881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4626864" y="69489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4629911" y="695198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4800600" y="74503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4803648" y="745337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5669282" y="93629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5672330" y="936599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5041393" y="80843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5044441" y="80873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2190476" y="54767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12193524" y="547979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13380719" y="391160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13383767" y="391464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8723377" y="859789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8726425" y="860095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9543290" y="9050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9546335" y="905357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1962911" y="92273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1965960" y="92303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646176" y="55422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649223" y="554532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13164312" y="74381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13167360" y="744118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3881628" y="30429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3884676" y="30459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10073641" y="960526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10076690" y="960831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object 2687"/>
          <p:cNvSpPr/>
          <p:nvPr/>
        </p:nvSpPr>
        <p:spPr>
          <a:xfrm>
            <a:off x="1499616" y="75371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1502665" y="754024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14490193" y="866648"/>
            <a:ext cx="36830" cy="27940"/>
          </a:xfrm>
          <a:custGeom>
            <a:avLst/>
            <a:gdLst/>
            <a:ahLst/>
            <a:cxnLst/>
            <a:rect l="l" t="t" r="r" b="b"/>
            <a:pathLst>
              <a:path w="36830" h="27940">
                <a:moveTo>
                  <a:pt x="3047" y="0"/>
                </a:moveTo>
                <a:lnTo>
                  <a:pt x="0" y="9143"/>
                </a:lnTo>
                <a:lnTo>
                  <a:pt x="3047" y="18287"/>
                </a:lnTo>
                <a:lnTo>
                  <a:pt x="9143" y="24383"/>
                </a:lnTo>
                <a:lnTo>
                  <a:pt x="18287" y="27431"/>
                </a:lnTo>
                <a:lnTo>
                  <a:pt x="27431" y="24383"/>
                </a:lnTo>
                <a:lnTo>
                  <a:pt x="35051" y="18287"/>
                </a:lnTo>
                <a:lnTo>
                  <a:pt x="36575" y="9143"/>
                </a:lnTo>
                <a:lnTo>
                  <a:pt x="35051" y="0"/>
                </a:lnTo>
                <a:lnTo>
                  <a:pt x="335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object 2690"/>
          <p:cNvSpPr/>
          <p:nvPr/>
        </p:nvSpPr>
        <p:spPr>
          <a:xfrm>
            <a:off x="14494763" y="866648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09" h="22859">
                <a:moveTo>
                  <a:pt x="4571" y="0"/>
                </a:moveTo>
                <a:lnTo>
                  <a:pt x="1523" y="1523"/>
                </a:lnTo>
                <a:lnTo>
                  <a:pt x="0" y="9143"/>
                </a:lnTo>
                <a:lnTo>
                  <a:pt x="1523" y="15239"/>
                </a:lnTo>
                <a:lnTo>
                  <a:pt x="7619" y="21335"/>
                </a:lnTo>
                <a:lnTo>
                  <a:pt x="13715" y="22859"/>
                </a:lnTo>
                <a:lnTo>
                  <a:pt x="21335" y="21335"/>
                </a:lnTo>
                <a:lnTo>
                  <a:pt x="25907" y="15239"/>
                </a:lnTo>
                <a:lnTo>
                  <a:pt x="28955" y="9143"/>
                </a:lnTo>
                <a:lnTo>
                  <a:pt x="25907" y="1523"/>
                </a:lnTo>
                <a:lnTo>
                  <a:pt x="24383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object 2691"/>
          <p:cNvSpPr/>
          <p:nvPr/>
        </p:nvSpPr>
        <p:spPr>
          <a:xfrm>
            <a:off x="13056111" y="373329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13059156" y="373634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object 2693"/>
          <p:cNvSpPr/>
          <p:nvPr/>
        </p:nvSpPr>
        <p:spPr>
          <a:xfrm>
            <a:off x="13495019" y="9049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object 2694"/>
          <p:cNvSpPr/>
          <p:nvPr/>
        </p:nvSpPr>
        <p:spPr>
          <a:xfrm>
            <a:off x="13498067" y="905205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object 2695"/>
          <p:cNvSpPr/>
          <p:nvPr/>
        </p:nvSpPr>
        <p:spPr>
          <a:xfrm>
            <a:off x="12525756" y="34604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object 2696"/>
          <p:cNvSpPr/>
          <p:nvPr/>
        </p:nvSpPr>
        <p:spPr>
          <a:xfrm>
            <a:off x="12528804" y="346354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13650467" y="857504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13653515" y="857808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14275308" y="877011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14278357" y="877316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2244852" y="91191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object 2702"/>
          <p:cNvSpPr/>
          <p:nvPr/>
        </p:nvSpPr>
        <p:spPr>
          <a:xfrm>
            <a:off x="2247901" y="912215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10500359" y="87655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10503408" y="87685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13760198" y="232206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13763243" y="23251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713232" y="58516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716280" y="585470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13409678" y="948944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13412723" y="9492490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13757147" y="41097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13760195" y="41127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6044184" y="104952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6047232" y="105257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5743955" y="93903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5747003" y="939343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11574780" y="664260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11577829" y="6645657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object 2719"/>
          <p:cNvSpPr/>
          <p:nvPr/>
        </p:nvSpPr>
        <p:spPr>
          <a:xfrm>
            <a:off x="4468367" y="71958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4471416" y="719886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5608323" y="9788144"/>
            <a:ext cx="36830" cy="26033"/>
          </a:xfrm>
          <a:custGeom>
            <a:avLst/>
            <a:gdLst/>
            <a:ahLst/>
            <a:cxnLst/>
            <a:rect l="l" t="t" r="r" b="b"/>
            <a:pathLst>
              <a:path w="36829" h="26034">
                <a:moveTo>
                  <a:pt x="35051" y="25907"/>
                </a:moveTo>
                <a:lnTo>
                  <a:pt x="36575" y="18287"/>
                </a:lnTo>
                <a:lnTo>
                  <a:pt x="33527" y="9143"/>
                </a:lnTo>
                <a:lnTo>
                  <a:pt x="27431" y="3047"/>
                </a:lnTo>
                <a:lnTo>
                  <a:pt x="18287" y="0"/>
                </a:lnTo>
                <a:lnTo>
                  <a:pt x="9143" y="3047"/>
                </a:lnTo>
                <a:lnTo>
                  <a:pt x="3047" y="9143"/>
                </a:lnTo>
                <a:lnTo>
                  <a:pt x="0" y="18287"/>
                </a:lnTo>
                <a:lnTo>
                  <a:pt x="3047" y="2590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5612894" y="9792715"/>
            <a:ext cx="29209" cy="21590"/>
          </a:xfrm>
          <a:custGeom>
            <a:avLst/>
            <a:gdLst/>
            <a:ahLst/>
            <a:cxnLst/>
            <a:rect l="l" t="t" r="r" b="b"/>
            <a:pathLst>
              <a:path w="29210" h="21590">
                <a:moveTo>
                  <a:pt x="25907" y="21335"/>
                </a:moveTo>
                <a:lnTo>
                  <a:pt x="28955" y="13715"/>
                </a:lnTo>
                <a:lnTo>
                  <a:pt x="25907" y="6095"/>
                </a:lnTo>
                <a:lnTo>
                  <a:pt x="21335" y="1523"/>
                </a:lnTo>
                <a:lnTo>
                  <a:pt x="13715" y="0"/>
                </a:lnTo>
                <a:lnTo>
                  <a:pt x="6095" y="1523"/>
                </a:lnTo>
                <a:lnTo>
                  <a:pt x="1523" y="6095"/>
                </a:lnTo>
                <a:lnTo>
                  <a:pt x="0" y="13715"/>
                </a:lnTo>
                <a:lnTo>
                  <a:pt x="1523" y="21335"/>
                </a:lnTo>
                <a:lnTo>
                  <a:pt x="3047" y="2133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12271247" y="619150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12274296" y="619455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4832603" y="75219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4835652" y="7525004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4453131" y="716686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4456176" y="716991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4709160" y="69108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4712209" y="69138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5117591" y="810412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5120640" y="8107171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5524500" y="97607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5527549" y="976375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9511283" y="902309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9514331" y="9026145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6519671" y="88447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6522720" y="8847836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8456676" y="79060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8459724" y="7909053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8601457" y="75798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object 2742"/>
          <p:cNvSpPr/>
          <p:nvPr/>
        </p:nvSpPr>
        <p:spPr>
          <a:xfrm>
            <a:off x="8604505" y="7582918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8767573" y="854913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8770621" y="8552182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6211826" y="90474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6214871" y="9050529"/>
            <a:ext cx="29209" cy="29210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8955" y="14477"/>
                </a:moveTo>
                <a:lnTo>
                  <a:pt x="28955" y="6482"/>
                </a:lnTo>
                <a:lnTo>
                  <a:pt x="22473" y="0"/>
                </a:lnTo>
                <a:lnTo>
                  <a:pt x="14477" y="0"/>
                </a:lnTo>
                <a:lnTo>
                  <a:pt x="6482" y="0"/>
                </a:lnTo>
                <a:lnTo>
                  <a:pt x="0" y="6482"/>
                </a:lnTo>
                <a:lnTo>
                  <a:pt x="0" y="14477"/>
                </a:lnTo>
                <a:lnTo>
                  <a:pt x="0" y="22473"/>
                </a:lnTo>
                <a:lnTo>
                  <a:pt x="6482" y="28955"/>
                </a:lnTo>
                <a:lnTo>
                  <a:pt x="14477" y="28955"/>
                </a:lnTo>
                <a:lnTo>
                  <a:pt x="22473" y="28955"/>
                </a:lnTo>
                <a:lnTo>
                  <a:pt x="28955" y="22473"/>
                </a:lnTo>
                <a:lnTo>
                  <a:pt x="28955" y="1447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4408935" y="70495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18287"/>
                </a:moveTo>
                <a:lnTo>
                  <a:pt x="18287" y="0"/>
                </a:lnTo>
                <a:lnTo>
                  <a:pt x="35051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4408935" y="704951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11615928" y="4745228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11615929" y="474522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2196084" y="9686036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60" h="36829">
                <a:moveTo>
                  <a:pt x="0" y="18287"/>
                </a:moveTo>
                <a:lnTo>
                  <a:pt x="18287" y="0"/>
                </a:lnTo>
                <a:lnTo>
                  <a:pt x="35051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2196083" y="96860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11806428" y="4858005"/>
            <a:ext cx="35560" cy="36830"/>
          </a:xfrm>
          <a:custGeom>
            <a:avLst/>
            <a:gdLst/>
            <a:ahLst/>
            <a:cxnLst/>
            <a:rect l="l" t="t" r="r" b="b"/>
            <a:pathLst>
              <a:path w="35559" h="36829">
                <a:moveTo>
                  <a:pt x="0" y="18287"/>
                </a:moveTo>
                <a:lnTo>
                  <a:pt x="16763" y="0"/>
                </a:lnTo>
                <a:lnTo>
                  <a:pt x="35051" y="18287"/>
                </a:lnTo>
                <a:lnTo>
                  <a:pt x="16763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11804906" y="485800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11754611" y="661365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11754611" y="66136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11041382" y="640791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0" y="16763"/>
                </a:moveTo>
                <a:lnTo>
                  <a:pt x="16763" y="0"/>
                </a:lnTo>
                <a:lnTo>
                  <a:pt x="35051" y="16763"/>
                </a:lnTo>
                <a:lnTo>
                  <a:pt x="16763" y="35051"/>
                </a:lnTo>
                <a:lnTo>
                  <a:pt x="0" y="1676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11039856" y="64063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9" name="object 2759"/>
          <p:cNvSpPr/>
          <p:nvPr/>
        </p:nvSpPr>
        <p:spPr>
          <a:xfrm>
            <a:off x="9677403" y="9111488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9677400" y="911148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10317481" y="784351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10317481" y="784351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4430270" y="703884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6575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4430270" y="703884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5" name="object 2765"/>
          <p:cNvSpPr/>
          <p:nvPr/>
        </p:nvSpPr>
        <p:spPr>
          <a:xfrm>
            <a:off x="12105135" y="3996945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0" y="18287"/>
                </a:moveTo>
                <a:lnTo>
                  <a:pt x="18287" y="0"/>
                </a:lnTo>
                <a:lnTo>
                  <a:pt x="36575" y="18287"/>
                </a:lnTo>
                <a:lnTo>
                  <a:pt x="18287" y="35051"/>
                </a:lnTo>
                <a:lnTo>
                  <a:pt x="0" y="18287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12105131" y="39969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51" y="17525"/>
                </a:moveTo>
                <a:lnTo>
                  <a:pt x="35051" y="7846"/>
                </a:lnTo>
                <a:lnTo>
                  <a:pt x="27205" y="0"/>
                </a:lnTo>
                <a:lnTo>
                  <a:pt x="17525" y="0"/>
                </a:lnTo>
                <a:lnTo>
                  <a:pt x="7846" y="0"/>
                </a:lnTo>
                <a:lnTo>
                  <a:pt x="0" y="7846"/>
                </a:lnTo>
                <a:lnTo>
                  <a:pt x="0" y="17525"/>
                </a:lnTo>
                <a:lnTo>
                  <a:pt x="0" y="27205"/>
                </a:lnTo>
                <a:lnTo>
                  <a:pt x="7846" y="35051"/>
                </a:lnTo>
                <a:lnTo>
                  <a:pt x="17525" y="35051"/>
                </a:lnTo>
                <a:lnTo>
                  <a:pt x="27205" y="35051"/>
                </a:lnTo>
                <a:lnTo>
                  <a:pt x="35051" y="27205"/>
                </a:lnTo>
                <a:lnTo>
                  <a:pt x="35051" y="1752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5361432" y="1086104"/>
            <a:ext cx="106680" cy="178435"/>
          </a:xfrm>
          <a:custGeom>
            <a:avLst/>
            <a:gdLst/>
            <a:ahLst/>
            <a:cxnLst/>
            <a:rect l="l" t="t" r="r" b="b"/>
            <a:pathLst>
              <a:path w="106679" h="178434">
                <a:moveTo>
                  <a:pt x="106679" y="178307"/>
                </a:moveTo>
                <a:lnTo>
                  <a:pt x="45719" y="7619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5737865" y="869702"/>
            <a:ext cx="104139" cy="177165"/>
          </a:xfrm>
          <a:custGeom>
            <a:avLst/>
            <a:gdLst/>
            <a:ahLst/>
            <a:cxnLst/>
            <a:rect l="l" t="t" r="r" b="b"/>
            <a:pathLst>
              <a:path w="104139" h="177165">
                <a:moveTo>
                  <a:pt x="103631" y="176783"/>
                </a:moveTo>
                <a:lnTo>
                  <a:pt x="48767" y="83819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12944856" y="9000242"/>
            <a:ext cx="675639" cy="814069"/>
          </a:xfrm>
          <a:custGeom>
            <a:avLst/>
            <a:gdLst/>
            <a:ahLst/>
            <a:cxnLst/>
            <a:rect l="l" t="t" r="r" b="b"/>
            <a:pathLst>
              <a:path w="675640" h="814070">
                <a:moveTo>
                  <a:pt x="0" y="813815"/>
                </a:moveTo>
                <a:lnTo>
                  <a:pt x="150875" y="493775"/>
                </a:lnTo>
                <a:lnTo>
                  <a:pt x="472439" y="192023"/>
                </a:lnTo>
                <a:lnTo>
                  <a:pt x="6751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4703065" y="866648"/>
            <a:ext cx="459104" cy="433070"/>
          </a:xfrm>
          <a:custGeom>
            <a:avLst/>
            <a:gdLst/>
            <a:ahLst/>
            <a:cxnLst/>
            <a:rect l="l" t="t" r="r" b="b"/>
            <a:pathLst>
              <a:path w="459104" h="433069">
                <a:moveTo>
                  <a:pt x="458723" y="432815"/>
                </a:moveTo>
                <a:lnTo>
                  <a:pt x="123443" y="2042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10565897" y="8805164"/>
            <a:ext cx="2066925" cy="1009015"/>
          </a:xfrm>
          <a:custGeom>
            <a:avLst/>
            <a:gdLst/>
            <a:ahLst/>
            <a:cxnLst/>
            <a:rect l="l" t="t" r="r" b="b"/>
            <a:pathLst>
              <a:path w="2066925" h="1009015">
                <a:moveTo>
                  <a:pt x="2066543" y="1008887"/>
                </a:moveTo>
                <a:lnTo>
                  <a:pt x="1819655" y="888491"/>
                </a:lnTo>
                <a:lnTo>
                  <a:pt x="364235" y="178307"/>
                </a:lnTo>
                <a:lnTo>
                  <a:pt x="199643" y="9753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11669271" y="5754116"/>
            <a:ext cx="769620" cy="425450"/>
          </a:xfrm>
          <a:custGeom>
            <a:avLst/>
            <a:gdLst/>
            <a:ahLst/>
            <a:cxnLst/>
            <a:rect l="l" t="t" r="r" b="b"/>
            <a:pathLst>
              <a:path w="769620" h="425450">
                <a:moveTo>
                  <a:pt x="769619" y="425195"/>
                </a:move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518165" y="1299463"/>
            <a:ext cx="4643755" cy="4235450"/>
          </a:xfrm>
          <a:custGeom>
            <a:avLst/>
            <a:gdLst/>
            <a:ahLst/>
            <a:cxnLst/>
            <a:rect l="l" t="t" r="r" b="b"/>
            <a:pathLst>
              <a:path w="4643755" h="4235450">
                <a:moveTo>
                  <a:pt x="0" y="4235195"/>
                </a:moveTo>
                <a:lnTo>
                  <a:pt x="464819" y="3915155"/>
                </a:lnTo>
                <a:lnTo>
                  <a:pt x="1886711" y="2939795"/>
                </a:lnTo>
                <a:lnTo>
                  <a:pt x="3112007" y="1882139"/>
                </a:lnTo>
                <a:lnTo>
                  <a:pt x="4332731" y="795527"/>
                </a:lnTo>
                <a:lnTo>
                  <a:pt x="4358639" y="757427"/>
                </a:lnTo>
                <a:lnTo>
                  <a:pt x="4366259" y="743711"/>
                </a:lnTo>
                <a:lnTo>
                  <a:pt x="4565903" y="438911"/>
                </a:lnTo>
                <a:lnTo>
                  <a:pt x="464362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12797030" y="3576320"/>
            <a:ext cx="768350" cy="506095"/>
          </a:xfrm>
          <a:custGeom>
            <a:avLst/>
            <a:gdLst/>
            <a:ahLst/>
            <a:cxnLst/>
            <a:rect l="l" t="t" r="r" b="b"/>
            <a:pathLst>
              <a:path w="768350" h="506095">
                <a:moveTo>
                  <a:pt x="768095" y="505967"/>
                </a:moveTo>
                <a:lnTo>
                  <a:pt x="714755" y="47091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12438888" y="6179313"/>
            <a:ext cx="1181100" cy="2821305"/>
          </a:xfrm>
          <a:custGeom>
            <a:avLst/>
            <a:gdLst/>
            <a:ahLst/>
            <a:cxnLst/>
            <a:rect l="l" t="t" r="r" b="b"/>
            <a:pathLst>
              <a:path w="1181100" h="2821304">
                <a:moveTo>
                  <a:pt x="0" y="0"/>
                </a:moveTo>
                <a:lnTo>
                  <a:pt x="163067" y="391667"/>
                </a:lnTo>
                <a:lnTo>
                  <a:pt x="833627" y="1993391"/>
                </a:lnTo>
                <a:lnTo>
                  <a:pt x="1126235" y="2689859"/>
                </a:lnTo>
                <a:lnTo>
                  <a:pt x="1181099" y="2820923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518160" y="5769356"/>
            <a:ext cx="1910080" cy="4044949"/>
          </a:xfrm>
          <a:custGeom>
            <a:avLst/>
            <a:gdLst/>
            <a:ahLst/>
            <a:cxnLst/>
            <a:rect l="l" t="t" r="r" b="b"/>
            <a:pathLst>
              <a:path w="1910080" h="4044950">
                <a:moveTo>
                  <a:pt x="0" y="0"/>
                </a:moveTo>
                <a:lnTo>
                  <a:pt x="6095" y="13715"/>
                </a:lnTo>
                <a:lnTo>
                  <a:pt x="12191" y="30479"/>
                </a:lnTo>
                <a:lnTo>
                  <a:pt x="27431" y="62483"/>
                </a:lnTo>
                <a:lnTo>
                  <a:pt x="179831" y="403859"/>
                </a:lnTo>
                <a:lnTo>
                  <a:pt x="216407" y="483107"/>
                </a:lnTo>
                <a:lnTo>
                  <a:pt x="1344167" y="2869691"/>
                </a:lnTo>
                <a:lnTo>
                  <a:pt x="1822703" y="3866387"/>
                </a:lnTo>
                <a:lnTo>
                  <a:pt x="1909571" y="4044695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5161788" y="866648"/>
            <a:ext cx="782320" cy="433070"/>
          </a:xfrm>
          <a:custGeom>
            <a:avLst/>
            <a:gdLst/>
            <a:ahLst/>
            <a:cxnLst/>
            <a:rect l="l" t="t" r="r" b="b"/>
            <a:pathLst>
              <a:path w="782320" h="433069">
                <a:moveTo>
                  <a:pt x="0" y="432815"/>
                </a:moveTo>
                <a:lnTo>
                  <a:pt x="245363" y="297179"/>
                </a:lnTo>
                <a:lnTo>
                  <a:pt x="245363" y="295655"/>
                </a:lnTo>
                <a:lnTo>
                  <a:pt x="623315" y="86867"/>
                </a:lnTo>
                <a:lnTo>
                  <a:pt x="624839" y="86867"/>
                </a:lnTo>
                <a:lnTo>
                  <a:pt x="743711" y="19811"/>
                </a:lnTo>
                <a:lnTo>
                  <a:pt x="78181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13619991" y="8835649"/>
            <a:ext cx="995680" cy="192405"/>
          </a:xfrm>
          <a:custGeom>
            <a:avLst/>
            <a:gdLst/>
            <a:ahLst/>
            <a:cxnLst/>
            <a:rect l="l" t="t" r="r" b="b"/>
            <a:pathLst>
              <a:path w="995680" h="192404">
                <a:moveTo>
                  <a:pt x="0" y="164591"/>
                </a:moveTo>
                <a:lnTo>
                  <a:pt x="207263" y="175259"/>
                </a:lnTo>
                <a:lnTo>
                  <a:pt x="573023" y="192023"/>
                </a:lnTo>
                <a:lnTo>
                  <a:pt x="853439" y="64007"/>
                </a:lnTo>
                <a:lnTo>
                  <a:pt x="99517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13565123" y="3558032"/>
            <a:ext cx="1050290" cy="524510"/>
          </a:xfrm>
          <a:custGeom>
            <a:avLst/>
            <a:gdLst/>
            <a:ahLst/>
            <a:cxnLst/>
            <a:rect l="l" t="t" r="r" b="b"/>
            <a:pathLst>
              <a:path w="1050290" h="524510">
                <a:moveTo>
                  <a:pt x="0" y="524255"/>
                </a:moveTo>
                <a:lnTo>
                  <a:pt x="339851" y="312419"/>
                </a:lnTo>
                <a:lnTo>
                  <a:pt x="502919" y="240791"/>
                </a:lnTo>
                <a:lnTo>
                  <a:pt x="10500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12797028" y="866649"/>
            <a:ext cx="1361440" cy="2710180"/>
          </a:xfrm>
          <a:custGeom>
            <a:avLst/>
            <a:gdLst/>
            <a:ahLst/>
            <a:cxnLst/>
            <a:rect l="l" t="t" r="r" b="b"/>
            <a:pathLst>
              <a:path w="1361440" h="2710179">
                <a:moveTo>
                  <a:pt x="0" y="2709671"/>
                </a:moveTo>
                <a:lnTo>
                  <a:pt x="353567" y="2007107"/>
                </a:lnTo>
                <a:lnTo>
                  <a:pt x="1360931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12438888" y="4082294"/>
            <a:ext cx="1126490" cy="2097405"/>
          </a:xfrm>
          <a:custGeom>
            <a:avLst/>
            <a:gdLst/>
            <a:ahLst/>
            <a:cxnLst/>
            <a:rect l="l" t="t" r="r" b="b"/>
            <a:pathLst>
              <a:path w="1126490" h="2097404">
                <a:moveTo>
                  <a:pt x="0" y="2097023"/>
                </a:moveTo>
                <a:lnTo>
                  <a:pt x="51815" y="2001011"/>
                </a:lnTo>
                <a:lnTo>
                  <a:pt x="187451" y="1748027"/>
                </a:lnTo>
                <a:lnTo>
                  <a:pt x="947927" y="332231"/>
                </a:lnTo>
                <a:lnTo>
                  <a:pt x="1126235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11669268" y="3576322"/>
            <a:ext cx="1127760" cy="2178050"/>
          </a:xfrm>
          <a:custGeom>
            <a:avLst/>
            <a:gdLst/>
            <a:ahLst/>
            <a:cxnLst/>
            <a:rect l="l" t="t" r="r" b="b"/>
            <a:pathLst>
              <a:path w="1127759" h="2178050">
                <a:moveTo>
                  <a:pt x="0" y="2177795"/>
                </a:moveTo>
                <a:lnTo>
                  <a:pt x="170687" y="1847087"/>
                </a:lnTo>
                <a:lnTo>
                  <a:pt x="877823" y="483107"/>
                </a:lnTo>
                <a:lnTo>
                  <a:pt x="112775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9825230" y="9205976"/>
            <a:ext cx="129539" cy="245745"/>
          </a:xfrm>
          <a:custGeom>
            <a:avLst/>
            <a:gdLst/>
            <a:ahLst/>
            <a:cxnLst/>
            <a:rect l="l" t="t" r="r" b="b"/>
            <a:pathLst>
              <a:path w="129540" h="245745">
                <a:moveTo>
                  <a:pt x="0" y="245363"/>
                </a:moveTo>
                <a:lnTo>
                  <a:pt x="129539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5535171" y="9277605"/>
            <a:ext cx="125095" cy="536575"/>
          </a:xfrm>
          <a:custGeom>
            <a:avLst/>
            <a:gdLst/>
            <a:ahLst/>
            <a:cxnLst/>
            <a:rect l="l" t="t" r="r" b="b"/>
            <a:pathLst>
              <a:path w="125095" h="536575">
                <a:moveTo>
                  <a:pt x="0" y="536447"/>
                </a:moveTo>
                <a:lnTo>
                  <a:pt x="54863" y="507491"/>
                </a:lnTo>
                <a:lnTo>
                  <a:pt x="62483" y="455675"/>
                </a:lnTo>
                <a:lnTo>
                  <a:pt x="62483" y="451103"/>
                </a:lnTo>
                <a:lnTo>
                  <a:pt x="124967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9954768" y="5754116"/>
            <a:ext cx="1714500" cy="3451860"/>
          </a:xfrm>
          <a:custGeom>
            <a:avLst/>
            <a:gdLst/>
            <a:ahLst/>
            <a:cxnLst/>
            <a:rect l="l" t="t" r="r" b="b"/>
            <a:pathLst>
              <a:path w="1714500" h="3451859">
                <a:moveTo>
                  <a:pt x="1714499" y="0"/>
                </a:moveTo>
                <a:lnTo>
                  <a:pt x="1482851" y="455675"/>
                </a:lnTo>
                <a:lnTo>
                  <a:pt x="150875" y="3147059"/>
                </a:lnTo>
                <a:lnTo>
                  <a:pt x="0" y="3451859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4576575" y="7023612"/>
            <a:ext cx="5378451" cy="2254251"/>
          </a:xfrm>
          <a:custGeom>
            <a:avLst/>
            <a:gdLst/>
            <a:ahLst/>
            <a:cxnLst/>
            <a:rect l="l" t="t" r="r" b="b"/>
            <a:pathLst>
              <a:path w="5378450" h="2254250">
                <a:moveTo>
                  <a:pt x="5378195" y="2182367"/>
                </a:moveTo>
                <a:lnTo>
                  <a:pt x="5169407" y="2078735"/>
                </a:lnTo>
                <a:lnTo>
                  <a:pt x="5087111" y="2039111"/>
                </a:lnTo>
                <a:lnTo>
                  <a:pt x="5024627" y="2008631"/>
                </a:lnTo>
                <a:lnTo>
                  <a:pt x="4733543" y="1865375"/>
                </a:lnTo>
                <a:lnTo>
                  <a:pt x="4709159" y="1853183"/>
                </a:lnTo>
                <a:lnTo>
                  <a:pt x="4162043" y="1583435"/>
                </a:lnTo>
                <a:lnTo>
                  <a:pt x="3851147" y="926591"/>
                </a:lnTo>
                <a:lnTo>
                  <a:pt x="3777995" y="963167"/>
                </a:lnTo>
                <a:lnTo>
                  <a:pt x="3621023" y="1043939"/>
                </a:lnTo>
                <a:lnTo>
                  <a:pt x="1571243" y="2081783"/>
                </a:lnTo>
                <a:lnTo>
                  <a:pt x="1539239" y="2093975"/>
                </a:lnTo>
                <a:lnTo>
                  <a:pt x="1513331" y="2103119"/>
                </a:lnTo>
                <a:lnTo>
                  <a:pt x="1499615" y="2107691"/>
                </a:lnTo>
                <a:lnTo>
                  <a:pt x="1083563" y="2253995"/>
                </a:lnTo>
                <a:lnTo>
                  <a:pt x="918971" y="1909571"/>
                </a:lnTo>
                <a:lnTo>
                  <a:pt x="739139" y="1530095"/>
                </a:lnTo>
                <a:lnTo>
                  <a:pt x="0" y="0"/>
                </a:lnTo>
              </a:path>
            </a:pathLst>
          </a:custGeom>
          <a:ln w="3175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12358116" y="5193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13283185" y="2023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8439911" y="80004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4427220" y="70678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12882371" y="75874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4683251" y="6948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12705588" y="63210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5161788" y="1925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9590532" y="89956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1263395" y="77170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4856989" y="24820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13203936" y="52740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11634217" y="47635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2214372" y="9704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4645152" y="6967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4818888" y="7468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11823192" y="4876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5687568" y="93812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5059679" y="8102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12208764" y="5495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13399008" y="39298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8741665" y="86161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9561576" y="90688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1981200" y="924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664464" y="55605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13182600" y="74564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3899916" y="30612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4" name="object 2814"/>
          <p:cNvSpPr/>
          <p:nvPr/>
        </p:nvSpPr>
        <p:spPr>
          <a:xfrm>
            <a:off x="10091929" y="96235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1517903" y="75554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14508480" y="875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13074395" y="3751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13513308" y="90672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11058143" y="6424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12544044" y="34787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13668756" y="8593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14293595" y="8788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2263139" y="91373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10518647" y="87838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13778484" y="2340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10335768" y="78618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731520" y="58699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13427963" y="95077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9695688" y="9129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13775436" y="41280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1" name="object 2831"/>
          <p:cNvSpPr/>
          <p:nvPr/>
        </p:nvSpPr>
        <p:spPr>
          <a:xfrm>
            <a:off x="6062472" y="1067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4448556" y="7057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5762244" y="94086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11593067" y="66608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4486656" y="72141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12123419" y="40152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5626608" y="9806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12289534" y="62097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11772900" y="6631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4850892" y="7540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4471416" y="71851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4727447" y="6929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5135880" y="8122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5542787" y="977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9529571" y="90413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6537959" y="8863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8474964" y="79242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8" name="object 2848"/>
          <p:cNvSpPr/>
          <p:nvPr/>
        </p:nvSpPr>
        <p:spPr>
          <a:xfrm>
            <a:off x="8619743" y="759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8785859" y="85674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6230112" y="90657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8002528" y="6525260"/>
            <a:ext cx="1106805" cy="546099"/>
          </a:xfrm>
          <a:custGeom>
            <a:avLst/>
            <a:gdLst/>
            <a:ahLst/>
            <a:cxnLst/>
            <a:rect l="l" t="t" r="r" b="b"/>
            <a:pathLst>
              <a:path w="1106804" h="546100">
                <a:moveTo>
                  <a:pt x="0" y="545591"/>
                </a:moveTo>
                <a:lnTo>
                  <a:pt x="11064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8002523" y="6525260"/>
            <a:ext cx="1431290" cy="974090"/>
          </a:xfrm>
          <a:custGeom>
            <a:avLst/>
            <a:gdLst/>
            <a:ahLst/>
            <a:cxnLst/>
            <a:rect l="l" t="t" r="r" b="b"/>
            <a:pathLst>
              <a:path w="1431290" h="974090">
                <a:moveTo>
                  <a:pt x="1431035" y="656843"/>
                </a:moveTo>
                <a:lnTo>
                  <a:pt x="1036319" y="848867"/>
                </a:lnTo>
                <a:lnTo>
                  <a:pt x="925067" y="621791"/>
                </a:lnTo>
                <a:lnTo>
                  <a:pt x="211835" y="973835"/>
                </a:lnTo>
                <a:lnTo>
                  <a:pt x="0" y="545591"/>
                </a:lnTo>
                <a:lnTo>
                  <a:pt x="1106423" y="0"/>
                </a:lnTo>
                <a:lnTo>
                  <a:pt x="1431035" y="656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8577071" y="7462525"/>
            <a:ext cx="1207136" cy="1202689"/>
          </a:xfrm>
          <a:custGeom>
            <a:avLst/>
            <a:gdLst/>
            <a:ahLst/>
            <a:cxnLst/>
            <a:rect l="l" t="t" r="r" b="b"/>
            <a:pathLst>
              <a:path w="1207134" h="1202690">
                <a:moveTo>
                  <a:pt x="993647" y="0"/>
                </a:moveTo>
                <a:lnTo>
                  <a:pt x="601979" y="195071"/>
                </a:lnTo>
                <a:lnTo>
                  <a:pt x="713231" y="422147"/>
                </a:lnTo>
                <a:lnTo>
                  <a:pt x="0" y="772667"/>
                </a:lnTo>
                <a:lnTo>
                  <a:pt x="211835" y="1202435"/>
                </a:lnTo>
                <a:lnTo>
                  <a:pt x="1008887" y="809243"/>
                </a:lnTo>
                <a:lnTo>
                  <a:pt x="1207007" y="429767"/>
                </a:lnTo>
                <a:lnTo>
                  <a:pt x="9936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6763511" y="7302500"/>
            <a:ext cx="1251585" cy="905510"/>
          </a:xfrm>
          <a:custGeom>
            <a:avLst/>
            <a:gdLst/>
            <a:ahLst/>
            <a:cxnLst/>
            <a:rect l="l" t="t" r="r" b="b"/>
            <a:pathLst>
              <a:path w="1251584" h="905509">
                <a:moveTo>
                  <a:pt x="179831" y="905255"/>
                </a:moveTo>
                <a:lnTo>
                  <a:pt x="1251203" y="387095"/>
                </a:lnTo>
                <a:lnTo>
                  <a:pt x="1071371" y="0"/>
                </a:lnTo>
                <a:lnTo>
                  <a:pt x="0" y="513587"/>
                </a:lnTo>
                <a:lnTo>
                  <a:pt x="179831" y="9052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10436352" y="7031231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0" y="22859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10504932" y="7002273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10565892" y="696874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10605516" y="7020561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70">
                <a:moveTo>
                  <a:pt x="33527" y="0"/>
                </a:moveTo>
                <a:lnTo>
                  <a:pt x="47243" y="28955"/>
                </a:lnTo>
                <a:lnTo>
                  <a:pt x="0" y="518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10543032" y="70830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10460735" y="71043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79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10436352" y="705408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79">
                <a:moveTo>
                  <a:pt x="13715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40963" y="0"/>
                </a:moveTo>
                <a:lnTo>
                  <a:pt x="3517391" y="728471"/>
                </a:lnTo>
                <a:lnTo>
                  <a:pt x="4024883" y="2514599"/>
                </a:lnTo>
                <a:lnTo>
                  <a:pt x="4108703" y="2729483"/>
                </a:lnTo>
                <a:lnTo>
                  <a:pt x="2950463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6655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4949953" y="3954272"/>
            <a:ext cx="960118" cy="1234441"/>
          </a:xfrm>
          <a:custGeom>
            <a:avLst/>
            <a:gdLst/>
            <a:ahLst/>
            <a:cxnLst/>
            <a:rect l="l" t="t" r="r" b="b"/>
            <a:pathLst>
              <a:path w="960120" h="1234439">
                <a:moveTo>
                  <a:pt x="0" y="225551"/>
                </a:moveTo>
                <a:lnTo>
                  <a:pt x="428243" y="0"/>
                </a:lnTo>
                <a:lnTo>
                  <a:pt x="960119" y="1008887"/>
                </a:lnTo>
                <a:lnTo>
                  <a:pt x="534923" y="1234439"/>
                </a:lnTo>
                <a:lnTo>
                  <a:pt x="0" y="2255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4183385" y="866648"/>
            <a:ext cx="4109085" cy="4148454"/>
          </a:xfrm>
          <a:custGeom>
            <a:avLst/>
            <a:gdLst/>
            <a:ahLst/>
            <a:cxnLst/>
            <a:rect l="l" t="t" r="r" b="b"/>
            <a:pathLst>
              <a:path w="4109084" h="4148454">
                <a:moveTo>
                  <a:pt x="3140963" y="0"/>
                </a:moveTo>
                <a:lnTo>
                  <a:pt x="3517391" y="728471"/>
                </a:lnTo>
                <a:lnTo>
                  <a:pt x="4024883" y="2514599"/>
                </a:lnTo>
                <a:lnTo>
                  <a:pt x="4108703" y="2729483"/>
                </a:lnTo>
                <a:lnTo>
                  <a:pt x="2950463" y="3273551"/>
                </a:lnTo>
                <a:lnTo>
                  <a:pt x="1086611" y="4148327"/>
                </a:lnTo>
                <a:lnTo>
                  <a:pt x="0" y="2087879"/>
                </a:lnTo>
                <a:lnTo>
                  <a:pt x="1595627" y="676655"/>
                </a:lnTo>
                <a:lnTo>
                  <a:pt x="28498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5" name="object 2865"/>
          <p:cNvSpPr/>
          <p:nvPr/>
        </p:nvSpPr>
        <p:spPr>
          <a:xfrm>
            <a:off x="5269993" y="3596132"/>
            <a:ext cx="3997960" cy="3759836"/>
          </a:xfrm>
          <a:custGeom>
            <a:avLst/>
            <a:gdLst/>
            <a:ahLst/>
            <a:cxnLst/>
            <a:rect l="l" t="t" r="r" b="b"/>
            <a:pathLst>
              <a:path w="3997959" h="3759834">
                <a:moveTo>
                  <a:pt x="0" y="1418843"/>
                </a:moveTo>
                <a:lnTo>
                  <a:pt x="3022091" y="0"/>
                </a:lnTo>
                <a:lnTo>
                  <a:pt x="3997451" y="2465831"/>
                </a:lnTo>
                <a:lnTo>
                  <a:pt x="1278635" y="3759707"/>
                </a:lnTo>
                <a:lnTo>
                  <a:pt x="0" y="14188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5269992" y="3666242"/>
            <a:ext cx="3621404" cy="3689985"/>
          </a:xfrm>
          <a:custGeom>
            <a:avLst/>
            <a:gdLst/>
            <a:ahLst/>
            <a:cxnLst/>
            <a:rect l="l" t="t" r="r" b="b"/>
            <a:pathLst>
              <a:path w="3621404" h="3689984">
                <a:moveTo>
                  <a:pt x="2951987" y="167639"/>
                </a:moveTo>
                <a:lnTo>
                  <a:pt x="2872739" y="0"/>
                </a:lnTo>
                <a:lnTo>
                  <a:pt x="2951987" y="167639"/>
                </a:lnTo>
                <a:lnTo>
                  <a:pt x="2872739" y="0"/>
                </a:lnTo>
                <a:lnTo>
                  <a:pt x="0" y="1348739"/>
                </a:lnTo>
                <a:lnTo>
                  <a:pt x="1278635" y="3689603"/>
                </a:lnTo>
                <a:lnTo>
                  <a:pt x="3621023" y="2574035"/>
                </a:lnTo>
                <a:lnTo>
                  <a:pt x="3534155" y="2392679"/>
                </a:lnTo>
                <a:lnTo>
                  <a:pt x="2121407" y="3060191"/>
                </a:lnTo>
                <a:lnTo>
                  <a:pt x="2005583" y="2827019"/>
                </a:lnTo>
                <a:lnTo>
                  <a:pt x="1604771" y="3015995"/>
                </a:lnTo>
                <a:lnTo>
                  <a:pt x="1444751" y="2674619"/>
                </a:lnTo>
                <a:lnTo>
                  <a:pt x="1132331" y="2822447"/>
                </a:lnTo>
                <a:lnTo>
                  <a:pt x="832103" y="2183891"/>
                </a:lnTo>
                <a:lnTo>
                  <a:pt x="1146047" y="2037587"/>
                </a:lnTo>
                <a:lnTo>
                  <a:pt x="1083563" y="1904999"/>
                </a:lnTo>
                <a:lnTo>
                  <a:pt x="752855" y="1200911"/>
                </a:lnTo>
                <a:lnTo>
                  <a:pt x="1612391" y="797051"/>
                </a:lnTo>
                <a:lnTo>
                  <a:pt x="2951987" y="1676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4183384" y="2398274"/>
            <a:ext cx="2950845" cy="2616835"/>
          </a:xfrm>
          <a:custGeom>
            <a:avLst/>
            <a:gdLst/>
            <a:ahLst/>
            <a:cxnLst/>
            <a:rect l="l" t="t" r="r" b="b"/>
            <a:pathLst>
              <a:path w="2950845" h="2616835">
                <a:moveTo>
                  <a:pt x="1473707" y="0"/>
                </a:moveTo>
                <a:lnTo>
                  <a:pt x="1776983" y="646175"/>
                </a:lnTo>
                <a:lnTo>
                  <a:pt x="1662683" y="699515"/>
                </a:lnTo>
                <a:lnTo>
                  <a:pt x="1394459" y="129539"/>
                </a:lnTo>
                <a:lnTo>
                  <a:pt x="569975" y="516635"/>
                </a:lnTo>
                <a:lnTo>
                  <a:pt x="1356359" y="2189987"/>
                </a:lnTo>
                <a:lnTo>
                  <a:pt x="2834639" y="1495043"/>
                </a:lnTo>
                <a:lnTo>
                  <a:pt x="2950463" y="1740407"/>
                </a:lnTo>
                <a:lnTo>
                  <a:pt x="1086611" y="2616707"/>
                </a:lnTo>
                <a:lnTo>
                  <a:pt x="0" y="556259"/>
                </a:lnTo>
                <a:lnTo>
                  <a:pt x="14737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7193280" y="1749045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7130796" y="17810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7046977" y="180238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9143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7024116" y="1729236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7092696" y="17002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7155183" y="166827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7226808" y="171856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6784848" y="1941068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6723888" y="197307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6640068" y="19944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6615683" y="1921259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5239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6685787" y="18907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6746747" y="185877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6819902" y="1910589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7001256" y="134213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6940295" y="137413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6856479" y="13954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6832092" y="1322329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6900673" y="1293368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7" name="object 2887"/>
          <p:cNvSpPr/>
          <p:nvPr/>
        </p:nvSpPr>
        <p:spPr>
          <a:xfrm>
            <a:off x="6963158" y="125984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7036309" y="1311655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6594347" y="1532637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6531864" y="1566165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6449569" y="158750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6425184" y="1512828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3" name="object 2893"/>
          <p:cNvSpPr/>
          <p:nvPr/>
        </p:nvSpPr>
        <p:spPr>
          <a:xfrm>
            <a:off x="6493764" y="1483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6556249" y="145186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6627876" y="1503680"/>
            <a:ext cx="15240" cy="29210"/>
          </a:xfrm>
          <a:custGeom>
            <a:avLst/>
            <a:gdLst/>
            <a:ahLst/>
            <a:cxnLst/>
            <a:rect l="l" t="t" r="r" b="b"/>
            <a:pathLst>
              <a:path w="15240" h="29209">
                <a:moveTo>
                  <a:pt x="0" y="0"/>
                </a:moveTo>
                <a:lnTo>
                  <a:pt x="15239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7039356" y="142290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6978396" y="145643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6894576" y="147777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6870191" y="140310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6940295" y="137413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7001256" y="134213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7074410" y="139242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6632447" y="1614935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6569964" y="164693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6487671" y="166827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6463284" y="1595124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6531864" y="1566165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6594347" y="153263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6665976" y="1584452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7078980" y="1505205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7016496" y="15372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6932677" y="155854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6908292" y="1485396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6978396" y="145643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7039357" y="14229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7112508" y="147472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7" name="object 2917"/>
          <p:cNvSpPr/>
          <p:nvPr/>
        </p:nvSpPr>
        <p:spPr>
          <a:xfrm>
            <a:off x="6670548" y="169570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6608064" y="1729232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6525768" y="17505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6501383" y="167589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6569964" y="164693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6632447" y="161493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6704076" y="1665224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7117081" y="1585978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59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7054596" y="1619504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6970779" y="164084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6947917" y="1566169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7016496" y="153720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7078980" y="150520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7150608" y="1555495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6708647" y="1778002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6647688" y="181000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6563869" y="1831339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6539484" y="1758193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6608064" y="1729232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4">
                <a:moveTo>
                  <a:pt x="0" y="18287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6670549" y="169570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6743700" y="1747520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7155182" y="1668274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7092696" y="170027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7008876" y="172161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1" name="object 2941"/>
          <p:cNvSpPr/>
          <p:nvPr/>
        </p:nvSpPr>
        <p:spPr>
          <a:xfrm>
            <a:off x="6986019" y="1648462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13715" y="51815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7054596" y="1619504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7117081" y="158597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7188710" y="163779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6746747" y="1858772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6685787" y="189077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6601971" y="1913637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10">
                <a:moveTo>
                  <a:pt x="62483" y="7619"/>
                </a:moveTo>
                <a:lnTo>
                  <a:pt x="13715" y="2895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6577584" y="1838964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6647688" y="181000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6708647" y="177800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6781801" y="182829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6963156" y="125984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6900673" y="1293368"/>
            <a:ext cx="43180" cy="18415"/>
          </a:xfrm>
          <a:custGeom>
            <a:avLst/>
            <a:gdLst/>
            <a:ahLst/>
            <a:cxnLst/>
            <a:rect l="l" t="t" r="r" b="b"/>
            <a:pathLst>
              <a:path w="43179" h="18415">
                <a:moveTo>
                  <a:pt x="42671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6818377" y="131470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6793992" y="1240033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6862572" y="12110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6925057" y="117906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6996684" y="1230886"/>
            <a:ext cx="15240" cy="29210"/>
          </a:xfrm>
          <a:custGeom>
            <a:avLst/>
            <a:gdLst/>
            <a:ahLst/>
            <a:cxnLst/>
            <a:rect l="l" t="t" r="r" b="b"/>
            <a:pathLst>
              <a:path w="15240" h="29209">
                <a:moveTo>
                  <a:pt x="0" y="0"/>
                </a:moveTo>
                <a:lnTo>
                  <a:pt x="15239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6556248" y="145186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6493764" y="148386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6411468" y="150520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6387085" y="1432057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6455664" y="140309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6518147" y="1371093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5" h="29209">
                <a:moveTo>
                  <a:pt x="0" y="21335"/>
                </a:moveTo>
                <a:lnTo>
                  <a:pt x="47243" y="0"/>
                </a:lnTo>
                <a:lnTo>
                  <a:pt x="62483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5" name="object 2965"/>
          <p:cNvSpPr/>
          <p:nvPr/>
        </p:nvSpPr>
        <p:spPr>
          <a:xfrm>
            <a:off x="6589776" y="1421384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7193280" y="1749045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7130796" y="178104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7062217" y="1811531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47243" y="0"/>
                </a:moveTo>
                <a:lnTo>
                  <a:pt x="0" y="21335"/>
                </a:lnTo>
                <a:lnTo>
                  <a:pt x="13715" y="518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7086600" y="18846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0"/>
                </a:moveTo>
                <a:lnTo>
                  <a:pt x="13715" y="30479"/>
                </a:lnTo>
                <a:lnTo>
                  <a:pt x="62483" y="76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7168896" y="186334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7231380" y="1800866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0" y="53339"/>
                </a:moveTo>
                <a:lnTo>
                  <a:pt x="48767" y="30479"/>
                </a:lnTo>
                <a:lnTo>
                  <a:pt x="33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7240523" y="1749045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15239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6618737" y="2898141"/>
            <a:ext cx="711835" cy="996950"/>
          </a:xfrm>
          <a:custGeom>
            <a:avLst/>
            <a:gdLst/>
            <a:ahLst/>
            <a:cxnLst/>
            <a:rect l="l" t="t" r="r" b="b"/>
            <a:pathLst>
              <a:path w="711834" h="996950">
                <a:moveTo>
                  <a:pt x="0" y="147827"/>
                </a:moveTo>
                <a:lnTo>
                  <a:pt x="312419" y="0"/>
                </a:lnTo>
                <a:lnTo>
                  <a:pt x="711707" y="848867"/>
                </a:lnTo>
                <a:lnTo>
                  <a:pt x="399287" y="996695"/>
                </a:lnTo>
                <a:lnTo>
                  <a:pt x="0" y="1478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7330440" y="3417826"/>
            <a:ext cx="810895" cy="329565"/>
          </a:xfrm>
          <a:custGeom>
            <a:avLst/>
            <a:gdLst/>
            <a:ahLst/>
            <a:cxnLst/>
            <a:rect l="l" t="t" r="r" b="b"/>
            <a:pathLst>
              <a:path w="810895" h="329564">
                <a:moveTo>
                  <a:pt x="810767" y="246887"/>
                </a:moveTo>
                <a:lnTo>
                  <a:pt x="696467" y="0"/>
                </a:lnTo>
                <a:lnTo>
                  <a:pt x="77723" y="292607"/>
                </a:lnTo>
                <a:lnTo>
                  <a:pt x="0" y="329183"/>
                </a:lnTo>
                <a:lnTo>
                  <a:pt x="531875" y="77723"/>
                </a:lnTo>
                <a:lnTo>
                  <a:pt x="647699" y="324611"/>
                </a:lnTo>
                <a:lnTo>
                  <a:pt x="810767" y="2468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6943345" y="866648"/>
            <a:ext cx="1348741" cy="2763520"/>
          </a:xfrm>
          <a:custGeom>
            <a:avLst/>
            <a:gdLst/>
            <a:ahLst/>
            <a:cxnLst/>
            <a:rect l="l" t="t" r="r" b="b"/>
            <a:pathLst>
              <a:path w="1348740" h="2763520">
                <a:moveTo>
                  <a:pt x="380999" y="0"/>
                </a:moveTo>
                <a:lnTo>
                  <a:pt x="757427" y="728471"/>
                </a:lnTo>
                <a:lnTo>
                  <a:pt x="1348739" y="2729483"/>
                </a:lnTo>
                <a:lnTo>
                  <a:pt x="1278635" y="2763011"/>
                </a:lnTo>
                <a:lnTo>
                  <a:pt x="0" y="48767"/>
                </a:lnTo>
                <a:lnTo>
                  <a:pt x="8991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5992368" y="1912112"/>
            <a:ext cx="1515110" cy="1028699"/>
          </a:xfrm>
          <a:custGeom>
            <a:avLst/>
            <a:gdLst/>
            <a:ahLst/>
            <a:cxnLst/>
            <a:rect l="l" t="t" r="r" b="b"/>
            <a:pathLst>
              <a:path w="1515109" h="1028700">
                <a:moveTo>
                  <a:pt x="0" y="624839"/>
                </a:moveTo>
                <a:lnTo>
                  <a:pt x="1325879" y="0"/>
                </a:lnTo>
                <a:lnTo>
                  <a:pt x="1514855" y="406907"/>
                </a:lnTo>
                <a:lnTo>
                  <a:pt x="1351787" y="483107"/>
                </a:lnTo>
                <a:lnTo>
                  <a:pt x="1199387" y="158495"/>
                </a:lnTo>
                <a:lnTo>
                  <a:pt x="355091" y="554735"/>
                </a:lnTo>
                <a:lnTo>
                  <a:pt x="507491" y="879347"/>
                </a:lnTo>
                <a:lnTo>
                  <a:pt x="190499" y="1028699"/>
                </a:lnTo>
                <a:lnTo>
                  <a:pt x="0" y="6248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0" y="0"/>
                </a:moveTo>
                <a:lnTo>
                  <a:pt x="368807" y="690371"/>
                </a:lnTo>
                <a:lnTo>
                  <a:pt x="417575" y="690371"/>
                </a:lnTo>
                <a:lnTo>
                  <a:pt x="0" y="0"/>
                </a:lnTo>
                <a:close/>
              </a:path>
              <a:path w="417829" h="690880">
                <a:moveTo>
                  <a:pt x="0" y="0"/>
                </a:moveTo>
                <a:lnTo>
                  <a:pt x="417575" y="690371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368807" y="690371"/>
                </a:moveTo>
                <a:lnTo>
                  <a:pt x="417575" y="690371"/>
                </a:lnTo>
                <a:lnTo>
                  <a:pt x="0" y="0"/>
                </a:lnTo>
                <a:lnTo>
                  <a:pt x="368807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7325868" y="866649"/>
            <a:ext cx="417830" cy="690880"/>
          </a:xfrm>
          <a:custGeom>
            <a:avLst/>
            <a:gdLst/>
            <a:ahLst/>
            <a:cxnLst/>
            <a:rect l="l" t="t" r="r" b="b"/>
            <a:pathLst>
              <a:path w="417829" h="690880">
                <a:moveTo>
                  <a:pt x="417575" y="690371"/>
                </a:moveTo>
                <a:lnTo>
                  <a:pt x="0" y="0"/>
                </a:lnTo>
                <a:lnTo>
                  <a:pt x="7619" y="0"/>
                </a:lnTo>
                <a:lnTo>
                  <a:pt x="417575" y="690371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409955" y="690371"/>
                </a:lnTo>
                <a:lnTo>
                  <a:pt x="38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7333493" y="866649"/>
            <a:ext cx="410209" cy="690880"/>
          </a:xfrm>
          <a:custGeom>
            <a:avLst/>
            <a:gdLst/>
            <a:ahLst/>
            <a:cxnLst/>
            <a:rect l="l" t="t" r="r" b="b"/>
            <a:pathLst>
              <a:path w="410209" h="690880">
                <a:moveTo>
                  <a:pt x="0" y="0"/>
                </a:moveTo>
                <a:lnTo>
                  <a:pt x="38099" y="0"/>
                </a:lnTo>
                <a:lnTo>
                  <a:pt x="409955" y="69037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2" name="object 2982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0" y="0"/>
                </a:moveTo>
                <a:lnTo>
                  <a:pt x="9143" y="16763"/>
                </a:lnTo>
                <a:lnTo>
                  <a:pt x="53339" y="16763"/>
                </a:lnTo>
                <a:lnTo>
                  <a:pt x="0" y="0"/>
                </a:lnTo>
                <a:close/>
              </a:path>
              <a:path w="53340" h="17144">
                <a:moveTo>
                  <a:pt x="0" y="0"/>
                </a:moveTo>
                <a:lnTo>
                  <a:pt x="53339" y="16763"/>
                </a:ln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48767" y="0"/>
                </a:moveTo>
                <a:lnTo>
                  <a:pt x="0" y="0"/>
                </a:lnTo>
                <a:lnTo>
                  <a:pt x="53339" y="16763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7694679" y="1557020"/>
            <a:ext cx="53339" cy="17146"/>
          </a:xfrm>
          <a:custGeom>
            <a:avLst/>
            <a:gdLst/>
            <a:ahLst/>
            <a:cxnLst/>
            <a:rect l="l" t="t" r="r" b="b"/>
            <a:pathLst>
              <a:path w="53340" h="17144">
                <a:moveTo>
                  <a:pt x="0" y="0"/>
                </a:moveTo>
                <a:lnTo>
                  <a:pt x="53339" y="16763"/>
                </a:lnTo>
                <a:lnTo>
                  <a:pt x="9143" y="167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0" y="0"/>
                </a:moveTo>
                <a:lnTo>
                  <a:pt x="499871" y="1793747"/>
                </a:lnTo>
                <a:lnTo>
                  <a:pt x="545591" y="1793747"/>
                </a:lnTo>
                <a:lnTo>
                  <a:pt x="0" y="0"/>
                </a:lnTo>
                <a:close/>
              </a:path>
              <a:path w="546100" h="1793875">
                <a:moveTo>
                  <a:pt x="0" y="0"/>
                </a:moveTo>
                <a:lnTo>
                  <a:pt x="545591" y="1793747"/>
                </a:lnTo>
                <a:lnTo>
                  <a:pt x="44195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44195" y="0"/>
                </a:moveTo>
                <a:lnTo>
                  <a:pt x="0" y="0"/>
                </a:lnTo>
                <a:lnTo>
                  <a:pt x="545591" y="1793747"/>
                </a:lnTo>
                <a:lnTo>
                  <a:pt x="44195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7703820" y="1573785"/>
            <a:ext cx="546100" cy="1793875"/>
          </a:xfrm>
          <a:custGeom>
            <a:avLst/>
            <a:gdLst/>
            <a:ahLst/>
            <a:cxnLst/>
            <a:rect l="l" t="t" r="r" b="b"/>
            <a:pathLst>
              <a:path w="546100" h="1793875">
                <a:moveTo>
                  <a:pt x="0" y="0"/>
                </a:moveTo>
                <a:lnTo>
                  <a:pt x="545591" y="1793747"/>
                </a:lnTo>
                <a:lnTo>
                  <a:pt x="499871" y="179374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4571" y="13715"/>
                </a:lnTo>
                <a:lnTo>
                  <a:pt x="50291" y="13715"/>
                </a:lnTo>
                <a:lnTo>
                  <a:pt x="0" y="0"/>
                </a:lnTo>
                <a:close/>
              </a:path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45719" y="0"/>
                </a:moveTo>
                <a:lnTo>
                  <a:pt x="0" y="0"/>
                </a:lnTo>
                <a:lnTo>
                  <a:pt x="50291" y="13715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8203694" y="3367538"/>
            <a:ext cx="50800" cy="13969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0"/>
                </a:moveTo>
                <a:lnTo>
                  <a:pt x="50291" y="13715"/>
                </a:lnTo>
                <a:lnTo>
                  <a:pt x="4571" y="137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0" y="0"/>
                </a:moveTo>
                <a:lnTo>
                  <a:pt x="1051559" y="2662427"/>
                </a:lnTo>
                <a:lnTo>
                  <a:pt x="1097279" y="2662427"/>
                </a:lnTo>
                <a:lnTo>
                  <a:pt x="0" y="0"/>
                </a:lnTo>
                <a:close/>
              </a:path>
              <a:path w="1097279" h="2662554">
                <a:moveTo>
                  <a:pt x="0" y="0"/>
                </a:moveTo>
                <a:lnTo>
                  <a:pt x="1097279" y="2662427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45719" y="0"/>
                </a:moveTo>
                <a:lnTo>
                  <a:pt x="0" y="0"/>
                </a:lnTo>
                <a:lnTo>
                  <a:pt x="1097279" y="2662427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8208269" y="3381255"/>
            <a:ext cx="1097279" cy="2662555"/>
          </a:xfrm>
          <a:custGeom>
            <a:avLst/>
            <a:gdLst/>
            <a:ahLst/>
            <a:cxnLst/>
            <a:rect l="l" t="t" r="r" b="b"/>
            <a:pathLst>
              <a:path w="1097279" h="2662554">
                <a:moveTo>
                  <a:pt x="0" y="0"/>
                </a:moveTo>
                <a:lnTo>
                  <a:pt x="1097279" y="2662427"/>
                </a:lnTo>
                <a:lnTo>
                  <a:pt x="1051559" y="266242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7619" y="18287"/>
                </a:lnTo>
                <a:lnTo>
                  <a:pt x="54863" y="18287"/>
                </a:lnTo>
                <a:lnTo>
                  <a:pt x="0" y="0"/>
                </a:lnTo>
                <a:close/>
              </a:path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45719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45719" y="0"/>
                </a:moveTo>
                <a:lnTo>
                  <a:pt x="0" y="0"/>
                </a:lnTo>
                <a:lnTo>
                  <a:pt x="54863" y="18287"/>
                </a:lnTo>
                <a:lnTo>
                  <a:pt x="45719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9259823" y="6043676"/>
            <a:ext cx="55244" cy="18415"/>
          </a:xfrm>
          <a:custGeom>
            <a:avLst/>
            <a:gdLst/>
            <a:ahLst/>
            <a:cxnLst/>
            <a:rect l="l" t="t" r="r" b="b"/>
            <a:pathLst>
              <a:path w="55245" h="18414">
                <a:moveTo>
                  <a:pt x="0" y="0"/>
                </a:moveTo>
                <a:lnTo>
                  <a:pt x="54863" y="18287"/>
                </a:lnTo>
                <a:lnTo>
                  <a:pt x="7619" y="182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9267449" y="6061963"/>
            <a:ext cx="948055" cy="1905000"/>
          </a:xfrm>
          <a:custGeom>
            <a:avLst/>
            <a:gdLst/>
            <a:ahLst/>
            <a:cxnLst/>
            <a:rect l="l" t="t" r="r" b="b"/>
            <a:pathLst>
              <a:path w="948054" h="1905000">
                <a:moveTo>
                  <a:pt x="899159" y="1857755"/>
                </a:moveTo>
                <a:lnTo>
                  <a:pt x="922019" y="1904999"/>
                </a:lnTo>
                <a:lnTo>
                  <a:pt x="947927" y="1857755"/>
                </a:lnTo>
                <a:lnTo>
                  <a:pt x="899159" y="1857755"/>
                </a:lnTo>
                <a:close/>
              </a:path>
              <a:path w="948054" h="1905000">
                <a:moveTo>
                  <a:pt x="0" y="0"/>
                </a:moveTo>
                <a:lnTo>
                  <a:pt x="899159" y="1857755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9267449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899159" y="1857755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9" name="object 2999"/>
          <p:cNvSpPr/>
          <p:nvPr/>
        </p:nvSpPr>
        <p:spPr>
          <a:xfrm>
            <a:off x="10166604" y="7919720"/>
            <a:ext cx="48896" cy="47624"/>
          </a:xfrm>
          <a:custGeom>
            <a:avLst/>
            <a:gdLst/>
            <a:ahLst/>
            <a:cxnLst/>
            <a:rect l="l" t="t" r="r" b="b"/>
            <a:pathLst>
              <a:path w="48895" h="47625">
                <a:moveTo>
                  <a:pt x="0" y="0"/>
                </a:moveTo>
                <a:lnTo>
                  <a:pt x="48767" y="0"/>
                </a:lnTo>
                <a:lnTo>
                  <a:pt x="22859" y="4724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9267449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947927" y="1857755"/>
                </a:lnTo>
                <a:lnTo>
                  <a:pt x="47243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9267449" y="6061964"/>
            <a:ext cx="948055" cy="1858010"/>
          </a:xfrm>
          <a:custGeom>
            <a:avLst/>
            <a:gdLst/>
            <a:ahLst/>
            <a:cxnLst/>
            <a:rect l="l" t="t" r="r" b="b"/>
            <a:pathLst>
              <a:path w="948054" h="1858009">
                <a:moveTo>
                  <a:pt x="0" y="0"/>
                </a:moveTo>
                <a:lnTo>
                  <a:pt x="47243" y="0"/>
                </a:lnTo>
                <a:lnTo>
                  <a:pt x="947927" y="185775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DDC0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7325868" y="866647"/>
            <a:ext cx="2889885" cy="7100570"/>
          </a:xfrm>
          <a:custGeom>
            <a:avLst/>
            <a:gdLst/>
            <a:ahLst/>
            <a:cxnLst/>
            <a:rect l="l" t="t" r="r" b="b"/>
            <a:pathLst>
              <a:path w="2889884" h="7100570">
                <a:moveTo>
                  <a:pt x="0" y="0"/>
                </a:moveTo>
                <a:lnTo>
                  <a:pt x="377951" y="707135"/>
                </a:lnTo>
                <a:lnTo>
                  <a:pt x="882395" y="2514599"/>
                </a:lnTo>
                <a:lnTo>
                  <a:pt x="1941575" y="5195315"/>
                </a:lnTo>
                <a:lnTo>
                  <a:pt x="2863595" y="7100315"/>
                </a:lnTo>
                <a:lnTo>
                  <a:pt x="2889503" y="7053071"/>
                </a:lnTo>
                <a:lnTo>
                  <a:pt x="1979675" y="5177027"/>
                </a:lnTo>
                <a:lnTo>
                  <a:pt x="923543" y="2500883"/>
                </a:lnTo>
                <a:lnTo>
                  <a:pt x="417575" y="690371"/>
                </a:lnTo>
                <a:lnTo>
                  <a:pt x="45719" y="0"/>
                </a:lnTo>
              </a:path>
            </a:pathLst>
          </a:custGeom>
          <a:ln w="9143">
            <a:solidFill>
              <a:srgbClr val="7DB2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4914902" y="3408761"/>
            <a:ext cx="3302507" cy="19155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6606540" y="202488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5" name="object 3005"/>
          <p:cNvSpPr/>
          <p:nvPr/>
        </p:nvSpPr>
        <p:spPr>
          <a:xfrm>
            <a:off x="6544056" y="205689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6461763" y="207822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6437376" y="2005082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6505956" y="197612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6568442" y="194259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6640068" y="199440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6199634" y="221539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6137148" y="224891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6053328" y="227025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6028943" y="2195581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6099048" y="216662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6160008" y="213461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6233162" y="218490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6414516" y="161798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6353556" y="164998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6269739" y="16713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6245352" y="1598173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5239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6313932" y="156768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6376418" y="153568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6449568" y="1587501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6007608" y="1808481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5945124" y="18404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5862829" y="18618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9143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5838444" y="1788674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5907024" y="17597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5969509" y="17277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6041137" y="1778000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6452616" y="1698753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6391656" y="17307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6307836" y="175209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6283452" y="1678946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6353556" y="164998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6414516" y="161798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6487670" y="166827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6045708" y="1890776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5983226" y="1922780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5900931" y="194411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5876544" y="1870965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3715" y="51815"/>
                </a:moveTo>
                <a:lnTo>
                  <a:pt x="0" y="21335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5945124" y="184048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6007610" y="180848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6079236" y="1860296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6492240" y="1781048"/>
            <a:ext cx="47625" cy="21590"/>
          </a:xfrm>
          <a:custGeom>
            <a:avLst/>
            <a:gdLst/>
            <a:ahLst/>
            <a:cxnLst/>
            <a:rect l="l" t="t" r="r" b="b"/>
            <a:pathLst>
              <a:path w="47625" h="21589">
                <a:moveTo>
                  <a:pt x="47243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6429756" y="181305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6345937" y="183438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6321552" y="175971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6391656" y="173075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6452616" y="169875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6525768" y="1750568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6083808" y="197155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4" name="object 3054"/>
          <p:cNvSpPr/>
          <p:nvPr/>
        </p:nvSpPr>
        <p:spPr>
          <a:xfrm>
            <a:off x="6021324" y="200355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5939028" y="2024889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5914643" y="1951741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5983226" y="1922780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6045708" y="189077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1335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6118862" y="1941067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6530340" y="186182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6467856" y="189382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6384039" y="191516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6361177" y="1842013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6429756" y="181305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6492240" y="178104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1335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6563868" y="1831339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6121908" y="2053844"/>
            <a:ext cx="48896" cy="21590"/>
          </a:xfrm>
          <a:custGeom>
            <a:avLst/>
            <a:gdLst/>
            <a:ahLst/>
            <a:cxnLst/>
            <a:rect l="l" t="t" r="r" b="b"/>
            <a:pathLst>
              <a:path w="48895" h="21589">
                <a:moveTo>
                  <a:pt x="48767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6060948" y="208584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5977129" y="2107185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5952744" y="203251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1" name="object 3071"/>
          <p:cNvSpPr/>
          <p:nvPr/>
        </p:nvSpPr>
        <p:spPr>
          <a:xfrm>
            <a:off x="6021324" y="2003552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6083809" y="197154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6156960" y="2023364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6568442" y="1942593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6505956" y="1976121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6422136" y="199745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6399279" y="1922786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6467856" y="1893823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6530341" y="186182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6601970" y="1913637"/>
            <a:ext cx="13969" cy="29210"/>
          </a:xfrm>
          <a:custGeom>
            <a:avLst/>
            <a:gdLst/>
            <a:ahLst/>
            <a:cxnLst/>
            <a:rect l="l" t="t" r="r" b="b"/>
            <a:pathLst>
              <a:path w="13970" h="29210">
                <a:moveTo>
                  <a:pt x="0" y="0"/>
                </a:moveTo>
                <a:lnTo>
                  <a:pt x="13715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6160008" y="213461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6099048" y="2166621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6015231" y="218795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5990844" y="2114808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6060948" y="2085849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6121910" y="2053844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4" h="29210">
                <a:moveTo>
                  <a:pt x="0" y="21335"/>
                </a:moveTo>
                <a:lnTo>
                  <a:pt x="48767" y="0"/>
                </a:lnTo>
                <a:lnTo>
                  <a:pt x="62483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6195060" y="2104136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8" name="object 3088"/>
          <p:cNvSpPr/>
          <p:nvPr/>
        </p:nvSpPr>
        <p:spPr>
          <a:xfrm>
            <a:off x="6376416" y="1535684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6313932" y="1567689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6231637" y="1589024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9143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6207252" y="1515877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5239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2" name="object 3092"/>
          <p:cNvSpPr/>
          <p:nvPr/>
        </p:nvSpPr>
        <p:spPr>
          <a:xfrm>
            <a:off x="6275832" y="1486916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0" y="19811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3" name="object 3093"/>
          <p:cNvSpPr/>
          <p:nvPr/>
        </p:nvSpPr>
        <p:spPr>
          <a:xfrm>
            <a:off x="6338316" y="14549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4" name="object 3094"/>
          <p:cNvSpPr/>
          <p:nvPr/>
        </p:nvSpPr>
        <p:spPr>
          <a:xfrm>
            <a:off x="6411468" y="1505205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5" name="object 3095"/>
          <p:cNvSpPr/>
          <p:nvPr/>
        </p:nvSpPr>
        <p:spPr>
          <a:xfrm>
            <a:off x="5969508" y="1727710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60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6" name="object 3096"/>
          <p:cNvSpPr/>
          <p:nvPr/>
        </p:nvSpPr>
        <p:spPr>
          <a:xfrm>
            <a:off x="5907024" y="175971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7" name="object 3097"/>
          <p:cNvSpPr/>
          <p:nvPr/>
        </p:nvSpPr>
        <p:spPr>
          <a:xfrm>
            <a:off x="5824728" y="178104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8" name="object 3098"/>
          <p:cNvSpPr/>
          <p:nvPr/>
        </p:nvSpPr>
        <p:spPr>
          <a:xfrm>
            <a:off x="5800345" y="1707898"/>
            <a:ext cx="47625" cy="52068"/>
          </a:xfrm>
          <a:custGeom>
            <a:avLst/>
            <a:gdLst/>
            <a:ahLst/>
            <a:cxnLst/>
            <a:rect l="l" t="t" r="r" b="b"/>
            <a:pathLst>
              <a:path w="47625" h="52069">
                <a:moveTo>
                  <a:pt x="13715" y="51815"/>
                </a:moveTo>
                <a:lnTo>
                  <a:pt x="0" y="21335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9" name="object 3099"/>
          <p:cNvSpPr/>
          <p:nvPr/>
        </p:nvSpPr>
        <p:spPr>
          <a:xfrm>
            <a:off x="5868924" y="167741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0" name="object 3100"/>
          <p:cNvSpPr/>
          <p:nvPr/>
        </p:nvSpPr>
        <p:spPr>
          <a:xfrm>
            <a:off x="5931408" y="164541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1" name="object 3101"/>
          <p:cNvSpPr/>
          <p:nvPr/>
        </p:nvSpPr>
        <p:spPr>
          <a:xfrm>
            <a:off x="6003036" y="1697227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2" name="object 3102"/>
          <p:cNvSpPr/>
          <p:nvPr/>
        </p:nvSpPr>
        <p:spPr>
          <a:xfrm>
            <a:off x="6199634" y="2215390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3" name="object 3103"/>
          <p:cNvSpPr/>
          <p:nvPr/>
        </p:nvSpPr>
        <p:spPr>
          <a:xfrm>
            <a:off x="6137148" y="224891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4" name="object 3104"/>
          <p:cNvSpPr/>
          <p:nvPr/>
        </p:nvSpPr>
        <p:spPr>
          <a:xfrm>
            <a:off x="6068568" y="2277877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47243" y="0"/>
                </a:moveTo>
                <a:lnTo>
                  <a:pt x="0" y="22859"/>
                </a:lnTo>
                <a:lnTo>
                  <a:pt x="13715" y="533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5" name="object 3105"/>
          <p:cNvSpPr/>
          <p:nvPr/>
        </p:nvSpPr>
        <p:spPr>
          <a:xfrm>
            <a:off x="6091429" y="2351023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0"/>
                </a:moveTo>
                <a:lnTo>
                  <a:pt x="15239" y="30479"/>
                </a:lnTo>
                <a:lnTo>
                  <a:pt x="62483" y="76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6" name="object 3106"/>
          <p:cNvSpPr/>
          <p:nvPr/>
        </p:nvSpPr>
        <p:spPr>
          <a:xfrm>
            <a:off x="6175248" y="23296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7" name="object 3107"/>
          <p:cNvSpPr/>
          <p:nvPr/>
        </p:nvSpPr>
        <p:spPr>
          <a:xfrm>
            <a:off x="6237732" y="2267209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0" y="53339"/>
                </a:moveTo>
                <a:lnTo>
                  <a:pt x="47243" y="30479"/>
                </a:lnTo>
                <a:lnTo>
                  <a:pt x="33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8" name="object 3108"/>
          <p:cNvSpPr/>
          <p:nvPr/>
        </p:nvSpPr>
        <p:spPr>
          <a:xfrm>
            <a:off x="6246876" y="221538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15239" y="304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9" name="object 3109"/>
          <p:cNvSpPr/>
          <p:nvPr/>
        </p:nvSpPr>
        <p:spPr>
          <a:xfrm>
            <a:off x="5931408" y="1645412"/>
            <a:ext cx="47625" cy="22860"/>
          </a:xfrm>
          <a:custGeom>
            <a:avLst/>
            <a:gdLst/>
            <a:ahLst/>
            <a:cxnLst/>
            <a:rect l="l" t="t" r="r" b="b"/>
            <a:pathLst>
              <a:path w="47625" h="22860">
                <a:moveTo>
                  <a:pt x="47243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0" name="object 3110"/>
          <p:cNvSpPr/>
          <p:nvPr/>
        </p:nvSpPr>
        <p:spPr>
          <a:xfrm>
            <a:off x="5868924" y="167741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1" name="object 3111"/>
          <p:cNvSpPr/>
          <p:nvPr/>
        </p:nvSpPr>
        <p:spPr>
          <a:xfrm>
            <a:off x="5785105" y="1700276"/>
            <a:ext cx="62865" cy="29210"/>
          </a:xfrm>
          <a:custGeom>
            <a:avLst/>
            <a:gdLst/>
            <a:ahLst/>
            <a:cxnLst/>
            <a:rect l="l" t="t" r="r" b="b"/>
            <a:pathLst>
              <a:path w="62864" h="29210">
                <a:moveTo>
                  <a:pt x="62483" y="7619"/>
                </a:moveTo>
                <a:lnTo>
                  <a:pt x="15239" y="2895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2" name="object 3112"/>
          <p:cNvSpPr/>
          <p:nvPr/>
        </p:nvSpPr>
        <p:spPr>
          <a:xfrm>
            <a:off x="5762244" y="1625605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3" name="object 3113"/>
          <p:cNvSpPr/>
          <p:nvPr/>
        </p:nvSpPr>
        <p:spPr>
          <a:xfrm>
            <a:off x="5830824" y="1596644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4" name="object 3114"/>
          <p:cNvSpPr/>
          <p:nvPr/>
        </p:nvSpPr>
        <p:spPr>
          <a:xfrm>
            <a:off x="5893310" y="1564640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5" name="object 3115"/>
          <p:cNvSpPr/>
          <p:nvPr/>
        </p:nvSpPr>
        <p:spPr>
          <a:xfrm>
            <a:off x="5964936" y="1614931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6" name="object 3116"/>
          <p:cNvSpPr/>
          <p:nvPr/>
        </p:nvSpPr>
        <p:spPr>
          <a:xfrm>
            <a:off x="6925056" y="1179069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7" name="object 3117"/>
          <p:cNvSpPr/>
          <p:nvPr/>
        </p:nvSpPr>
        <p:spPr>
          <a:xfrm>
            <a:off x="6862572" y="12110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8" name="object 3118"/>
          <p:cNvSpPr/>
          <p:nvPr/>
        </p:nvSpPr>
        <p:spPr>
          <a:xfrm>
            <a:off x="6780276" y="1232408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9" name="object 3119"/>
          <p:cNvSpPr/>
          <p:nvPr/>
        </p:nvSpPr>
        <p:spPr>
          <a:xfrm>
            <a:off x="6755891" y="1159262"/>
            <a:ext cx="48896" cy="53341"/>
          </a:xfrm>
          <a:custGeom>
            <a:avLst/>
            <a:gdLst/>
            <a:ahLst/>
            <a:cxnLst/>
            <a:rect l="l" t="t" r="r" b="b"/>
            <a:pathLst>
              <a:path w="48895" h="53340">
                <a:moveTo>
                  <a:pt x="13715" y="53339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0" name="object 3120"/>
          <p:cNvSpPr/>
          <p:nvPr/>
        </p:nvSpPr>
        <p:spPr>
          <a:xfrm>
            <a:off x="6824471" y="1130299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1" name="object 3121"/>
          <p:cNvSpPr/>
          <p:nvPr/>
        </p:nvSpPr>
        <p:spPr>
          <a:xfrm>
            <a:off x="6886956" y="109829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1335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2" name="object 3122"/>
          <p:cNvSpPr/>
          <p:nvPr/>
        </p:nvSpPr>
        <p:spPr>
          <a:xfrm>
            <a:off x="6958584" y="1148588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3" name="object 3123"/>
          <p:cNvSpPr/>
          <p:nvPr/>
        </p:nvSpPr>
        <p:spPr>
          <a:xfrm>
            <a:off x="6518147" y="1371092"/>
            <a:ext cx="47625" cy="21590"/>
          </a:xfrm>
          <a:custGeom>
            <a:avLst/>
            <a:gdLst/>
            <a:ahLst/>
            <a:cxnLst/>
            <a:rect l="l" t="t" r="r" b="b"/>
            <a:pathLst>
              <a:path w="47625" h="21590">
                <a:moveTo>
                  <a:pt x="47243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4" name="object 3124"/>
          <p:cNvSpPr/>
          <p:nvPr/>
        </p:nvSpPr>
        <p:spPr>
          <a:xfrm>
            <a:off x="6455664" y="1403096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5" name="object 3125"/>
          <p:cNvSpPr/>
          <p:nvPr/>
        </p:nvSpPr>
        <p:spPr>
          <a:xfrm>
            <a:off x="6371845" y="1424432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5239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6" name="object 3126"/>
          <p:cNvSpPr/>
          <p:nvPr/>
        </p:nvSpPr>
        <p:spPr>
          <a:xfrm>
            <a:off x="6348984" y="1349761"/>
            <a:ext cx="47625" cy="53341"/>
          </a:xfrm>
          <a:custGeom>
            <a:avLst/>
            <a:gdLst/>
            <a:ahLst/>
            <a:cxnLst/>
            <a:rect l="l" t="t" r="r" b="b"/>
            <a:pathLst>
              <a:path w="47625" h="53340">
                <a:moveTo>
                  <a:pt x="13715" y="53339"/>
                </a:moveTo>
                <a:lnTo>
                  <a:pt x="0" y="22859"/>
                </a:lnTo>
                <a:lnTo>
                  <a:pt x="4724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7" name="object 3127"/>
          <p:cNvSpPr/>
          <p:nvPr/>
        </p:nvSpPr>
        <p:spPr>
          <a:xfrm>
            <a:off x="6417564" y="132080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19">
                <a:moveTo>
                  <a:pt x="0" y="19811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8" name="object 3128"/>
          <p:cNvSpPr/>
          <p:nvPr/>
        </p:nvSpPr>
        <p:spPr>
          <a:xfrm>
            <a:off x="6480051" y="1288797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5" h="30480">
                <a:moveTo>
                  <a:pt x="0" y="22859"/>
                </a:moveTo>
                <a:lnTo>
                  <a:pt x="47243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9" name="object 3129"/>
          <p:cNvSpPr/>
          <p:nvPr/>
        </p:nvSpPr>
        <p:spPr>
          <a:xfrm>
            <a:off x="6551676" y="1340612"/>
            <a:ext cx="13969" cy="30480"/>
          </a:xfrm>
          <a:custGeom>
            <a:avLst/>
            <a:gdLst/>
            <a:ahLst/>
            <a:cxnLst/>
            <a:rect l="l" t="t" r="r" b="b"/>
            <a:pathLst>
              <a:path w="13970" h="30480">
                <a:moveTo>
                  <a:pt x="0" y="0"/>
                </a:moveTo>
                <a:lnTo>
                  <a:pt x="13715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0" name="object 3130"/>
          <p:cNvSpPr/>
          <p:nvPr/>
        </p:nvSpPr>
        <p:spPr>
          <a:xfrm>
            <a:off x="6338316" y="1454916"/>
            <a:ext cx="48896" cy="22860"/>
          </a:xfrm>
          <a:custGeom>
            <a:avLst/>
            <a:gdLst/>
            <a:ahLst/>
            <a:cxnLst/>
            <a:rect l="l" t="t" r="r" b="b"/>
            <a:pathLst>
              <a:path w="48895" h="22859">
                <a:moveTo>
                  <a:pt x="48767" y="0"/>
                </a:moveTo>
                <a:lnTo>
                  <a:pt x="0" y="228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1" name="object 3131"/>
          <p:cNvSpPr/>
          <p:nvPr/>
        </p:nvSpPr>
        <p:spPr>
          <a:xfrm>
            <a:off x="6275832" y="1486916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19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2" name="object 3132"/>
          <p:cNvSpPr/>
          <p:nvPr/>
        </p:nvSpPr>
        <p:spPr>
          <a:xfrm>
            <a:off x="6193536" y="1508251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62483" y="7619"/>
                </a:moveTo>
                <a:lnTo>
                  <a:pt x="13715" y="3047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3" name="object 3133"/>
          <p:cNvSpPr/>
          <p:nvPr/>
        </p:nvSpPr>
        <p:spPr>
          <a:xfrm>
            <a:off x="6169151" y="1435101"/>
            <a:ext cx="48896" cy="52068"/>
          </a:xfrm>
          <a:custGeom>
            <a:avLst/>
            <a:gdLst/>
            <a:ahLst/>
            <a:cxnLst/>
            <a:rect l="l" t="t" r="r" b="b"/>
            <a:pathLst>
              <a:path w="48895" h="52069">
                <a:moveTo>
                  <a:pt x="13715" y="51815"/>
                </a:moveTo>
                <a:lnTo>
                  <a:pt x="0" y="22859"/>
                </a:lnTo>
                <a:lnTo>
                  <a:pt x="487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4" name="object 3134"/>
          <p:cNvSpPr/>
          <p:nvPr/>
        </p:nvSpPr>
        <p:spPr>
          <a:xfrm>
            <a:off x="6237732" y="1406146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5">
                <a:moveTo>
                  <a:pt x="0" y="18287"/>
                </a:moveTo>
                <a:lnTo>
                  <a:pt x="411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5" name="object 3135"/>
          <p:cNvSpPr/>
          <p:nvPr/>
        </p:nvSpPr>
        <p:spPr>
          <a:xfrm>
            <a:off x="6300216" y="1372616"/>
            <a:ext cx="62865" cy="30480"/>
          </a:xfrm>
          <a:custGeom>
            <a:avLst/>
            <a:gdLst/>
            <a:ahLst/>
            <a:cxnLst/>
            <a:rect l="l" t="t" r="r" b="b"/>
            <a:pathLst>
              <a:path w="62864" h="30480">
                <a:moveTo>
                  <a:pt x="0" y="22859"/>
                </a:moveTo>
                <a:lnTo>
                  <a:pt x="48767" y="0"/>
                </a:lnTo>
                <a:lnTo>
                  <a:pt x="62483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6" name="object 3136"/>
          <p:cNvSpPr/>
          <p:nvPr/>
        </p:nvSpPr>
        <p:spPr>
          <a:xfrm>
            <a:off x="6371844" y="1424432"/>
            <a:ext cx="15240" cy="30480"/>
          </a:xfrm>
          <a:custGeom>
            <a:avLst/>
            <a:gdLst/>
            <a:ahLst/>
            <a:cxnLst/>
            <a:rect l="l" t="t" r="r" b="b"/>
            <a:pathLst>
              <a:path w="15239" h="30480">
                <a:moveTo>
                  <a:pt x="0" y="0"/>
                </a:moveTo>
                <a:lnTo>
                  <a:pt x="15239" y="304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7" name="object 3137"/>
          <p:cNvSpPr/>
          <p:nvPr/>
        </p:nvSpPr>
        <p:spPr>
          <a:xfrm>
            <a:off x="5597652" y="953517"/>
            <a:ext cx="1338072" cy="14996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8" name="object 3138"/>
          <p:cNvSpPr/>
          <p:nvPr/>
        </p:nvSpPr>
        <p:spPr>
          <a:xfrm>
            <a:off x="5053584" y="1168405"/>
            <a:ext cx="2985514" cy="28117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9" name="object 3139"/>
          <p:cNvSpPr/>
          <p:nvPr/>
        </p:nvSpPr>
        <p:spPr>
          <a:xfrm>
            <a:off x="6693409" y="955046"/>
            <a:ext cx="242569" cy="227329"/>
          </a:xfrm>
          <a:custGeom>
            <a:avLst/>
            <a:gdLst/>
            <a:ahLst/>
            <a:cxnLst/>
            <a:rect l="l" t="t" r="r" b="b"/>
            <a:pathLst>
              <a:path w="242570" h="227330">
                <a:moveTo>
                  <a:pt x="62483" y="227075"/>
                </a:moveTo>
                <a:lnTo>
                  <a:pt x="0" y="94487"/>
                </a:lnTo>
                <a:lnTo>
                  <a:pt x="175259" y="0"/>
                </a:lnTo>
                <a:lnTo>
                  <a:pt x="242315" y="143255"/>
                </a:lnTo>
                <a:lnTo>
                  <a:pt x="62483" y="2270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0" name="object 3140"/>
          <p:cNvSpPr/>
          <p:nvPr/>
        </p:nvSpPr>
        <p:spPr>
          <a:xfrm>
            <a:off x="8363710" y="543712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1" name="object 3141"/>
          <p:cNvSpPr/>
          <p:nvPr/>
        </p:nvSpPr>
        <p:spPr>
          <a:xfrm>
            <a:off x="6431279" y="5533136"/>
            <a:ext cx="1597660" cy="1033780"/>
          </a:xfrm>
          <a:custGeom>
            <a:avLst/>
            <a:gdLst/>
            <a:ahLst/>
            <a:cxnLst/>
            <a:rect l="l" t="t" r="r" b="b"/>
            <a:pathLst>
              <a:path w="1597659" h="1033779">
                <a:moveTo>
                  <a:pt x="0" y="0"/>
                </a:moveTo>
                <a:lnTo>
                  <a:pt x="484631" y="1033271"/>
                </a:lnTo>
                <a:lnTo>
                  <a:pt x="1597151" y="5120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2" name="object 3142"/>
          <p:cNvSpPr/>
          <p:nvPr/>
        </p:nvSpPr>
        <p:spPr>
          <a:xfrm>
            <a:off x="4832603" y="214833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3" name="object 3143"/>
          <p:cNvSpPr/>
          <p:nvPr/>
        </p:nvSpPr>
        <p:spPr>
          <a:xfrm>
            <a:off x="5053584" y="2619248"/>
            <a:ext cx="2849879" cy="1225550"/>
          </a:xfrm>
          <a:custGeom>
            <a:avLst/>
            <a:gdLst/>
            <a:ahLst/>
            <a:cxnLst/>
            <a:rect l="l" t="t" r="r" b="b"/>
            <a:pathLst>
              <a:path w="2849879" h="1225550">
                <a:moveTo>
                  <a:pt x="1859279" y="1223771"/>
                </a:moveTo>
                <a:lnTo>
                  <a:pt x="1528571" y="521207"/>
                </a:lnTo>
                <a:lnTo>
                  <a:pt x="25907" y="1225295"/>
                </a:lnTo>
                <a:lnTo>
                  <a:pt x="0" y="1170431"/>
                </a:lnTo>
                <a:lnTo>
                  <a:pt x="1737359" y="355091"/>
                </a:lnTo>
                <a:lnTo>
                  <a:pt x="2496311" y="0"/>
                </a:lnTo>
                <a:lnTo>
                  <a:pt x="2520695" y="54863"/>
                </a:lnTo>
                <a:lnTo>
                  <a:pt x="1661159" y="458723"/>
                </a:lnTo>
                <a:lnTo>
                  <a:pt x="1885187" y="935735"/>
                </a:lnTo>
                <a:lnTo>
                  <a:pt x="2823971" y="495299"/>
                </a:lnTo>
                <a:lnTo>
                  <a:pt x="2849879" y="550163"/>
                </a:lnTo>
                <a:lnTo>
                  <a:pt x="2845307" y="551687"/>
                </a:lnTo>
                <a:lnTo>
                  <a:pt x="1831847" y="1027175"/>
                </a:lnTo>
                <a:lnTo>
                  <a:pt x="1912619" y="1199387"/>
                </a:lnTo>
                <a:lnTo>
                  <a:pt x="1859279" y="12237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4" name="object 3144"/>
          <p:cNvSpPr/>
          <p:nvPr/>
        </p:nvSpPr>
        <p:spPr>
          <a:xfrm>
            <a:off x="4838702" y="2312929"/>
            <a:ext cx="3509772" cy="42428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5" name="object 3145"/>
          <p:cNvSpPr/>
          <p:nvPr/>
        </p:nvSpPr>
        <p:spPr>
          <a:xfrm>
            <a:off x="7104890" y="3829306"/>
            <a:ext cx="43180" cy="27940"/>
          </a:xfrm>
          <a:custGeom>
            <a:avLst/>
            <a:gdLst/>
            <a:ahLst/>
            <a:cxnLst/>
            <a:rect l="l" t="t" r="r" b="b"/>
            <a:pathLst>
              <a:path w="43179" h="27939">
                <a:moveTo>
                  <a:pt x="4571" y="27431"/>
                </a:moveTo>
                <a:lnTo>
                  <a:pt x="42671" y="9143"/>
                </a:lnTo>
                <a:lnTo>
                  <a:pt x="39623" y="0"/>
                </a:lnTo>
                <a:lnTo>
                  <a:pt x="4571" y="27431"/>
                </a:lnTo>
                <a:close/>
              </a:path>
              <a:path w="43179" h="27939">
                <a:moveTo>
                  <a:pt x="0" y="18287"/>
                </a:moveTo>
                <a:lnTo>
                  <a:pt x="4571" y="27431"/>
                </a:lnTo>
                <a:lnTo>
                  <a:pt x="39623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6" name="object 3146"/>
          <p:cNvSpPr/>
          <p:nvPr/>
        </p:nvSpPr>
        <p:spPr>
          <a:xfrm>
            <a:off x="7109458" y="3829306"/>
            <a:ext cx="38100" cy="27940"/>
          </a:xfrm>
          <a:custGeom>
            <a:avLst/>
            <a:gdLst/>
            <a:ahLst/>
            <a:cxnLst/>
            <a:rect l="l" t="t" r="r" b="b"/>
            <a:pathLst>
              <a:path w="38100" h="27939">
                <a:moveTo>
                  <a:pt x="38099" y="9143"/>
                </a:moveTo>
                <a:lnTo>
                  <a:pt x="35051" y="0"/>
                </a:lnTo>
                <a:lnTo>
                  <a:pt x="0" y="27431"/>
                </a:lnTo>
                <a:lnTo>
                  <a:pt x="38099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7" name="object 3147"/>
          <p:cNvSpPr/>
          <p:nvPr/>
        </p:nvSpPr>
        <p:spPr>
          <a:xfrm>
            <a:off x="7104888" y="3829306"/>
            <a:ext cx="40005" cy="27940"/>
          </a:xfrm>
          <a:custGeom>
            <a:avLst/>
            <a:gdLst/>
            <a:ahLst/>
            <a:cxnLst/>
            <a:rect l="l" t="t" r="r" b="b"/>
            <a:pathLst>
              <a:path w="40004" h="27939">
                <a:moveTo>
                  <a:pt x="39623" y="0"/>
                </a:moveTo>
                <a:lnTo>
                  <a:pt x="4571" y="27431"/>
                </a:lnTo>
                <a:lnTo>
                  <a:pt x="0" y="18287"/>
                </a:lnTo>
                <a:lnTo>
                  <a:pt x="3962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8" name="object 3148"/>
          <p:cNvSpPr/>
          <p:nvPr/>
        </p:nvSpPr>
        <p:spPr>
          <a:xfrm>
            <a:off x="6518151" y="3672337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4" h="43179">
                <a:moveTo>
                  <a:pt x="0" y="3047"/>
                </a:moveTo>
                <a:lnTo>
                  <a:pt x="18287" y="42671"/>
                </a:lnTo>
                <a:lnTo>
                  <a:pt x="25907" y="38099"/>
                </a:lnTo>
                <a:lnTo>
                  <a:pt x="0" y="3047"/>
                </a:lnTo>
                <a:close/>
              </a:path>
              <a:path w="26034" h="43179">
                <a:moveTo>
                  <a:pt x="0" y="3047"/>
                </a:moveTo>
                <a:lnTo>
                  <a:pt x="25907" y="38099"/>
                </a:lnTo>
                <a:lnTo>
                  <a:pt x="7619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6518151" y="3675382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4" h="40004">
                <a:moveTo>
                  <a:pt x="18287" y="39623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6518151" y="3672337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4" h="38100">
                <a:moveTo>
                  <a:pt x="25907" y="38099"/>
                </a:moveTo>
                <a:lnTo>
                  <a:pt x="0" y="3047"/>
                </a:lnTo>
                <a:lnTo>
                  <a:pt x="7619" y="0"/>
                </a:lnTo>
                <a:lnTo>
                  <a:pt x="2590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1" name="object 3151"/>
          <p:cNvSpPr/>
          <p:nvPr/>
        </p:nvSpPr>
        <p:spPr>
          <a:xfrm>
            <a:off x="6463288" y="3554988"/>
            <a:ext cx="26035" cy="43181"/>
          </a:xfrm>
          <a:custGeom>
            <a:avLst/>
            <a:gdLst/>
            <a:ahLst/>
            <a:cxnLst/>
            <a:rect l="l" t="t" r="r" b="b"/>
            <a:pathLst>
              <a:path w="26035" h="43179">
                <a:moveTo>
                  <a:pt x="0" y="3047"/>
                </a:moveTo>
                <a:lnTo>
                  <a:pt x="18287" y="42671"/>
                </a:lnTo>
                <a:lnTo>
                  <a:pt x="25907" y="38099"/>
                </a:lnTo>
                <a:lnTo>
                  <a:pt x="0" y="3047"/>
                </a:lnTo>
                <a:close/>
              </a:path>
              <a:path w="26035" h="43179">
                <a:moveTo>
                  <a:pt x="0" y="3047"/>
                </a:moveTo>
                <a:lnTo>
                  <a:pt x="25907" y="38099"/>
                </a:lnTo>
                <a:lnTo>
                  <a:pt x="7619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2" name="object 3152"/>
          <p:cNvSpPr/>
          <p:nvPr/>
        </p:nvSpPr>
        <p:spPr>
          <a:xfrm>
            <a:off x="6463288" y="3558033"/>
            <a:ext cx="26035" cy="40004"/>
          </a:xfrm>
          <a:custGeom>
            <a:avLst/>
            <a:gdLst/>
            <a:ahLst/>
            <a:cxnLst/>
            <a:rect l="l" t="t" r="r" b="b"/>
            <a:pathLst>
              <a:path w="26035" h="40004">
                <a:moveTo>
                  <a:pt x="18287" y="39623"/>
                </a:moveTo>
                <a:lnTo>
                  <a:pt x="25907" y="35051"/>
                </a:lnTo>
                <a:lnTo>
                  <a:pt x="0" y="0"/>
                </a:lnTo>
                <a:lnTo>
                  <a:pt x="18287" y="396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3" name="object 3153"/>
          <p:cNvSpPr/>
          <p:nvPr/>
        </p:nvSpPr>
        <p:spPr>
          <a:xfrm>
            <a:off x="6463288" y="3554988"/>
            <a:ext cx="26035" cy="38101"/>
          </a:xfrm>
          <a:custGeom>
            <a:avLst/>
            <a:gdLst/>
            <a:ahLst/>
            <a:cxnLst/>
            <a:rect l="l" t="t" r="r" b="b"/>
            <a:pathLst>
              <a:path w="26035" h="38100">
                <a:moveTo>
                  <a:pt x="25907" y="38099"/>
                </a:moveTo>
                <a:lnTo>
                  <a:pt x="0" y="3047"/>
                </a:lnTo>
                <a:lnTo>
                  <a:pt x="7619" y="0"/>
                </a:lnTo>
                <a:lnTo>
                  <a:pt x="25907" y="380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4" name="object 3154"/>
          <p:cNvSpPr/>
          <p:nvPr/>
        </p:nvSpPr>
        <p:spPr>
          <a:xfrm>
            <a:off x="6431284" y="4092956"/>
            <a:ext cx="1927861" cy="2473960"/>
          </a:xfrm>
          <a:custGeom>
            <a:avLst/>
            <a:gdLst/>
            <a:ahLst/>
            <a:cxnLst/>
            <a:rect l="l" t="t" r="r" b="b"/>
            <a:pathLst>
              <a:path w="1927859" h="2473959">
                <a:moveTo>
                  <a:pt x="484631" y="2473451"/>
                </a:moveTo>
                <a:lnTo>
                  <a:pt x="0" y="1440179"/>
                </a:lnTo>
                <a:lnTo>
                  <a:pt x="781811" y="1074419"/>
                </a:lnTo>
                <a:lnTo>
                  <a:pt x="524255" y="525779"/>
                </a:lnTo>
                <a:lnTo>
                  <a:pt x="853439" y="371855"/>
                </a:lnTo>
                <a:lnTo>
                  <a:pt x="1150619" y="233171"/>
                </a:lnTo>
                <a:lnTo>
                  <a:pt x="1114043" y="153923"/>
                </a:lnTo>
                <a:lnTo>
                  <a:pt x="1443227" y="0"/>
                </a:lnTo>
                <a:lnTo>
                  <a:pt x="1927859" y="1033271"/>
                </a:lnTo>
                <a:lnTo>
                  <a:pt x="1598675" y="1187195"/>
                </a:lnTo>
                <a:lnTo>
                  <a:pt x="1498091" y="972311"/>
                </a:lnTo>
                <a:lnTo>
                  <a:pt x="1200911" y="1110995"/>
                </a:lnTo>
                <a:lnTo>
                  <a:pt x="1559051" y="1874519"/>
                </a:lnTo>
                <a:lnTo>
                  <a:pt x="777239" y="2241803"/>
                </a:lnTo>
                <a:lnTo>
                  <a:pt x="813815" y="2319527"/>
                </a:lnTo>
                <a:lnTo>
                  <a:pt x="484631" y="24734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5" name="object 3155"/>
          <p:cNvSpPr/>
          <p:nvPr/>
        </p:nvSpPr>
        <p:spPr>
          <a:xfrm>
            <a:off x="6437378" y="4099052"/>
            <a:ext cx="1915666" cy="24612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6" name="object 3156"/>
          <p:cNvSpPr/>
          <p:nvPr/>
        </p:nvSpPr>
        <p:spPr>
          <a:xfrm>
            <a:off x="6699506" y="4228593"/>
            <a:ext cx="1391920" cy="2202179"/>
          </a:xfrm>
          <a:custGeom>
            <a:avLst/>
            <a:gdLst/>
            <a:ahLst/>
            <a:cxnLst/>
            <a:rect l="l" t="t" r="r" b="b"/>
            <a:pathLst>
              <a:path w="1391920" h="2202179">
                <a:moveTo>
                  <a:pt x="0" y="1194815"/>
                </a:moveTo>
                <a:lnTo>
                  <a:pt x="781811" y="827531"/>
                </a:lnTo>
                <a:lnTo>
                  <a:pt x="524255" y="280415"/>
                </a:lnTo>
                <a:lnTo>
                  <a:pt x="579119" y="254507"/>
                </a:lnTo>
                <a:lnTo>
                  <a:pt x="836675" y="801623"/>
                </a:lnTo>
                <a:lnTo>
                  <a:pt x="1158239" y="650747"/>
                </a:lnTo>
                <a:lnTo>
                  <a:pt x="864107" y="25907"/>
                </a:lnTo>
                <a:lnTo>
                  <a:pt x="918971" y="0"/>
                </a:lnTo>
                <a:lnTo>
                  <a:pt x="1391411" y="1007363"/>
                </a:lnTo>
                <a:lnTo>
                  <a:pt x="1338071" y="1033271"/>
                </a:lnTo>
                <a:lnTo>
                  <a:pt x="1239011" y="822959"/>
                </a:lnTo>
                <a:lnTo>
                  <a:pt x="667511" y="1091183"/>
                </a:lnTo>
                <a:lnTo>
                  <a:pt x="1024127" y="1848611"/>
                </a:lnTo>
                <a:lnTo>
                  <a:pt x="969263" y="1874519"/>
                </a:lnTo>
                <a:lnTo>
                  <a:pt x="565403" y="1014983"/>
                </a:lnTo>
                <a:lnTo>
                  <a:pt x="86867" y="1239011"/>
                </a:lnTo>
                <a:lnTo>
                  <a:pt x="527303" y="2177795"/>
                </a:lnTo>
                <a:lnTo>
                  <a:pt x="473963" y="2202179"/>
                </a:lnTo>
                <a:lnTo>
                  <a:pt x="0" y="11948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7" name="object 3157"/>
          <p:cNvSpPr/>
          <p:nvPr/>
        </p:nvSpPr>
        <p:spPr>
          <a:xfrm>
            <a:off x="6448049" y="4213358"/>
            <a:ext cx="1665731" cy="23378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8" name="object 3158"/>
          <p:cNvSpPr/>
          <p:nvPr/>
        </p:nvSpPr>
        <p:spPr>
          <a:xfrm>
            <a:off x="7057644" y="5235955"/>
            <a:ext cx="22860" cy="17146"/>
          </a:xfrm>
          <a:custGeom>
            <a:avLst/>
            <a:gdLst/>
            <a:ahLst/>
            <a:cxnLst/>
            <a:rect l="l" t="t" r="r" b="b"/>
            <a:pathLst>
              <a:path w="22859" h="17145">
                <a:moveTo>
                  <a:pt x="3047" y="16763"/>
                </a:moveTo>
                <a:lnTo>
                  <a:pt x="22859" y="7619"/>
                </a:lnTo>
                <a:lnTo>
                  <a:pt x="19811" y="0"/>
                </a:lnTo>
                <a:lnTo>
                  <a:pt x="3047" y="16763"/>
                </a:lnTo>
                <a:close/>
              </a:path>
              <a:path w="22859" h="17145">
                <a:moveTo>
                  <a:pt x="0" y="9143"/>
                </a:moveTo>
                <a:lnTo>
                  <a:pt x="3047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9" name="object 3159"/>
          <p:cNvSpPr/>
          <p:nvPr/>
        </p:nvSpPr>
        <p:spPr>
          <a:xfrm>
            <a:off x="7057647" y="5235955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9143"/>
                </a:moveTo>
                <a:lnTo>
                  <a:pt x="3047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0" name="object 3160"/>
          <p:cNvSpPr/>
          <p:nvPr/>
        </p:nvSpPr>
        <p:spPr>
          <a:xfrm>
            <a:off x="7060694" y="5235955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16763"/>
                </a:moveTo>
                <a:lnTo>
                  <a:pt x="16763" y="0"/>
                </a:lnTo>
                <a:lnTo>
                  <a:pt x="19811" y="7619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1" name="object 3161"/>
          <p:cNvSpPr/>
          <p:nvPr/>
        </p:nvSpPr>
        <p:spPr>
          <a:xfrm>
            <a:off x="6900671" y="5309108"/>
            <a:ext cx="22860" cy="17146"/>
          </a:xfrm>
          <a:custGeom>
            <a:avLst/>
            <a:gdLst/>
            <a:ahLst/>
            <a:cxnLst/>
            <a:rect l="l" t="t" r="r" b="b"/>
            <a:pathLst>
              <a:path w="22859" h="17145">
                <a:moveTo>
                  <a:pt x="4571" y="16763"/>
                </a:moveTo>
                <a:lnTo>
                  <a:pt x="22859" y="7619"/>
                </a:lnTo>
                <a:lnTo>
                  <a:pt x="19811" y="0"/>
                </a:lnTo>
                <a:lnTo>
                  <a:pt x="4571" y="16763"/>
                </a:lnTo>
                <a:close/>
              </a:path>
              <a:path w="22859" h="17145">
                <a:moveTo>
                  <a:pt x="0" y="9143"/>
                </a:moveTo>
                <a:lnTo>
                  <a:pt x="4571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2" name="object 3162"/>
          <p:cNvSpPr/>
          <p:nvPr/>
        </p:nvSpPr>
        <p:spPr>
          <a:xfrm>
            <a:off x="6900672" y="5309108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9143"/>
                </a:moveTo>
                <a:lnTo>
                  <a:pt x="4571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3" name="object 3163"/>
          <p:cNvSpPr/>
          <p:nvPr/>
        </p:nvSpPr>
        <p:spPr>
          <a:xfrm>
            <a:off x="6905248" y="5309108"/>
            <a:ext cx="18415" cy="17146"/>
          </a:xfrm>
          <a:custGeom>
            <a:avLst/>
            <a:gdLst/>
            <a:ahLst/>
            <a:cxnLst/>
            <a:rect l="l" t="t" r="r" b="b"/>
            <a:pathLst>
              <a:path w="18415" h="17145">
                <a:moveTo>
                  <a:pt x="0" y="16763"/>
                </a:moveTo>
                <a:lnTo>
                  <a:pt x="15239" y="0"/>
                </a:lnTo>
                <a:lnTo>
                  <a:pt x="18287" y="7619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4" name="object 3164"/>
          <p:cNvSpPr/>
          <p:nvPr/>
        </p:nvSpPr>
        <p:spPr>
          <a:xfrm>
            <a:off x="7389876" y="4316984"/>
            <a:ext cx="22860" cy="17146"/>
          </a:xfrm>
          <a:custGeom>
            <a:avLst/>
            <a:gdLst/>
            <a:ahLst/>
            <a:cxnLst/>
            <a:rect l="l" t="t" r="r" b="b"/>
            <a:pathLst>
              <a:path w="22859" h="17145">
                <a:moveTo>
                  <a:pt x="3047" y="16763"/>
                </a:moveTo>
                <a:lnTo>
                  <a:pt x="22859" y="7619"/>
                </a:lnTo>
                <a:lnTo>
                  <a:pt x="18287" y="0"/>
                </a:lnTo>
                <a:lnTo>
                  <a:pt x="3047" y="16763"/>
                </a:lnTo>
                <a:close/>
              </a:path>
              <a:path w="22859" h="17145">
                <a:moveTo>
                  <a:pt x="0" y="9143"/>
                </a:moveTo>
                <a:lnTo>
                  <a:pt x="3047" y="16763"/>
                </a:lnTo>
                <a:lnTo>
                  <a:pt x="18287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5" name="object 3165"/>
          <p:cNvSpPr/>
          <p:nvPr/>
        </p:nvSpPr>
        <p:spPr>
          <a:xfrm>
            <a:off x="7389881" y="4316984"/>
            <a:ext cx="18415" cy="17146"/>
          </a:xfrm>
          <a:custGeom>
            <a:avLst/>
            <a:gdLst/>
            <a:ahLst/>
            <a:cxnLst/>
            <a:rect l="l" t="t" r="r" b="b"/>
            <a:pathLst>
              <a:path w="18415" h="17145">
                <a:moveTo>
                  <a:pt x="0" y="9143"/>
                </a:moveTo>
                <a:lnTo>
                  <a:pt x="3047" y="16763"/>
                </a:lnTo>
                <a:lnTo>
                  <a:pt x="18287" y="0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6" name="object 3166"/>
          <p:cNvSpPr/>
          <p:nvPr/>
        </p:nvSpPr>
        <p:spPr>
          <a:xfrm>
            <a:off x="7392926" y="4316984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16763"/>
                </a:moveTo>
                <a:lnTo>
                  <a:pt x="15239" y="0"/>
                </a:lnTo>
                <a:lnTo>
                  <a:pt x="19811" y="7619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7" name="object 3167"/>
          <p:cNvSpPr/>
          <p:nvPr/>
        </p:nvSpPr>
        <p:spPr>
          <a:xfrm>
            <a:off x="7232904" y="4390136"/>
            <a:ext cx="22860" cy="17146"/>
          </a:xfrm>
          <a:custGeom>
            <a:avLst/>
            <a:gdLst/>
            <a:ahLst/>
            <a:cxnLst/>
            <a:rect l="l" t="t" r="r" b="b"/>
            <a:pathLst>
              <a:path w="22859" h="17145">
                <a:moveTo>
                  <a:pt x="3047" y="16763"/>
                </a:moveTo>
                <a:lnTo>
                  <a:pt x="22859" y="7619"/>
                </a:lnTo>
                <a:lnTo>
                  <a:pt x="19811" y="0"/>
                </a:lnTo>
                <a:lnTo>
                  <a:pt x="3047" y="16763"/>
                </a:lnTo>
                <a:close/>
              </a:path>
              <a:path w="22859" h="17145">
                <a:moveTo>
                  <a:pt x="0" y="9143"/>
                </a:moveTo>
                <a:lnTo>
                  <a:pt x="3047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8" name="object 3168"/>
          <p:cNvSpPr/>
          <p:nvPr/>
        </p:nvSpPr>
        <p:spPr>
          <a:xfrm>
            <a:off x="7232904" y="4390136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9143"/>
                </a:moveTo>
                <a:lnTo>
                  <a:pt x="3047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9" name="object 3169"/>
          <p:cNvSpPr/>
          <p:nvPr/>
        </p:nvSpPr>
        <p:spPr>
          <a:xfrm>
            <a:off x="7235952" y="4390136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16763"/>
                </a:moveTo>
                <a:lnTo>
                  <a:pt x="16763" y="0"/>
                </a:lnTo>
                <a:lnTo>
                  <a:pt x="19811" y="7619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0" name="object 3170"/>
          <p:cNvSpPr/>
          <p:nvPr/>
        </p:nvSpPr>
        <p:spPr>
          <a:xfrm>
            <a:off x="7075932" y="4463287"/>
            <a:ext cx="24765" cy="17146"/>
          </a:xfrm>
          <a:custGeom>
            <a:avLst/>
            <a:gdLst/>
            <a:ahLst/>
            <a:cxnLst/>
            <a:rect l="l" t="t" r="r" b="b"/>
            <a:pathLst>
              <a:path w="24765" h="17145">
                <a:moveTo>
                  <a:pt x="4571" y="16763"/>
                </a:moveTo>
                <a:lnTo>
                  <a:pt x="24383" y="7619"/>
                </a:lnTo>
                <a:lnTo>
                  <a:pt x="19811" y="0"/>
                </a:lnTo>
                <a:lnTo>
                  <a:pt x="4571" y="16763"/>
                </a:lnTo>
                <a:close/>
              </a:path>
              <a:path w="24765" h="17145">
                <a:moveTo>
                  <a:pt x="0" y="9143"/>
                </a:moveTo>
                <a:lnTo>
                  <a:pt x="4571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1" name="object 3171"/>
          <p:cNvSpPr/>
          <p:nvPr/>
        </p:nvSpPr>
        <p:spPr>
          <a:xfrm>
            <a:off x="7075935" y="4463287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9143"/>
                </a:moveTo>
                <a:lnTo>
                  <a:pt x="4571" y="16763"/>
                </a:lnTo>
                <a:lnTo>
                  <a:pt x="19811" y="0"/>
                </a:lnTo>
                <a:lnTo>
                  <a:pt x="0" y="91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2" name="object 3172"/>
          <p:cNvSpPr/>
          <p:nvPr/>
        </p:nvSpPr>
        <p:spPr>
          <a:xfrm>
            <a:off x="7080504" y="4463287"/>
            <a:ext cx="20320" cy="17146"/>
          </a:xfrm>
          <a:custGeom>
            <a:avLst/>
            <a:gdLst/>
            <a:ahLst/>
            <a:cxnLst/>
            <a:rect l="l" t="t" r="r" b="b"/>
            <a:pathLst>
              <a:path w="20320" h="17145">
                <a:moveTo>
                  <a:pt x="0" y="16763"/>
                </a:moveTo>
                <a:lnTo>
                  <a:pt x="15239" y="0"/>
                </a:lnTo>
                <a:lnTo>
                  <a:pt x="19811" y="7619"/>
                </a:lnTo>
                <a:lnTo>
                  <a:pt x="0" y="167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3" name="object 3173"/>
          <p:cNvSpPr/>
          <p:nvPr/>
        </p:nvSpPr>
        <p:spPr>
          <a:xfrm>
            <a:off x="7522464" y="4246886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59" h="10795">
                <a:moveTo>
                  <a:pt x="22859" y="0"/>
                </a:moveTo>
                <a:lnTo>
                  <a:pt x="0" y="106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4" name="object 3174"/>
          <p:cNvSpPr/>
          <p:nvPr/>
        </p:nvSpPr>
        <p:spPr>
          <a:xfrm>
            <a:off x="7459980" y="4268217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5" name="object 3175"/>
          <p:cNvSpPr/>
          <p:nvPr/>
        </p:nvSpPr>
        <p:spPr>
          <a:xfrm>
            <a:off x="7397496" y="4297172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6" name="object 3176"/>
          <p:cNvSpPr/>
          <p:nvPr/>
        </p:nvSpPr>
        <p:spPr>
          <a:xfrm>
            <a:off x="7336535" y="432612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7" name="object 3177"/>
          <p:cNvSpPr/>
          <p:nvPr/>
        </p:nvSpPr>
        <p:spPr>
          <a:xfrm>
            <a:off x="7274052" y="4355085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8" name="object 3178"/>
          <p:cNvSpPr/>
          <p:nvPr/>
        </p:nvSpPr>
        <p:spPr>
          <a:xfrm>
            <a:off x="7211568" y="4384040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9" name="object 3179"/>
          <p:cNvSpPr/>
          <p:nvPr/>
        </p:nvSpPr>
        <p:spPr>
          <a:xfrm>
            <a:off x="7149086" y="4412995"/>
            <a:ext cx="43180" cy="20320"/>
          </a:xfrm>
          <a:custGeom>
            <a:avLst/>
            <a:gdLst/>
            <a:ahLst/>
            <a:cxnLst/>
            <a:rect l="l" t="t" r="r" b="b"/>
            <a:pathLst>
              <a:path w="43179" h="20320">
                <a:moveTo>
                  <a:pt x="42671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0" name="object 3180"/>
          <p:cNvSpPr/>
          <p:nvPr/>
        </p:nvSpPr>
        <p:spPr>
          <a:xfrm>
            <a:off x="7088123" y="4443477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1" name="object 3181"/>
          <p:cNvSpPr/>
          <p:nvPr/>
        </p:nvSpPr>
        <p:spPr>
          <a:xfrm>
            <a:off x="7025641" y="4472434"/>
            <a:ext cx="41276" cy="18415"/>
          </a:xfrm>
          <a:custGeom>
            <a:avLst/>
            <a:gdLst/>
            <a:ahLst/>
            <a:cxnLst/>
            <a:rect l="l" t="t" r="r" b="b"/>
            <a:pathLst>
              <a:path w="41275" h="18414">
                <a:moveTo>
                  <a:pt x="41147" y="0"/>
                </a:moveTo>
                <a:lnTo>
                  <a:pt x="0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2" name="object 3182"/>
          <p:cNvSpPr/>
          <p:nvPr/>
        </p:nvSpPr>
        <p:spPr>
          <a:xfrm>
            <a:off x="6963156" y="4501388"/>
            <a:ext cx="41276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0"/>
                </a:moveTo>
                <a:lnTo>
                  <a:pt x="0" y="19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3" name="object 3183"/>
          <p:cNvSpPr/>
          <p:nvPr/>
        </p:nvSpPr>
        <p:spPr>
          <a:xfrm>
            <a:off x="6918962" y="4530345"/>
            <a:ext cx="24765" cy="40004"/>
          </a:xfrm>
          <a:custGeom>
            <a:avLst/>
            <a:gdLst/>
            <a:ahLst/>
            <a:cxnLst/>
            <a:rect l="l" t="t" r="r" b="b"/>
            <a:pathLst>
              <a:path w="24765" h="40004">
                <a:moveTo>
                  <a:pt x="24383" y="0"/>
                </a:moveTo>
                <a:lnTo>
                  <a:pt x="0" y="10667"/>
                </a:lnTo>
                <a:lnTo>
                  <a:pt x="13715" y="39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4" name="object 3184"/>
          <p:cNvSpPr/>
          <p:nvPr/>
        </p:nvSpPr>
        <p:spPr>
          <a:xfrm>
            <a:off x="6943347" y="4589780"/>
            <a:ext cx="12700" cy="29210"/>
          </a:xfrm>
          <a:custGeom>
            <a:avLst/>
            <a:gdLst/>
            <a:ahLst/>
            <a:cxnLst/>
            <a:rect l="l" t="t" r="r" b="b"/>
            <a:pathLst>
              <a:path w="12700" h="29210">
                <a:moveTo>
                  <a:pt x="0" y="0"/>
                </a:moveTo>
                <a:lnTo>
                  <a:pt x="12191" y="289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5" name="object 3185"/>
          <p:cNvSpPr/>
          <p:nvPr/>
        </p:nvSpPr>
        <p:spPr>
          <a:xfrm>
            <a:off x="6925061" y="4536440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5" h="15239">
                <a:moveTo>
                  <a:pt x="4571" y="15239"/>
                </a:moveTo>
                <a:lnTo>
                  <a:pt x="18287" y="9143"/>
                </a:lnTo>
                <a:lnTo>
                  <a:pt x="13715" y="0"/>
                </a:lnTo>
                <a:lnTo>
                  <a:pt x="4571" y="15239"/>
                </a:lnTo>
                <a:close/>
              </a:path>
              <a:path w="18415" h="15239">
                <a:moveTo>
                  <a:pt x="0" y="6095"/>
                </a:moveTo>
                <a:lnTo>
                  <a:pt x="4571" y="15239"/>
                </a:lnTo>
                <a:lnTo>
                  <a:pt x="13715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6" name="object 3186"/>
          <p:cNvSpPr/>
          <p:nvPr/>
        </p:nvSpPr>
        <p:spPr>
          <a:xfrm>
            <a:off x="6925056" y="4536440"/>
            <a:ext cx="13969" cy="15240"/>
          </a:xfrm>
          <a:custGeom>
            <a:avLst/>
            <a:gdLst/>
            <a:ahLst/>
            <a:cxnLst/>
            <a:rect l="l" t="t" r="r" b="b"/>
            <a:pathLst>
              <a:path w="13970" h="15239">
                <a:moveTo>
                  <a:pt x="0" y="6095"/>
                </a:moveTo>
                <a:lnTo>
                  <a:pt x="4571" y="15239"/>
                </a:lnTo>
                <a:lnTo>
                  <a:pt x="13715" y="0"/>
                </a:lnTo>
                <a:lnTo>
                  <a:pt x="0" y="609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7" name="object 3187"/>
          <p:cNvSpPr/>
          <p:nvPr/>
        </p:nvSpPr>
        <p:spPr>
          <a:xfrm>
            <a:off x="6929629" y="4536440"/>
            <a:ext cx="13969" cy="15240"/>
          </a:xfrm>
          <a:custGeom>
            <a:avLst/>
            <a:gdLst/>
            <a:ahLst/>
            <a:cxnLst/>
            <a:rect l="l" t="t" r="r" b="b"/>
            <a:pathLst>
              <a:path w="13970" h="15239">
                <a:moveTo>
                  <a:pt x="0" y="15239"/>
                </a:moveTo>
                <a:lnTo>
                  <a:pt x="9143" y="0"/>
                </a:lnTo>
                <a:lnTo>
                  <a:pt x="13715" y="9143"/>
                </a:lnTo>
                <a:lnTo>
                  <a:pt x="0" y="1523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8" name="object 3188"/>
          <p:cNvSpPr/>
          <p:nvPr/>
        </p:nvSpPr>
        <p:spPr>
          <a:xfrm>
            <a:off x="7220711" y="4544060"/>
            <a:ext cx="93345" cy="165101"/>
          </a:xfrm>
          <a:custGeom>
            <a:avLst/>
            <a:gdLst/>
            <a:ahLst/>
            <a:cxnLst/>
            <a:rect l="l" t="t" r="r" b="b"/>
            <a:pathLst>
              <a:path w="93345" h="165100">
                <a:moveTo>
                  <a:pt x="0" y="9143"/>
                </a:moveTo>
                <a:lnTo>
                  <a:pt x="74675" y="164591"/>
                </a:lnTo>
                <a:lnTo>
                  <a:pt x="92963" y="155447"/>
                </a:lnTo>
                <a:lnTo>
                  <a:pt x="19811" y="0"/>
                </a:lnTo>
                <a:lnTo>
                  <a:pt x="0" y="91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9" name="object 3189"/>
          <p:cNvSpPr/>
          <p:nvPr/>
        </p:nvSpPr>
        <p:spPr>
          <a:xfrm>
            <a:off x="4832604" y="2146814"/>
            <a:ext cx="512063" cy="51358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0" name="object 3190"/>
          <p:cNvSpPr/>
          <p:nvPr/>
        </p:nvSpPr>
        <p:spPr>
          <a:xfrm>
            <a:off x="4832603" y="214833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1" name="object 3191"/>
          <p:cNvSpPr/>
          <p:nvPr/>
        </p:nvSpPr>
        <p:spPr>
          <a:xfrm>
            <a:off x="8363712" y="5435605"/>
            <a:ext cx="512063" cy="513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2" name="object 3192"/>
          <p:cNvSpPr/>
          <p:nvPr/>
        </p:nvSpPr>
        <p:spPr>
          <a:xfrm>
            <a:off x="8363710" y="5437124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3" name="object 3193"/>
          <p:cNvSpPr/>
          <p:nvPr/>
        </p:nvSpPr>
        <p:spPr>
          <a:xfrm>
            <a:off x="4949954" y="3954274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0" y="225551"/>
                </a:moveTo>
                <a:lnTo>
                  <a:pt x="547115" y="225551"/>
                </a:lnTo>
                <a:lnTo>
                  <a:pt x="428243" y="0"/>
                </a:lnTo>
                <a:lnTo>
                  <a:pt x="0" y="225551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4" name="object 3194"/>
          <p:cNvSpPr/>
          <p:nvPr/>
        </p:nvSpPr>
        <p:spPr>
          <a:xfrm>
            <a:off x="4949954" y="3954274"/>
            <a:ext cx="547370" cy="226060"/>
          </a:xfrm>
          <a:custGeom>
            <a:avLst/>
            <a:gdLst/>
            <a:ahLst/>
            <a:cxnLst/>
            <a:rect l="l" t="t" r="r" b="b"/>
            <a:pathLst>
              <a:path w="547370" h="226060">
                <a:moveTo>
                  <a:pt x="428243" y="0"/>
                </a:moveTo>
                <a:lnTo>
                  <a:pt x="547115" y="225551"/>
                </a:lnTo>
                <a:lnTo>
                  <a:pt x="0" y="225551"/>
                </a:lnTo>
                <a:lnTo>
                  <a:pt x="428243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5" name="object 3195"/>
          <p:cNvSpPr/>
          <p:nvPr/>
        </p:nvSpPr>
        <p:spPr>
          <a:xfrm>
            <a:off x="4949953" y="4179824"/>
            <a:ext cx="960118" cy="1009015"/>
          </a:xfrm>
          <a:custGeom>
            <a:avLst/>
            <a:gdLst/>
            <a:ahLst/>
            <a:cxnLst/>
            <a:rect l="l" t="t" r="r" b="b"/>
            <a:pathLst>
              <a:path w="960120" h="1009014">
                <a:moveTo>
                  <a:pt x="414527" y="783335"/>
                </a:moveTo>
                <a:lnTo>
                  <a:pt x="534923" y="1008887"/>
                </a:lnTo>
                <a:lnTo>
                  <a:pt x="960119" y="783335"/>
                </a:lnTo>
                <a:lnTo>
                  <a:pt x="414527" y="783335"/>
                </a:lnTo>
                <a:close/>
              </a:path>
              <a:path w="960120" h="1009014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6" name="object 3196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414527" y="783335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7" name="object 3197"/>
          <p:cNvSpPr/>
          <p:nvPr/>
        </p:nvSpPr>
        <p:spPr>
          <a:xfrm>
            <a:off x="5364480" y="4963160"/>
            <a:ext cx="546100" cy="226060"/>
          </a:xfrm>
          <a:custGeom>
            <a:avLst/>
            <a:gdLst/>
            <a:ahLst/>
            <a:cxnLst/>
            <a:rect l="l" t="t" r="r" b="b"/>
            <a:pathLst>
              <a:path w="546100" h="226060">
                <a:moveTo>
                  <a:pt x="0" y="0"/>
                </a:moveTo>
                <a:lnTo>
                  <a:pt x="545591" y="0"/>
                </a:lnTo>
                <a:lnTo>
                  <a:pt x="120395" y="2255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8" name="object 3198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960119" y="783335"/>
                </a:lnTo>
                <a:lnTo>
                  <a:pt x="547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9797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9" name="object 3199"/>
          <p:cNvSpPr/>
          <p:nvPr/>
        </p:nvSpPr>
        <p:spPr>
          <a:xfrm>
            <a:off x="4949953" y="4179824"/>
            <a:ext cx="960118" cy="783590"/>
          </a:xfrm>
          <a:custGeom>
            <a:avLst/>
            <a:gdLst/>
            <a:ahLst/>
            <a:cxnLst/>
            <a:rect l="l" t="t" r="r" b="b"/>
            <a:pathLst>
              <a:path w="960120" h="783589">
                <a:moveTo>
                  <a:pt x="0" y="0"/>
                </a:moveTo>
                <a:lnTo>
                  <a:pt x="547115" y="0"/>
                </a:lnTo>
                <a:lnTo>
                  <a:pt x="960119" y="7833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0" name="object 3200"/>
          <p:cNvSpPr/>
          <p:nvPr/>
        </p:nvSpPr>
        <p:spPr>
          <a:xfrm>
            <a:off x="4916424" y="3410203"/>
            <a:ext cx="3299460" cy="19141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1" name="object 3201"/>
          <p:cNvSpPr/>
          <p:nvPr/>
        </p:nvSpPr>
        <p:spPr>
          <a:xfrm>
            <a:off x="5593078" y="3766822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539" y="255269"/>
                </a:moveTo>
                <a:lnTo>
                  <a:pt x="507198" y="213863"/>
                </a:lnTo>
                <a:lnTo>
                  <a:pt x="497526" y="174584"/>
                </a:lnTo>
                <a:lnTo>
                  <a:pt x="482047" y="137958"/>
                </a:lnTo>
                <a:lnTo>
                  <a:pt x="461287" y="104510"/>
                </a:lnTo>
                <a:lnTo>
                  <a:pt x="435773" y="74766"/>
                </a:lnTo>
                <a:lnTo>
                  <a:pt x="406029" y="49252"/>
                </a:lnTo>
                <a:lnTo>
                  <a:pt x="372581" y="28492"/>
                </a:lnTo>
                <a:lnTo>
                  <a:pt x="335955" y="13013"/>
                </a:lnTo>
                <a:lnTo>
                  <a:pt x="296676" y="3341"/>
                </a:lnTo>
                <a:lnTo>
                  <a:pt x="255269" y="0"/>
                </a:lnTo>
                <a:lnTo>
                  <a:pt x="234333" y="846"/>
                </a:lnTo>
                <a:lnTo>
                  <a:pt x="193925" y="7418"/>
                </a:lnTo>
                <a:lnTo>
                  <a:pt x="155907" y="20060"/>
                </a:lnTo>
                <a:lnTo>
                  <a:pt x="120804" y="38245"/>
                </a:lnTo>
                <a:lnTo>
                  <a:pt x="89143" y="61448"/>
                </a:lnTo>
                <a:lnTo>
                  <a:pt x="61448" y="89143"/>
                </a:lnTo>
                <a:lnTo>
                  <a:pt x="38245" y="120804"/>
                </a:lnTo>
                <a:lnTo>
                  <a:pt x="20060" y="155907"/>
                </a:lnTo>
                <a:lnTo>
                  <a:pt x="7418" y="193925"/>
                </a:lnTo>
                <a:lnTo>
                  <a:pt x="846" y="234333"/>
                </a:lnTo>
                <a:lnTo>
                  <a:pt x="0" y="255269"/>
                </a:lnTo>
                <a:lnTo>
                  <a:pt x="846" y="276206"/>
                </a:lnTo>
                <a:lnTo>
                  <a:pt x="7418" y="316614"/>
                </a:lnTo>
                <a:lnTo>
                  <a:pt x="20060" y="354632"/>
                </a:lnTo>
                <a:lnTo>
                  <a:pt x="38245" y="389735"/>
                </a:lnTo>
                <a:lnTo>
                  <a:pt x="61448" y="421396"/>
                </a:lnTo>
                <a:lnTo>
                  <a:pt x="89143" y="449091"/>
                </a:lnTo>
                <a:lnTo>
                  <a:pt x="120804" y="472294"/>
                </a:lnTo>
                <a:lnTo>
                  <a:pt x="155907" y="490479"/>
                </a:lnTo>
                <a:lnTo>
                  <a:pt x="193925" y="503121"/>
                </a:lnTo>
                <a:lnTo>
                  <a:pt x="234333" y="509693"/>
                </a:lnTo>
                <a:lnTo>
                  <a:pt x="255269" y="510539"/>
                </a:lnTo>
                <a:lnTo>
                  <a:pt x="276206" y="509693"/>
                </a:lnTo>
                <a:lnTo>
                  <a:pt x="316614" y="503121"/>
                </a:lnTo>
                <a:lnTo>
                  <a:pt x="354632" y="490479"/>
                </a:lnTo>
                <a:lnTo>
                  <a:pt x="389735" y="472294"/>
                </a:lnTo>
                <a:lnTo>
                  <a:pt x="421396" y="449091"/>
                </a:lnTo>
                <a:lnTo>
                  <a:pt x="449091" y="421396"/>
                </a:lnTo>
                <a:lnTo>
                  <a:pt x="472294" y="389735"/>
                </a:lnTo>
                <a:lnTo>
                  <a:pt x="490479" y="354632"/>
                </a:lnTo>
                <a:lnTo>
                  <a:pt x="503121" y="316614"/>
                </a:lnTo>
                <a:lnTo>
                  <a:pt x="509693" y="276206"/>
                </a:lnTo>
                <a:lnTo>
                  <a:pt x="510539" y="2552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2" name="object 3202"/>
          <p:cNvSpPr/>
          <p:nvPr/>
        </p:nvSpPr>
        <p:spPr>
          <a:xfrm>
            <a:off x="4983479" y="3800347"/>
            <a:ext cx="394970" cy="394970"/>
          </a:xfrm>
          <a:custGeom>
            <a:avLst/>
            <a:gdLst/>
            <a:ahLst/>
            <a:cxnLst/>
            <a:rect l="l" t="t" r="r" b="b"/>
            <a:pathLst>
              <a:path w="394970" h="394970">
                <a:moveTo>
                  <a:pt x="394715" y="197357"/>
                </a:moveTo>
                <a:lnTo>
                  <a:pt x="388980" y="149930"/>
                </a:lnTo>
                <a:lnTo>
                  <a:pt x="372687" y="106660"/>
                </a:lnTo>
                <a:lnTo>
                  <a:pt x="347208" y="68919"/>
                </a:lnTo>
                <a:lnTo>
                  <a:pt x="313915" y="38078"/>
                </a:lnTo>
                <a:lnTo>
                  <a:pt x="274178" y="15509"/>
                </a:lnTo>
                <a:lnTo>
                  <a:pt x="229370" y="2583"/>
                </a:lnTo>
                <a:lnTo>
                  <a:pt x="197357" y="0"/>
                </a:lnTo>
                <a:lnTo>
                  <a:pt x="181171" y="654"/>
                </a:lnTo>
                <a:lnTo>
                  <a:pt x="134977" y="10061"/>
                </a:lnTo>
                <a:lnTo>
                  <a:pt x="93398" y="29568"/>
                </a:lnTo>
                <a:lnTo>
                  <a:pt x="57804" y="57804"/>
                </a:lnTo>
                <a:lnTo>
                  <a:pt x="29568" y="93398"/>
                </a:lnTo>
                <a:lnTo>
                  <a:pt x="10061" y="134977"/>
                </a:lnTo>
                <a:lnTo>
                  <a:pt x="654" y="181171"/>
                </a:lnTo>
                <a:lnTo>
                  <a:pt x="0" y="197357"/>
                </a:lnTo>
                <a:lnTo>
                  <a:pt x="654" y="213544"/>
                </a:lnTo>
                <a:lnTo>
                  <a:pt x="10061" y="259738"/>
                </a:lnTo>
                <a:lnTo>
                  <a:pt x="29568" y="301317"/>
                </a:lnTo>
                <a:lnTo>
                  <a:pt x="57804" y="336911"/>
                </a:lnTo>
                <a:lnTo>
                  <a:pt x="93398" y="365147"/>
                </a:lnTo>
                <a:lnTo>
                  <a:pt x="134977" y="384654"/>
                </a:lnTo>
                <a:lnTo>
                  <a:pt x="181171" y="394061"/>
                </a:lnTo>
                <a:lnTo>
                  <a:pt x="197357" y="394715"/>
                </a:lnTo>
                <a:lnTo>
                  <a:pt x="213544" y="394061"/>
                </a:lnTo>
                <a:lnTo>
                  <a:pt x="259738" y="384654"/>
                </a:lnTo>
                <a:lnTo>
                  <a:pt x="301317" y="365147"/>
                </a:lnTo>
                <a:lnTo>
                  <a:pt x="336911" y="336911"/>
                </a:lnTo>
                <a:lnTo>
                  <a:pt x="365147" y="301317"/>
                </a:lnTo>
                <a:lnTo>
                  <a:pt x="384654" y="259738"/>
                </a:lnTo>
                <a:lnTo>
                  <a:pt x="394061" y="213544"/>
                </a:lnTo>
                <a:lnTo>
                  <a:pt x="394715" y="1973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3" name="object 3203"/>
          <p:cNvSpPr/>
          <p:nvPr/>
        </p:nvSpPr>
        <p:spPr>
          <a:xfrm>
            <a:off x="4916425" y="4815333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507491" y="253745"/>
                </a:moveTo>
                <a:lnTo>
                  <a:pt x="504170" y="212587"/>
                </a:lnTo>
                <a:lnTo>
                  <a:pt x="494555" y="173542"/>
                </a:lnTo>
                <a:lnTo>
                  <a:pt x="479169" y="137135"/>
                </a:lnTo>
                <a:lnTo>
                  <a:pt x="458533" y="103886"/>
                </a:lnTo>
                <a:lnTo>
                  <a:pt x="433171" y="74320"/>
                </a:lnTo>
                <a:lnTo>
                  <a:pt x="403605" y="48958"/>
                </a:lnTo>
                <a:lnTo>
                  <a:pt x="370356" y="28322"/>
                </a:lnTo>
                <a:lnTo>
                  <a:pt x="333949" y="12936"/>
                </a:lnTo>
                <a:lnTo>
                  <a:pt x="294904" y="3321"/>
                </a:lnTo>
                <a:lnTo>
                  <a:pt x="253745" y="0"/>
                </a:lnTo>
                <a:lnTo>
                  <a:pt x="232934" y="841"/>
                </a:lnTo>
                <a:lnTo>
                  <a:pt x="192767" y="7374"/>
                </a:lnTo>
                <a:lnTo>
                  <a:pt x="154976" y="19940"/>
                </a:lnTo>
                <a:lnTo>
                  <a:pt x="120083" y="38016"/>
                </a:lnTo>
                <a:lnTo>
                  <a:pt x="88610" y="61081"/>
                </a:lnTo>
                <a:lnTo>
                  <a:pt x="61081" y="88610"/>
                </a:lnTo>
                <a:lnTo>
                  <a:pt x="38016" y="120083"/>
                </a:lnTo>
                <a:lnTo>
                  <a:pt x="19940" y="154976"/>
                </a:lnTo>
                <a:lnTo>
                  <a:pt x="7374" y="192767"/>
                </a:lnTo>
                <a:lnTo>
                  <a:pt x="841" y="232934"/>
                </a:lnTo>
                <a:lnTo>
                  <a:pt x="0" y="253745"/>
                </a:lnTo>
                <a:lnTo>
                  <a:pt x="841" y="274557"/>
                </a:lnTo>
                <a:lnTo>
                  <a:pt x="7374" y="314724"/>
                </a:lnTo>
                <a:lnTo>
                  <a:pt x="19940" y="352515"/>
                </a:lnTo>
                <a:lnTo>
                  <a:pt x="38016" y="387408"/>
                </a:lnTo>
                <a:lnTo>
                  <a:pt x="61081" y="418881"/>
                </a:lnTo>
                <a:lnTo>
                  <a:pt x="88610" y="446410"/>
                </a:lnTo>
                <a:lnTo>
                  <a:pt x="120083" y="469475"/>
                </a:lnTo>
                <a:lnTo>
                  <a:pt x="154976" y="487551"/>
                </a:lnTo>
                <a:lnTo>
                  <a:pt x="192767" y="500117"/>
                </a:lnTo>
                <a:lnTo>
                  <a:pt x="232934" y="506650"/>
                </a:lnTo>
                <a:lnTo>
                  <a:pt x="253745" y="507491"/>
                </a:lnTo>
                <a:lnTo>
                  <a:pt x="274557" y="506650"/>
                </a:lnTo>
                <a:lnTo>
                  <a:pt x="314724" y="500117"/>
                </a:lnTo>
                <a:lnTo>
                  <a:pt x="352515" y="487551"/>
                </a:lnTo>
                <a:lnTo>
                  <a:pt x="387408" y="469475"/>
                </a:lnTo>
                <a:lnTo>
                  <a:pt x="418881" y="446410"/>
                </a:lnTo>
                <a:lnTo>
                  <a:pt x="446410" y="418881"/>
                </a:lnTo>
                <a:lnTo>
                  <a:pt x="469475" y="387408"/>
                </a:lnTo>
                <a:lnTo>
                  <a:pt x="487551" y="352515"/>
                </a:lnTo>
                <a:lnTo>
                  <a:pt x="500117" y="314724"/>
                </a:lnTo>
                <a:lnTo>
                  <a:pt x="506650" y="274557"/>
                </a:lnTo>
                <a:lnTo>
                  <a:pt x="507491" y="2537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4" name="object 3204"/>
          <p:cNvSpPr/>
          <p:nvPr/>
        </p:nvSpPr>
        <p:spPr>
          <a:xfrm>
            <a:off x="6281303" y="459902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5" name="object 3205"/>
          <p:cNvSpPr/>
          <p:nvPr/>
        </p:nvSpPr>
        <p:spPr>
          <a:xfrm>
            <a:off x="6349884" y="45670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6" name="object 3206"/>
          <p:cNvSpPr/>
          <p:nvPr/>
        </p:nvSpPr>
        <p:spPr>
          <a:xfrm>
            <a:off x="6418464" y="453501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7" name="object 3207"/>
          <p:cNvSpPr/>
          <p:nvPr/>
        </p:nvSpPr>
        <p:spPr>
          <a:xfrm>
            <a:off x="6487041" y="4388487"/>
            <a:ext cx="84456" cy="146686"/>
          </a:xfrm>
          <a:custGeom>
            <a:avLst/>
            <a:gdLst/>
            <a:ahLst/>
            <a:cxnLst/>
            <a:rect l="l" t="t" r="r" b="b"/>
            <a:pathLst>
              <a:path w="84454" h="146685">
                <a:moveTo>
                  <a:pt x="0" y="146378"/>
                </a:moveTo>
                <a:lnTo>
                  <a:pt x="39073" y="138147"/>
                </a:lnTo>
                <a:lnTo>
                  <a:pt x="69394" y="113170"/>
                </a:lnTo>
                <a:lnTo>
                  <a:pt x="83583" y="74341"/>
                </a:lnTo>
                <a:lnTo>
                  <a:pt x="84415" y="61431"/>
                </a:lnTo>
                <a:lnTo>
                  <a:pt x="83558" y="49164"/>
                </a:lnTo>
                <a:lnTo>
                  <a:pt x="81088" y="37614"/>
                </a:lnTo>
                <a:lnTo>
                  <a:pt x="77082" y="26850"/>
                </a:lnTo>
                <a:lnTo>
                  <a:pt x="71615" y="16945"/>
                </a:lnTo>
                <a:lnTo>
                  <a:pt x="64764" y="7971"/>
                </a:lnTo>
                <a:lnTo>
                  <a:pt x="566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8" name="object 3208"/>
          <p:cNvSpPr/>
          <p:nvPr/>
        </p:nvSpPr>
        <p:spPr>
          <a:xfrm>
            <a:off x="6509102" y="43178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9" name="object 3209"/>
          <p:cNvSpPr/>
          <p:nvPr/>
        </p:nvSpPr>
        <p:spPr>
          <a:xfrm>
            <a:off x="6477094" y="424925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4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0" name="object 3210"/>
          <p:cNvSpPr/>
          <p:nvPr/>
        </p:nvSpPr>
        <p:spPr>
          <a:xfrm>
            <a:off x="6443566" y="418067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1" name="object 3211"/>
          <p:cNvSpPr/>
          <p:nvPr/>
        </p:nvSpPr>
        <p:spPr>
          <a:xfrm>
            <a:off x="6411563" y="411209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2" name="object 3212"/>
          <p:cNvSpPr/>
          <p:nvPr/>
        </p:nvSpPr>
        <p:spPr>
          <a:xfrm>
            <a:off x="6379561" y="404351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3" name="object 3213"/>
          <p:cNvSpPr/>
          <p:nvPr/>
        </p:nvSpPr>
        <p:spPr>
          <a:xfrm>
            <a:off x="6347554" y="397493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4" name="object 3214"/>
          <p:cNvSpPr/>
          <p:nvPr/>
        </p:nvSpPr>
        <p:spPr>
          <a:xfrm>
            <a:off x="6315551" y="390635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5" name="object 3215"/>
          <p:cNvSpPr/>
          <p:nvPr/>
        </p:nvSpPr>
        <p:spPr>
          <a:xfrm>
            <a:off x="6283549" y="383777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6" name="object 3216"/>
          <p:cNvSpPr/>
          <p:nvPr/>
        </p:nvSpPr>
        <p:spPr>
          <a:xfrm>
            <a:off x="6251542" y="377072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7" name="object 3217"/>
          <p:cNvSpPr/>
          <p:nvPr/>
        </p:nvSpPr>
        <p:spPr>
          <a:xfrm>
            <a:off x="6219539" y="37021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8" name="object 3218"/>
          <p:cNvSpPr/>
          <p:nvPr/>
        </p:nvSpPr>
        <p:spPr>
          <a:xfrm>
            <a:off x="6187537" y="3633561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9" name="object 3219"/>
          <p:cNvSpPr/>
          <p:nvPr/>
        </p:nvSpPr>
        <p:spPr>
          <a:xfrm>
            <a:off x="6155530" y="356498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6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0" name="object 3220"/>
          <p:cNvSpPr/>
          <p:nvPr/>
        </p:nvSpPr>
        <p:spPr>
          <a:xfrm>
            <a:off x="6123527" y="3496402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31858" y="68354"/>
                </a:moveTo>
                <a:lnTo>
                  <a:pt x="24131" y="30347"/>
                </a:lnTo>
                <a:lnTo>
                  <a:pt x="9695" y="890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1" name="object 3221"/>
          <p:cNvSpPr/>
          <p:nvPr/>
        </p:nvSpPr>
        <p:spPr>
          <a:xfrm>
            <a:off x="5956486" y="3411000"/>
            <a:ext cx="165735" cy="143510"/>
          </a:xfrm>
          <a:custGeom>
            <a:avLst/>
            <a:gdLst/>
            <a:ahLst/>
            <a:cxnLst/>
            <a:rect l="l" t="t" r="r" b="b"/>
            <a:pathLst>
              <a:path w="165735" h="143510">
                <a:moveTo>
                  <a:pt x="165370" y="85175"/>
                </a:moveTo>
                <a:lnTo>
                  <a:pt x="156921" y="45649"/>
                </a:lnTo>
                <a:lnTo>
                  <a:pt x="131529" y="15309"/>
                </a:lnTo>
                <a:lnTo>
                  <a:pt x="93674" y="565"/>
                </a:lnTo>
                <a:lnTo>
                  <a:pt x="80384" y="0"/>
                </a:lnTo>
                <a:lnTo>
                  <a:pt x="67616" y="1261"/>
                </a:lnTo>
                <a:lnTo>
                  <a:pt x="24524" y="22741"/>
                </a:lnTo>
                <a:lnTo>
                  <a:pt x="1418" y="66906"/>
                </a:lnTo>
                <a:lnTo>
                  <a:pt x="0" y="79267"/>
                </a:lnTo>
                <a:lnTo>
                  <a:pt x="318" y="91389"/>
                </a:lnTo>
                <a:lnTo>
                  <a:pt x="2317" y="103126"/>
                </a:lnTo>
                <a:lnTo>
                  <a:pt x="5943" y="114331"/>
                </a:lnTo>
                <a:lnTo>
                  <a:pt x="11140" y="124858"/>
                </a:lnTo>
                <a:lnTo>
                  <a:pt x="17852" y="134561"/>
                </a:lnTo>
                <a:lnTo>
                  <a:pt x="26024" y="1432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2" name="object 3222"/>
          <p:cNvSpPr/>
          <p:nvPr/>
        </p:nvSpPr>
        <p:spPr>
          <a:xfrm>
            <a:off x="5989372" y="355892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3" name="object 3223"/>
          <p:cNvSpPr/>
          <p:nvPr/>
        </p:nvSpPr>
        <p:spPr>
          <a:xfrm>
            <a:off x="6021375" y="362750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4" name="object 3224"/>
          <p:cNvSpPr/>
          <p:nvPr/>
        </p:nvSpPr>
        <p:spPr>
          <a:xfrm>
            <a:off x="6053382" y="3696087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5" name="object 3225"/>
          <p:cNvSpPr/>
          <p:nvPr/>
        </p:nvSpPr>
        <p:spPr>
          <a:xfrm>
            <a:off x="6085384" y="3764668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6" name="object 3226"/>
          <p:cNvSpPr/>
          <p:nvPr/>
        </p:nvSpPr>
        <p:spPr>
          <a:xfrm>
            <a:off x="6117387" y="3833249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7" name="object 3227"/>
          <p:cNvSpPr/>
          <p:nvPr/>
        </p:nvSpPr>
        <p:spPr>
          <a:xfrm>
            <a:off x="6149394" y="390030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8" name="object 3228"/>
          <p:cNvSpPr/>
          <p:nvPr/>
        </p:nvSpPr>
        <p:spPr>
          <a:xfrm>
            <a:off x="6181396" y="39688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9" name="object 3229"/>
          <p:cNvSpPr/>
          <p:nvPr/>
        </p:nvSpPr>
        <p:spPr>
          <a:xfrm>
            <a:off x="6213399" y="403746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0" name="object 3230"/>
          <p:cNvSpPr/>
          <p:nvPr/>
        </p:nvSpPr>
        <p:spPr>
          <a:xfrm>
            <a:off x="6245406" y="4106043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1" name="object 3231"/>
          <p:cNvSpPr/>
          <p:nvPr/>
        </p:nvSpPr>
        <p:spPr>
          <a:xfrm>
            <a:off x="6277408" y="4174625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2" name="object 3232"/>
          <p:cNvSpPr/>
          <p:nvPr/>
        </p:nvSpPr>
        <p:spPr>
          <a:xfrm>
            <a:off x="6309411" y="4243206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3" name="object 3233"/>
          <p:cNvSpPr/>
          <p:nvPr/>
        </p:nvSpPr>
        <p:spPr>
          <a:xfrm>
            <a:off x="6342939" y="4311784"/>
            <a:ext cx="32384" cy="68579"/>
          </a:xfrm>
          <a:custGeom>
            <a:avLst/>
            <a:gdLst/>
            <a:ahLst/>
            <a:cxnLst/>
            <a:rect l="l" t="t" r="r" b="b"/>
            <a:pathLst>
              <a:path w="32385" h="68579">
                <a:moveTo>
                  <a:pt x="0" y="0"/>
                </a:moveTo>
                <a:lnTo>
                  <a:pt x="7726" y="38007"/>
                </a:lnTo>
                <a:lnTo>
                  <a:pt x="22162" y="59454"/>
                </a:lnTo>
                <a:lnTo>
                  <a:pt x="31858" y="683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4" name="object 3234"/>
          <p:cNvSpPr/>
          <p:nvPr/>
        </p:nvSpPr>
        <p:spPr>
          <a:xfrm>
            <a:off x="6374948" y="4380363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528" y="12711"/>
                </a:lnTo>
                <a:lnTo>
                  <a:pt x="2986" y="251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5" name="object 3235"/>
          <p:cNvSpPr/>
          <p:nvPr/>
        </p:nvSpPr>
        <p:spPr>
          <a:xfrm>
            <a:off x="6360072" y="4411890"/>
            <a:ext cx="20320" cy="16509"/>
          </a:xfrm>
          <a:custGeom>
            <a:avLst/>
            <a:gdLst/>
            <a:ahLst/>
            <a:cxnLst/>
            <a:rect l="l" t="t" r="r" b="b"/>
            <a:pathLst>
              <a:path w="20320" h="16510">
                <a:moveTo>
                  <a:pt x="19847" y="0"/>
                </a:moveTo>
                <a:lnTo>
                  <a:pt x="9301" y="7208"/>
                </a:lnTo>
                <a:lnTo>
                  <a:pt x="0" y="15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6" name="object 3236"/>
          <p:cNvSpPr/>
          <p:nvPr/>
        </p:nvSpPr>
        <p:spPr>
          <a:xfrm>
            <a:off x="6287356" y="443286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7" name="object 3237"/>
          <p:cNvSpPr/>
          <p:nvPr/>
        </p:nvSpPr>
        <p:spPr>
          <a:xfrm>
            <a:off x="6218777" y="446486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8" name="object 3238"/>
          <p:cNvSpPr/>
          <p:nvPr/>
        </p:nvSpPr>
        <p:spPr>
          <a:xfrm>
            <a:off x="6150197" y="4496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9" name="object 3239"/>
          <p:cNvSpPr/>
          <p:nvPr/>
        </p:nvSpPr>
        <p:spPr>
          <a:xfrm>
            <a:off x="6064791" y="452887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10" h="165735">
                <a:moveTo>
                  <a:pt x="85176" y="0"/>
                </a:moveTo>
                <a:lnTo>
                  <a:pt x="45649" y="8449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6"/>
                </a:lnTo>
                <a:lnTo>
                  <a:pt x="1261" y="97753"/>
                </a:lnTo>
                <a:lnTo>
                  <a:pt x="22741" y="140845"/>
                </a:lnTo>
                <a:lnTo>
                  <a:pt x="66906" y="163952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1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0" name="object 3240"/>
          <p:cNvSpPr/>
          <p:nvPr/>
        </p:nvSpPr>
        <p:spPr>
          <a:xfrm>
            <a:off x="6212724" y="463102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1" name="object 3241"/>
          <p:cNvSpPr/>
          <p:nvPr/>
        </p:nvSpPr>
        <p:spPr>
          <a:xfrm>
            <a:off x="7649855" y="395589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2" name="object 3242"/>
          <p:cNvSpPr/>
          <p:nvPr/>
        </p:nvSpPr>
        <p:spPr>
          <a:xfrm>
            <a:off x="7718435" y="392388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3" name="object 3243"/>
          <p:cNvSpPr/>
          <p:nvPr/>
        </p:nvSpPr>
        <p:spPr>
          <a:xfrm>
            <a:off x="7787016" y="389188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4" name="object 3244"/>
          <p:cNvSpPr/>
          <p:nvPr/>
        </p:nvSpPr>
        <p:spPr>
          <a:xfrm>
            <a:off x="7855594" y="385988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5" name="object 3245"/>
          <p:cNvSpPr/>
          <p:nvPr/>
        </p:nvSpPr>
        <p:spPr>
          <a:xfrm>
            <a:off x="7924176" y="38278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6" name="object 3246"/>
          <p:cNvSpPr/>
          <p:nvPr/>
        </p:nvSpPr>
        <p:spPr>
          <a:xfrm>
            <a:off x="7992755" y="379587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7" name="object 3247"/>
          <p:cNvSpPr/>
          <p:nvPr/>
        </p:nvSpPr>
        <p:spPr>
          <a:xfrm>
            <a:off x="8061335" y="37638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8" name="object 3248"/>
          <p:cNvSpPr/>
          <p:nvPr/>
        </p:nvSpPr>
        <p:spPr>
          <a:xfrm>
            <a:off x="8071795" y="3598357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58117" y="165370"/>
                </a:moveTo>
                <a:lnTo>
                  <a:pt x="97644" y="156921"/>
                </a:lnTo>
                <a:lnTo>
                  <a:pt x="127983" y="131530"/>
                </a:lnTo>
                <a:lnTo>
                  <a:pt x="142727" y="93675"/>
                </a:lnTo>
                <a:lnTo>
                  <a:pt x="143293" y="80384"/>
                </a:lnTo>
                <a:lnTo>
                  <a:pt x="142031" y="67617"/>
                </a:lnTo>
                <a:lnTo>
                  <a:pt x="120552" y="24525"/>
                </a:lnTo>
                <a:lnTo>
                  <a:pt x="76387" y="1418"/>
                </a:lnTo>
                <a:lnTo>
                  <a:pt x="64025" y="0"/>
                </a:lnTo>
                <a:lnTo>
                  <a:pt x="51903" y="318"/>
                </a:lnTo>
                <a:lnTo>
                  <a:pt x="40167" y="2317"/>
                </a:lnTo>
                <a:lnTo>
                  <a:pt x="28962" y="5943"/>
                </a:lnTo>
                <a:lnTo>
                  <a:pt x="18435" y="11140"/>
                </a:lnTo>
                <a:lnTo>
                  <a:pt x="8732" y="17852"/>
                </a:lnTo>
                <a:lnTo>
                  <a:pt x="0" y="260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9" name="object 3249"/>
          <p:cNvSpPr/>
          <p:nvPr/>
        </p:nvSpPr>
        <p:spPr>
          <a:xfrm>
            <a:off x="7998808" y="36297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0" name="object 3250"/>
          <p:cNvSpPr/>
          <p:nvPr/>
        </p:nvSpPr>
        <p:spPr>
          <a:xfrm>
            <a:off x="7930229" y="366171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1" name="object 3251"/>
          <p:cNvSpPr/>
          <p:nvPr/>
        </p:nvSpPr>
        <p:spPr>
          <a:xfrm>
            <a:off x="7861649" y="369371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2" name="object 3252"/>
          <p:cNvSpPr/>
          <p:nvPr/>
        </p:nvSpPr>
        <p:spPr>
          <a:xfrm>
            <a:off x="7793069" y="372572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3" name="object 3253"/>
          <p:cNvSpPr/>
          <p:nvPr/>
        </p:nvSpPr>
        <p:spPr>
          <a:xfrm>
            <a:off x="7724489" y="375772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4" name="object 3254"/>
          <p:cNvSpPr/>
          <p:nvPr/>
        </p:nvSpPr>
        <p:spPr>
          <a:xfrm>
            <a:off x="7655908" y="378973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5" name="object 3255"/>
          <p:cNvSpPr/>
          <p:nvPr/>
        </p:nvSpPr>
        <p:spPr>
          <a:xfrm>
            <a:off x="7587329" y="382173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6" name="object 3256"/>
          <p:cNvSpPr/>
          <p:nvPr/>
        </p:nvSpPr>
        <p:spPr>
          <a:xfrm>
            <a:off x="7518749" y="385374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7" name="object 3257"/>
          <p:cNvSpPr/>
          <p:nvPr/>
        </p:nvSpPr>
        <p:spPr>
          <a:xfrm>
            <a:off x="7450169" y="388574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8" name="object 3258"/>
          <p:cNvSpPr/>
          <p:nvPr/>
        </p:nvSpPr>
        <p:spPr>
          <a:xfrm>
            <a:off x="7381589" y="391774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9" name="object 3259"/>
          <p:cNvSpPr/>
          <p:nvPr/>
        </p:nvSpPr>
        <p:spPr>
          <a:xfrm>
            <a:off x="7314533" y="3951276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0" name="object 3260"/>
          <p:cNvSpPr/>
          <p:nvPr/>
        </p:nvSpPr>
        <p:spPr>
          <a:xfrm>
            <a:off x="7245953" y="398327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1" name="object 3261"/>
          <p:cNvSpPr/>
          <p:nvPr/>
        </p:nvSpPr>
        <p:spPr>
          <a:xfrm>
            <a:off x="7177373" y="401528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2" name="object 3262"/>
          <p:cNvSpPr/>
          <p:nvPr/>
        </p:nvSpPr>
        <p:spPr>
          <a:xfrm>
            <a:off x="7108793" y="404728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3" name="object 3263"/>
          <p:cNvSpPr/>
          <p:nvPr/>
        </p:nvSpPr>
        <p:spPr>
          <a:xfrm>
            <a:off x="7040212" y="4079291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6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4" name="object 3264"/>
          <p:cNvSpPr/>
          <p:nvPr/>
        </p:nvSpPr>
        <p:spPr>
          <a:xfrm>
            <a:off x="6971633" y="41112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5" name="object 3265"/>
          <p:cNvSpPr/>
          <p:nvPr/>
        </p:nvSpPr>
        <p:spPr>
          <a:xfrm>
            <a:off x="6903053" y="414330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6" name="object 3266"/>
          <p:cNvSpPr/>
          <p:nvPr/>
        </p:nvSpPr>
        <p:spPr>
          <a:xfrm>
            <a:off x="6834473" y="41753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7" name="object 3267"/>
          <p:cNvSpPr/>
          <p:nvPr/>
        </p:nvSpPr>
        <p:spPr>
          <a:xfrm>
            <a:off x="6765893" y="420730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8" name="object 3268"/>
          <p:cNvSpPr/>
          <p:nvPr/>
        </p:nvSpPr>
        <p:spPr>
          <a:xfrm>
            <a:off x="6697313" y="423931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68354" y="0"/>
                </a:moveTo>
                <a:lnTo>
                  <a:pt x="30347" y="7726"/>
                </a:lnTo>
                <a:lnTo>
                  <a:pt x="8900" y="22162"/>
                </a:lnTo>
                <a:lnTo>
                  <a:pt x="0" y="31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9" name="object 3269"/>
          <p:cNvSpPr/>
          <p:nvPr/>
        </p:nvSpPr>
        <p:spPr>
          <a:xfrm>
            <a:off x="6611907" y="4271320"/>
            <a:ext cx="143511" cy="165735"/>
          </a:xfrm>
          <a:custGeom>
            <a:avLst/>
            <a:gdLst/>
            <a:ahLst/>
            <a:cxnLst/>
            <a:rect l="l" t="t" r="r" b="b"/>
            <a:pathLst>
              <a:path w="143509" h="165735">
                <a:moveTo>
                  <a:pt x="85175" y="0"/>
                </a:moveTo>
                <a:lnTo>
                  <a:pt x="45649" y="8448"/>
                </a:lnTo>
                <a:lnTo>
                  <a:pt x="15309" y="33840"/>
                </a:lnTo>
                <a:lnTo>
                  <a:pt x="565" y="71695"/>
                </a:lnTo>
                <a:lnTo>
                  <a:pt x="0" y="84985"/>
                </a:lnTo>
                <a:lnTo>
                  <a:pt x="1261" y="97752"/>
                </a:lnTo>
                <a:lnTo>
                  <a:pt x="22741" y="140845"/>
                </a:lnTo>
                <a:lnTo>
                  <a:pt x="66906" y="163951"/>
                </a:lnTo>
                <a:lnTo>
                  <a:pt x="79267" y="165370"/>
                </a:lnTo>
                <a:lnTo>
                  <a:pt x="91389" y="165052"/>
                </a:lnTo>
                <a:lnTo>
                  <a:pt x="103126" y="163052"/>
                </a:lnTo>
                <a:lnTo>
                  <a:pt x="114331" y="159426"/>
                </a:lnTo>
                <a:lnTo>
                  <a:pt x="124858" y="154230"/>
                </a:lnTo>
                <a:lnTo>
                  <a:pt x="134560" y="147517"/>
                </a:lnTo>
                <a:lnTo>
                  <a:pt x="143293" y="1393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0" name="object 3270"/>
          <p:cNvSpPr/>
          <p:nvPr/>
        </p:nvSpPr>
        <p:spPr>
          <a:xfrm>
            <a:off x="6759840" y="4373467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1" name="object 3271"/>
          <p:cNvSpPr/>
          <p:nvPr/>
        </p:nvSpPr>
        <p:spPr>
          <a:xfrm>
            <a:off x="6828419" y="434146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2" name="object 3272"/>
          <p:cNvSpPr/>
          <p:nvPr/>
        </p:nvSpPr>
        <p:spPr>
          <a:xfrm>
            <a:off x="6896999" y="430945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3" name="object 3273"/>
          <p:cNvSpPr/>
          <p:nvPr/>
        </p:nvSpPr>
        <p:spPr>
          <a:xfrm>
            <a:off x="6965580" y="427745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4" name="object 3274"/>
          <p:cNvSpPr/>
          <p:nvPr/>
        </p:nvSpPr>
        <p:spPr>
          <a:xfrm>
            <a:off x="7034159" y="4245452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5" name="object 3275"/>
          <p:cNvSpPr/>
          <p:nvPr/>
        </p:nvSpPr>
        <p:spPr>
          <a:xfrm>
            <a:off x="7102740" y="4213448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6" name="object 3276"/>
          <p:cNvSpPr/>
          <p:nvPr/>
        </p:nvSpPr>
        <p:spPr>
          <a:xfrm>
            <a:off x="7171319" y="4181443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7" name="object 3277"/>
          <p:cNvSpPr/>
          <p:nvPr/>
        </p:nvSpPr>
        <p:spPr>
          <a:xfrm>
            <a:off x="7239900" y="414943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8" name="object 3278"/>
          <p:cNvSpPr/>
          <p:nvPr/>
        </p:nvSpPr>
        <p:spPr>
          <a:xfrm>
            <a:off x="7308480" y="411743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9" name="object 3279"/>
          <p:cNvSpPr/>
          <p:nvPr/>
        </p:nvSpPr>
        <p:spPr>
          <a:xfrm>
            <a:off x="7377059" y="4085430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0" name="object 3280"/>
          <p:cNvSpPr/>
          <p:nvPr/>
        </p:nvSpPr>
        <p:spPr>
          <a:xfrm>
            <a:off x="7444116" y="4051904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1" name="object 3281"/>
          <p:cNvSpPr/>
          <p:nvPr/>
        </p:nvSpPr>
        <p:spPr>
          <a:xfrm>
            <a:off x="7512694" y="4019899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2" name="object 3282"/>
          <p:cNvSpPr/>
          <p:nvPr/>
        </p:nvSpPr>
        <p:spPr>
          <a:xfrm>
            <a:off x="7581276" y="3987895"/>
            <a:ext cx="68581" cy="32384"/>
          </a:xfrm>
          <a:custGeom>
            <a:avLst/>
            <a:gdLst/>
            <a:ahLst/>
            <a:cxnLst/>
            <a:rect l="l" t="t" r="r" b="b"/>
            <a:pathLst>
              <a:path w="68579" h="32385">
                <a:moveTo>
                  <a:pt x="0" y="31858"/>
                </a:moveTo>
                <a:lnTo>
                  <a:pt x="38007" y="24131"/>
                </a:lnTo>
                <a:lnTo>
                  <a:pt x="59454" y="9695"/>
                </a:lnTo>
                <a:lnTo>
                  <a:pt x="6835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3" name="object 3283"/>
          <p:cNvSpPr txBox="1"/>
          <p:nvPr/>
        </p:nvSpPr>
        <p:spPr>
          <a:xfrm>
            <a:off x="13745973" y="731065"/>
            <a:ext cx="88836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060"/>
              </a:lnSpc>
            </a:pPr>
            <a:r>
              <a:rPr sz="900" spc="9" dirty="0">
                <a:latin typeface="Tahoma"/>
                <a:cs typeface="Tahoma"/>
              </a:rPr>
              <a:t>15 oktober 2020</a:t>
            </a:r>
            <a:endParaRPr sz="900">
              <a:latin typeface="Tahoma"/>
              <a:cs typeface="Tahoma"/>
            </a:endParaRPr>
          </a:p>
          <a:p>
            <a:pPr marR="85706" algn="r">
              <a:lnSpc>
                <a:spcPts val="220"/>
              </a:lnSpc>
            </a:pPr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4" name="object 3284"/>
          <p:cNvSpPr txBox="1"/>
          <p:nvPr/>
        </p:nvSpPr>
        <p:spPr>
          <a:xfrm>
            <a:off x="13031215" y="372723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30.43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5" name="object 3285"/>
          <p:cNvSpPr txBox="1"/>
          <p:nvPr/>
        </p:nvSpPr>
        <p:spPr>
          <a:xfrm>
            <a:off x="12500864" y="3454437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6" name="object 3286"/>
          <p:cNvSpPr txBox="1"/>
          <p:nvPr/>
        </p:nvSpPr>
        <p:spPr>
          <a:xfrm>
            <a:off x="13735304" y="2316009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30.46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7" name="object 3287"/>
          <p:cNvSpPr txBox="1"/>
          <p:nvPr/>
        </p:nvSpPr>
        <p:spPr>
          <a:xfrm>
            <a:off x="686816" y="584559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32.41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8" name="object 3288"/>
          <p:cNvSpPr txBox="1"/>
          <p:nvPr/>
        </p:nvSpPr>
        <p:spPr>
          <a:xfrm>
            <a:off x="6019291" y="104347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29.09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89" name="object 3289"/>
          <p:cNvSpPr txBox="1"/>
          <p:nvPr/>
        </p:nvSpPr>
        <p:spPr>
          <a:xfrm>
            <a:off x="11549888" y="6636550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31.18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90" name="object 3290"/>
          <p:cNvSpPr txBox="1"/>
          <p:nvPr/>
        </p:nvSpPr>
        <p:spPr>
          <a:xfrm>
            <a:off x="4682744" y="6904774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32.16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91" name="object 3291"/>
          <p:cNvSpPr txBox="1"/>
          <p:nvPr/>
        </p:nvSpPr>
        <p:spPr>
          <a:xfrm>
            <a:off x="11728195" y="6607593"/>
            <a:ext cx="88266" cy="1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00" dirty="0">
                <a:solidFill>
                  <a:srgbClr val="525252"/>
                </a:solidFill>
                <a:latin typeface="Myriad Web Pro"/>
                <a:cs typeface="Myriad Web Pro"/>
              </a:rPr>
              <a:t>31.30</a:t>
            </a:r>
            <a:endParaRPr sz="100">
              <a:latin typeface="Myriad Web Pro"/>
              <a:cs typeface="Myriad Web Pro"/>
            </a:endParaRPr>
          </a:p>
        </p:txBody>
      </p:sp>
      <p:sp>
        <p:nvSpPr>
          <p:cNvPr id="3292" name="object 3292"/>
          <p:cNvSpPr txBox="1"/>
          <p:nvPr/>
        </p:nvSpPr>
        <p:spPr>
          <a:xfrm>
            <a:off x="14238228" y="511604"/>
            <a:ext cx="3498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spc="9" dirty="0">
                <a:latin typeface="Tahoma"/>
                <a:cs typeface="Tahoma"/>
              </a:rPr>
              <a:t>11000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93" name="object 3293"/>
          <p:cNvSpPr/>
          <p:nvPr/>
        </p:nvSpPr>
        <p:spPr>
          <a:xfrm>
            <a:off x="13851636" y="9242551"/>
            <a:ext cx="654050" cy="654050"/>
          </a:xfrm>
          <a:custGeom>
            <a:avLst/>
            <a:gdLst/>
            <a:ahLst/>
            <a:cxnLst/>
            <a:rect l="l" t="t" r="r" b="b"/>
            <a:pathLst>
              <a:path w="654050" h="654050">
                <a:moveTo>
                  <a:pt x="653795" y="326897"/>
                </a:moveTo>
                <a:lnTo>
                  <a:pt x="649517" y="273873"/>
                </a:lnTo>
                <a:lnTo>
                  <a:pt x="637130" y="223572"/>
                </a:lnTo>
                <a:lnTo>
                  <a:pt x="617308" y="176669"/>
                </a:lnTo>
                <a:lnTo>
                  <a:pt x="590723" y="133836"/>
                </a:lnTo>
                <a:lnTo>
                  <a:pt x="558049" y="95746"/>
                </a:lnTo>
                <a:lnTo>
                  <a:pt x="519959" y="63072"/>
                </a:lnTo>
                <a:lnTo>
                  <a:pt x="477126" y="36487"/>
                </a:lnTo>
                <a:lnTo>
                  <a:pt x="430223" y="16665"/>
                </a:lnTo>
                <a:lnTo>
                  <a:pt x="379922" y="4278"/>
                </a:lnTo>
                <a:lnTo>
                  <a:pt x="326897" y="0"/>
                </a:lnTo>
                <a:lnTo>
                  <a:pt x="300087" y="1083"/>
                </a:lnTo>
                <a:lnTo>
                  <a:pt x="248340" y="9500"/>
                </a:lnTo>
                <a:lnTo>
                  <a:pt x="199654" y="25689"/>
                </a:lnTo>
                <a:lnTo>
                  <a:pt x="154702" y="48976"/>
                </a:lnTo>
                <a:lnTo>
                  <a:pt x="114156" y="78690"/>
                </a:lnTo>
                <a:lnTo>
                  <a:pt x="78690" y="114156"/>
                </a:lnTo>
                <a:lnTo>
                  <a:pt x="48976" y="154702"/>
                </a:lnTo>
                <a:lnTo>
                  <a:pt x="25689" y="199654"/>
                </a:lnTo>
                <a:lnTo>
                  <a:pt x="9500" y="248340"/>
                </a:lnTo>
                <a:lnTo>
                  <a:pt x="1083" y="300087"/>
                </a:lnTo>
                <a:lnTo>
                  <a:pt x="0" y="326897"/>
                </a:lnTo>
                <a:lnTo>
                  <a:pt x="1083" y="353708"/>
                </a:lnTo>
                <a:lnTo>
                  <a:pt x="9500" y="405455"/>
                </a:lnTo>
                <a:lnTo>
                  <a:pt x="25689" y="454141"/>
                </a:lnTo>
                <a:lnTo>
                  <a:pt x="48976" y="499093"/>
                </a:lnTo>
                <a:lnTo>
                  <a:pt x="78690" y="539639"/>
                </a:lnTo>
                <a:lnTo>
                  <a:pt x="114156" y="575105"/>
                </a:lnTo>
                <a:lnTo>
                  <a:pt x="154702" y="604819"/>
                </a:lnTo>
                <a:lnTo>
                  <a:pt x="199654" y="628106"/>
                </a:lnTo>
                <a:lnTo>
                  <a:pt x="248340" y="644295"/>
                </a:lnTo>
                <a:lnTo>
                  <a:pt x="300087" y="652712"/>
                </a:lnTo>
                <a:lnTo>
                  <a:pt x="326897" y="653795"/>
                </a:lnTo>
                <a:lnTo>
                  <a:pt x="353708" y="652712"/>
                </a:lnTo>
                <a:lnTo>
                  <a:pt x="405455" y="644295"/>
                </a:lnTo>
                <a:lnTo>
                  <a:pt x="454141" y="628106"/>
                </a:lnTo>
                <a:lnTo>
                  <a:pt x="499093" y="604819"/>
                </a:lnTo>
                <a:lnTo>
                  <a:pt x="539639" y="575105"/>
                </a:lnTo>
                <a:lnTo>
                  <a:pt x="575105" y="539639"/>
                </a:lnTo>
                <a:lnTo>
                  <a:pt x="604819" y="499093"/>
                </a:lnTo>
                <a:lnTo>
                  <a:pt x="628106" y="454141"/>
                </a:lnTo>
                <a:lnTo>
                  <a:pt x="644295" y="405455"/>
                </a:lnTo>
                <a:lnTo>
                  <a:pt x="652712" y="353708"/>
                </a:lnTo>
                <a:lnTo>
                  <a:pt x="653795" y="326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4" name="object 3294"/>
          <p:cNvSpPr/>
          <p:nvPr/>
        </p:nvSpPr>
        <p:spPr>
          <a:xfrm>
            <a:off x="14179295" y="957021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5" name="object 3295"/>
          <p:cNvSpPr/>
          <p:nvPr/>
        </p:nvSpPr>
        <p:spPr>
          <a:xfrm>
            <a:off x="14162535" y="92440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6" name="object 3296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0" y="326135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7" name="object 3297"/>
          <p:cNvSpPr/>
          <p:nvPr/>
        </p:nvSpPr>
        <p:spPr>
          <a:xfrm>
            <a:off x="13851635" y="9570211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>
                <a:moveTo>
                  <a:pt x="0" y="0"/>
                </a:moveTo>
                <a:lnTo>
                  <a:pt x="6553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8" name="object 3298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32003" y="326135"/>
                </a:moveTo>
                <a:lnTo>
                  <a:pt x="0" y="326135"/>
                </a:lnTo>
                <a:lnTo>
                  <a:pt x="0" y="0"/>
                </a:lnTo>
                <a:lnTo>
                  <a:pt x="32003" y="3261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9" name="object 3299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326135"/>
                </a:lnTo>
                <a:lnTo>
                  <a:pt x="320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0" name="object 3300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1" name="object 3301"/>
          <p:cNvSpPr/>
          <p:nvPr/>
        </p:nvSpPr>
        <p:spPr>
          <a:xfrm>
            <a:off x="14162535" y="9242553"/>
            <a:ext cx="32384" cy="327660"/>
          </a:xfrm>
          <a:custGeom>
            <a:avLst/>
            <a:gdLst/>
            <a:ahLst/>
            <a:cxnLst/>
            <a:rect l="l" t="t" r="r" b="b"/>
            <a:pathLst>
              <a:path w="32384" h="327659">
                <a:moveTo>
                  <a:pt x="0" y="0"/>
                </a:moveTo>
                <a:lnTo>
                  <a:pt x="0" y="327659"/>
                </a:lnTo>
                <a:lnTo>
                  <a:pt x="32003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2" name="object 3302"/>
          <p:cNvSpPr/>
          <p:nvPr/>
        </p:nvSpPr>
        <p:spPr>
          <a:xfrm>
            <a:off x="14196060" y="924255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3" name="object 3303"/>
          <p:cNvSpPr/>
          <p:nvPr/>
        </p:nvSpPr>
        <p:spPr>
          <a:xfrm>
            <a:off x="14162535" y="9244077"/>
            <a:ext cx="32384" cy="326390"/>
          </a:xfrm>
          <a:custGeom>
            <a:avLst/>
            <a:gdLst/>
            <a:ahLst/>
            <a:cxnLst/>
            <a:rect l="l" t="t" r="r" b="b"/>
            <a:pathLst>
              <a:path w="32384" h="326390">
                <a:moveTo>
                  <a:pt x="0" y="0"/>
                </a:moveTo>
                <a:lnTo>
                  <a:pt x="32003" y="0"/>
                </a:lnTo>
                <a:lnTo>
                  <a:pt x="32003" y="326135"/>
                </a:lnTo>
                <a:lnTo>
                  <a:pt x="0" y="32613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4" name="object 3304"/>
          <p:cNvSpPr/>
          <p:nvPr/>
        </p:nvSpPr>
        <p:spPr>
          <a:xfrm>
            <a:off x="516637" y="10260582"/>
            <a:ext cx="14100175" cy="0"/>
          </a:xfrm>
          <a:custGeom>
            <a:avLst/>
            <a:gdLst/>
            <a:ahLst/>
            <a:cxnLst/>
            <a:rect l="l" t="t" r="r" b="b"/>
            <a:pathLst>
              <a:path w="14100175">
                <a:moveTo>
                  <a:pt x="141000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5" name="object 3305"/>
          <p:cNvSpPr txBox="1"/>
          <p:nvPr/>
        </p:nvSpPr>
        <p:spPr>
          <a:xfrm>
            <a:off x="10734547" y="462361"/>
            <a:ext cx="31559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situatie | voorstel MS KOrHA fase1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07" name="object 3307"/>
          <p:cNvSpPr txBox="1"/>
          <p:nvPr/>
        </p:nvSpPr>
        <p:spPr>
          <a:xfrm>
            <a:off x="502412" y="10097568"/>
            <a:ext cx="339534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900" b="1" spc="15" dirty="0">
                <a:solidFill>
                  <a:srgbClr val="FF0000"/>
                </a:solidFill>
                <a:latin typeface="Tahoma"/>
                <a:cs typeface="Tahoma"/>
              </a:rPr>
              <a:t>000</a:t>
            </a:r>
            <a:r>
              <a:rPr sz="900" spc="9" dirty="0">
                <a:latin typeface="Tahoma"/>
                <a:cs typeface="Tahoma"/>
              </a:rPr>
              <a:t>.GBS </a:t>
            </a:r>
            <a:r>
              <a:rPr sz="900" spc="5" dirty="0">
                <a:latin typeface="Tahoma"/>
                <a:cs typeface="Tahoma"/>
              </a:rPr>
              <a:t>'t</a:t>
            </a:r>
            <a:r>
              <a:rPr sz="900" spc="9" dirty="0">
                <a:latin typeface="Tahoma"/>
                <a:cs typeface="Tahoma"/>
              </a:rPr>
              <a:t> Populiertje </a:t>
            </a:r>
            <a:r>
              <a:rPr sz="900" spc="15" dirty="0">
                <a:latin typeface="Tahoma"/>
                <a:cs typeface="Tahoma"/>
              </a:rPr>
              <a:t>+</a:t>
            </a:r>
            <a:r>
              <a:rPr sz="900" spc="9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KOrHA</a:t>
            </a:r>
            <a:r>
              <a:rPr sz="900" spc="9" dirty="0">
                <a:latin typeface="Tahoma"/>
                <a:cs typeface="Tahoma"/>
              </a:rPr>
              <a:t> Middenschool.Sint-Pietersleeuw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08" name="object 3308"/>
          <p:cNvSpPr txBox="1"/>
          <p:nvPr/>
        </p:nvSpPr>
        <p:spPr>
          <a:xfrm>
            <a:off x="13287248" y="10270724"/>
            <a:ext cx="135318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FF0000"/>
                </a:solidFill>
                <a:latin typeface="Tahoma"/>
                <a:cs typeface="Tahoma"/>
              </a:rPr>
              <a:t>awg</a:t>
            </a:r>
            <a:r>
              <a:rPr sz="1400" b="1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9" dirty="0">
                <a:latin typeface="Tahoma"/>
                <a:cs typeface="Tahoma"/>
              </a:rPr>
              <a:t>architecten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06" name="object 3306"/>
          <p:cNvSpPr txBox="1"/>
          <p:nvPr/>
        </p:nvSpPr>
        <p:spPr>
          <a:xfrm>
            <a:off x="499365" y="460836"/>
            <a:ext cx="33788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latin typeface="Tahoma"/>
                <a:cs typeface="Tahoma"/>
              </a:rPr>
              <a:t>studie ontwerp: Middenschool KOrHA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pc="-5" dirty="0"/>
              <a:t>C</a:t>
            </a:r>
            <a:r>
              <a:rPr dirty="0"/>
              <a:t>apa</a:t>
            </a:r>
            <a:r>
              <a:rPr spc="-5" dirty="0"/>
              <a:t>c</a:t>
            </a:r>
            <a:r>
              <a:rPr spc="-9" dirty="0"/>
              <a:t>i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9" dirty="0"/>
              <a:t>it</a:t>
            </a:r>
            <a:r>
              <a:rPr spc="-20" dirty="0"/>
              <a:t>s</a:t>
            </a:r>
            <a:r>
              <a:rPr dirty="0"/>
              <a:t>d</a:t>
            </a:r>
            <a:r>
              <a:rPr spc="5" dirty="0"/>
              <a:t>r</a:t>
            </a:r>
            <a:r>
              <a:rPr dirty="0"/>
              <a:t>uk</a:t>
            </a:r>
            <a:r>
              <a:rPr spc="-20" dirty="0"/>
              <a:t> </a:t>
            </a:r>
            <a:r>
              <a:rPr spc="-56" dirty="0"/>
              <a:t>r</a:t>
            </a:r>
            <a:r>
              <a:rPr spc="-5" dirty="0"/>
              <a:t>eg</a:t>
            </a:r>
            <a:r>
              <a:rPr spc="-9" dirty="0"/>
              <a:t>i</a:t>
            </a:r>
            <a:r>
              <a:rPr dirty="0"/>
              <a:t>o</a:t>
            </a:r>
            <a:r>
              <a:rPr spc="-5" dirty="0"/>
              <a:t> H</a:t>
            </a:r>
            <a:r>
              <a:rPr dirty="0"/>
              <a:t>a</a:t>
            </a:r>
            <a:r>
              <a:rPr spc="-9" dirty="0"/>
              <a:t>ll</a:t>
            </a:r>
            <a:r>
              <a:rPr dirty="0"/>
              <a:t>e</a:t>
            </a:r>
          </a:p>
        </p:txBody>
      </p:sp>
      <p:sp>
        <p:nvSpPr>
          <p:cNvPr id="4" name="object 4"/>
          <p:cNvSpPr/>
          <p:nvPr/>
        </p:nvSpPr>
        <p:spPr>
          <a:xfrm>
            <a:off x="838203" y="2298700"/>
            <a:ext cx="13277114" cy="4239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8501" y="10204415"/>
            <a:ext cx="12959715" cy="0"/>
          </a:xfrm>
          <a:custGeom>
            <a:avLst/>
            <a:gdLst/>
            <a:ahLst/>
            <a:cxnLst/>
            <a:rect l="l" t="t" r="r" b="b"/>
            <a:pathLst>
              <a:path w="12959715">
                <a:moveTo>
                  <a:pt x="129594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499" y="2330125"/>
            <a:ext cx="12959496" cy="603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119716" y="185734"/>
            <a:ext cx="29356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645"/>
              </a:lnSpc>
            </a:pP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Situering</a:t>
            </a:r>
            <a:endParaRPr sz="1400">
              <a:latin typeface="Myriad Pro"/>
              <a:cs typeface="Myriad Pro"/>
            </a:endParaRPr>
          </a:p>
          <a:p>
            <a:pPr marL="1829633">
              <a:lnSpc>
                <a:spcPts val="1405"/>
              </a:lnSpc>
            </a:pP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0004" y="10210766"/>
            <a:ext cx="12960350" cy="0"/>
          </a:xfrm>
          <a:custGeom>
            <a:avLst/>
            <a:gdLst/>
            <a:ahLst/>
            <a:cxnLst/>
            <a:rect l="l" t="t" r="r" b="b"/>
            <a:pathLst>
              <a:path w="12960350">
                <a:moveTo>
                  <a:pt x="1295999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9999" y="2330125"/>
            <a:ext cx="12959494" cy="6031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121216" y="185734"/>
            <a:ext cx="29356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645"/>
              </a:lnSpc>
            </a:pP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Situering</a:t>
            </a:r>
            <a:endParaRPr sz="1400">
              <a:latin typeface="Myriad Pro"/>
              <a:cs typeface="Myriad Pro"/>
            </a:endParaRPr>
          </a:p>
          <a:p>
            <a:pPr marL="1829633">
              <a:lnSpc>
                <a:spcPts val="1405"/>
              </a:lnSpc>
            </a:pP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8501" y="10204415"/>
            <a:ext cx="12959715" cy="0"/>
          </a:xfrm>
          <a:custGeom>
            <a:avLst/>
            <a:gdLst/>
            <a:ahLst/>
            <a:cxnLst/>
            <a:rect l="l" t="t" r="r" b="b"/>
            <a:pathLst>
              <a:path w="12959715">
                <a:moveTo>
                  <a:pt x="129594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82548" y="9445637"/>
            <a:ext cx="565151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282409" y="564819"/>
                </a:moveTo>
                <a:lnTo>
                  <a:pt x="328217" y="561123"/>
                </a:lnTo>
                <a:lnTo>
                  <a:pt x="371672" y="550422"/>
                </a:lnTo>
                <a:lnTo>
                  <a:pt x="412192" y="533297"/>
                </a:lnTo>
                <a:lnTo>
                  <a:pt x="449196" y="510330"/>
                </a:lnTo>
                <a:lnTo>
                  <a:pt x="482103" y="482103"/>
                </a:lnTo>
                <a:lnTo>
                  <a:pt x="510330" y="449196"/>
                </a:lnTo>
                <a:lnTo>
                  <a:pt x="533297" y="412192"/>
                </a:lnTo>
                <a:lnTo>
                  <a:pt x="550422" y="371672"/>
                </a:lnTo>
                <a:lnTo>
                  <a:pt x="561123" y="328217"/>
                </a:lnTo>
                <a:lnTo>
                  <a:pt x="564819" y="282409"/>
                </a:lnTo>
                <a:lnTo>
                  <a:pt x="563883" y="259248"/>
                </a:lnTo>
                <a:lnTo>
                  <a:pt x="556612" y="214544"/>
                </a:lnTo>
                <a:lnTo>
                  <a:pt x="542626" y="172484"/>
                </a:lnTo>
                <a:lnTo>
                  <a:pt x="522507" y="133649"/>
                </a:lnTo>
                <a:lnTo>
                  <a:pt x="496838" y="98621"/>
                </a:lnTo>
                <a:lnTo>
                  <a:pt x="466198" y="67981"/>
                </a:lnTo>
                <a:lnTo>
                  <a:pt x="431170" y="42311"/>
                </a:lnTo>
                <a:lnTo>
                  <a:pt x="392335" y="22193"/>
                </a:lnTo>
                <a:lnTo>
                  <a:pt x="350275" y="8207"/>
                </a:lnTo>
                <a:lnTo>
                  <a:pt x="305571" y="936"/>
                </a:lnTo>
                <a:lnTo>
                  <a:pt x="282409" y="0"/>
                </a:lnTo>
                <a:lnTo>
                  <a:pt x="259248" y="936"/>
                </a:lnTo>
                <a:lnTo>
                  <a:pt x="214544" y="8207"/>
                </a:lnTo>
                <a:lnTo>
                  <a:pt x="172484" y="22193"/>
                </a:lnTo>
                <a:lnTo>
                  <a:pt x="133649" y="42311"/>
                </a:lnTo>
                <a:lnTo>
                  <a:pt x="98621" y="67981"/>
                </a:lnTo>
                <a:lnTo>
                  <a:pt x="67981" y="98621"/>
                </a:lnTo>
                <a:lnTo>
                  <a:pt x="42311" y="133649"/>
                </a:lnTo>
                <a:lnTo>
                  <a:pt x="22193" y="172484"/>
                </a:lnTo>
                <a:lnTo>
                  <a:pt x="8207" y="214544"/>
                </a:lnTo>
                <a:lnTo>
                  <a:pt x="936" y="259248"/>
                </a:lnTo>
                <a:lnTo>
                  <a:pt x="0" y="282409"/>
                </a:lnTo>
                <a:lnTo>
                  <a:pt x="936" y="305571"/>
                </a:lnTo>
                <a:lnTo>
                  <a:pt x="8207" y="350275"/>
                </a:lnTo>
                <a:lnTo>
                  <a:pt x="22193" y="392335"/>
                </a:lnTo>
                <a:lnTo>
                  <a:pt x="42311" y="431170"/>
                </a:lnTo>
                <a:lnTo>
                  <a:pt x="67981" y="466198"/>
                </a:lnTo>
                <a:lnTo>
                  <a:pt x="98621" y="496838"/>
                </a:lnTo>
                <a:lnTo>
                  <a:pt x="133649" y="522507"/>
                </a:lnTo>
                <a:lnTo>
                  <a:pt x="172484" y="542626"/>
                </a:lnTo>
                <a:lnTo>
                  <a:pt x="214544" y="556612"/>
                </a:lnTo>
                <a:lnTo>
                  <a:pt x="259248" y="563883"/>
                </a:lnTo>
                <a:lnTo>
                  <a:pt x="282409" y="564819"/>
                </a:lnTo>
                <a:close/>
              </a:path>
            </a:pathLst>
          </a:custGeom>
          <a:ln w="92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64955" y="9441005"/>
            <a:ext cx="0" cy="574674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090"/>
                </a:lnTo>
              </a:path>
            </a:pathLst>
          </a:custGeom>
          <a:ln w="92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77913" y="9732681"/>
            <a:ext cx="574675" cy="0"/>
          </a:xfrm>
          <a:custGeom>
            <a:avLst/>
            <a:gdLst/>
            <a:ahLst/>
            <a:cxnLst/>
            <a:rect l="l" t="t" r="r" b="b"/>
            <a:pathLst>
              <a:path w="574675">
                <a:moveTo>
                  <a:pt x="0" y="0"/>
                </a:moveTo>
                <a:lnTo>
                  <a:pt x="574090" y="0"/>
                </a:lnTo>
              </a:path>
            </a:pathLst>
          </a:custGeom>
          <a:ln w="92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91952" y="9446951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24"/>
                </a:lnTo>
              </a:path>
            </a:pathLst>
          </a:custGeom>
          <a:ln w="459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8500" y="1620018"/>
            <a:ext cx="1300235" cy="6741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5685" y="1620018"/>
            <a:ext cx="1300900" cy="6741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3528" y="1620018"/>
            <a:ext cx="1300241" cy="6741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0707" y="1620018"/>
            <a:ext cx="1300246" cy="67418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67892" y="1620018"/>
            <a:ext cx="1300900" cy="67418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65734" y="1620018"/>
            <a:ext cx="1300241" cy="67418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62913" y="1620018"/>
            <a:ext cx="1300235" cy="67418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60098" y="1620018"/>
            <a:ext cx="1300242" cy="67418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457282" y="1620018"/>
            <a:ext cx="1300900" cy="67418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55134" y="1620018"/>
            <a:ext cx="1283373" cy="67418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119711" y="185728"/>
            <a:ext cx="217678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Situering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63586" y="205099"/>
            <a:ext cx="4914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1/1000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37535" y="385900"/>
            <a:ext cx="11176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0004" y="10210766"/>
            <a:ext cx="12960350" cy="0"/>
          </a:xfrm>
          <a:custGeom>
            <a:avLst/>
            <a:gdLst/>
            <a:ahLst/>
            <a:cxnLst/>
            <a:rect l="l" t="t" r="r" b="b"/>
            <a:pathLst>
              <a:path w="12960350">
                <a:moveTo>
                  <a:pt x="1295999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6496" y="2218360"/>
            <a:ext cx="691706" cy="4492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6500" y="2138814"/>
            <a:ext cx="687843" cy="79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4349" y="2138806"/>
            <a:ext cx="1340399" cy="4572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0905" y="2138806"/>
            <a:ext cx="1339643" cy="45720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26671" y="2138806"/>
            <a:ext cx="875820" cy="45720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48806" y="4152268"/>
            <a:ext cx="25971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2</a:t>
            </a:r>
            <a:r>
              <a:rPr sz="400" spc="-15" dirty="0">
                <a:latin typeface="Tahoma"/>
                <a:cs typeface="Tahoma"/>
              </a:rPr>
              <a:t>7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64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5785" y="5830208"/>
            <a:ext cx="319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-5" dirty="0">
                <a:latin typeface="Tahoma"/>
                <a:cs typeface="Tahoma"/>
              </a:rPr>
              <a:t>e</a:t>
            </a:r>
            <a:r>
              <a:rPr sz="400" spc="-9" dirty="0">
                <a:latin typeface="Tahoma"/>
                <a:cs typeface="Tahoma"/>
              </a:rPr>
              <a:t>d</a:t>
            </a:r>
            <a:r>
              <a:rPr sz="400" dirty="0">
                <a:latin typeface="Tahoma"/>
                <a:cs typeface="Tahoma"/>
              </a:rPr>
              <a:t>r</a:t>
            </a:r>
            <a:r>
              <a:rPr sz="400" spc="-20" dirty="0">
                <a:latin typeface="Tahoma"/>
                <a:cs typeface="Tahoma"/>
              </a:rPr>
              <a:t>u</a:t>
            </a:r>
            <a:r>
              <a:rPr sz="400" spc="-15" dirty="0">
                <a:latin typeface="Tahoma"/>
                <a:cs typeface="Tahoma"/>
              </a:rPr>
              <a:t>im</a:t>
            </a:r>
            <a:r>
              <a:rPr sz="400" spc="-9" dirty="0">
                <a:latin typeface="Tahoma"/>
                <a:cs typeface="Tahoma"/>
              </a:rPr>
              <a:t>t</a:t>
            </a:r>
            <a:r>
              <a:rPr sz="400" spc="-5" dirty="0">
                <a:latin typeface="Tahoma"/>
                <a:cs typeface="Tahoma"/>
              </a:rPr>
              <a:t>e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2</a:t>
            </a:r>
            <a:r>
              <a:rPr sz="400" spc="-15" dirty="0">
                <a:latin typeface="Tahoma"/>
                <a:cs typeface="Tahoma"/>
              </a:rPr>
              <a:t>6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44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5785" y="6098463"/>
            <a:ext cx="319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-5" dirty="0">
                <a:latin typeface="Tahoma"/>
                <a:cs typeface="Tahoma"/>
              </a:rPr>
              <a:t>e</a:t>
            </a:r>
            <a:r>
              <a:rPr sz="400" spc="-9" dirty="0">
                <a:latin typeface="Tahoma"/>
                <a:cs typeface="Tahoma"/>
              </a:rPr>
              <a:t>d</a:t>
            </a:r>
            <a:r>
              <a:rPr sz="400" dirty="0">
                <a:latin typeface="Tahoma"/>
                <a:cs typeface="Tahoma"/>
              </a:rPr>
              <a:t>r</a:t>
            </a:r>
            <a:r>
              <a:rPr sz="400" spc="-20" dirty="0">
                <a:latin typeface="Tahoma"/>
                <a:cs typeface="Tahoma"/>
              </a:rPr>
              <a:t>u</a:t>
            </a:r>
            <a:r>
              <a:rPr sz="400" spc="-15" dirty="0">
                <a:latin typeface="Tahoma"/>
                <a:cs typeface="Tahoma"/>
              </a:rPr>
              <a:t>im</a:t>
            </a:r>
            <a:r>
              <a:rPr sz="400" spc="-9" dirty="0">
                <a:latin typeface="Tahoma"/>
                <a:cs typeface="Tahoma"/>
              </a:rPr>
              <a:t>t</a:t>
            </a:r>
            <a:r>
              <a:rPr sz="400" spc="-5" dirty="0">
                <a:latin typeface="Tahoma"/>
                <a:cs typeface="Tahoma"/>
              </a:rPr>
              <a:t>e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2</a:t>
            </a:r>
            <a:r>
              <a:rPr sz="400" spc="-15" dirty="0">
                <a:latin typeface="Tahoma"/>
                <a:cs typeface="Tahoma"/>
              </a:rPr>
              <a:t>6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30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8806" y="4425911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2</a:t>
            </a:r>
            <a:r>
              <a:rPr sz="400" spc="-15" dirty="0">
                <a:latin typeface="Tahoma"/>
                <a:cs typeface="Tahoma"/>
              </a:rPr>
              <a:t>9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17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8806" y="4713101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v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k</a:t>
            </a:r>
            <a:r>
              <a:rPr sz="400" spc="-20" dirty="0">
                <a:latin typeface="Tahoma"/>
                <a:cs typeface="Tahoma"/>
              </a:rPr>
              <a:t>l</a:t>
            </a:r>
            <a:r>
              <a:rPr sz="400" spc="-5" dirty="0">
                <a:latin typeface="Tahoma"/>
                <a:cs typeface="Tahoma"/>
              </a:rPr>
              <a:t>o</a:t>
            </a:r>
            <a:r>
              <a:rPr sz="400" spc="-9" dirty="0">
                <a:latin typeface="Tahoma"/>
                <a:cs typeface="Tahoma"/>
              </a:rPr>
              <a:t>k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al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33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8808" y="5268594"/>
            <a:ext cx="62611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5" dirty="0">
                <a:latin typeface="Tahoma"/>
                <a:cs typeface="Tahoma"/>
              </a:rPr>
              <a:t>o</a:t>
            </a:r>
            <a:r>
              <a:rPr sz="400" spc="-20" dirty="0">
                <a:latin typeface="Tahoma"/>
                <a:cs typeface="Tahoma"/>
              </a:rPr>
              <a:t>n</a:t>
            </a:r>
            <a:r>
              <a:rPr sz="400" spc="-9" dirty="0">
                <a:latin typeface="Tahoma"/>
                <a:cs typeface="Tahoma"/>
              </a:rPr>
              <a:t>d</a:t>
            </a:r>
            <a:r>
              <a:rPr sz="400" spc="-5" dirty="0">
                <a:latin typeface="Tahoma"/>
                <a:cs typeface="Tahoma"/>
              </a:rPr>
              <a:t>e</a:t>
            </a:r>
            <a:r>
              <a:rPr sz="400" dirty="0">
                <a:latin typeface="Tahoma"/>
                <a:cs typeface="Tahoma"/>
              </a:rPr>
              <a:t>r</a:t>
            </a:r>
            <a:r>
              <a:rPr sz="400" spc="-20" dirty="0">
                <a:latin typeface="Tahoma"/>
                <a:cs typeface="Tahoma"/>
              </a:rPr>
              <a:t>h</a:t>
            </a:r>
            <a:r>
              <a:rPr sz="400" spc="-5" dirty="0">
                <a:latin typeface="Tahoma"/>
                <a:cs typeface="Tahoma"/>
              </a:rPr>
              <a:t>o</a:t>
            </a:r>
            <a:r>
              <a:rPr sz="400" spc="-20" dirty="0">
                <a:latin typeface="Tahoma"/>
                <a:cs typeface="Tahoma"/>
              </a:rPr>
              <a:t>u</a:t>
            </a:r>
            <a:r>
              <a:rPr sz="400" spc="-5" dirty="0">
                <a:latin typeface="Tahoma"/>
                <a:cs typeface="Tahoma"/>
              </a:rPr>
              <a:t>d</a:t>
            </a:r>
            <a:r>
              <a:rPr sz="400" spc="5" dirty="0">
                <a:latin typeface="Tahoma"/>
                <a:cs typeface="Tahoma"/>
              </a:rPr>
              <a:t> </a:t>
            </a:r>
            <a:r>
              <a:rPr sz="400" spc="-5" dirty="0">
                <a:latin typeface="Tahoma"/>
                <a:cs typeface="Tahoma"/>
              </a:rPr>
              <a:t>/</a:t>
            </a:r>
            <a:r>
              <a:rPr sz="400" spc="5" dirty="0">
                <a:latin typeface="Tahoma"/>
                <a:cs typeface="Tahoma"/>
              </a:rPr>
              <a:t> </a:t>
            </a:r>
            <a:r>
              <a:rPr sz="400" spc="-5" dirty="0">
                <a:latin typeface="Tahoma"/>
                <a:cs typeface="Tahoma"/>
              </a:rPr>
              <a:t>t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-9" dirty="0">
                <a:latin typeface="Tahoma"/>
                <a:cs typeface="Tahoma"/>
              </a:rPr>
              <a:t>c</a:t>
            </a:r>
            <a:r>
              <a:rPr sz="400" spc="-20" dirty="0">
                <a:latin typeface="Tahoma"/>
                <a:cs typeface="Tahoma"/>
              </a:rPr>
              <a:t>h</a:t>
            </a:r>
            <a:r>
              <a:rPr sz="400" spc="-9" dirty="0">
                <a:latin typeface="Tahoma"/>
                <a:cs typeface="Tahoma"/>
              </a:rPr>
              <a:t>n</a:t>
            </a:r>
            <a:r>
              <a:rPr sz="400" spc="-15" dirty="0">
                <a:latin typeface="Tahoma"/>
                <a:cs typeface="Tahoma"/>
              </a:rPr>
              <a:t>i</a:t>
            </a:r>
            <a:r>
              <a:rPr sz="400" spc="-5" dirty="0">
                <a:latin typeface="Tahoma"/>
                <a:cs typeface="Tahoma"/>
              </a:rPr>
              <a:t>eken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33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8180" y="5655691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dirty="0">
                <a:latin typeface="Tahoma"/>
                <a:cs typeface="Tahoma"/>
              </a:rPr>
              <a:t>zorg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7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47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98180" y="5126862"/>
            <a:ext cx="3702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5" dirty="0">
                <a:latin typeface="Tahoma"/>
                <a:cs typeface="Tahoma"/>
              </a:rPr>
              <a:t>r</a:t>
            </a:r>
            <a:r>
              <a:rPr sz="400" spc="9" dirty="0">
                <a:latin typeface="Tahoma"/>
                <a:cs typeface="Tahoma"/>
              </a:rPr>
              <a:t>a</a:t>
            </a:r>
            <a:r>
              <a:rPr sz="400" spc="5" dirty="0">
                <a:latin typeface="Tahoma"/>
                <a:cs typeface="Tahoma"/>
              </a:rPr>
              <a:t>re</a:t>
            </a:r>
            <a:r>
              <a:rPr sz="400" dirty="0">
                <a:latin typeface="Tahoma"/>
                <a:cs typeface="Tahoma"/>
              </a:rPr>
              <a:t>n</a:t>
            </a:r>
            <a:r>
              <a:rPr sz="400" spc="-5" dirty="0">
                <a:latin typeface="Tahoma"/>
                <a:cs typeface="Tahoma"/>
              </a:rPr>
              <a:t> </a:t>
            </a:r>
            <a:r>
              <a:rPr sz="400" spc="-9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o</a:t>
            </a:r>
            <a:r>
              <a:rPr sz="400" spc="-5" dirty="0">
                <a:latin typeface="Tahoma"/>
                <a:cs typeface="Tahoma"/>
              </a:rPr>
              <a:t>k</a:t>
            </a:r>
            <a:r>
              <a:rPr sz="400" spc="9" dirty="0">
                <a:latin typeface="Tahoma"/>
                <a:cs typeface="Tahoma"/>
              </a:rPr>
              <a:t>a</a:t>
            </a:r>
            <a:r>
              <a:rPr sz="400" spc="5" dirty="0">
                <a:latin typeface="Tahoma"/>
                <a:cs typeface="Tahoma"/>
              </a:rPr>
              <a:t>al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33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98180" y="4568321"/>
            <a:ext cx="1171576" cy="225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d</a:t>
            </a:r>
            <a:r>
              <a:rPr sz="400" spc="-20" dirty="0">
                <a:latin typeface="Tahoma"/>
                <a:cs typeface="Tahoma"/>
              </a:rPr>
              <a:t>i</a:t>
            </a:r>
            <a:r>
              <a:rPr sz="400" dirty="0">
                <a:latin typeface="Tahoma"/>
                <a:cs typeface="Tahoma"/>
              </a:rPr>
              <a:t>re</a:t>
            </a:r>
            <a:r>
              <a:rPr sz="400" spc="-9" dirty="0">
                <a:latin typeface="Tahoma"/>
                <a:cs typeface="Tahoma"/>
              </a:rPr>
              <a:t>ct</a:t>
            </a:r>
            <a:r>
              <a:rPr sz="400" spc="-15" dirty="0">
                <a:latin typeface="Tahoma"/>
                <a:cs typeface="Tahoma"/>
              </a:rPr>
              <a:t>i</a:t>
            </a:r>
            <a:r>
              <a:rPr sz="400" spc="-5" dirty="0">
                <a:latin typeface="Tahoma"/>
                <a:cs typeface="Tahoma"/>
              </a:rPr>
              <a:t>e</a:t>
            </a:r>
            <a:r>
              <a:rPr sz="400" spc="9" dirty="0">
                <a:latin typeface="Tahoma"/>
                <a:cs typeface="Tahoma"/>
              </a:rPr>
              <a:t> </a:t>
            </a:r>
            <a:r>
              <a:rPr sz="400" spc="-5" dirty="0">
                <a:latin typeface="Tahoma"/>
                <a:cs typeface="Tahoma"/>
              </a:rPr>
              <a:t>/</a:t>
            </a:r>
            <a:r>
              <a:rPr sz="400" spc="9" dirty="0">
                <a:latin typeface="Tahoma"/>
                <a:cs typeface="Tahoma"/>
              </a:rPr>
              <a:t> </a:t>
            </a:r>
            <a:r>
              <a:rPr sz="400" spc="-9" dirty="0">
                <a:latin typeface="Tahoma"/>
                <a:cs typeface="Tahoma"/>
              </a:rPr>
              <a:t>on</a:t>
            </a:r>
            <a:r>
              <a:rPr sz="400" spc="-15" dirty="0">
                <a:latin typeface="Tahoma"/>
                <a:cs typeface="Tahoma"/>
              </a:rPr>
              <a:t>d</a:t>
            </a:r>
            <a:r>
              <a:rPr sz="400" dirty="0">
                <a:latin typeface="Tahoma"/>
                <a:cs typeface="Tahoma"/>
              </a:rPr>
              <a:t>er</a:t>
            </a:r>
            <a:r>
              <a:rPr sz="400" spc="-5" dirty="0">
                <a:latin typeface="Tahoma"/>
                <a:cs typeface="Tahoma"/>
              </a:rPr>
              <a:t>s</a:t>
            </a:r>
            <a:r>
              <a:rPr sz="400" spc="-9" dirty="0">
                <a:latin typeface="Tahoma"/>
                <a:cs typeface="Tahoma"/>
              </a:rPr>
              <a:t>t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-9" dirty="0">
                <a:latin typeface="Tahoma"/>
                <a:cs typeface="Tahoma"/>
              </a:rPr>
              <a:t>u</a:t>
            </a:r>
            <a:r>
              <a:rPr sz="400" spc="-20" dirty="0">
                <a:latin typeface="Tahoma"/>
                <a:cs typeface="Tahoma"/>
              </a:rPr>
              <a:t>n</a:t>
            </a:r>
            <a:r>
              <a:rPr sz="400" spc="-15" dirty="0">
                <a:latin typeface="Tahoma"/>
                <a:cs typeface="Tahoma"/>
              </a:rPr>
              <a:t>i</a:t>
            </a:r>
            <a:r>
              <a:rPr sz="400" spc="-20" dirty="0">
                <a:latin typeface="Tahoma"/>
                <a:cs typeface="Tahoma"/>
              </a:rPr>
              <a:t>n</a:t>
            </a:r>
            <a:r>
              <a:rPr sz="400" spc="-5" dirty="0">
                <a:latin typeface="Tahoma"/>
                <a:cs typeface="Tahoma"/>
              </a:rPr>
              <a:t>g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24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  <a:p>
            <a:pPr marL="596758">
              <a:spcBef>
                <a:spcPts val="220"/>
              </a:spcBef>
            </a:pPr>
            <a:r>
              <a:rPr sz="500" spc="-15" dirty="0">
                <a:latin typeface="Tahoma"/>
                <a:cs typeface="Tahoma"/>
              </a:rPr>
              <a:t>o</a:t>
            </a:r>
            <a:r>
              <a:rPr sz="500" spc="-5" dirty="0">
                <a:latin typeface="Tahoma"/>
                <a:cs typeface="Tahoma"/>
              </a:rPr>
              <a:t>ve</a:t>
            </a:r>
            <a:r>
              <a:rPr sz="500" dirty="0">
                <a:latin typeface="Tahoma"/>
                <a:cs typeface="Tahoma"/>
              </a:rPr>
              <a:t>r</a:t>
            </a:r>
            <a:r>
              <a:rPr sz="500" spc="-5" dirty="0">
                <a:latin typeface="Tahoma"/>
                <a:cs typeface="Tahoma"/>
              </a:rPr>
              <a:t>dekte</a:t>
            </a:r>
            <a:r>
              <a:rPr sz="500" dirty="0">
                <a:latin typeface="Tahoma"/>
                <a:cs typeface="Tahoma"/>
              </a:rPr>
              <a:t> </a:t>
            </a:r>
            <a:r>
              <a:rPr sz="500" spc="-20" dirty="0">
                <a:latin typeface="Tahoma"/>
                <a:cs typeface="Tahoma"/>
              </a:rPr>
              <a:t>i</a:t>
            </a:r>
            <a:r>
              <a:rPr sz="500" dirty="0">
                <a:latin typeface="Tahoma"/>
                <a:cs typeface="Tahoma"/>
              </a:rPr>
              <a:t>n</a:t>
            </a:r>
            <a:r>
              <a:rPr sz="500" spc="-5" dirty="0">
                <a:latin typeface="Tahoma"/>
                <a:cs typeface="Tahoma"/>
              </a:rPr>
              <a:t>k</a:t>
            </a:r>
            <a:r>
              <a:rPr sz="500" spc="-15" dirty="0">
                <a:latin typeface="Tahoma"/>
                <a:cs typeface="Tahoma"/>
              </a:rPr>
              <a:t>o</a:t>
            </a:r>
            <a:r>
              <a:rPr sz="500" spc="-5" dirty="0">
                <a:latin typeface="Tahoma"/>
                <a:cs typeface="Tahoma"/>
              </a:rPr>
              <a:t>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44941" y="3547239"/>
            <a:ext cx="2908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5" dirty="0">
                <a:latin typeface="Tahoma"/>
                <a:cs typeface="Tahoma"/>
              </a:rPr>
              <a:t>refe</a:t>
            </a:r>
            <a:r>
              <a:rPr sz="400" dirty="0">
                <a:latin typeface="Tahoma"/>
                <a:cs typeface="Tahoma"/>
              </a:rPr>
              <a:t>r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dirty="0">
                <a:latin typeface="Tahoma"/>
                <a:cs typeface="Tahoma"/>
              </a:rPr>
              <a:t>1</a:t>
            </a:r>
            <a:r>
              <a:rPr sz="400" spc="-9" dirty="0">
                <a:latin typeface="Tahoma"/>
                <a:cs typeface="Tahoma"/>
              </a:rPr>
              <a:t>5</a:t>
            </a:r>
            <a:r>
              <a:rPr sz="400" dirty="0">
                <a:latin typeface="Tahoma"/>
                <a:cs typeface="Tahoma"/>
              </a:rPr>
              <a:t>4</a:t>
            </a:r>
            <a:r>
              <a:rPr sz="400" spc="-5" dirty="0">
                <a:latin typeface="Tahoma"/>
                <a:cs typeface="Tahoma"/>
              </a:rPr>
              <a:t>.</a:t>
            </a:r>
            <a:r>
              <a:rPr sz="400" spc="-9" dirty="0">
                <a:latin typeface="Tahoma"/>
                <a:cs typeface="Tahoma"/>
              </a:rPr>
              <a:t>7</a:t>
            </a:r>
            <a:r>
              <a:rPr sz="400" dirty="0">
                <a:latin typeface="Tahoma"/>
                <a:cs typeface="Tahoma"/>
              </a:rPr>
              <a:t>4</a:t>
            </a:r>
            <a:r>
              <a:rPr sz="400" spc="9" dirty="0">
                <a:latin typeface="Tahoma"/>
                <a:cs typeface="Tahoma"/>
              </a:rPr>
              <a:t> </a:t>
            </a:r>
            <a:r>
              <a:rPr sz="400" spc="-9" dirty="0">
                <a:latin typeface="Tahoma"/>
                <a:cs typeface="Tahoma"/>
              </a:rPr>
              <a:t>m²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20073" y="3355238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33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20073" y="2790627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7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95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20073" y="3874189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8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33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20073" y="4441099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9" dirty="0">
                <a:latin typeface="Tahoma"/>
                <a:cs typeface="Tahoma"/>
              </a:rPr>
              <a:t>k</a:t>
            </a:r>
            <a:r>
              <a:rPr sz="400" spc="-15" dirty="0">
                <a:latin typeface="Tahoma"/>
                <a:cs typeface="Tahoma"/>
              </a:rPr>
              <a:t>l</a:t>
            </a:r>
            <a:r>
              <a:rPr sz="400" dirty="0">
                <a:latin typeface="Tahoma"/>
                <a:cs typeface="Tahoma"/>
              </a:rPr>
              <a:t>a</a:t>
            </a:r>
            <a:r>
              <a:rPr sz="400" spc="-5" dirty="0">
                <a:latin typeface="Tahoma"/>
                <a:cs typeface="Tahoma"/>
              </a:rPr>
              <a:t>s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7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95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79308" y="2932306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dirty="0">
                <a:latin typeface="Tahoma"/>
                <a:cs typeface="Tahoma"/>
              </a:rPr>
              <a:t>ke</a:t>
            </a:r>
            <a:r>
              <a:rPr sz="400" spc="-9" dirty="0">
                <a:latin typeface="Tahoma"/>
                <a:cs typeface="Tahoma"/>
              </a:rPr>
              <a:t>u</a:t>
            </a:r>
            <a:r>
              <a:rPr sz="400" spc="-5" dirty="0">
                <a:latin typeface="Tahoma"/>
                <a:cs typeface="Tahoma"/>
              </a:rPr>
              <a:t>k</a:t>
            </a:r>
            <a:r>
              <a:rPr sz="400" spc="5" dirty="0">
                <a:latin typeface="Tahoma"/>
                <a:cs typeface="Tahoma"/>
              </a:rPr>
              <a:t>e</a:t>
            </a:r>
            <a:r>
              <a:rPr sz="400" dirty="0">
                <a:latin typeface="Tahoma"/>
                <a:cs typeface="Tahoma"/>
              </a:rPr>
              <a:t>n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spc="-5" dirty="0">
                <a:latin typeface="Tahoma"/>
                <a:cs typeface="Tahoma"/>
              </a:rPr>
              <a:t>5</a:t>
            </a:r>
            <a:r>
              <a:rPr sz="400" spc="-15" dirty="0">
                <a:latin typeface="Tahoma"/>
                <a:cs typeface="Tahoma"/>
              </a:rPr>
              <a:t>0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52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79308" y="3452751"/>
            <a:ext cx="26035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5" dirty="0">
                <a:latin typeface="Tahoma"/>
                <a:cs typeface="Tahoma"/>
              </a:rPr>
              <a:t>b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5" dirty="0">
                <a:latin typeface="Tahoma"/>
                <a:cs typeface="Tahoma"/>
              </a:rPr>
              <a:t>r</a:t>
            </a:r>
            <a:r>
              <a:rPr sz="400" spc="-5" dirty="0">
                <a:latin typeface="Tahoma"/>
                <a:cs typeface="Tahoma"/>
              </a:rPr>
              <a:t>g</a:t>
            </a:r>
            <a:r>
              <a:rPr sz="400" spc="-9" dirty="0">
                <a:latin typeface="Tahoma"/>
                <a:cs typeface="Tahoma"/>
              </a:rPr>
              <a:t>i</a:t>
            </a:r>
            <a:r>
              <a:rPr sz="400" spc="-15" dirty="0">
                <a:latin typeface="Tahoma"/>
                <a:cs typeface="Tahoma"/>
              </a:rPr>
              <a:t>n</a:t>
            </a:r>
            <a:r>
              <a:rPr sz="400" dirty="0">
                <a:latin typeface="Tahoma"/>
                <a:cs typeface="Tahoma"/>
              </a:rPr>
              <a:t>g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0"/>
              </a:spcBef>
            </a:pPr>
            <a:r>
              <a:rPr sz="400" spc="-5" dirty="0">
                <a:latin typeface="Tahoma"/>
                <a:cs typeface="Tahoma"/>
              </a:rPr>
              <a:t>3</a:t>
            </a:r>
            <a:r>
              <a:rPr sz="400" spc="-15" dirty="0">
                <a:latin typeface="Tahoma"/>
                <a:cs typeface="Tahoma"/>
              </a:rPr>
              <a:t>3</a:t>
            </a:r>
            <a:r>
              <a:rPr sz="400" spc="-9" dirty="0">
                <a:latin typeface="Tahoma"/>
                <a:cs typeface="Tahoma"/>
              </a:rPr>
              <a:t>.</a:t>
            </a:r>
            <a:r>
              <a:rPr sz="400" spc="-5" dirty="0">
                <a:latin typeface="Tahoma"/>
                <a:cs typeface="Tahoma"/>
              </a:rPr>
              <a:t>36</a:t>
            </a:r>
            <a:r>
              <a:rPr sz="400" dirty="0">
                <a:latin typeface="Tahoma"/>
                <a:cs typeface="Tahoma"/>
              </a:rPr>
              <a:t> </a:t>
            </a:r>
            <a:r>
              <a:rPr sz="400" spc="-15" dirty="0">
                <a:latin typeface="Tahoma"/>
                <a:cs typeface="Tahoma"/>
              </a:rPr>
              <a:t>m</a:t>
            </a:r>
            <a:r>
              <a:rPr sz="400" spc="-5" dirty="0">
                <a:latin typeface="Tahoma"/>
                <a:cs typeface="Tahoma"/>
              </a:rPr>
              <a:t>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21881" y="5032374"/>
            <a:ext cx="29083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400" spc="-5" dirty="0">
                <a:latin typeface="Tahoma"/>
                <a:cs typeface="Tahoma"/>
              </a:rPr>
              <a:t>s</a:t>
            </a:r>
            <a:r>
              <a:rPr sz="400" spc="-9" dirty="0">
                <a:latin typeface="Tahoma"/>
                <a:cs typeface="Tahoma"/>
              </a:rPr>
              <a:t>p</a:t>
            </a:r>
            <a:r>
              <a:rPr sz="400" spc="-5" dirty="0">
                <a:latin typeface="Tahoma"/>
                <a:cs typeface="Tahoma"/>
              </a:rPr>
              <a:t>o</a:t>
            </a:r>
            <a:r>
              <a:rPr sz="400" dirty="0">
                <a:latin typeface="Tahoma"/>
                <a:cs typeface="Tahoma"/>
              </a:rPr>
              <a:t>r</a:t>
            </a:r>
            <a:r>
              <a:rPr sz="400" spc="-9" dirty="0">
                <a:latin typeface="Tahoma"/>
                <a:cs typeface="Tahoma"/>
              </a:rPr>
              <a:t>tv</a:t>
            </a:r>
            <a:r>
              <a:rPr sz="400" dirty="0">
                <a:latin typeface="Tahoma"/>
                <a:cs typeface="Tahoma"/>
              </a:rPr>
              <a:t>e</a:t>
            </a:r>
            <a:r>
              <a:rPr sz="400" spc="-20" dirty="0">
                <a:latin typeface="Tahoma"/>
                <a:cs typeface="Tahoma"/>
              </a:rPr>
              <a:t>l</a:t>
            </a:r>
            <a:r>
              <a:rPr sz="400" spc="-5" dirty="0">
                <a:latin typeface="Tahoma"/>
                <a:cs typeface="Tahoma"/>
              </a:rPr>
              <a:t>d</a:t>
            </a:r>
            <a:endParaRPr sz="400">
              <a:latin typeface="Tahoma"/>
              <a:cs typeface="Tahoma"/>
            </a:endParaRPr>
          </a:p>
          <a:p>
            <a:pPr marL="12698">
              <a:spcBef>
                <a:spcPts val="35"/>
              </a:spcBef>
            </a:pPr>
            <a:r>
              <a:rPr sz="400" dirty="0">
                <a:latin typeface="Tahoma"/>
                <a:cs typeface="Tahoma"/>
              </a:rPr>
              <a:t>3</a:t>
            </a:r>
            <a:r>
              <a:rPr sz="400" spc="-9" dirty="0">
                <a:latin typeface="Tahoma"/>
                <a:cs typeface="Tahoma"/>
              </a:rPr>
              <a:t>6</a:t>
            </a:r>
            <a:r>
              <a:rPr sz="400" dirty="0">
                <a:latin typeface="Tahoma"/>
                <a:cs typeface="Tahoma"/>
              </a:rPr>
              <a:t>5</a:t>
            </a:r>
            <a:r>
              <a:rPr sz="400" spc="-5" dirty="0">
                <a:latin typeface="Tahoma"/>
                <a:cs typeface="Tahoma"/>
              </a:rPr>
              <a:t>.</a:t>
            </a:r>
            <a:r>
              <a:rPr sz="400" spc="-9" dirty="0">
                <a:latin typeface="Tahoma"/>
                <a:cs typeface="Tahoma"/>
              </a:rPr>
              <a:t>0</a:t>
            </a:r>
            <a:r>
              <a:rPr sz="400" dirty="0">
                <a:latin typeface="Tahoma"/>
                <a:cs typeface="Tahoma"/>
              </a:rPr>
              <a:t>0</a:t>
            </a:r>
            <a:r>
              <a:rPr sz="400" spc="9" dirty="0">
                <a:latin typeface="Tahoma"/>
                <a:cs typeface="Tahoma"/>
              </a:rPr>
              <a:t> </a:t>
            </a:r>
            <a:r>
              <a:rPr sz="400" spc="-9" dirty="0">
                <a:latin typeface="Tahoma"/>
                <a:cs typeface="Tahoma"/>
              </a:rPr>
              <a:t>m²</a:t>
            </a:r>
            <a:endParaRPr sz="4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49111" y="4301944"/>
            <a:ext cx="22669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500" spc="-15" dirty="0">
                <a:latin typeface="Tahoma"/>
                <a:cs typeface="Tahoma"/>
              </a:rPr>
              <a:t>i</a:t>
            </a:r>
            <a:r>
              <a:rPr sz="500" spc="-5" dirty="0">
                <a:latin typeface="Tahoma"/>
                <a:cs typeface="Tahoma"/>
              </a:rPr>
              <a:t>nk</a:t>
            </a:r>
            <a:r>
              <a:rPr sz="500" spc="-15" dirty="0">
                <a:latin typeface="Tahoma"/>
                <a:cs typeface="Tahoma"/>
              </a:rPr>
              <a:t>om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576018" y="9296578"/>
            <a:ext cx="565151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402286" y="537902"/>
                </a:moveTo>
                <a:lnTo>
                  <a:pt x="442181" y="515089"/>
                </a:lnTo>
                <a:lnTo>
                  <a:pt x="476969" y="486934"/>
                </a:lnTo>
                <a:lnTo>
                  <a:pt x="506370" y="454212"/>
                </a:lnTo>
                <a:lnTo>
                  <a:pt x="530106" y="417696"/>
                </a:lnTo>
                <a:lnTo>
                  <a:pt x="547896" y="378159"/>
                </a:lnTo>
                <a:lnTo>
                  <a:pt x="559462" y="336376"/>
                </a:lnTo>
                <a:lnTo>
                  <a:pt x="564524" y="293120"/>
                </a:lnTo>
                <a:lnTo>
                  <a:pt x="564529" y="271181"/>
                </a:lnTo>
                <a:lnTo>
                  <a:pt x="562804" y="249164"/>
                </a:lnTo>
                <a:lnTo>
                  <a:pt x="554021" y="205282"/>
                </a:lnTo>
                <a:lnTo>
                  <a:pt x="537896" y="162248"/>
                </a:lnTo>
                <a:lnTo>
                  <a:pt x="515084" y="122353"/>
                </a:lnTo>
                <a:lnTo>
                  <a:pt x="486930" y="87565"/>
                </a:lnTo>
                <a:lnTo>
                  <a:pt x="454209" y="58164"/>
                </a:lnTo>
                <a:lnTo>
                  <a:pt x="417694" y="34428"/>
                </a:lnTo>
                <a:lnTo>
                  <a:pt x="378159" y="16637"/>
                </a:lnTo>
                <a:lnTo>
                  <a:pt x="336376" y="5069"/>
                </a:lnTo>
                <a:lnTo>
                  <a:pt x="293120" y="5"/>
                </a:lnTo>
                <a:lnTo>
                  <a:pt x="271181" y="0"/>
                </a:lnTo>
                <a:lnTo>
                  <a:pt x="249163" y="1724"/>
                </a:lnTo>
                <a:lnTo>
                  <a:pt x="205280" y="10504"/>
                </a:lnTo>
                <a:lnTo>
                  <a:pt x="162243" y="26625"/>
                </a:lnTo>
                <a:lnTo>
                  <a:pt x="122348" y="49441"/>
                </a:lnTo>
                <a:lnTo>
                  <a:pt x="87560" y="77597"/>
                </a:lnTo>
                <a:lnTo>
                  <a:pt x="58159" y="110320"/>
                </a:lnTo>
                <a:lnTo>
                  <a:pt x="34423" y="146837"/>
                </a:lnTo>
                <a:lnTo>
                  <a:pt x="16633" y="186374"/>
                </a:lnTo>
                <a:lnTo>
                  <a:pt x="5067" y="228157"/>
                </a:lnTo>
                <a:lnTo>
                  <a:pt x="4" y="271414"/>
                </a:lnTo>
                <a:lnTo>
                  <a:pt x="0" y="293353"/>
                </a:lnTo>
                <a:lnTo>
                  <a:pt x="1725" y="315371"/>
                </a:lnTo>
                <a:lnTo>
                  <a:pt x="10508" y="359254"/>
                </a:lnTo>
                <a:lnTo>
                  <a:pt x="26632" y="402291"/>
                </a:lnTo>
                <a:lnTo>
                  <a:pt x="49445" y="442183"/>
                </a:lnTo>
                <a:lnTo>
                  <a:pt x="77599" y="476968"/>
                </a:lnTo>
                <a:lnTo>
                  <a:pt x="110319" y="506367"/>
                </a:lnTo>
                <a:lnTo>
                  <a:pt x="146834" y="530102"/>
                </a:lnTo>
                <a:lnTo>
                  <a:pt x="186370" y="547892"/>
                </a:lnTo>
                <a:lnTo>
                  <a:pt x="228152" y="559458"/>
                </a:lnTo>
                <a:lnTo>
                  <a:pt x="271409" y="564522"/>
                </a:lnTo>
                <a:lnTo>
                  <a:pt x="293348" y="564527"/>
                </a:lnTo>
                <a:lnTo>
                  <a:pt x="315365" y="562803"/>
                </a:lnTo>
                <a:lnTo>
                  <a:pt x="337365" y="559313"/>
                </a:lnTo>
                <a:lnTo>
                  <a:pt x="359249" y="554023"/>
                </a:lnTo>
                <a:lnTo>
                  <a:pt x="380921" y="546897"/>
                </a:lnTo>
                <a:lnTo>
                  <a:pt x="402286" y="537902"/>
                </a:lnTo>
                <a:close/>
              </a:path>
            </a:pathLst>
          </a:custGeom>
          <a:ln w="92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736287" y="9319015"/>
            <a:ext cx="244475" cy="520064"/>
          </a:xfrm>
          <a:custGeom>
            <a:avLst/>
            <a:gdLst/>
            <a:ahLst/>
            <a:cxnLst/>
            <a:rect l="l" t="t" r="r" b="b"/>
            <a:pathLst>
              <a:path w="244475" h="520065">
                <a:moveTo>
                  <a:pt x="0" y="0"/>
                </a:moveTo>
                <a:lnTo>
                  <a:pt x="243979" y="519658"/>
                </a:lnTo>
              </a:path>
            </a:pathLst>
          </a:custGeom>
          <a:ln w="92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600416" y="9461056"/>
            <a:ext cx="520065" cy="244475"/>
          </a:xfrm>
          <a:custGeom>
            <a:avLst/>
            <a:gdLst/>
            <a:ahLst/>
            <a:cxnLst/>
            <a:rect l="l" t="t" r="r" b="b"/>
            <a:pathLst>
              <a:path w="520065" h="244475">
                <a:moveTo>
                  <a:pt x="0" y="243979"/>
                </a:moveTo>
                <a:lnTo>
                  <a:pt x="519658" y="0"/>
                </a:lnTo>
              </a:path>
            </a:pathLst>
          </a:custGeom>
          <a:ln w="92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743014" y="9303416"/>
            <a:ext cx="161925" cy="278130"/>
          </a:xfrm>
          <a:custGeom>
            <a:avLst/>
            <a:gdLst/>
            <a:ahLst/>
            <a:cxnLst/>
            <a:rect l="l" t="t" r="r" b="b"/>
            <a:pathLst>
              <a:path w="161925" h="278129">
                <a:moveTo>
                  <a:pt x="40487" y="0"/>
                </a:moveTo>
                <a:lnTo>
                  <a:pt x="0" y="19011"/>
                </a:lnTo>
                <a:lnTo>
                  <a:pt x="121437" y="277660"/>
                </a:lnTo>
                <a:lnTo>
                  <a:pt x="161925" y="258648"/>
                </a:lnTo>
                <a:lnTo>
                  <a:pt x="404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698857" y="185728"/>
            <a:ext cx="26117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Pl</a:t>
            </a:r>
            <a:r>
              <a:rPr sz="1400" b="1" spc="2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eg</a:t>
            </a:r>
            <a:r>
              <a:rPr sz="1400" b="1" spc="2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onden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659615" y="205099"/>
            <a:ext cx="4095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1/500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951578" y="385900"/>
            <a:ext cx="11176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22798" y="1818011"/>
            <a:ext cx="4302125" cy="4780915"/>
          </a:xfrm>
          <a:custGeom>
            <a:avLst/>
            <a:gdLst/>
            <a:ahLst/>
            <a:cxnLst/>
            <a:rect l="l" t="t" r="r" b="b"/>
            <a:pathLst>
              <a:path w="4302125" h="4780915">
                <a:moveTo>
                  <a:pt x="0" y="4780508"/>
                </a:moveTo>
                <a:lnTo>
                  <a:pt x="4302048" y="4780508"/>
                </a:lnTo>
                <a:lnTo>
                  <a:pt x="4302048" y="0"/>
                </a:lnTo>
                <a:lnTo>
                  <a:pt x="0" y="0"/>
                </a:lnTo>
                <a:lnTo>
                  <a:pt x="0" y="4780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22803" y="1818004"/>
            <a:ext cx="608711" cy="4780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27649" y="1818004"/>
            <a:ext cx="1340408" cy="4780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64202" y="1818004"/>
            <a:ext cx="1339645" cy="47805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99972" y="1818004"/>
            <a:ext cx="1249830" cy="4780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355457" y="4138821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v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o</a:t>
            </a:r>
            <a:r>
              <a:rPr sz="700" spc="-15" dirty="0">
                <a:latin typeface="Tahoma"/>
                <a:cs typeface="Tahoma"/>
              </a:rPr>
              <a:t>k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l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7.</a:t>
            </a:r>
            <a:r>
              <a:rPr sz="700" spc="-9" dirty="0">
                <a:latin typeface="Tahoma"/>
                <a:cs typeface="Tahoma"/>
              </a:rPr>
              <a:t>9</a:t>
            </a:r>
            <a:r>
              <a:rPr sz="700" spc="-5" dirty="0">
                <a:latin typeface="Tahoma"/>
                <a:cs typeface="Tahoma"/>
              </a:rPr>
              <a:t>5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5457" y="4704278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v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o</a:t>
            </a:r>
            <a:r>
              <a:rPr sz="700" spc="-15" dirty="0">
                <a:latin typeface="Tahoma"/>
                <a:cs typeface="Tahoma"/>
              </a:rPr>
              <a:t>k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l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3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15" dirty="0">
                <a:latin typeface="Tahoma"/>
                <a:cs typeface="Tahoma"/>
              </a:rPr>
              <a:t>m</a:t>
            </a:r>
            <a:r>
              <a:rPr sz="700" spc="-5" dirty="0">
                <a:latin typeface="Tahoma"/>
                <a:cs typeface="Tahoma"/>
              </a:rPr>
              <a:t>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55457" y="5253656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v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o</a:t>
            </a:r>
            <a:r>
              <a:rPr sz="700" spc="-15" dirty="0">
                <a:latin typeface="Tahoma"/>
                <a:cs typeface="Tahoma"/>
              </a:rPr>
              <a:t>k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l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4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3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15" dirty="0">
                <a:latin typeface="Tahoma"/>
                <a:cs typeface="Tahoma"/>
              </a:rPr>
              <a:t>m</a:t>
            </a:r>
            <a:r>
              <a:rPr sz="700" spc="-5" dirty="0">
                <a:latin typeface="Tahoma"/>
                <a:cs typeface="Tahoma"/>
              </a:rPr>
              <a:t>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55457" y="5823706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v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o</a:t>
            </a:r>
            <a:r>
              <a:rPr sz="700" spc="-15" dirty="0">
                <a:latin typeface="Tahoma"/>
                <a:cs typeface="Tahoma"/>
              </a:rPr>
              <a:t>k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15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l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5.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5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15" dirty="0">
                <a:latin typeface="Tahoma"/>
                <a:cs typeface="Tahoma"/>
              </a:rPr>
              <a:t>m</a:t>
            </a:r>
            <a:r>
              <a:rPr sz="700" spc="-5" dirty="0">
                <a:latin typeface="Tahoma"/>
                <a:cs typeface="Tahoma"/>
              </a:rPr>
              <a:t>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37623" y="4642618"/>
            <a:ext cx="38862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2</a:t>
            </a:r>
            <a:r>
              <a:rPr sz="700" spc="-5" dirty="0">
                <a:latin typeface="Tahoma"/>
                <a:cs typeface="Tahoma"/>
              </a:rPr>
              <a:t>4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15" dirty="0">
                <a:latin typeface="Tahoma"/>
                <a:cs typeface="Tahoma"/>
              </a:rPr>
              <a:t>m</a:t>
            </a:r>
            <a:r>
              <a:rPr sz="700" spc="-5" dirty="0">
                <a:latin typeface="Tahoma"/>
                <a:cs typeface="Tahoma"/>
              </a:rPr>
              <a:t>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37596" y="4512964"/>
            <a:ext cx="17272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37598" y="5076123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4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3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37598" y="5774087"/>
            <a:ext cx="38862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6</a:t>
            </a:r>
            <a:r>
              <a:rPr sz="700" spc="-5" dirty="0">
                <a:latin typeface="Tahoma"/>
                <a:cs typeface="Tahoma"/>
              </a:rPr>
              <a:t>8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37596" y="5644582"/>
            <a:ext cx="17272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639667" y="4441410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7.</a:t>
            </a:r>
            <a:r>
              <a:rPr sz="700" spc="-9" dirty="0">
                <a:latin typeface="Tahoma"/>
                <a:cs typeface="Tahoma"/>
              </a:rPr>
              <a:t>9</a:t>
            </a:r>
            <a:r>
              <a:rPr sz="700" spc="-5" dirty="0">
                <a:latin typeface="Tahoma"/>
                <a:cs typeface="Tahoma"/>
              </a:rPr>
              <a:t>5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639667" y="3869948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3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639667" y="3312177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4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8.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3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639667" y="2765891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7.</a:t>
            </a:r>
            <a:r>
              <a:rPr sz="700" spc="-9" dirty="0">
                <a:latin typeface="Tahoma"/>
                <a:cs typeface="Tahoma"/>
              </a:rPr>
              <a:t>9</a:t>
            </a:r>
            <a:r>
              <a:rPr sz="700" spc="-5" dirty="0">
                <a:latin typeface="Tahoma"/>
                <a:cs typeface="Tahoma"/>
              </a:rPr>
              <a:t>5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097328" y="2929759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5</a:t>
            </a:r>
            <a:r>
              <a:rPr sz="700" spc="-15" dirty="0">
                <a:latin typeface="Tahoma"/>
                <a:cs typeface="Tahoma"/>
              </a:rPr>
              <a:t>3.</a:t>
            </a: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5" dirty="0">
                <a:latin typeface="Tahoma"/>
                <a:cs typeface="Tahoma"/>
              </a:rPr>
              <a:t>8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097328" y="3438854"/>
            <a:ext cx="388620" cy="241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700" spc="-15" dirty="0">
                <a:latin typeface="Tahoma"/>
                <a:cs typeface="Tahoma"/>
              </a:rPr>
              <a:t>kl</a:t>
            </a:r>
            <a:r>
              <a:rPr sz="700" spc="-9" dirty="0">
                <a:latin typeface="Tahoma"/>
                <a:cs typeface="Tahoma"/>
              </a:rPr>
              <a:t>a</a:t>
            </a:r>
            <a:r>
              <a:rPr sz="700" spc="-5" dirty="0">
                <a:latin typeface="Tahoma"/>
                <a:cs typeface="Tahoma"/>
              </a:rPr>
              <a:t>s</a:t>
            </a:r>
            <a:endParaRPr sz="700">
              <a:latin typeface="Tahoma"/>
              <a:cs typeface="Tahoma"/>
            </a:endParaRPr>
          </a:p>
          <a:p>
            <a:pPr marL="12698">
              <a:spcBef>
                <a:spcPts val="180"/>
              </a:spcBef>
            </a:pPr>
            <a:r>
              <a:rPr sz="700" spc="-9" dirty="0">
                <a:latin typeface="Tahoma"/>
                <a:cs typeface="Tahoma"/>
              </a:rPr>
              <a:t>3</a:t>
            </a:r>
            <a:r>
              <a:rPr sz="700" spc="-15" dirty="0">
                <a:latin typeface="Tahoma"/>
                <a:cs typeface="Tahoma"/>
              </a:rPr>
              <a:t>4.</a:t>
            </a:r>
            <a:r>
              <a:rPr sz="700" spc="-9" dirty="0">
                <a:latin typeface="Tahoma"/>
                <a:cs typeface="Tahoma"/>
              </a:rPr>
              <a:t>8</a:t>
            </a:r>
            <a:r>
              <a:rPr sz="700" spc="-5" dirty="0">
                <a:latin typeface="Tahoma"/>
                <a:cs typeface="Tahoma"/>
              </a:rPr>
              <a:t>8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9" dirty="0">
                <a:latin typeface="Tahoma"/>
                <a:cs typeface="Tahoma"/>
              </a:rPr>
              <a:t>m²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96145" y="4726418"/>
            <a:ext cx="58674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500" spc="-15" dirty="0">
                <a:latin typeface="Tahoma"/>
                <a:cs typeface="Tahoma"/>
              </a:rPr>
              <a:t>o</a:t>
            </a:r>
            <a:r>
              <a:rPr sz="500" spc="-5" dirty="0">
                <a:latin typeface="Tahoma"/>
                <a:cs typeface="Tahoma"/>
              </a:rPr>
              <a:t>ve</a:t>
            </a:r>
            <a:r>
              <a:rPr sz="500" dirty="0">
                <a:latin typeface="Tahoma"/>
                <a:cs typeface="Tahoma"/>
              </a:rPr>
              <a:t>r</a:t>
            </a:r>
            <a:r>
              <a:rPr sz="500" spc="-5" dirty="0">
                <a:latin typeface="Tahoma"/>
                <a:cs typeface="Tahoma"/>
              </a:rPr>
              <a:t>dekte</a:t>
            </a:r>
            <a:r>
              <a:rPr sz="500" dirty="0">
                <a:latin typeface="Tahoma"/>
                <a:cs typeface="Tahoma"/>
              </a:rPr>
              <a:t> </a:t>
            </a:r>
            <a:r>
              <a:rPr sz="500" spc="-20" dirty="0">
                <a:latin typeface="Tahoma"/>
                <a:cs typeface="Tahoma"/>
              </a:rPr>
              <a:t>i</a:t>
            </a:r>
            <a:r>
              <a:rPr sz="500" dirty="0">
                <a:latin typeface="Tahoma"/>
                <a:cs typeface="Tahoma"/>
              </a:rPr>
              <a:t>n</a:t>
            </a:r>
            <a:r>
              <a:rPr sz="500" spc="-5" dirty="0">
                <a:latin typeface="Tahoma"/>
                <a:cs typeface="Tahoma"/>
              </a:rPr>
              <a:t>k</a:t>
            </a:r>
            <a:r>
              <a:rPr sz="500" spc="-15" dirty="0">
                <a:latin typeface="Tahoma"/>
                <a:cs typeface="Tahoma"/>
              </a:rPr>
              <a:t>o</a:t>
            </a:r>
            <a:r>
              <a:rPr sz="500" spc="-5" dirty="0">
                <a:latin typeface="Tahoma"/>
                <a:cs typeface="Tahoma"/>
              </a:rPr>
              <a:t>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899764" y="4358378"/>
            <a:ext cx="22669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500" spc="-15" dirty="0">
                <a:latin typeface="Tahoma"/>
                <a:cs typeface="Tahoma"/>
              </a:rPr>
              <a:t>i</a:t>
            </a:r>
            <a:r>
              <a:rPr sz="500" spc="-5" dirty="0">
                <a:latin typeface="Tahoma"/>
                <a:cs typeface="Tahoma"/>
              </a:rPr>
              <a:t>nk</a:t>
            </a:r>
            <a:r>
              <a:rPr sz="500" spc="-15" dirty="0">
                <a:latin typeface="Tahoma"/>
                <a:cs typeface="Tahoma"/>
              </a:rPr>
              <a:t>om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524852" y="1648599"/>
            <a:ext cx="4620895" cy="4986020"/>
          </a:xfrm>
          <a:custGeom>
            <a:avLst/>
            <a:gdLst/>
            <a:ahLst/>
            <a:cxnLst/>
            <a:rect l="l" t="t" r="r" b="b"/>
            <a:pathLst>
              <a:path w="4620894" h="4986020">
                <a:moveTo>
                  <a:pt x="0" y="4986007"/>
                </a:moveTo>
                <a:lnTo>
                  <a:pt x="4620539" y="4986007"/>
                </a:lnTo>
                <a:lnTo>
                  <a:pt x="4620539" y="0"/>
                </a:lnTo>
                <a:lnTo>
                  <a:pt x="0" y="0"/>
                </a:lnTo>
                <a:lnTo>
                  <a:pt x="0" y="4986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24848" y="1648604"/>
            <a:ext cx="671662" cy="49860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92648" y="1648604"/>
            <a:ext cx="1340399" cy="4986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529202" y="1648604"/>
            <a:ext cx="1339645" cy="49860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864977" y="1648604"/>
            <a:ext cx="1280425" cy="4986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053799" y="6579401"/>
            <a:ext cx="155956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Began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g</a:t>
            </a:r>
            <a:r>
              <a:rPr sz="1200" spc="15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ond_1713m²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295048" y="6561200"/>
            <a:ext cx="134874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-9" dirty="0">
                <a:solidFill>
                  <a:srgbClr val="231F20"/>
                </a:solidFill>
                <a:latin typeface="Myriad Pro"/>
                <a:cs typeface="Myriad Pro"/>
              </a:rPr>
              <a:t>V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e</a:t>
            </a:r>
            <a:r>
              <a:rPr sz="1200" spc="15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dieping_1195m²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94800" y="6561200"/>
            <a:ext cx="2838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Dak</a:t>
            </a:r>
            <a:endParaRPr sz="12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8501" y="10204415"/>
            <a:ext cx="12959715" cy="0"/>
          </a:xfrm>
          <a:custGeom>
            <a:avLst/>
            <a:gdLst/>
            <a:ahLst/>
            <a:cxnLst/>
            <a:rect l="l" t="t" r="r" b="b"/>
            <a:pathLst>
              <a:path w="12959715">
                <a:moveTo>
                  <a:pt x="129594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0964" y="720002"/>
            <a:ext cx="7614005" cy="4192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6010" y="5079815"/>
            <a:ext cx="7694303" cy="4717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23949" y="185734"/>
            <a:ext cx="30327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645"/>
              </a:lnSpc>
            </a:pP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x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ometrie</a:t>
            </a:r>
            <a:endParaRPr sz="1400">
              <a:latin typeface="Myriad Pro"/>
              <a:cs typeface="Myriad Pro"/>
            </a:endParaRPr>
          </a:p>
          <a:p>
            <a:pPr marL="1926765">
              <a:lnSpc>
                <a:spcPts val="1405"/>
              </a:lnSpc>
            </a:pP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0004" y="10210766"/>
            <a:ext cx="12960350" cy="0"/>
          </a:xfrm>
          <a:custGeom>
            <a:avLst/>
            <a:gdLst/>
            <a:ahLst/>
            <a:cxnLst/>
            <a:rect l="l" t="t" r="r" b="b"/>
            <a:pathLst>
              <a:path w="12960350">
                <a:moveTo>
                  <a:pt x="1295999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24463" y="6696011"/>
            <a:ext cx="407066" cy="3181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30198" y="6696011"/>
            <a:ext cx="565593" cy="3181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94461" y="6696011"/>
            <a:ext cx="565304" cy="3181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58444" y="6696011"/>
            <a:ext cx="565302" cy="3181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22418" y="6696011"/>
            <a:ext cx="317570" cy="31819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8502" y="1780656"/>
            <a:ext cx="12961490" cy="4398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180159" y="185734"/>
            <a:ext cx="2889249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645"/>
              </a:lnSpc>
            </a:pP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3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d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beeld</a:t>
            </a:r>
            <a:endParaRPr sz="1400">
              <a:latin typeface="Myriad Pro"/>
              <a:cs typeface="Myriad Pro"/>
            </a:endParaRPr>
          </a:p>
          <a:p>
            <a:pPr marL="1783286">
              <a:lnSpc>
                <a:spcPts val="1405"/>
              </a:lnSpc>
            </a:pP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85602" y="8362804"/>
            <a:ext cx="207645" cy="209550"/>
          </a:xfrm>
          <a:custGeom>
            <a:avLst/>
            <a:gdLst/>
            <a:ahLst/>
            <a:cxnLst/>
            <a:rect l="l" t="t" r="r" b="b"/>
            <a:pathLst>
              <a:path w="207644" h="209550">
                <a:moveTo>
                  <a:pt x="72414" y="208432"/>
                </a:moveTo>
                <a:lnTo>
                  <a:pt x="72161" y="209054"/>
                </a:lnTo>
                <a:lnTo>
                  <a:pt x="72656" y="209130"/>
                </a:lnTo>
                <a:lnTo>
                  <a:pt x="72414" y="208432"/>
                </a:lnTo>
                <a:close/>
              </a:path>
              <a:path w="207644" h="209550">
                <a:moveTo>
                  <a:pt x="0" y="0"/>
                </a:moveTo>
                <a:lnTo>
                  <a:pt x="72414" y="208432"/>
                </a:lnTo>
                <a:lnTo>
                  <a:pt x="117157" y="98310"/>
                </a:lnTo>
                <a:lnTo>
                  <a:pt x="207302" y="47993"/>
                </a:lnTo>
                <a:lnTo>
                  <a:pt x="0" y="0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8501" y="10204415"/>
            <a:ext cx="12959715" cy="0"/>
          </a:xfrm>
          <a:custGeom>
            <a:avLst/>
            <a:gdLst/>
            <a:ahLst/>
            <a:cxnLst/>
            <a:rect l="l" t="t" r="r" b="b"/>
            <a:pathLst>
              <a:path w="12959715">
                <a:moveTo>
                  <a:pt x="129594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23357" y="10278002"/>
            <a:ext cx="817244" cy="124460"/>
          </a:xfrm>
          <a:custGeom>
            <a:avLst/>
            <a:gdLst/>
            <a:ahLst/>
            <a:cxnLst/>
            <a:rect l="l" t="t" r="r" b="b"/>
            <a:pathLst>
              <a:path w="817244" h="124459">
                <a:moveTo>
                  <a:pt x="54957" y="45999"/>
                </a:moveTo>
                <a:lnTo>
                  <a:pt x="32621" y="45999"/>
                </a:lnTo>
                <a:lnTo>
                  <a:pt x="46248" y="50239"/>
                </a:lnTo>
                <a:lnTo>
                  <a:pt x="51391" y="62900"/>
                </a:lnTo>
                <a:lnTo>
                  <a:pt x="51586" y="71640"/>
                </a:lnTo>
                <a:lnTo>
                  <a:pt x="49630" y="71640"/>
                </a:lnTo>
                <a:lnTo>
                  <a:pt x="34954" y="72075"/>
                </a:lnTo>
                <a:lnTo>
                  <a:pt x="20280" y="74387"/>
                </a:lnTo>
                <a:lnTo>
                  <a:pt x="7873" y="80092"/>
                </a:lnTo>
                <a:lnTo>
                  <a:pt x="0" y="90704"/>
                </a:lnTo>
                <a:lnTo>
                  <a:pt x="270" y="105099"/>
                </a:lnTo>
                <a:lnTo>
                  <a:pt x="5210" y="116668"/>
                </a:lnTo>
                <a:lnTo>
                  <a:pt x="16861" y="123404"/>
                </a:lnTo>
                <a:lnTo>
                  <a:pt x="33258" y="122361"/>
                </a:lnTo>
                <a:lnTo>
                  <a:pt x="44908" y="117653"/>
                </a:lnTo>
                <a:lnTo>
                  <a:pt x="46758" y="115544"/>
                </a:lnTo>
                <a:lnTo>
                  <a:pt x="17461" y="115544"/>
                </a:lnTo>
                <a:lnTo>
                  <a:pt x="9625" y="111455"/>
                </a:lnTo>
                <a:lnTo>
                  <a:pt x="9625" y="100520"/>
                </a:lnTo>
                <a:lnTo>
                  <a:pt x="14359" y="88432"/>
                </a:lnTo>
                <a:lnTo>
                  <a:pt x="26172" y="82494"/>
                </a:lnTo>
                <a:lnTo>
                  <a:pt x="41484" y="80569"/>
                </a:lnTo>
                <a:lnTo>
                  <a:pt x="51586" y="80441"/>
                </a:lnTo>
                <a:lnTo>
                  <a:pt x="61847" y="80441"/>
                </a:lnTo>
                <a:lnTo>
                  <a:pt x="61847" y="68211"/>
                </a:lnTo>
                <a:lnTo>
                  <a:pt x="59456" y="52015"/>
                </a:lnTo>
                <a:lnTo>
                  <a:pt x="54957" y="45999"/>
                </a:lnTo>
                <a:close/>
              </a:path>
              <a:path w="817244" h="124459">
                <a:moveTo>
                  <a:pt x="61847" y="109016"/>
                </a:moveTo>
                <a:lnTo>
                  <a:pt x="52564" y="109016"/>
                </a:lnTo>
                <a:lnTo>
                  <a:pt x="52564" y="122377"/>
                </a:lnTo>
                <a:lnTo>
                  <a:pt x="62660" y="122377"/>
                </a:lnTo>
                <a:lnTo>
                  <a:pt x="61847" y="116687"/>
                </a:lnTo>
                <a:lnTo>
                  <a:pt x="61847" y="109016"/>
                </a:lnTo>
                <a:close/>
              </a:path>
              <a:path w="817244" h="124459">
                <a:moveTo>
                  <a:pt x="61847" y="80441"/>
                </a:moveTo>
                <a:lnTo>
                  <a:pt x="51586" y="80441"/>
                </a:lnTo>
                <a:lnTo>
                  <a:pt x="51586" y="85496"/>
                </a:lnTo>
                <a:lnTo>
                  <a:pt x="50622" y="97014"/>
                </a:lnTo>
                <a:lnTo>
                  <a:pt x="44491" y="109336"/>
                </a:lnTo>
                <a:lnTo>
                  <a:pt x="28336" y="115520"/>
                </a:lnTo>
                <a:lnTo>
                  <a:pt x="17461" y="115544"/>
                </a:lnTo>
                <a:lnTo>
                  <a:pt x="46758" y="115544"/>
                </a:lnTo>
                <a:lnTo>
                  <a:pt x="51934" y="109642"/>
                </a:lnTo>
                <a:lnTo>
                  <a:pt x="52564" y="109016"/>
                </a:lnTo>
                <a:lnTo>
                  <a:pt x="61847" y="109016"/>
                </a:lnTo>
                <a:lnTo>
                  <a:pt x="61847" y="80441"/>
                </a:lnTo>
                <a:close/>
              </a:path>
              <a:path w="817244" h="124459">
                <a:moveTo>
                  <a:pt x="38754" y="37523"/>
                </a:moveTo>
                <a:lnTo>
                  <a:pt x="23762" y="38429"/>
                </a:lnTo>
                <a:lnTo>
                  <a:pt x="12143" y="41257"/>
                </a:lnTo>
                <a:lnTo>
                  <a:pt x="8164" y="52857"/>
                </a:lnTo>
                <a:lnTo>
                  <a:pt x="20022" y="47598"/>
                </a:lnTo>
                <a:lnTo>
                  <a:pt x="32621" y="45999"/>
                </a:lnTo>
                <a:lnTo>
                  <a:pt x="54957" y="45999"/>
                </a:lnTo>
                <a:lnTo>
                  <a:pt x="51933" y="41953"/>
                </a:lnTo>
                <a:lnTo>
                  <a:pt x="38754" y="37523"/>
                </a:lnTo>
                <a:close/>
              </a:path>
              <a:path w="817244" h="124459">
                <a:moveTo>
                  <a:pt x="102970" y="39166"/>
                </a:moveTo>
                <a:lnTo>
                  <a:pt x="92708" y="39166"/>
                </a:lnTo>
                <a:lnTo>
                  <a:pt x="93369" y="45186"/>
                </a:lnTo>
                <a:lnTo>
                  <a:pt x="93369" y="122377"/>
                </a:lnTo>
                <a:lnTo>
                  <a:pt x="103630" y="122377"/>
                </a:lnTo>
                <a:lnTo>
                  <a:pt x="103630" y="81254"/>
                </a:lnTo>
                <a:lnTo>
                  <a:pt x="105271" y="66374"/>
                </a:lnTo>
                <a:lnTo>
                  <a:pt x="110589" y="55143"/>
                </a:lnTo>
                <a:lnTo>
                  <a:pt x="102970" y="55143"/>
                </a:lnTo>
                <a:lnTo>
                  <a:pt x="102970" y="39166"/>
                </a:lnTo>
                <a:close/>
              </a:path>
              <a:path w="817244" h="124459">
                <a:moveTo>
                  <a:pt x="127125" y="37211"/>
                </a:moveTo>
                <a:lnTo>
                  <a:pt x="124674" y="37211"/>
                </a:lnTo>
                <a:lnTo>
                  <a:pt x="112395" y="41826"/>
                </a:lnTo>
                <a:lnTo>
                  <a:pt x="104389" y="52665"/>
                </a:lnTo>
                <a:lnTo>
                  <a:pt x="102970" y="55143"/>
                </a:lnTo>
                <a:lnTo>
                  <a:pt x="110589" y="55143"/>
                </a:lnTo>
                <a:lnTo>
                  <a:pt x="111213" y="53825"/>
                </a:lnTo>
                <a:lnTo>
                  <a:pt x="122984" y="47999"/>
                </a:lnTo>
                <a:lnTo>
                  <a:pt x="126960" y="47955"/>
                </a:lnTo>
                <a:lnTo>
                  <a:pt x="131862" y="47955"/>
                </a:lnTo>
                <a:lnTo>
                  <a:pt x="131862" y="38188"/>
                </a:lnTo>
                <a:lnTo>
                  <a:pt x="130059" y="37693"/>
                </a:lnTo>
                <a:lnTo>
                  <a:pt x="127125" y="37211"/>
                </a:lnTo>
                <a:close/>
              </a:path>
              <a:path w="817244" h="124459">
                <a:moveTo>
                  <a:pt x="131862" y="47955"/>
                </a:moveTo>
                <a:lnTo>
                  <a:pt x="126960" y="47955"/>
                </a:lnTo>
                <a:lnTo>
                  <a:pt x="129741" y="48285"/>
                </a:lnTo>
                <a:lnTo>
                  <a:pt x="131862" y="48933"/>
                </a:lnTo>
                <a:lnTo>
                  <a:pt x="131862" y="47955"/>
                </a:lnTo>
                <a:close/>
              </a:path>
              <a:path w="817244" h="124459">
                <a:moveTo>
                  <a:pt x="196670" y="37211"/>
                </a:moveTo>
                <a:lnTo>
                  <a:pt x="186714" y="37211"/>
                </a:lnTo>
                <a:lnTo>
                  <a:pt x="172222" y="39532"/>
                </a:lnTo>
                <a:lnTo>
                  <a:pt x="160410" y="46107"/>
                </a:lnTo>
                <a:lnTo>
                  <a:pt x="151753" y="56349"/>
                </a:lnTo>
                <a:lnTo>
                  <a:pt x="146725" y="69672"/>
                </a:lnTo>
                <a:lnTo>
                  <a:pt x="147571" y="87316"/>
                </a:lnTo>
                <a:lnTo>
                  <a:pt x="151338" y="101825"/>
                </a:lnTo>
                <a:lnTo>
                  <a:pt x="158009" y="112948"/>
                </a:lnTo>
                <a:lnTo>
                  <a:pt x="167569" y="120435"/>
                </a:lnTo>
                <a:lnTo>
                  <a:pt x="180004" y="124036"/>
                </a:lnTo>
                <a:lnTo>
                  <a:pt x="194992" y="123813"/>
                </a:lnTo>
                <a:lnTo>
                  <a:pt x="205560" y="121810"/>
                </a:lnTo>
                <a:lnTo>
                  <a:pt x="205719" y="115544"/>
                </a:lnTo>
                <a:lnTo>
                  <a:pt x="187044" y="115544"/>
                </a:lnTo>
                <a:lnTo>
                  <a:pt x="173276" y="112197"/>
                </a:lnTo>
                <a:lnTo>
                  <a:pt x="163376" y="103226"/>
                </a:lnTo>
                <a:lnTo>
                  <a:pt x="157856" y="90234"/>
                </a:lnTo>
                <a:lnTo>
                  <a:pt x="159094" y="72015"/>
                </a:lnTo>
                <a:lnTo>
                  <a:pt x="164028" y="58641"/>
                </a:lnTo>
                <a:lnTo>
                  <a:pt x="172397" y="50062"/>
                </a:lnTo>
                <a:lnTo>
                  <a:pt x="183944" y="46230"/>
                </a:lnTo>
                <a:lnTo>
                  <a:pt x="193737" y="45999"/>
                </a:lnTo>
                <a:lnTo>
                  <a:pt x="206332" y="45999"/>
                </a:lnTo>
                <a:lnTo>
                  <a:pt x="206792" y="40449"/>
                </a:lnTo>
                <a:lnTo>
                  <a:pt x="203859" y="39484"/>
                </a:lnTo>
                <a:lnTo>
                  <a:pt x="196670" y="37211"/>
                </a:lnTo>
                <a:close/>
              </a:path>
              <a:path w="817244" h="124459">
                <a:moveTo>
                  <a:pt x="205814" y="111785"/>
                </a:moveTo>
                <a:lnTo>
                  <a:pt x="199617" y="114071"/>
                </a:lnTo>
                <a:lnTo>
                  <a:pt x="193572" y="115544"/>
                </a:lnTo>
                <a:lnTo>
                  <a:pt x="205719" y="115544"/>
                </a:lnTo>
                <a:lnTo>
                  <a:pt x="205814" y="111785"/>
                </a:lnTo>
                <a:close/>
              </a:path>
              <a:path w="817244" h="124459">
                <a:moveTo>
                  <a:pt x="206332" y="45999"/>
                </a:moveTo>
                <a:lnTo>
                  <a:pt x="193737" y="45999"/>
                </a:lnTo>
                <a:lnTo>
                  <a:pt x="200430" y="47802"/>
                </a:lnTo>
                <a:lnTo>
                  <a:pt x="205980" y="50241"/>
                </a:lnTo>
                <a:lnTo>
                  <a:pt x="206332" y="45999"/>
                </a:lnTo>
                <a:close/>
              </a:path>
              <a:path w="817244" h="124459">
                <a:moveTo>
                  <a:pt x="241552" y="0"/>
                </a:moveTo>
                <a:lnTo>
                  <a:pt x="231291" y="0"/>
                </a:lnTo>
                <a:lnTo>
                  <a:pt x="231291" y="122377"/>
                </a:lnTo>
                <a:lnTo>
                  <a:pt x="241552" y="122377"/>
                </a:lnTo>
                <a:lnTo>
                  <a:pt x="241552" y="77825"/>
                </a:lnTo>
                <a:lnTo>
                  <a:pt x="243627" y="63878"/>
                </a:lnTo>
                <a:lnTo>
                  <a:pt x="249887" y="53187"/>
                </a:lnTo>
                <a:lnTo>
                  <a:pt x="241552" y="53187"/>
                </a:lnTo>
                <a:lnTo>
                  <a:pt x="241552" y="0"/>
                </a:lnTo>
                <a:close/>
              </a:path>
              <a:path w="817244" h="124459">
                <a:moveTo>
                  <a:pt x="289286" y="46145"/>
                </a:moveTo>
                <a:lnTo>
                  <a:pt x="263366" y="46145"/>
                </a:lnTo>
                <a:lnTo>
                  <a:pt x="278848" y="50404"/>
                </a:lnTo>
                <a:lnTo>
                  <a:pt x="285019" y="61499"/>
                </a:lnTo>
                <a:lnTo>
                  <a:pt x="285964" y="122377"/>
                </a:lnTo>
                <a:lnTo>
                  <a:pt x="296226" y="122377"/>
                </a:lnTo>
                <a:lnTo>
                  <a:pt x="296226" y="72605"/>
                </a:lnTo>
                <a:lnTo>
                  <a:pt x="294582" y="56885"/>
                </a:lnTo>
                <a:lnTo>
                  <a:pt x="289286" y="46145"/>
                </a:lnTo>
                <a:close/>
              </a:path>
              <a:path w="817244" h="124459">
                <a:moveTo>
                  <a:pt x="277372" y="38316"/>
                </a:moveTo>
                <a:lnTo>
                  <a:pt x="259938" y="39534"/>
                </a:lnTo>
                <a:lnTo>
                  <a:pt x="248767" y="44572"/>
                </a:lnTo>
                <a:lnTo>
                  <a:pt x="242330" y="52299"/>
                </a:lnTo>
                <a:lnTo>
                  <a:pt x="241552" y="53187"/>
                </a:lnTo>
                <a:lnTo>
                  <a:pt x="249887" y="53187"/>
                </a:lnTo>
                <a:lnTo>
                  <a:pt x="250549" y="52058"/>
                </a:lnTo>
                <a:lnTo>
                  <a:pt x="263366" y="46145"/>
                </a:lnTo>
                <a:lnTo>
                  <a:pt x="289286" y="46145"/>
                </a:lnTo>
                <a:lnTo>
                  <a:pt x="288749" y="45056"/>
                </a:lnTo>
                <a:lnTo>
                  <a:pt x="277372" y="38316"/>
                </a:lnTo>
                <a:close/>
              </a:path>
              <a:path w="817244" h="124459">
                <a:moveTo>
                  <a:pt x="339304" y="39166"/>
                </a:moveTo>
                <a:lnTo>
                  <a:pt x="329043" y="39166"/>
                </a:lnTo>
                <a:lnTo>
                  <a:pt x="329043" y="122377"/>
                </a:lnTo>
                <a:lnTo>
                  <a:pt x="339304" y="122377"/>
                </a:lnTo>
                <a:lnTo>
                  <a:pt x="339304" y="39166"/>
                </a:lnTo>
                <a:close/>
              </a:path>
              <a:path w="817244" h="124459">
                <a:moveTo>
                  <a:pt x="339304" y="3263"/>
                </a:moveTo>
                <a:lnTo>
                  <a:pt x="329043" y="3263"/>
                </a:lnTo>
                <a:lnTo>
                  <a:pt x="329043" y="16954"/>
                </a:lnTo>
                <a:lnTo>
                  <a:pt x="339304" y="16954"/>
                </a:lnTo>
                <a:lnTo>
                  <a:pt x="339304" y="3263"/>
                </a:lnTo>
                <a:close/>
              </a:path>
              <a:path w="817244" h="124459">
                <a:moveTo>
                  <a:pt x="389241" y="47955"/>
                </a:moveTo>
                <a:lnTo>
                  <a:pt x="378979" y="47955"/>
                </a:lnTo>
                <a:lnTo>
                  <a:pt x="378979" y="96608"/>
                </a:lnTo>
                <a:lnTo>
                  <a:pt x="380177" y="112171"/>
                </a:lnTo>
                <a:lnTo>
                  <a:pt x="387449" y="122250"/>
                </a:lnTo>
                <a:lnTo>
                  <a:pt x="402944" y="124333"/>
                </a:lnTo>
                <a:lnTo>
                  <a:pt x="408011" y="123037"/>
                </a:lnTo>
                <a:lnTo>
                  <a:pt x="410450" y="122059"/>
                </a:lnTo>
                <a:lnTo>
                  <a:pt x="409951" y="115544"/>
                </a:lnTo>
                <a:lnTo>
                  <a:pt x="392009" y="115544"/>
                </a:lnTo>
                <a:lnTo>
                  <a:pt x="389241" y="109334"/>
                </a:lnTo>
                <a:lnTo>
                  <a:pt x="389241" y="47955"/>
                </a:lnTo>
                <a:close/>
              </a:path>
              <a:path w="817244" h="124459">
                <a:moveTo>
                  <a:pt x="409802" y="113588"/>
                </a:moveTo>
                <a:lnTo>
                  <a:pt x="406868" y="114731"/>
                </a:lnTo>
                <a:lnTo>
                  <a:pt x="404252" y="115544"/>
                </a:lnTo>
                <a:lnTo>
                  <a:pt x="409951" y="115544"/>
                </a:lnTo>
                <a:lnTo>
                  <a:pt x="409802" y="113588"/>
                </a:lnTo>
                <a:close/>
              </a:path>
              <a:path w="817244" h="124459">
                <a:moveTo>
                  <a:pt x="408164" y="39166"/>
                </a:moveTo>
                <a:lnTo>
                  <a:pt x="362659" y="39166"/>
                </a:lnTo>
                <a:lnTo>
                  <a:pt x="362659" y="47955"/>
                </a:lnTo>
                <a:lnTo>
                  <a:pt x="408164" y="47955"/>
                </a:lnTo>
                <a:lnTo>
                  <a:pt x="408164" y="39166"/>
                </a:lnTo>
                <a:close/>
              </a:path>
              <a:path w="817244" h="124459">
                <a:moveTo>
                  <a:pt x="389241" y="15506"/>
                </a:moveTo>
                <a:lnTo>
                  <a:pt x="378979" y="19100"/>
                </a:lnTo>
                <a:lnTo>
                  <a:pt x="378979" y="39166"/>
                </a:lnTo>
                <a:lnTo>
                  <a:pt x="389241" y="39166"/>
                </a:lnTo>
                <a:lnTo>
                  <a:pt x="389241" y="15506"/>
                </a:lnTo>
                <a:close/>
              </a:path>
              <a:path w="817244" h="124459">
                <a:moveTo>
                  <a:pt x="465280" y="37301"/>
                </a:moveTo>
                <a:lnTo>
                  <a:pt x="451037" y="39763"/>
                </a:lnTo>
                <a:lnTo>
                  <a:pt x="439904" y="46810"/>
                </a:lnTo>
                <a:lnTo>
                  <a:pt x="432151" y="57752"/>
                </a:lnTo>
                <a:lnTo>
                  <a:pt x="428047" y="71898"/>
                </a:lnTo>
                <a:lnTo>
                  <a:pt x="428984" y="89956"/>
                </a:lnTo>
                <a:lnTo>
                  <a:pt x="432697" y="104375"/>
                </a:lnTo>
                <a:lnTo>
                  <a:pt x="439475" y="115005"/>
                </a:lnTo>
                <a:lnTo>
                  <a:pt x="449607" y="121697"/>
                </a:lnTo>
                <a:lnTo>
                  <a:pt x="463383" y="124302"/>
                </a:lnTo>
                <a:lnTo>
                  <a:pt x="476785" y="123241"/>
                </a:lnTo>
                <a:lnTo>
                  <a:pt x="488572" y="120124"/>
                </a:lnTo>
                <a:lnTo>
                  <a:pt x="488947" y="115544"/>
                </a:lnTo>
                <a:lnTo>
                  <a:pt x="466114" y="115544"/>
                </a:lnTo>
                <a:lnTo>
                  <a:pt x="452185" y="111949"/>
                </a:lnTo>
                <a:lnTo>
                  <a:pt x="443069" y="102354"/>
                </a:lnTo>
                <a:lnTo>
                  <a:pt x="438929" y="88548"/>
                </a:lnTo>
                <a:lnTo>
                  <a:pt x="495641" y="83705"/>
                </a:lnTo>
                <a:lnTo>
                  <a:pt x="495641" y="78486"/>
                </a:lnTo>
                <a:lnTo>
                  <a:pt x="495238" y="74904"/>
                </a:lnTo>
                <a:lnTo>
                  <a:pt x="438682" y="74904"/>
                </a:lnTo>
                <a:lnTo>
                  <a:pt x="441690" y="61243"/>
                </a:lnTo>
                <a:lnTo>
                  <a:pt x="450199" y="50354"/>
                </a:lnTo>
                <a:lnTo>
                  <a:pt x="488497" y="50354"/>
                </a:lnTo>
                <a:lnTo>
                  <a:pt x="479095" y="41321"/>
                </a:lnTo>
                <a:lnTo>
                  <a:pt x="465280" y="37301"/>
                </a:lnTo>
                <a:close/>
              </a:path>
              <a:path w="817244" h="124459">
                <a:moveTo>
                  <a:pt x="489456" y="109334"/>
                </a:moveTo>
                <a:lnTo>
                  <a:pt x="484567" y="112445"/>
                </a:lnTo>
                <a:lnTo>
                  <a:pt x="473619" y="115544"/>
                </a:lnTo>
                <a:lnTo>
                  <a:pt x="488947" y="115544"/>
                </a:lnTo>
                <a:lnTo>
                  <a:pt x="489456" y="109334"/>
                </a:lnTo>
                <a:close/>
              </a:path>
              <a:path w="817244" h="124459">
                <a:moveTo>
                  <a:pt x="488497" y="50354"/>
                </a:moveTo>
                <a:lnTo>
                  <a:pt x="450199" y="50354"/>
                </a:lnTo>
                <a:lnTo>
                  <a:pt x="468359" y="50508"/>
                </a:lnTo>
                <a:lnTo>
                  <a:pt x="478851" y="56523"/>
                </a:lnTo>
                <a:lnTo>
                  <a:pt x="483551" y="66296"/>
                </a:lnTo>
                <a:lnTo>
                  <a:pt x="438682" y="74904"/>
                </a:lnTo>
                <a:lnTo>
                  <a:pt x="495238" y="74904"/>
                </a:lnTo>
                <a:lnTo>
                  <a:pt x="493921" y="63195"/>
                </a:lnTo>
                <a:lnTo>
                  <a:pt x="488578" y="50508"/>
                </a:lnTo>
                <a:lnTo>
                  <a:pt x="488497" y="50354"/>
                </a:lnTo>
                <a:close/>
              </a:path>
              <a:path w="817244" h="124459">
                <a:moveTo>
                  <a:pt x="567117" y="37211"/>
                </a:moveTo>
                <a:lnTo>
                  <a:pt x="557160" y="37211"/>
                </a:lnTo>
                <a:lnTo>
                  <a:pt x="542668" y="39532"/>
                </a:lnTo>
                <a:lnTo>
                  <a:pt x="530856" y="46107"/>
                </a:lnTo>
                <a:lnTo>
                  <a:pt x="522200" y="56349"/>
                </a:lnTo>
                <a:lnTo>
                  <a:pt x="517171" y="69672"/>
                </a:lnTo>
                <a:lnTo>
                  <a:pt x="518018" y="87316"/>
                </a:lnTo>
                <a:lnTo>
                  <a:pt x="521784" y="101825"/>
                </a:lnTo>
                <a:lnTo>
                  <a:pt x="528455" y="112948"/>
                </a:lnTo>
                <a:lnTo>
                  <a:pt x="538016" y="120435"/>
                </a:lnTo>
                <a:lnTo>
                  <a:pt x="550450" y="124036"/>
                </a:lnTo>
                <a:lnTo>
                  <a:pt x="565434" y="123813"/>
                </a:lnTo>
                <a:lnTo>
                  <a:pt x="576006" y="121810"/>
                </a:lnTo>
                <a:lnTo>
                  <a:pt x="576165" y="115544"/>
                </a:lnTo>
                <a:lnTo>
                  <a:pt x="557490" y="115544"/>
                </a:lnTo>
                <a:lnTo>
                  <a:pt x="543723" y="112197"/>
                </a:lnTo>
                <a:lnTo>
                  <a:pt x="533823" y="103226"/>
                </a:lnTo>
                <a:lnTo>
                  <a:pt x="528302" y="90234"/>
                </a:lnTo>
                <a:lnTo>
                  <a:pt x="529540" y="72015"/>
                </a:lnTo>
                <a:lnTo>
                  <a:pt x="534474" y="58641"/>
                </a:lnTo>
                <a:lnTo>
                  <a:pt x="542843" y="50062"/>
                </a:lnTo>
                <a:lnTo>
                  <a:pt x="554390" y="46230"/>
                </a:lnTo>
                <a:lnTo>
                  <a:pt x="564183" y="45999"/>
                </a:lnTo>
                <a:lnTo>
                  <a:pt x="576778" y="45999"/>
                </a:lnTo>
                <a:lnTo>
                  <a:pt x="577239" y="40449"/>
                </a:lnTo>
                <a:lnTo>
                  <a:pt x="574305" y="39484"/>
                </a:lnTo>
                <a:lnTo>
                  <a:pt x="567117" y="37211"/>
                </a:lnTo>
                <a:close/>
              </a:path>
              <a:path w="817244" h="124459">
                <a:moveTo>
                  <a:pt x="576261" y="111785"/>
                </a:moveTo>
                <a:lnTo>
                  <a:pt x="570063" y="114071"/>
                </a:lnTo>
                <a:lnTo>
                  <a:pt x="564018" y="115544"/>
                </a:lnTo>
                <a:lnTo>
                  <a:pt x="576165" y="115544"/>
                </a:lnTo>
                <a:lnTo>
                  <a:pt x="576261" y="111785"/>
                </a:lnTo>
                <a:close/>
              </a:path>
              <a:path w="817244" h="124459">
                <a:moveTo>
                  <a:pt x="576778" y="45999"/>
                </a:moveTo>
                <a:lnTo>
                  <a:pt x="564183" y="45999"/>
                </a:lnTo>
                <a:lnTo>
                  <a:pt x="570876" y="47802"/>
                </a:lnTo>
                <a:lnTo>
                  <a:pt x="576426" y="50241"/>
                </a:lnTo>
                <a:lnTo>
                  <a:pt x="576778" y="45999"/>
                </a:lnTo>
                <a:close/>
              </a:path>
              <a:path w="817244" h="124459">
                <a:moveTo>
                  <a:pt x="618691" y="47955"/>
                </a:moveTo>
                <a:lnTo>
                  <a:pt x="608430" y="47955"/>
                </a:lnTo>
                <a:lnTo>
                  <a:pt x="608430" y="96608"/>
                </a:lnTo>
                <a:lnTo>
                  <a:pt x="609628" y="112171"/>
                </a:lnTo>
                <a:lnTo>
                  <a:pt x="616900" y="122250"/>
                </a:lnTo>
                <a:lnTo>
                  <a:pt x="632395" y="124333"/>
                </a:lnTo>
                <a:lnTo>
                  <a:pt x="637449" y="123037"/>
                </a:lnTo>
                <a:lnTo>
                  <a:pt x="639900" y="122059"/>
                </a:lnTo>
                <a:lnTo>
                  <a:pt x="639402" y="115544"/>
                </a:lnTo>
                <a:lnTo>
                  <a:pt x="621460" y="115544"/>
                </a:lnTo>
                <a:lnTo>
                  <a:pt x="618691" y="109334"/>
                </a:lnTo>
                <a:lnTo>
                  <a:pt x="618691" y="47955"/>
                </a:lnTo>
                <a:close/>
              </a:path>
              <a:path w="817244" h="124459">
                <a:moveTo>
                  <a:pt x="639253" y="113588"/>
                </a:moveTo>
                <a:lnTo>
                  <a:pt x="636306" y="114731"/>
                </a:lnTo>
                <a:lnTo>
                  <a:pt x="633703" y="115544"/>
                </a:lnTo>
                <a:lnTo>
                  <a:pt x="639402" y="115544"/>
                </a:lnTo>
                <a:lnTo>
                  <a:pt x="639253" y="113588"/>
                </a:lnTo>
                <a:close/>
              </a:path>
              <a:path w="817244" h="124459">
                <a:moveTo>
                  <a:pt x="637614" y="39166"/>
                </a:moveTo>
                <a:lnTo>
                  <a:pt x="592110" y="39166"/>
                </a:lnTo>
                <a:lnTo>
                  <a:pt x="592110" y="47955"/>
                </a:lnTo>
                <a:lnTo>
                  <a:pt x="637614" y="47955"/>
                </a:lnTo>
                <a:lnTo>
                  <a:pt x="637614" y="39166"/>
                </a:lnTo>
                <a:close/>
              </a:path>
              <a:path w="817244" h="124459">
                <a:moveTo>
                  <a:pt x="618691" y="15506"/>
                </a:moveTo>
                <a:lnTo>
                  <a:pt x="608430" y="19100"/>
                </a:lnTo>
                <a:lnTo>
                  <a:pt x="608430" y="39166"/>
                </a:lnTo>
                <a:lnTo>
                  <a:pt x="618691" y="39166"/>
                </a:lnTo>
                <a:lnTo>
                  <a:pt x="618691" y="15506"/>
                </a:lnTo>
                <a:close/>
              </a:path>
              <a:path w="817244" h="124459">
                <a:moveTo>
                  <a:pt x="694731" y="37301"/>
                </a:moveTo>
                <a:lnTo>
                  <a:pt x="680488" y="39763"/>
                </a:lnTo>
                <a:lnTo>
                  <a:pt x="669355" y="46810"/>
                </a:lnTo>
                <a:lnTo>
                  <a:pt x="661602" y="57752"/>
                </a:lnTo>
                <a:lnTo>
                  <a:pt x="657498" y="71898"/>
                </a:lnTo>
                <a:lnTo>
                  <a:pt x="658435" y="89956"/>
                </a:lnTo>
                <a:lnTo>
                  <a:pt x="662148" y="104375"/>
                </a:lnTo>
                <a:lnTo>
                  <a:pt x="668926" y="115005"/>
                </a:lnTo>
                <a:lnTo>
                  <a:pt x="679058" y="121697"/>
                </a:lnTo>
                <a:lnTo>
                  <a:pt x="692834" y="124302"/>
                </a:lnTo>
                <a:lnTo>
                  <a:pt x="706240" y="123240"/>
                </a:lnTo>
                <a:lnTo>
                  <a:pt x="718022" y="120120"/>
                </a:lnTo>
                <a:lnTo>
                  <a:pt x="718392" y="115544"/>
                </a:lnTo>
                <a:lnTo>
                  <a:pt x="695565" y="115544"/>
                </a:lnTo>
                <a:lnTo>
                  <a:pt x="681636" y="111949"/>
                </a:lnTo>
                <a:lnTo>
                  <a:pt x="672520" y="102354"/>
                </a:lnTo>
                <a:lnTo>
                  <a:pt x="668380" y="88548"/>
                </a:lnTo>
                <a:lnTo>
                  <a:pt x="725092" y="83705"/>
                </a:lnTo>
                <a:lnTo>
                  <a:pt x="725092" y="78486"/>
                </a:lnTo>
                <a:lnTo>
                  <a:pt x="724689" y="74904"/>
                </a:lnTo>
                <a:lnTo>
                  <a:pt x="668133" y="74904"/>
                </a:lnTo>
                <a:lnTo>
                  <a:pt x="671142" y="61240"/>
                </a:lnTo>
                <a:lnTo>
                  <a:pt x="679650" y="50350"/>
                </a:lnTo>
                <a:lnTo>
                  <a:pt x="717945" y="50350"/>
                </a:lnTo>
                <a:lnTo>
                  <a:pt x="708546" y="41321"/>
                </a:lnTo>
                <a:lnTo>
                  <a:pt x="694731" y="37301"/>
                </a:lnTo>
                <a:close/>
              </a:path>
              <a:path w="817244" h="124459">
                <a:moveTo>
                  <a:pt x="718894" y="109334"/>
                </a:moveTo>
                <a:lnTo>
                  <a:pt x="714018" y="112445"/>
                </a:lnTo>
                <a:lnTo>
                  <a:pt x="703070" y="115544"/>
                </a:lnTo>
                <a:lnTo>
                  <a:pt x="718392" y="115544"/>
                </a:lnTo>
                <a:lnTo>
                  <a:pt x="718894" y="109334"/>
                </a:lnTo>
                <a:close/>
              </a:path>
              <a:path w="817244" h="124459">
                <a:moveTo>
                  <a:pt x="717945" y="50350"/>
                </a:moveTo>
                <a:lnTo>
                  <a:pt x="679650" y="50350"/>
                </a:lnTo>
                <a:lnTo>
                  <a:pt x="697811" y="50506"/>
                </a:lnTo>
                <a:lnTo>
                  <a:pt x="708303" y="56523"/>
                </a:lnTo>
                <a:lnTo>
                  <a:pt x="713002" y="66298"/>
                </a:lnTo>
                <a:lnTo>
                  <a:pt x="668133" y="74904"/>
                </a:lnTo>
                <a:lnTo>
                  <a:pt x="724689" y="74904"/>
                </a:lnTo>
                <a:lnTo>
                  <a:pt x="723372" y="63195"/>
                </a:lnTo>
                <a:lnTo>
                  <a:pt x="718028" y="50506"/>
                </a:lnTo>
                <a:lnTo>
                  <a:pt x="717945" y="50350"/>
                </a:lnTo>
                <a:close/>
              </a:path>
              <a:path w="817244" h="124459">
                <a:moveTo>
                  <a:pt x="760995" y="39166"/>
                </a:moveTo>
                <a:lnTo>
                  <a:pt x="751064" y="39166"/>
                </a:lnTo>
                <a:lnTo>
                  <a:pt x="751711" y="45834"/>
                </a:lnTo>
                <a:lnTo>
                  <a:pt x="751711" y="122377"/>
                </a:lnTo>
                <a:lnTo>
                  <a:pt x="761973" y="122377"/>
                </a:lnTo>
                <a:lnTo>
                  <a:pt x="761973" y="76352"/>
                </a:lnTo>
                <a:lnTo>
                  <a:pt x="764074" y="62665"/>
                </a:lnTo>
                <a:lnTo>
                  <a:pt x="769588" y="54000"/>
                </a:lnTo>
                <a:lnTo>
                  <a:pt x="760995" y="54000"/>
                </a:lnTo>
                <a:lnTo>
                  <a:pt x="760995" y="39166"/>
                </a:lnTo>
                <a:close/>
              </a:path>
              <a:path w="817244" h="124459">
                <a:moveTo>
                  <a:pt x="809058" y="46031"/>
                </a:moveTo>
                <a:lnTo>
                  <a:pt x="785206" y="46031"/>
                </a:lnTo>
                <a:lnTo>
                  <a:pt x="798912" y="50146"/>
                </a:lnTo>
                <a:lnTo>
                  <a:pt x="805367" y="61550"/>
                </a:lnTo>
                <a:lnTo>
                  <a:pt x="806385" y="122377"/>
                </a:lnTo>
                <a:lnTo>
                  <a:pt x="816646" y="122377"/>
                </a:lnTo>
                <a:lnTo>
                  <a:pt x="816646" y="69176"/>
                </a:lnTo>
                <a:lnTo>
                  <a:pt x="814446" y="54341"/>
                </a:lnTo>
                <a:lnTo>
                  <a:pt x="809058" y="46031"/>
                </a:lnTo>
                <a:close/>
              </a:path>
              <a:path w="817244" h="124459">
                <a:moveTo>
                  <a:pt x="794525" y="37685"/>
                </a:moveTo>
                <a:lnTo>
                  <a:pt x="775954" y="40123"/>
                </a:lnTo>
                <a:lnTo>
                  <a:pt x="765965" y="46599"/>
                </a:lnTo>
                <a:lnTo>
                  <a:pt x="760995" y="54000"/>
                </a:lnTo>
                <a:lnTo>
                  <a:pt x="769588" y="54000"/>
                </a:lnTo>
                <a:lnTo>
                  <a:pt x="771338" y="51250"/>
                </a:lnTo>
                <a:lnTo>
                  <a:pt x="785206" y="46031"/>
                </a:lnTo>
                <a:lnTo>
                  <a:pt x="809058" y="46031"/>
                </a:lnTo>
                <a:lnTo>
                  <a:pt x="807330" y="43367"/>
                </a:lnTo>
                <a:lnTo>
                  <a:pt x="794525" y="37685"/>
                </a:lnTo>
                <a:close/>
              </a:path>
            </a:pathLst>
          </a:custGeom>
          <a:solidFill>
            <a:srgbClr val="807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85789" y="10309308"/>
            <a:ext cx="375285" cy="128906"/>
          </a:xfrm>
          <a:custGeom>
            <a:avLst/>
            <a:gdLst/>
            <a:ahLst/>
            <a:cxnLst/>
            <a:rect l="l" t="t" r="r" b="b"/>
            <a:pathLst>
              <a:path w="375284" h="128904">
                <a:moveTo>
                  <a:pt x="50528" y="34516"/>
                </a:moveTo>
                <a:lnTo>
                  <a:pt x="45550" y="34516"/>
                </a:lnTo>
                <a:lnTo>
                  <a:pt x="32633" y="35282"/>
                </a:lnTo>
                <a:lnTo>
                  <a:pt x="18661" y="38586"/>
                </a:lnTo>
                <a:lnTo>
                  <a:pt x="6745" y="45938"/>
                </a:lnTo>
                <a:lnTo>
                  <a:pt x="0" y="58845"/>
                </a:lnTo>
                <a:lnTo>
                  <a:pt x="2682" y="75665"/>
                </a:lnTo>
                <a:lnTo>
                  <a:pt x="10568" y="86385"/>
                </a:lnTo>
                <a:lnTo>
                  <a:pt x="22081" y="91888"/>
                </a:lnTo>
                <a:lnTo>
                  <a:pt x="39409" y="91348"/>
                </a:lnTo>
                <a:lnTo>
                  <a:pt x="50945" y="87526"/>
                </a:lnTo>
                <a:lnTo>
                  <a:pt x="58790" y="80431"/>
                </a:lnTo>
                <a:lnTo>
                  <a:pt x="61501" y="77010"/>
                </a:lnTo>
                <a:lnTo>
                  <a:pt x="88742" y="77010"/>
                </a:lnTo>
                <a:lnTo>
                  <a:pt x="88742" y="72578"/>
                </a:lnTo>
                <a:lnTo>
                  <a:pt x="33713" y="72578"/>
                </a:lnTo>
                <a:lnTo>
                  <a:pt x="28214" y="68971"/>
                </a:lnTo>
                <a:lnTo>
                  <a:pt x="28214" y="54214"/>
                </a:lnTo>
                <a:lnTo>
                  <a:pt x="36456" y="50950"/>
                </a:lnTo>
                <a:lnTo>
                  <a:pt x="88742" y="50950"/>
                </a:lnTo>
                <a:lnTo>
                  <a:pt x="88742" y="36739"/>
                </a:lnTo>
                <a:lnTo>
                  <a:pt x="88438" y="35024"/>
                </a:lnTo>
                <a:lnTo>
                  <a:pt x="56014" y="35024"/>
                </a:lnTo>
                <a:lnTo>
                  <a:pt x="50528" y="34516"/>
                </a:lnTo>
                <a:close/>
              </a:path>
              <a:path w="375284" h="128904">
                <a:moveTo>
                  <a:pt x="88742" y="77010"/>
                </a:moveTo>
                <a:lnTo>
                  <a:pt x="61501" y="77010"/>
                </a:lnTo>
                <a:lnTo>
                  <a:pt x="61501" y="81646"/>
                </a:lnTo>
                <a:lnTo>
                  <a:pt x="62021" y="86269"/>
                </a:lnTo>
                <a:lnTo>
                  <a:pt x="62187" y="91069"/>
                </a:lnTo>
                <a:lnTo>
                  <a:pt x="90457" y="91069"/>
                </a:lnTo>
                <a:lnTo>
                  <a:pt x="89085" y="84046"/>
                </a:lnTo>
                <a:lnTo>
                  <a:pt x="88742" y="77023"/>
                </a:lnTo>
                <a:close/>
              </a:path>
              <a:path w="375284" h="128904">
                <a:moveTo>
                  <a:pt x="88742" y="50950"/>
                </a:moveTo>
                <a:lnTo>
                  <a:pt x="51557" y="50950"/>
                </a:lnTo>
                <a:lnTo>
                  <a:pt x="56014" y="51293"/>
                </a:lnTo>
                <a:lnTo>
                  <a:pt x="59964" y="51471"/>
                </a:lnTo>
                <a:lnTo>
                  <a:pt x="55823" y="64636"/>
                </a:lnTo>
                <a:lnTo>
                  <a:pt x="44499" y="72228"/>
                </a:lnTo>
                <a:lnTo>
                  <a:pt x="33713" y="72578"/>
                </a:lnTo>
                <a:lnTo>
                  <a:pt x="88742" y="72578"/>
                </a:lnTo>
                <a:lnTo>
                  <a:pt x="88742" y="50950"/>
                </a:lnTo>
                <a:close/>
              </a:path>
              <a:path w="375284" h="128904">
                <a:moveTo>
                  <a:pt x="85563" y="20354"/>
                </a:moveTo>
                <a:lnTo>
                  <a:pt x="35628" y="20354"/>
                </a:lnTo>
                <a:lnTo>
                  <a:pt x="51786" y="22646"/>
                </a:lnTo>
                <a:lnTo>
                  <a:pt x="59516" y="31679"/>
                </a:lnTo>
                <a:lnTo>
                  <a:pt x="56014" y="35024"/>
                </a:lnTo>
                <a:lnTo>
                  <a:pt x="88438" y="35024"/>
                </a:lnTo>
                <a:lnTo>
                  <a:pt x="85933" y="20887"/>
                </a:lnTo>
                <a:lnTo>
                  <a:pt x="85563" y="20354"/>
                </a:lnTo>
                <a:close/>
              </a:path>
              <a:path w="375284" h="128904">
                <a:moveTo>
                  <a:pt x="52896" y="0"/>
                </a:moveTo>
                <a:lnTo>
                  <a:pt x="37229" y="324"/>
                </a:lnTo>
                <a:lnTo>
                  <a:pt x="24753" y="1859"/>
                </a:lnTo>
                <a:lnTo>
                  <a:pt x="14241" y="4661"/>
                </a:lnTo>
                <a:lnTo>
                  <a:pt x="11082" y="26960"/>
                </a:lnTo>
                <a:lnTo>
                  <a:pt x="22916" y="22257"/>
                </a:lnTo>
                <a:lnTo>
                  <a:pt x="35628" y="20354"/>
                </a:lnTo>
                <a:lnTo>
                  <a:pt x="85563" y="20354"/>
                </a:lnTo>
                <a:lnTo>
                  <a:pt x="78264" y="9834"/>
                </a:lnTo>
                <a:lnTo>
                  <a:pt x="66872" y="3048"/>
                </a:lnTo>
                <a:lnTo>
                  <a:pt x="52896" y="0"/>
                </a:lnTo>
                <a:close/>
              </a:path>
              <a:path w="375284" h="128904">
                <a:moveTo>
                  <a:pt x="137790" y="1763"/>
                </a:moveTo>
                <a:lnTo>
                  <a:pt x="105557" y="1763"/>
                </a:lnTo>
                <a:lnTo>
                  <a:pt x="132989" y="91069"/>
                </a:lnTo>
                <a:lnTo>
                  <a:pt x="168816" y="91069"/>
                </a:lnTo>
                <a:lnTo>
                  <a:pt x="175384" y="66063"/>
                </a:lnTo>
                <a:lnTo>
                  <a:pt x="152191" y="66063"/>
                </a:lnTo>
                <a:lnTo>
                  <a:pt x="137790" y="1763"/>
                </a:lnTo>
                <a:close/>
              </a:path>
              <a:path w="375284" h="128904">
                <a:moveTo>
                  <a:pt x="210785" y="26426"/>
                </a:moveTo>
                <a:lnTo>
                  <a:pt x="186139" y="26426"/>
                </a:lnTo>
                <a:lnTo>
                  <a:pt x="201226" y="91069"/>
                </a:lnTo>
                <a:lnTo>
                  <a:pt x="237053" y="91069"/>
                </a:lnTo>
                <a:lnTo>
                  <a:pt x="244688" y="66063"/>
                </a:lnTo>
                <a:lnTo>
                  <a:pt x="220086" y="66063"/>
                </a:lnTo>
                <a:lnTo>
                  <a:pt x="210785" y="26426"/>
                </a:lnTo>
                <a:close/>
              </a:path>
              <a:path w="375284" h="128904">
                <a:moveTo>
                  <a:pt x="204998" y="1763"/>
                </a:moveTo>
                <a:lnTo>
                  <a:pt x="167965" y="1763"/>
                </a:lnTo>
                <a:lnTo>
                  <a:pt x="152534" y="66063"/>
                </a:lnTo>
                <a:lnTo>
                  <a:pt x="175384" y="66063"/>
                </a:lnTo>
                <a:lnTo>
                  <a:pt x="185796" y="26426"/>
                </a:lnTo>
                <a:lnTo>
                  <a:pt x="210785" y="26426"/>
                </a:lnTo>
                <a:lnTo>
                  <a:pt x="204998" y="1763"/>
                </a:lnTo>
                <a:close/>
              </a:path>
              <a:path w="375284" h="128904">
                <a:moveTo>
                  <a:pt x="264320" y="1763"/>
                </a:moveTo>
                <a:lnTo>
                  <a:pt x="234487" y="1763"/>
                </a:lnTo>
                <a:lnTo>
                  <a:pt x="220429" y="66063"/>
                </a:lnTo>
                <a:lnTo>
                  <a:pt x="244688" y="66063"/>
                </a:lnTo>
                <a:lnTo>
                  <a:pt x="264320" y="1763"/>
                </a:lnTo>
                <a:close/>
              </a:path>
              <a:path w="375284" h="128904">
                <a:moveTo>
                  <a:pt x="293712" y="101360"/>
                </a:moveTo>
                <a:lnTo>
                  <a:pt x="287294" y="123480"/>
                </a:lnTo>
                <a:lnTo>
                  <a:pt x="297111" y="126338"/>
                </a:lnTo>
                <a:lnTo>
                  <a:pt x="310248" y="128546"/>
                </a:lnTo>
                <a:lnTo>
                  <a:pt x="330214" y="127867"/>
                </a:lnTo>
                <a:lnTo>
                  <a:pt x="346161" y="125095"/>
                </a:lnTo>
                <a:lnTo>
                  <a:pt x="358351" y="119945"/>
                </a:lnTo>
                <a:lnTo>
                  <a:pt x="367047" y="112135"/>
                </a:lnTo>
                <a:lnTo>
                  <a:pt x="370733" y="104880"/>
                </a:lnTo>
                <a:lnTo>
                  <a:pt x="315004" y="104880"/>
                </a:lnTo>
                <a:lnTo>
                  <a:pt x="302528" y="103916"/>
                </a:lnTo>
                <a:lnTo>
                  <a:pt x="293712" y="101360"/>
                </a:lnTo>
                <a:close/>
              </a:path>
              <a:path w="375284" h="128904">
                <a:moveTo>
                  <a:pt x="375034" y="75829"/>
                </a:moveTo>
                <a:lnTo>
                  <a:pt x="346451" y="75829"/>
                </a:lnTo>
                <a:lnTo>
                  <a:pt x="346451" y="80617"/>
                </a:lnTo>
                <a:lnTo>
                  <a:pt x="343238" y="95215"/>
                </a:lnTo>
                <a:lnTo>
                  <a:pt x="333813" y="103801"/>
                </a:lnTo>
                <a:lnTo>
                  <a:pt x="315004" y="104880"/>
                </a:lnTo>
                <a:lnTo>
                  <a:pt x="370733" y="104880"/>
                </a:lnTo>
                <a:lnTo>
                  <a:pt x="372514" y="101360"/>
                </a:lnTo>
                <a:lnTo>
                  <a:pt x="375004" y="87399"/>
                </a:lnTo>
                <a:lnTo>
                  <a:pt x="375034" y="75829"/>
                </a:lnTo>
                <a:close/>
              </a:path>
              <a:path w="375284" h="128904">
                <a:moveTo>
                  <a:pt x="327131" y="1347"/>
                </a:moveTo>
                <a:lnTo>
                  <a:pt x="285360" y="15416"/>
                </a:lnTo>
                <a:lnTo>
                  <a:pt x="276652" y="38977"/>
                </a:lnTo>
                <a:lnTo>
                  <a:pt x="278160" y="56731"/>
                </a:lnTo>
                <a:lnTo>
                  <a:pt x="282884" y="70958"/>
                </a:lnTo>
                <a:lnTo>
                  <a:pt x="290550" y="81512"/>
                </a:lnTo>
                <a:lnTo>
                  <a:pt x="300886" y="88244"/>
                </a:lnTo>
                <a:lnTo>
                  <a:pt x="313617" y="91005"/>
                </a:lnTo>
                <a:lnTo>
                  <a:pt x="327714" y="89214"/>
                </a:lnTo>
                <a:lnTo>
                  <a:pt x="338838" y="83568"/>
                </a:lnTo>
                <a:lnTo>
                  <a:pt x="346451" y="75829"/>
                </a:lnTo>
                <a:lnTo>
                  <a:pt x="375034" y="75829"/>
                </a:lnTo>
                <a:lnTo>
                  <a:pt x="375062" y="65209"/>
                </a:lnTo>
                <a:lnTo>
                  <a:pt x="334268" y="65209"/>
                </a:lnTo>
                <a:lnTo>
                  <a:pt x="318730" y="63892"/>
                </a:lnTo>
                <a:lnTo>
                  <a:pt x="310213" y="55917"/>
                </a:lnTo>
                <a:lnTo>
                  <a:pt x="308198" y="45641"/>
                </a:lnTo>
                <a:lnTo>
                  <a:pt x="311765" y="31233"/>
                </a:lnTo>
                <a:lnTo>
                  <a:pt x="322287" y="23658"/>
                </a:lnTo>
                <a:lnTo>
                  <a:pt x="375171" y="23658"/>
                </a:lnTo>
                <a:lnTo>
                  <a:pt x="375187" y="17879"/>
                </a:lnTo>
                <a:lnTo>
                  <a:pt x="346959" y="17879"/>
                </a:lnTo>
                <a:lnTo>
                  <a:pt x="338423" y="7679"/>
                </a:lnTo>
                <a:lnTo>
                  <a:pt x="327131" y="1347"/>
                </a:lnTo>
                <a:close/>
              </a:path>
              <a:path w="375284" h="128904">
                <a:moveTo>
                  <a:pt x="375171" y="23658"/>
                </a:moveTo>
                <a:lnTo>
                  <a:pt x="322287" y="23658"/>
                </a:lnTo>
                <a:lnTo>
                  <a:pt x="337981" y="28028"/>
                </a:lnTo>
                <a:lnTo>
                  <a:pt x="344719" y="38596"/>
                </a:lnTo>
                <a:lnTo>
                  <a:pt x="342150" y="55748"/>
                </a:lnTo>
                <a:lnTo>
                  <a:pt x="334268" y="65209"/>
                </a:lnTo>
                <a:lnTo>
                  <a:pt x="375062" y="65209"/>
                </a:lnTo>
                <a:lnTo>
                  <a:pt x="375171" y="23658"/>
                </a:lnTo>
                <a:close/>
              </a:path>
              <a:path w="375284" h="128904">
                <a:moveTo>
                  <a:pt x="375229" y="1763"/>
                </a:moveTo>
                <a:lnTo>
                  <a:pt x="347302" y="1763"/>
                </a:lnTo>
                <a:lnTo>
                  <a:pt x="347302" y="17879"/>
                </a:lnTo>
                <a:lnTo>
                  <a:pt x="375187" y="17879"/>
                </a:lnTo>
                <a:lnTo>
                  <a:pt x="375229" y="1763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00002" y="6696011"/>
            <a:ext cx="407071" cy="3181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05746" y="6696011"/>
            <a:ext cx="565593" cy="3181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70006" y="6696011"/>
            <a:ext cx="565298" cy="3181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33985" y="6696011"/>
            <a:ext cx="565301" cy="3181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97965" y="6696011"/>
            <a:ext cx="317576" cy="31819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248" y="1780656"/>
            <a:ext cx="13324293" cy="4398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43158" y="185734"/>
            <a:ext cx="2889249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645"/>
              </a:lnSpc>
            </a:pP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chetso</a:t>
            </a:r>
            <a:r>
              <a:rPr sz="1400" b="1" spc="24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400" b="1" spc="41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400" b="1" spc="9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er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p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: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3</a:t>
            </a:r>
            <a:r>
              <a:rPr sz="1400" b="1" dirty="0">
                <a:solidFill>
                  <a:srgbClr val="231F20"/>
                </a:solidFill>
                <a:latin typeface="Myriad Pro"/>
                <a:cs typeface="Myriad Pro"/>
              </a:rPr>
              <a:t>d</a:t>
            </a:r>
            <a:r>
              <a:rPr sz="1400" b="1" spc="7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Myriad Pro"/>
                <a:cs typeface="Myriad Pro"/>
              </a:rPr>
              <a:t>beeld</a:t>
            </a:r>
            <a:endParaRPr sz="1400">
              <a:latin typeface="Myriad Pro"/>
              <a:cs typeface="Myriad Pro"/>
            </a:endParaRPr>
          </a:p>
          <a:p>
            <a:pPr marL="1783286">
              <a:lnSpc>
                <a:spcPts val="1405"/>
              </a:lnSpc>
            </a:pP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1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ok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obe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12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Myriad Pro"/>
                <a:cs typeface="Myriad Pro"/>
              </a:rPr>
              <a:t>2020</a:t>
            </a:r>
            <a:endParaRPr sz="1200">
              <a:latin typeface="Myriad Pro"/>
              <a:cs typeface="Myriad Pr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53209" y="8765993"/>
            <a:ext cx="207645" cy="203836"/>
          </a:xfrm>
          <a:custGeom>
            <a:avLst/>
            <a:gdLst/>
            <a:ahLst/>
            <a:cxnLst/>
            <a:rect l="l" t="t" r="r" b="b"/>
            <a:pathLst>
              <a:path w="207645" h="203834">
                <a:moveTo>
                  <a:pt x="190898" y="150621"/>
                </a:moveTo>
                <a:lnTo>
                  <a:pt x="118402" y="150621"/>
                </a:lnTo>
                <a:lnTo>
                  <a:pt x="207035" y="203530"/>
                </a:lnTo>
                <a:lnTo>
                  <a:pt x="190898" y="150621"/>
                </a:lnTo>
                <a:close/>
              </a:path>
              <a:path w="207645" h="203834">
                <a:moveTo>
                  <a:pt x="663" y="166925"/>
                </a:moveTo>
                <a:lnTo>
                  <a:pt x="0" y="167017"/>
                </a:lnTo>
                <a:lnTo>
                  <a:pt x="177" y="167487"/>
                </a:lnTo>
                <a:lnTo>
                  <a:pt x="663" y="166925"/>
                </a:lnTo>
                <a:close/>
              </a:path>
              <a:path w="207645" h="203834">
                <a:moveTo>
                  <a:pt x="144957" y="0"/>
                </a:moveTo>
                <a:lnTo>
                  <a:pt x="663" y="166925"/>
                </a:lnTo>
                <a:lnTo>
                  <a:pt x="118402" y="150621"/>
                </a:lnTo>
                <a:lnTo>
                  <a:pt x="190898" y="150621"/>
                </a:lnTo>
                <a:lnTo>
                  <a:pt x="144957" y="0"/>
                </a:lnTo>
                <a:close/>
              </a:path>
            </a:pathLst>
          </a:custGeom>
          <a:solidFill>
            <a:srgbClr val="EF41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5801" y="9943228"/>
            <a:ext cx="26231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1e G</a:t>
            </a:r>
            <a:r>
              <a:rPr sz="1400" b="1" spc="-20" dirty="0">
                <a:solidFill>
                  <a:srgbClr val="807F83"/>
                </a:solidFill>
                <a:latin typeface="Myriad Pro"/>
                <a:cs typeface="Myriad Pro"/>
              </a:rPr>
              <a:t>r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aadsschoo</a:t>
            </a:r>
            <a:r>
              <a:rPr sz="1400" b="1" spc="-15" dirty="0">
                <a:solidFill>
                  <a:srgbClr val="807F83"/>
                </a:solidFill>
                <a:latin typeface="Myriad Pro"/>
                <a:cs typeface="Myriad Pro"/>
              </a:rPr>
              <a:t>l</a:t>
            </a:r>
            <a:r>
              <a:rPr sz="1400" b="1" dirty="0">
                <a:solidFill>
                  <a:srgbClr val="807F83"/>
                </a:solidFill>
                <a:latin typeface="Myriad Pro"/>
                <a:cs typeface="Myriad Pro"/>
              </a:rPr>
              <a:t>. </a:t>
            </a:r>
            <a:r>
              <a:rPr sz="1400" b="1" spc="9" dirty="0">
                <a:solidFill>
                  <a:srgbClr val="807F83"/>
                </a:solidFill>
                <a:latin typeface="Myriad Pro"/>
                <a:cs typeface="Myriad Pro"/>
              </a:rPr>
              <a:t> </a:t>
            </a:r>
            <a:r>
              <a:rPr sz="1400" spc="-5" dirty="0">
                <a:solidFill>
                  <a:srgbClr val="807F83"/>
                </a:solidFill>
                <a:latin typeface="Myriad Pro"/>
                <a:cs typeface="Myriad Pro"/>
              </a:rPr>
              <a:t>S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-</a:t>
            </a:r>
            <a:r>
              <a:rPr sz="1400" spc="-24" dirty="0">
                <a:solidFill>
                  <a:srgbClr val="807F83"/>
                </a:solidFill>
                <a:latin typeface="Myriad Pro"/>
                <a:cs typeface="Myriad Pro"/>
              </a:rPr>
              <a:t>P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ie</a:t>
            </a:r>
            <a:r>
              <a:rPr sz="1400" spc="-9" dirty="0">
                <a:solidFill>
                  <a:srgbClr val="807F83"/>
                </a:solidFill>
                <a:latin typeface="Myriad Pro"/>
                <a:cs typeface="Myriad Pro"/>
              </a:rPr>
              <a:t>t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ersleeu</a:t>
            </a:r>
            <a:r>
              <a:rPr sz="1400" spc="-56" dirty="0">
                <a:solidFill>
                  <a:srgbClr val="807F83"/>
                </a:solidFill>
                <a:latin typeface="Myriad Pro"/>
                <a:cs typeface="Myriad Pro"/>
              </a:rPr>
              <a:t>w</a:t>
            </a:r>
            <a:r>
              <a:rPr sz="1400" dirty="0">
                <a:solidFill>
                  <a:srgbClr val="807F83"/>
                </a:solidFill>
                <a:latin typeface="Myriad Pro"/>
                <a:cs typeface="Myriad Pro"/>
              </a:rPr>
              <a:t>.</a:t>
            </a:r>
            <a:endParaRPr sz="14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pc="-5" dirty="0"/>
              <a:t>C</a:t>
            </a:r>
            <a:r>
              <a:rPr dirty="0"/>
              <a:t>apa</a:t>
            </a:r>
            <a:r>
              <a:rPr spc="-5" dirty="0"/>
              <a:t>c</a:t>
            </a:r>
            <a:r>
              <a:rPr spc="-9" dirty="0"/>
              <a:t>i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9" dirty="0"/>
              <a:t>it</a:t>
            </a:r>
            <a:r>
              <a:rPr spc="-20" dirty="0"/>
              <a:t>s</a:t>
            </a:r>
            <a:r>
              <a:rPr dirty="0"/>
              <a:t>d</a:t>
            </a:r>
            <a:r>
              <a:rPr spc="5" dirty="0"/>
              <a:t>r</a:t>
            </a:r>
            <a:r>
              <a:rPr dirty="0"/>
              <a:t>uk</a:t>
            </a:r>
            <a:r>
              <a:rPr spc="-20" dirty="0"/>
              <a:t> </a:t>
            </a:r>
            <a:r>
              <a:rPr spc="-56" dirty="0"/>
              <a:t>r</a:t>
            </a:r>
            <a:r>
              <a:rPr spc="-5" dirty="0"/>
              <a:t>eg</a:t>
            </a:r>
            <a:r>
              <a:rPr spc="-9" dirty="0"/>
              <a:t>i</a:t>
            </a:r>
            <a:r>
              <a:rPr dirty="0"/>
              <a:t>o</a:t>
            </a:r>
            <a:r>
              <a:rPr spc="-5" dirty="0"/>
              <a:t> H</a:t>
            </a:r>
            <a:r>
              <a:rPr dirty="0"/>
              <a:t>a</a:t>
            </a:r>
            <a:r>
              <a:rPr spc="-9" dirty="0"/>
              <a:t>ll</a:t>
            </a:r>
            <a:r>
              <a:rPr dirty="0"/>
              <a:t>e</a:t>
            </a:r>
          </a:p>
        </p:txBody>
      </p:sp>
      <p:sp>
        <p:nvSpPr>
          <p:cNvPr id="4" name="object 4"/>
          <p:cNvSpPr/>
          <p:nvPr/>
        </p:nvSpPr>
        <p:spPr>
          <a:xfrm>
            <a:off x="838202" y="1415125"/>
            <a:ext cx="12744447" cy="6780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pc="-5" dirty="0"/>
              <a:t>C</a:t>
            </a:r>
            <a:r>
              <a:rPr dirty="0"/>
              <a:t>apa</a:t>
            </a:r>
            <a:r>
              <a:rPr spc="-5" dirty="0"/>
              <a:t>c</a:t>
            </a:r>
            <a:r>
              <a:rPr spc="-9" dirty="0"/>
              <a:t>i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9" dirty="0"/>
              <a:t>it</a:t>
            </a:r>
            <a:r>
              <a:rPr spc="-20" dirty="0"/>
              <a:t>s</a:t>
            </a:r>
            <a:r>
              <a:rPr dirty="0"/>
              <a:t>d</a:t>
            </a:r>
            <a:r>
              <a:rPr spc="5" dirty="0"/>
              <a:t>r</a:t>
            </a:r>
            <a:r>
              <a:rPr dirty="0"/>
              <a:t>uk</a:t>
            </a:r>
            <a:r>
              <a:rPr spc="-20" dirty="0"/>
              <a:t> </a:t>
            </a:r>
            <a:r>
              <a:rPr spc="-56" dirty="0"/>
              <a:t>r</a:t>
            </a:r>
            <a:r>
              <a:rPr spc="-5" dirty="0"/>
              <a:t>eg</a:t>
            </a:r>
            <a:r>
              <a:rPr spc="-9" dirty="0"/>
              <a:t>i</a:t>
            </a:r>
            <a:r>
              <a:rPr dirty="0"/>
              <a:t>o</a:t>
            </a:r>
            <a:r>
              <a:rPr spc="-5" dirty="0"/>
              <a:t> H</a:t>
            </a:r>
            <a:r>
              <a:rPr dirty="0"/>
              <a:t>a</a:t>
            </a:r>
            <a:r>
              <a:rPr spc="-9" dirty="0"/>
              <a:t>ll</a:t>
            </a:r>
            <a:r>
              <a:rPr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838199" y="1900626"/>
            <a:ext cx="11216313" cy="5960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dirty="0"/>
              <a:t>Aand</a:t>
            </a:r>
            <a:r>
              <a:rPr spc="-5" dirty="0"/>
              <a:t>ee</a:t>
            </a:r>
            <a:r>
              <a:rPr spc="-9" dirty="0"/>
              <a:t>l</a:t>
            </a:r>
            <a:r>
              <a:rPr dirty="0"/>
              <a:t> </a:t>
            </a:r>
            <a:r>
              <a:rPr spc="-5" dirty="0"/>
              <a:t>S</a:t>
            </a:r>
            <a:r>
              <a:rPr spc="-9" dirty="0"/>
              <a:t>i</a:t>
            </a:r>
            <a:r>
              <a:rPr spc="-45" dirty="0"/>
              <a:t>n</a:t>
            </a:r>
            <a:r>
              <a:rPr spc="-9" dirty="0"/>
              <a:t>t</a:t>
            </a:r>
            <a:r>
              <a:rPr spc="-5" dirty="0"/>
              <a:t>-P</a:t>
            </a:r>
            <a:r>
              <a:rPr dirty="0"/>
              <a:t>i</a:t>
            </a:r>
            <a:r>
              <a:rPr spc="-30" dirty="0"/>
              <a:t>e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80" dirty="0"/>
              <a:t>r</a:t>
            </a:r>
            <a:r>
              <a:rPr dirty="0"/>
              <a:t>s</a:t>
            </a:r>
            <a:r>
              <a:rPr spc="-5" dirty="0"/>
              <a:t>-</a:t>
            </a:r>
            <a:r>
              <a:rPr dirty="0"/>
              <a:t>L</a:t>
            </a:r>
            <a:r>
              <a:rPr spc="-5" dirty="0"/>
              <a:t>ee</a:t>
            </a:r>
            <a:r>
              <a:rPr dirty="0"/>
              <a:t>uw</a:t>
            </a:r>
          </a:p>
        </p:txBody>
      </p:sp>
      <p:sp>
        <p:nvSpPr>
          <p:cNvPr id="3" name="object 3"/>
          <p:cNvSpPr/>
          <p:nvPr/>
        </p:nvSpPr>
        <p:spPr>
          <a:xfrm>
            <a:off x="838200" y="2056676"/>
            <a:ext cx="11118152" cy="5652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dirty="0"/>
              <a:t>Aand</a:t>
            </a:r>
            <a:r>
              <a:rPr spc="-5" dirty="0"/>
              <a:t>ee</a:t>
            </a:r>
            <a:r>
              <a:rPr spc="-9" dirty="0"/>
              <a:t>l</a:t>
            </a:r>
            <a:r>
              <a:rPr dirty="0"/>
              <a:t> </a:t>
            </a:r>
            <a:r>
              <a:rPr spc="-5" dirty="0"/>
              <a:t>S</a:t>
            </a:r>
            <a:r>
              <a:rPr spc="-9" dirty="0"/>
              <a:t>i</a:t>
            </a:r>
            <a:r>
              <a:rPr spc="-45" dirty="0"/>
              <a:t>n</a:t>
            </a:r>
            <a:r>
              <a:rPr spc="-9" dirty="0"/>
              <a:t>t</a:t>
            </a:r>
            <a:r>
              <a:rPr spc="-5" dirty="0"/>
              <a:t>-P</a:t>
            </a:r>
            <a:r>
              <a:rPr dirty="0"/>
              <a:t>i</a:t>
            </a:r>
            <a:r>
              <a:rPr spc="-30" dirty="0"/>
              <a:t>e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80" dirty="0"/>
              <a:t>r</a:t>
            </a:r>
            <a:r>
              <a:rPr dirty="0"/>
              <a:t>s</a:t>
            </a:r>
            <a:r>
              <a:rPr spc="-5" dirty="0"/>
              <a:t>-</a:t>
            </a:r>
            <a:r>
              <a:rPr dirty="0"/>
              <a:t>L</a:t>
            </a:r>
            <a:r>
              <a:rPr spc="-5" dirty="0"/>
              <a:t>ee</a:t>
            </a:r>
            <a:r>
              <a:rPr dirty="0"/>
              <a:t>uw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89728"/>
              </p:ext>
            </p:extLst>
          </p:nvPr>
        </p:nvGraphicFramePr>
        <p:xfrm>
          <a:off x="1402478" y="2671988"/>
          <a:ext cx="7531973" cy="4122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6415"/>
                <a:gridCol w="1610696"/>
                <a:gridCol w="1267429"/>
                <a:gridCol w="1267433"/>
              </a:tblGrid>
              <a:tr h="654783">
                <a:tc>
                  <a:txBody>
                    <a:bodyPr/>
                    <a:lstStyle/>
                    <a:p>
                      <a:endParaRPr sz="1400" b="1" dirty="0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 b="1" dirty="0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19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20</a:t>
                      </a: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algn="ctr"/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5684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1e jaar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s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2e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jaars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9539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aal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57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47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104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marL="52260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ui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ek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19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29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Vl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nb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eek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5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8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marL="34734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gr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81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60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141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aan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lln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346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320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666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95390"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aand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eel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aal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23,41 %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18,75 %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21,17 %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dirty="0"/>
              <a:t>Aa</a:t>
            </a:r>
            <a:r>
              <a:rPr spc="-20" dirty="0"/>
              <a:t>n</a:t>
            </a:r>
            <a:r>
              <a:rPr spc="-56" dirty="0"/>
              <a:t>we</a:t>
            </a:r>
            <a:r>
              <a:rPr spc="-24" dirty="0"/>
              <a:t>z</a:t>
            </a:r>
            <a:r>
              <a:rPr dirty="0"/>
              <a:t>igh</a:t>
            </a:r>
            <a:r>
              <a:rPr spc="-5" dirty="0"/>
              <a:t>e</a:t>
            </a:r>
            <a:r>
              <a:rPr spc="-20" dirty="0"/>
              <a:t>id</a:t>
            </a:r>
            <a:r>
              <a:rPr spc="9" dirty="0"/>
              <a:t> </a:t>
            </a:r>
            <a:r>
              <a:rPr spc="-20" dirty="0"/>
              <a:t>in</a:t>
            </a:r>
            <a:r>
              <a:rPr spc="9" dirty="0"/>
              <a:t> </a:t>
            </a:r>
            <a:r>
              <a:rPr spc="-5" dirty="0"/>
              <a:t>S</a:t>
            </a:r>
            <a:r>
              <a:rPr spc="-9" dirty="0"/>
              <a:t>i</a:t>
            </a:r>
            <a:r>
              <a:rPr spc="-70" dirty="0"/>
              <a:t>n</a:t>
            </a:r>
            <a:r>
              <a:rPr spc="-15" dirty="0"/>
              <a:t>t</a:t>
            </a:r>
            <a:r>
              <a:rPr spc="-5" dirty="0"/>
              <a:t>-P</a:t>
            </a:r>
            <a:r>
              <a:rPr dirty="0"/>
              <a:t>i</a:t>
            </a:r>
            <a:r>
              <a:rPr spc="-30" dirty="0"/>
              <a:t>e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80" dirty="0"/>
              <a:t>r</a:t>
            </a:r>
            <a:r>
              <a:rPr dirty="0"/>
              <a:t>s</a:t>
            </a:r>
            <a:r>
              <a:rPr spc="-5" dirty="0"/>
              <a:t>-</a:t>
            </a:r>
            <a:r>
              <a:rPr dirty="0"/>
              <a:t>L</a:t>
            </a:r>
            <a:r>
              <a:rPr spc="-5" dirty="0"/>
              <a:t>ee</a:t>
            </a:r>
            <a:r>
              <a:rPr dirty="0"/>
              <a:t>uw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5108" y="2902917"/>
            <a:ext cx="6569788" cy="19928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242" indent="-228546">
              <a:buFont typeface="Arial"/>
              <a:buChar char="•"/>
              <a:tabLst>
                <a:tab pos="241876" algn="l"/>
              </a:tabLst>
            </a:pPr>
            <a:r>
              <a:rPr sz="2800" spc="-15" dirty="0">
                <a:latin typeface="Calibri"/>
                <a:cs typeface="Calibri"/>
              </a:rPr>
              <a:t>Jan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uusb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oec</a:t>
            </a:r>
            <a:r>
              <a:rPr sz="2800" spc="56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24</a:t>
            </a:r>
            <a:r>
              <a:rPr sz="2800" spc="-15" dirty="0"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241242" indent="-228546">
              <a:spcBef>
                <a:spcPts val="670"/>
              </a:spcBef>
              <a:buFont typeface="Arial"/>
              <a:buChar char="•"/>
              <a:tabLst>
                <a:tab pos="241876" algn="l"/>
              </a:tabLst>
            </a:pP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9" dirty="0">
                <a:latin typeface="Calibri"/>
                <a:cs typeface="Calibri"/>
              </a:rPr>
              <a:t>i</a:t>
            </a:r>
            <a:r>
              <a:rPr sz="2800" spc="-4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t-L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60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di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33</a:t>
            </a:r>
            <a:r>
              <a:rPr sz="2800" spc="-15" dirty="0"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241242" indent="-228546">
              <a:spcBef>
                <a:spcPts val="660"/>
              </a:spcBef>
              <a:buFont typeface="Arial"/>
              <a:buChar char="•"/>
              <a:tabLst>
                <a:tab pos="241876" algn="l"/>
              </a:tabLst>
            </a:pP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9" dirty="0">
                <a:latin typeface="Calibri"/>
                <a:cs typeface="Calibri"/>
              </a:rPr>
              <a:t>i</a:t>
            </a:r>
            <a:r>
              <a:rPr sz="2800" spc="-4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-S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nss</a:t>
            </a:r>
            <a:r>
              <a:rPr sz="2800" spc="-9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oo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28</a:t>
            </a:r>
            <a:r>
              <a:rPr sz="2800" spc="-15" dirty="0">
                <a:latin typeface="Calibri"/>
                <a:cs typeface="Calibri"/>
              </a:rPr>
              <a:t>8</a:t>
            </a:r>
            <a:endParaRPr sz="2800" dirty="0">
              <a:latin typeface="Calibri"/>
              <a:cs typeface="Calibri"/>
            </a:endParaRPr>
          </a:p>
          <a:p>
            <a:pPr marL="12698">
              <a:spcBef>
                <a:spcPts val="680"/>
              </a:spcBef>
            </a:pPr>
            <a:r>
              <a:rPr sz="2800" spc="-30" dirty="0">
                <a:latin typeface="Wingdings"/>
                <a:cs typeface="Wingdings"/>
              </a:rPr>
              <a:t>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4" dirty="0">
                <a:latin typeface="Calibri"/>
                <a:cs typeface="Calibri"/>
              </a:rPr>
              <a:t>On</a:t>
            </a:r>
            <a:r>
              <a:rPr sz="2800" spc="-41" dirty="0">
                <a:latin typeface="Calibri"/>
                <a:cs typeface="Calibri"/>
              </a:rPr>
              <a:t>g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10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spc="24" dirty="0">
                <a:latin typeface="Calibri"/>
                <a:cs typeface="Calibri"/>
              </a:rPr>
              <a:t> </a:t>
            </a:r>
            <a:r>
              <a:rPr sz="2800" spc="-9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eer</a:t>
            </a:r>
            <a:r>
              <a:rPr sz="2800" spc="-9" dirty="0">
                <a:latin typeface="Calibri"/>
                <a:cs typeface="Calibri"/>
              </a:rPr>
              <a:t>li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en</a:t>
            </a:r>
            <a:r>
              <a:rPr sz="2800" spc="9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15" dirty="0">
                <a:latin typeface="Calibri"/>
                <a:cs typeface="Calibri"/>
              </a:rPr>
              <a:t>er</a:t>
            </a:r>
            <a:r>
              <a:rPr sz="2800" spc="9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jaar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dirty="0"/>
              <a:t>Aa</a:t>
            </a:r>
            <a:r>
              <a:rPr spc="-20" dirty="0"/>
              <a:t>n</a:t>
            </a:r>
            <a:r>
              <a:rPr spc="-56" dirty="0"/>
              <a:t>we</a:t>
            </a:r>
            <a:r>
              <a:rPr spc="-24" dirty="0"/>
              <a:t>z</a:t>
            </a:r>
            <a:r>
              <a:rPr dirty="0"/>
              <a:t>igh</a:t>
            </a:r>
            <a:r>
              <a:rPr spc="-5" dirty="0"/>
              <a:t>e</a:t>
            </a:r>
            <a:r>
              <a:rPr spc="-20" dirty="0"/>
              <a:t>id</a:t>
            </a:r>
            <a:r>
              <a:rPr spc="9" dirty="0"/>
              <a:t> </a:t>
            </a:r>
            <a:r>
              <a:rPr spc="-20" dirty="0"/>
              <a:t>in</a:t>
            </a:r>
            <a:r>
              <a:rPr spc="9" dirty="0"/>
              <a:t> </a:t>
            </a:r>
            <a:r>
              <a:rPr spc="-5" dirty="0"/>
              <a:t>S</a:t>
            </a:r>
            <a:r>
              <a:rPr spc="-9" dirty="0"/>
              <a:t>i</a:t>
            </a:r>
            <a:r>
              <a:rPr spc="-70" dirty="0"/>
              <a:t>n</a:t>
            </a:r>
            <a:r>
              <a:rPr spc="-15" dirty="0"/>
              <a:t>t</a:t>
            </a:r>
            <a:r>
              <a:rPr spc="-5" dirty="0"/>
              <a:t>-P</a:t>
            </a:r>
            <a:r>
              <a:rPr dirty="0"/>
              <a:t>i</a:t>
            </a:r>
            <a:r>
              <a:rPr spc="-30" dirty="0"/>
              <a:t>e</a:t>
            </a:r>
            <a:r>
              <a:rPr spc="-60" dirty="0"/>
              <a:t>t</a:t>
            </a:r>
            <a:r>
              <a:rPr spc="-5" dirty="0"/>
              <a:t>e</a:t>
            </a:r>
            <a:r>
              <a:rPr spc="-80" dirty="0"/>
              <a:t>r</a:t>
            </a:r>
            <a:r>
              <a:rPr dirty="0"/>
              <a:t>s</a:t>
            </a:r>
            <a:r>
              <a:rPr spc="-5" dirty="0"/>
              <a:t>-</a:t>
            </a:r>
            <a:r>
              <a:rPr dirty="0"/>
              <a:t>L</a:t>
            </a:r>
            <a:r>
              <a:rPr spc="-5" dirty="0"/>
              <a:t>ee</a:t>
            </a:r>
            <a:r>
              <a:rPr dirty="0"/>
              <a:t>uw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73175"/>
            <a:ext cx="41173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242" indent="-228546">
              <a:buFont typeface="Arial"/>
              <a:buChar char="•"/>
              <a:tabLst>
                <a:tab pos="241242" algn="l"/>
              </a:tabLst>
            </a:pPr>
            <a:r>
              <a:rPr sz="2800" spc="-20" dirty="0">
                <a:latin typeface="Calibri"/>
                <a:cs typeface="Calibri"/>
              </a:rPr>
              <a:t>An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og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me</a:t>
            </a:r>
            <a:r>
              <a:rPr sz="2800" spc="-9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k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aa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uin</a:t>
            </a:r>
            <a:r>
              <a:rPr sz="2800" spc="-15" dirty="0">
                <a:latin typeface="Calibri"/>
                <a:cs typeface="Calibri"/>
              </a:rPr>
              <a:t>en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 descr="\\10.0.0.2\projekts$\737.BS Kanaaltuinen.St-Pietersleeuw II\737.VO\VO.Tekeningen\6-ind\VO.bundel\Links\BA_SPL PARK_I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8" y="2451100"/>
            <a:ext cx="10151082" cy="72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0.0.0.2\projekts$\737.BS Kanaaltuinen.St-Pietersleeuw II\737.VO\VO.Tekeningen\5-ill\iso niveau2update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41" y="2146300"/>
            <a:ext cx="713780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/>
            <a:r>
              <a:rPr spc="-89" dirty="0"/>
              <a:t>E</a:t>
            </a:r>
            <a:r>
              <a:rPr spc="-5" dirty="0"/>
              <a:t>e</a:t>
            </a:r>
            <a:r>
              <a:rPr spc="-80" dirty="0"/>
              <a:t>r</a:t>
            </a:r>
            <a:r>
              <a:rPr spc="-50" dirty="0"/>
              <a:t>s</a:t>
            </a:r>
            <a:r>
              <a:rPr spc="-60" dirty="0"/>
              <a:t>t</a:t>
            </a:r>
            <a:r>
              <a:rPr dirty="0"/>
              <a:t>e</a:t>
            </a:r>
            <a:r>
              <a:rPr spc="-20" dirty="0"/>
              <a:t> </a:t>
            </a:r>
            <a:r>
              <a:rPr spc="-5" dirty="0"/>
              <a:t>g</a:t>
            </a:r>
            <a:r>
              <a:rPr spc="-80" dirty="0"/>
              <a:t>r</a:t>
            </a:r>
            <a:r>
              <a:rPr dirty="0"/>
              <a:t>aad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40" y="1873168"/>
            <a:ext cx="5336540" cy="1472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242" indent="-228546">
              <a:buFont typeface="Arial"/>
              <a:buChar char="•"/>
              <a:tabLst>
                <a:tab pos="241242" algn="l"/>
              </a:tabLst>
            </a:pP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d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sis</a:t>
            </a:r>
            <a:endParaRPr sz="2800">
              <a:latin typeface="Calibri"/>
              <a:cs typeface="Calibri"/>
            </a:endParaRPr>
          </a:p>
          <a:p>
            <a:pPr marL="241242" indent="-228546">
              <a:spcBef>
                <a:spcPts val="670"/>
              </a:spcBef>
              <a:buFont typeface="Arial"/>
              <a:buChar char="•"/>
              <a:tabLst>
                <a:tab pos="241242" algn="l"/>
              </a:tabLst>
            </a:pPr>
            <a:r>
              <a:rPr sz="2800" spc="-20" dirty="0">
                <a:latin typeface="Calibri"/>
                <a:cs typeface="Calibri"/>
              </a:rPr>
              <a:t>Sp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9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lis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9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30" dirty="0">
                <a:latin typeface="Calibri"/>
                <a:cs typeface="Calibri"/>
              </a:rPr>
              <a:t>o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nb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uw</a:t>
            </a:r>
            <a:endParaRPr sz="2800">
              <a:latin typeface="Calibri"/>
              <a:cs typeface="Calibri"/>
            </a:endParaRPr>
          </a:p>
          <a:p>
            <a:pPr marL="241242" indent="-228546">
              <a:spcBef>
                <a:spcPts val="660"/>
              </a:spcBef>
              <a:buFont typeface="Arial"/>
              <a:buChar char="•"/>
              <a:tabLst>
                <a:tab pos="241242" algn="l"/>
              </a:tabLst>
            </a:pP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m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n</a:t>
            </a:r>
            <a:r>
              <a:rPr sz="2800" spc="-41" dirty="0">
                <a:latin typeface="Calibri"/>
                <a:cs typeface="Calibri"/>
              </a:rPr>
              <a:t>w</a:t>
            </a:r>
            <a:r>
              <a:rPr sz="2800" spc="-15" dirty="0">
                <a:latin typeface="Calibri"/>
                <a:cs typeface="Calibri"/>
              </a:rPr>
              <a:t>erk</a:t>
            </a:r>
            <a:r>
              <a:rPr sz="2800" spc="-2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me</a:t>
            </a:r>
            <a:r>
              <a:rPr sz="2800" spc="-9" dirty="0">
                <a:latin typeface="Calibri"/>
                <a:cs typeface="Calibri"/>
              </a:rPr>
              <a:t>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9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oo</a:t>
            </a:r>
            <a:r>
              <a:rPr sz="2800" spc="-9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6" dirty="0">
                <a:latin typeface="Calibri"/>
                <a:cs typeface="Calibri"/>
              </a:rPr>
              <a:t>s</a:t>
            </a:r>
            <a:r>
              <a:rPr sz="2800" spc="-9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0839450" y="8013700"/>
            <a:ext cx="3619166" cy="1838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852</Words>
  <Application>Microsoft Office PowerPoint</Application>
  <PresentationFormat>Aangepast</PresentationFormat>
  <Paragraphs>583</Paragraphs>
  <Slides>26</Slides>
  <Notes>26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Office Theme</vt:lpstr>
      <vt:lpstr>PowerPoint-presentatie</vt:lpstr>
      <vt:lpstr>Capaciteitsdruk regio Halle</vt:lpstr>
      <vt:lpstr>Capaciteitsdruk regio Halle</vt:lpstr>
      <vt:lpstr>Capaciteitsdruk regio Halle</vt:lpstr>
      <vt:lpstr>Aandeel Sint-Pieters-Leeuw</vt:lpstr>
      <vt:lpstr>Aandeel Sint-Pieters-Leeuw</vt:lpstr>
      <vt:lpstr>Aanwezigheid in Sint-Pieters-Leeuw</vt:lpstr>
      <vt:lpstr>Aanwezigheid in Sint-Pieters-Leeuw</vt:lpstr>
      <vt:lpstr>Eerste graad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Lander Van Medegael</dc:creator>
  <cp:lastModifiedBy>Geert Driesen</cp:lastModifiedBy>
  <cp:revision>3</cp:revision>
  <dcterms:created xsi:type="dcterms:W3CDTF">2020-10-15T10:34:41Z</dcterms:created>
  <dcterms:modified xsi:type="dcterms:W3CDTF">2020-10-15T09:27:24Z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2020-10-14T00:00:00Z</vt:filetime>
  </property>
  <property fmtid="{D5CDD505-2E9C-101B-9397-08002B2CF9AE}" pid="3" name="LastSaved">
    <vt:filetime>2020-10-15T00:00:00Z</vt:filetime>
  </property>
</Properties>
</file>