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4D947-3F13-4A3C-A217-002F80B6151F}" type="datetimeFigureOut">
              <a:rPr lang="nl-BE" smtClean="0"/>
              <a:t>21/05/2021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73519-11C0-4FFF-9CD2-E3F2BA08511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58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31840" y="3573016"/>
            <a:ext cx="5756176" cy="1181993"/>
          </a:xfrm>
        </p:spPr>
        <p:txBody>
          <a:bodyPr anchor="b">
            <a:normAutofit/>
          </a:bodyPr>
          <a:lstStyle>
            <a:lvl1pPr algn="r">
              <a:defRPr sz="3200" cap="all" baseline="0">
                <a:solidFill>
                  <a:srgbClr val="DCDCC8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131840" y="4725144"/>
            <a:ext cx="5752728" cy="112968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ACD3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4" name="Tijdelijke aanduiding voor afbeelding 2"/>
          <p:cNvSpPr>
            <a:spLocks noGrp="1"/>
          </p:cNvSpPr>
          <p:nvPr>
            <p:ph type="pic" idx="10"/>
          </p:nvPr>
        </p:nvSpPr>
        <p:spPr>
          <a:xfrm>
            <a:off x="3096000" y="0"/>
            <a:ext cx="5824800" cy="338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156176" y="274638"/>
            <a:ext cx="1800200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626968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234063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23406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244A1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56376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356376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356376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96267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03042" y="273050"/>
            <a:ext cx="4381326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96267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259632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25963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991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5C960E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521BE0-0DA1-4564-BBEB-C3F96191C1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/>
              <a:t>AUTODELEn</a:t>
            </a: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C8A8E55-4DFF-4912-9B40-142EE9FF04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  <a:p>
            <a:r>
              <a:rPr lang="nl-BE" dirty="0"/>
              <a:t>Donderdag 20 mei 2021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390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F114355-1B77-445B-87DE-3C156DC93F2A}"/>
              </a:ext>
            </a:extLst>
          </p:cNvPr>
          <p:cNvSpPr txBox="1">
            <a:spLocks/>
          </p:cNvSpPr>
          <p:nvPr/>
        </p:nvSpPr>
        <p:spPr>
          <a:xfrm>
            <a:off x="457200" y="241587"/>
            <a:ext cx="7499176" cy="69484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5C960E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nl-BE" sz="3600" dirty="0"/>
              <a:t>Evolutie organisatie vervoer gemeentelijke diensten</a:t>
            </a:r>
            <a:endParaRPr lang="nl-NL" sz="3600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34FC837-9182-4251-8EBC-9B1F43B7A141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7499176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Tot 1995: voertuigen in eigendom</a:t>
            </a:r>
          </a:p>
          <a:p>
            <a:pPr marL="0" indent="0">
              <a:buNone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Vanaf dan: maximaal leasingsformules (niet voor vrachtwagens)</a:t>
            </a:r>
          </a:p>
          <a:p>
            <a:pPr marL="0" indent="0">
              <a:buNone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Vorige legislatuur: keuze voor CNG en ook elektrische (deel)fietsen</a:t>
            </a:r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1727453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F114355-1B77-445B-87DE-3C156DC93F2A}"/>
              </a:ext>
            </a:extLst>
          </p:cNvPr>
          <p:cNvSpPr txBox="1">
            <a:spLocks/>
          </p:cNvSpPr>
          <p:nvPr/>
        </p:nvSpPr>
        <p:spPr>
          <a:xfrm>
            <a:off x="457200" y="241587"/>
            <a:ext cx="7499176" cy="69484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5C960E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nl-BE" sz="3600" dirty="0"/>
              <a:t>Evolutie organisatie vervoer gemeentelijke diensten</a:t>
            </a:r>
            <a:endParaRPr lang="nl-NL" sz="3600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34FC837-9182-4251-8EBC-9B1F43B7A141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7499176" cy="45259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2400" dirty="0"/>
              <a:t>Huidige systeem heeft veel voordelen, maar:</a:t>
            </a:r>
          </a:p>
          <a:p>
            <a:pPr marL="0" indent="0">
              <a:buNone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de vaststelling dat voertuigen buiten de werkuren niet worden gebruikt.</a:t>
            </a:r>
          </a:p>
          <a:p>
            <a:pPr marL="0" indent="0">
              <a:buNone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snelle evolutie van elektrische voertuigen </a:t>
            </a:r>
            <a:r>
              <a:rPr lang="nl-BE" sz="2400" dirty="0">
                <a:sym typeface="Wingdings" panose="05000000000000000000" pitchFamily="2" charset="2"/>
              </a:rPr>
              <a:t> bestuursakkoord 2019-2024 : “alle gewone voertuigen : 100 % elektrisch”</a:t>
            </a:r>
            <a:r>
              <a:rPr lang="nl-BE" sz="24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nood aan een formule die ons toelaat voertuigen te delen zonder zelf meer te betalen.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27268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F114355-1B77-445B-87DE-3C156DC93F2A}"/>
              </a:ext>
            </a:extLst>
          </p:cNvPr>
          <p:cNvSpPr txBox="1">
            <a:spLocks/>
          </p:cNvSpPr>
          <p:nvPr/>
        </p:nvSpPr>
        <p:spPr>
          <a:xfrm>
            <a:off x="457200" y="241587"/>
            <a:ext cx="7499176" cy="69484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5C960E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nl-NL" sz="3600" dirty="0"/>
              <a:t>Huidige noden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34FC837-9182-4251-8EBC-9B1F43B7A141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7499176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Technische uitvoeringsdiensten: 2 voertuigen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Huisbezoeken sociale dienst: 1 voertuig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Lokale dienstencentra: 2 voertuigen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Minder mobiele centrale: 1 voertuig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122109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F114355-1B77-445B-87DE-3C156DC93F2A}"/>
              </a:ext>
            </a:extLst>
          </p:cNvPr>
          <p:cNvSpPr txBox="1">
            <a:spLocks/>
          </p:cNvSpPr>
          <p:nvPr/>
        </p:nvSpPr>
        <p:spPr>
          <a:xfrm>
            <a:off x="457200" y="241587"/>
            <a:ext cx="7499176" cy="69484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5C960E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nl-NL" sz="3600" dirty="0"/>
              <a:t>			Autodelen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34FC837-9182-4251-8EBC-9B1F43B7A141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7499176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We zoeken een partner die ons zes voertuigen ter beschikking stelt gedurende 240 uur per week.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We zorgen voor zes locaties met een laadpaal waar de wagen staat buiten onze gebruiksuren.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/>
              <a:t>Op deze zes plaatsen kunnen derden de voertuigen ophalen indien ze dit na reservatie willen gebruiken.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91283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F114355-1B77-445B-87DE-3C156DC93F2A}"/>
              </a:ext>
            </a:extLst>
          </p:cNvPr>
          <p:cNvSpPr txBox="1">
            <a:spLocks/>
          </p:cNvSpPr>
          <p:nvPr/>
        </p:nvSpPr>
        <p:spPr>
          <a:xfrm>
            <a:off x="457200" y="241587"/>
            <a:ext cx="7499176" cy="69484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5C960E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nl-NL" sz="3600" dirty="0"/>
              <a:t>Autodelen-locaties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34FC837-9182-4251-8EBC-9B1F43B7A141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7499176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FBC16A37-A9C8-48AE-832F-A95592041676}"/>
              </a:ext>
            </a:extLst>
          </p:cNvPr>
          <p:cNvSpPr/>
          <p:nvPr/>
        </p:nvSpPr>
        <p:spPr>
          <a:xfrm>
            <a:off x="1006679" y="1813430"/>
            <a:ext cx="6273687" cy="3715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BE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Parking Gemeentehuis: 1 deelwagen</a:t>
            </a:r>
            <a:endParaRPr lang="nl-BE" sz="2400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BE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Parking OCMW (</a:t>
            </a:r>
            <a:r>
              <a:rPr lang="nl-BE" sz="24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Fabriekstraat</a:t>
            </a:r>
            <a:r>
              <a:rPr lang="nl-BE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1): 1 deelwagen</a:t>
            </a:r>
            <a:endParaRPr lang="nl-BE" sz="2400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BE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Parking Kerkstraat: 1 deelwagen</a:t>
            </a:r>
            <a:endParaRPr lang="nl-BE" sz="2400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BE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Zilverlinde/Meander: 1 deelwagen</a:t>
            </a:r>
            <a:endParaRPr lang="nl-BE" sz="2400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BE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Parking Pastoor </a:t>
            </a:r>
            <a:r>
              <a:rPr lang="nl-BE" sz="24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Vendelmansstraat</a:t>
            </a:r>
            <a:r>
              <a:rPr lang="nl-BE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1 deelwagen</a:t>
            </a:r>
            <a:endParaRPr lang="nl-BE" sz="2400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r>
              <a:rPr lang="nl-BE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</a:t>
            </a:r>
            <a:r>
              <a:rPr lang="nl-BE" sz="24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Merselborre</a:t>
            </a:r>
            <a:r>
              <a:rPr lang="nl-BE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Vlezenbeek : 1deelwagen</a:t>
            </a:r>
            <a:endParaRPr lang="nl-BE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36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F114355-1B77-445B-87DE-3C156DC93F2A}"/>
              </a:ext>
            </a:extLst>
          </p:cNvPr>
          <p:cNvSpPr txBox="1">
            <a:spLocks/>
          </p:cNvSpPr>
          <p:nvPr/>
        </p:nvSpPr>
        <p:spPr>
          <a:xfrm>
            <a:off x="457200" y="241587"/>
            <a:ext cx="7499176" cy="69484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5C960E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nl-NL" sz="3600" dirty="0"/>
              <a:t>Wie wordt onze partner?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34FC837-9182-4251-8EBC-9B1F43B7A141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7499176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rgbClr val="244A1F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FBC16A37-A9C8-48AE-832F-A95592041676}"/>
              </a:ext>
            </a:extLst>
          </p:cNvPr>
          <p:cNvSpPr/>
          <p:nvPr/>
        </p:nvSpPr>
        <p:spPr>
          <a:xfrm>
            <a:off x="1006679" y="1813430"/>
            <a:ext cx="5851321" cy="4099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nl-BE" sz="2400" dirty="0">
                <a:latin typeface="Century Gothic" panose="020B0502020202020204" pitchFamily="34" charset="0"/>
              </a:rPr>
              <a:t>Neemt alle taken op zich die een vlot gebruik mogelijk maken:</a:t>
            </a:r>
          </a:p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nl-BE" sz="2400" dirty="0">
                <a:latin typeface="Century Gothic" panose="020B0502020202020204" pitchFamily="34" charset="0"/>
              </a:rPr>
              <a:t>-voorziet de gevraagde voertuigen</a:t>
            </a:r>
          </a:p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nl-BE" sz="2400" dirty="0">
                <a:latin typeface="Century Gothic" panose="020B0502020202020204" pitchFamily="34" charset="0"/>
              </a:rPr>
              <a:t>-reservatiesysteem via app</a:t>
            </a:r>
          </a:p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nl-BE" sz="2400" dirty="0">
                <a:latin typeface="Century Gothic" panose="020B0502020202020204" pitchFamily="34" charset="0"/>
              </a:rPr>
              <a:t>-facturatiesysteem</a:t>
            </a:r>
          </a:p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nl-BE" sz="2400" dirty="0">
                <a:latin typeface="Century Gothic" panose="020B0502020202020204" pitchFamily="34" charset="0"/>
              </a:rPr>
              <a:t>-onderhoud, schoonmaak en schadegevallen</a:t>
            </a:r>
          </a:p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nl-BE" sz="2400" dirty="0">
                <a:latin typeface="Century Gothic" panose="020B0502020202020204" pitchFamily="34" charset="0"/>
              </a:rPr>
              <a:t>-gedetailleerde rapportering over gebruik, verbruik,…</a:t>
            </a:r>
          </a:p>
        </p:txBody>
      </p:sp>
    </p:spTree>
    <p:extLst>
      <p:ext uri="{BB962C8B-B14F-4D97-AF65-F5344CB8AC3E}">
        <p14:creationId xmlns:p14="http://schemas.microsoft.com/office/powerpoint/2010/main" val="175894469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7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Presentatie7</Template>
  <TotalTime>917</TotalTime>
  <Words>253</Words>
  <Application>Microsoft Office PowerPoint</Application>
  <PresentationFormat>Diavoorstelling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Presentatie7</vt:lpstr>
      <vt:lpstr>AUTODELEn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Lokaal dienstencentrum en Kinderdagverblijf</dc:title>
  <dc:creator>Rhea Moonen</dc:creator>
  <cp:lastModifiedBy>Lieve De Weerdt</cp:lastModifiedBy>
  <cp:revision>59</cp:revision>
  <dcterms:created xsi:type="dcterms:W3CDTF">2021-03-23T10:49:32Z</dcterms:created>
  <dcterms:modified xsi:type="dcterms:W3CDTF">2021-05-21T11:27:40Z</dcterms:modified>
</cp:coreProperties>
</file>