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5" r:id="rId8"/>
    <p:sldId id="266" r:id="rId9"/>
    <p:sldId id="268" r:id="rId10"/>
    <p:sldId id="267" r:id="rId11"/>
    <p:sldId id="271" r:id="rId12"/>
    <p:sldId id="269" r:id="rId13"/>
    <p:sldId id="270" r:id="rId14"/>
    <p:sldId id="260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72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462E3-5FE0-416B-A5B4-59A0BAF24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04D4D9-F7A6-4748-89E6-19543101B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F2A734-D071-4FE0-BCCD-0EA50ADA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1A2CBC-D695-4A11-B57B-5BE7EF20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91E378-3DDE-400E-914B-0E694D29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08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A5AA0-9A7D-44FF-BF45-82DF9A34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991DC7-5D45-4B9A-86DB-11FA38BD0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66A885-E1AA-4DEC-B2D2-06180D23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7C41CF-0A6E-4CCA-9429-5A8104C8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733FAA-2E41-4DBF-9BF6-A4B3FD05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705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5498B01-71DD-44DE-AB70-F6FE4375F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63F80D-E22B-453F-862D-85A9AA93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622959-05F0-4D09-AE11-57B7EDDE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983B03-DDEA-4360-97F3-8C8C1EEF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DA5B84-9312-47A2-8146-3693CEB5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226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31A06-A611-4B0D-A4B5-A016700B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3EC5C5-2EE0-4ECA-A21F-D0BB2E711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7FC3D6-2005-4985-9A34-E64A711E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8948FE-CED2-40DE-8F11-B06CECE1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130623-A358-49A1-B5A2-5EEDB9E2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144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01974-322E-41C1-8469-84B78F79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546299-DBE2-44E0-9815-ED0C1F1E0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32AF27-E5F5-45A8-AB99-7A3F2FA8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11D334-C608-45F5-812B-B17DF67A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CF4CF6-6BC4-4202-8B81-867284AB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584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C5CA5D-4078-45E3-8E1B-8F4D08878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FF1A24-E086-4B06-8658-077C7B256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075273-06BF-43E3-A188-447931712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E5FAD3-2CD5-4C6D-8A32-46BF1095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F44041-8683-48D0-BE0A-4D90B282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E5BF33-2683-4198-B99E-4686E625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52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A00E7-422F-4ED4-9A93-1EA57782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047B7E-64D8-467D-8A96-FA5EB005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F1002F-089A-4498-8E00-5A29F0243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1550AED-ED9A-4616-A109-3D78756DB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88899A1-5498-4AAD-B5E1-9427E2CB4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2ED72A1-F4BD-40BE-80D9-07579AB0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A8E9054-EE1C-41D6-96DD-5CC5B9C9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12297E-8B84-43D2-B466-CF69D2E2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34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C0978-9092-45D8-AFBB-E3C1EE3B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3E34B1-B140-40D9-A59A-FEDA0B24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8DDA2C-EC1E-47DA-90AB-1627C937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2984F8-D114-40BF-A9A6-0C57200D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0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DAC48D-FCFA-48CE-9B15-6F8100BE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812D8F-0830-4144-A483-3FA77F7E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82CAEF-CC1F-493A-8E50-1D5CC0AC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14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6625F9-F7AB-41E0-BBAD-387B22A19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822987-E884-4BA6-8B77-B32E0C102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A6E754-5E24-43B8-A2E2-56D667BFE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EA1CAD-F65E-4EE7-AA7E-382769ED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CACB32-2575-4115-AEAF-2464AEC7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732F35-C578-453C-BB00-1D7BA65A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28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EF26A-C653-406D-A363-F782CD9A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7038E6-B47C-4733-A73A-9743A7417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C4408C-A7FB-4E21-A1FB-8DD267D7F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F8BB18-E678-4511-9C88-73126282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FF2362-6C16-4C9B-9CE1-0E90FDFC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D6C134-2467-4908-A48D-F1A96873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800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751BE0-0EAD-406A-8751-68F45444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929D40-4999-4E80-B9C4-188C35C97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5F01B8-8167-4EF5-864B-8C3093EF1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4B1B-94EE-4996-8B96-149D59FF9EBC}" type="datetimeFigureOut">
              <a:rPr lang="nl-BE" smtClean="0"/>
              <a:t>21/05/2021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F31008-4D16-4B32-8800-BF3AC749A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42D649-F4CB-42DA-9ED8-98EA45584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FAA14-4AD3-4CEE-A94A-F42318576D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35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7905E-B7CC-44A4-BC23-57205640C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11612"/>
          </a:xfrm>
        </p:spPr>
        <p:txBody>
          <a:bodyPr>
            <a:normAutofit/>
          </a:bodyPr>
          <a:lstStyle/>
          <a:p>
            <a:r>
              <a:rPr lang="nl-BE" b="1" dirty="0"/>
              <a:t>Bijzondere voorwaarden concessie recreatiegrond ten behoeve van aanleg en exploitatie </a:t>
            </a:r>
            <a:r>
              <a:rPr lang="nl-BE" b="1" dirty="0" err="1"/>
              <a:t>Padelterreinen</a:t>
            </a:r>
            <a:endParaRPr lang="nl-BE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967732-867A-43F9-A9B4-DDA2E405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2" y="57111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Afbeelding 7" descr="Afbeelding met kaart&#10;&#10;Automatisch gegenereerde beschrijving">
            <a:extLst>
              <a:ext uri="{FF2B5EF4-FFF2-40B4-BE49-F238E27FC236}">
                <a16:creationId xmlns:a16="http://schemas.microsoft.com/office/drawing/2014/main" id="{234F6936-896D-4354-8FF6-EB2D6E161E6B}"/>
              </a:ext>
            </a:extLst>
          </p:cNvPr>
          <p:cNvPicPr/>
          <p:nvPr/>
        </p:nvPicPr>
        <p:blipFill rotWithShape="1">
          <a:blip r:embed="rId2"/>
          <a:srcRect t="19"/>
          <a:stretch/>
        </p:blipFill>
        <p:spPr>
          <a:xfrm>
            <a:off x="511276" y="245806"/>
            <a:ext cx="11484079" cy="64008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AD99C647-36A5-4A8E-9CF6-1F0893CEB016}"/>
              </a:ext>
            </a:extLst>
          </p:cNvPr>
          <p:cNvSpPr/>
          <p:nvPr/>
        </p:nvSpPr>
        <p:spPr>
          <a:xfrm rot="1073102">
            <a:off x="7188852" y="2587404"/>
            <a:ext cx="226992" cy="269794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85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8F3419-6AB8-47F1-9BE7-A3B39F100061}"/>
              </a:ext>
            </a:extLst>
          </p:cNvPr>
          <p:cNvSpPr txBox="1"/>
          <p:nvPr/>
        </p:nvSpPr>
        <p:spPr>
          <a:xfrm>
            <a:off x="1507447" y="303690"/>
            <a:ext cx="101511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r>
              <a:rPr lang="nl-BE" sz="2400" b="1" dirty="0"/>
              <a:t>BIJZONDERE VOORWAARDEN CONCESSIE</a:t>
            </a:r>
          </a:p>
          <a:p>
            <a:endParaRPr lang="nl-BE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Beide percelen zijn goede locaties voor </a:t>
            </a:r>
            <a:r>
              <a:rPr lang="nl-BE" sz="2400" dirty="0" err="1"/>
              <a:t>Padelterreinen</a:t>
            </a:r>
            <a:r>
              <a:rPr lang="nl-BE" sz="2400" dirty="0"/>
              <a:t> :</a:t>
            </a:r>
          </a:p>
          <a:p>
            <a:r>
              <a:rPr lang="nl-BE" sz="24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er is geen/weinig hinder voor buurtbewoners</a:t>
            </a:r>
          </a:p>
          <a:p>
            <a:pPr lvl="1"/>
            <a:endParaRPr lang="nl-BE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400" dirty="0"/>
              <a:t>Clustering: ze zijn gelegen aan bestaande </a:t>
            </a:r>
            <a:r>
              <a:rPr lang="nl-BE" sz="2400" dirty="0" err="1"/>
              <a:t>sportcentra’s</a:t>
            </a:r>
            <a:endParaRPr lang="nl-BE" sz="2400" dirty="0"/>
          </a:p>
          <a:p>
            <a:pPr lvl="0"/>
            <a:endParaRPr lang="nl-NL" dirty="0"/>
          </a:p>
          <a:p>
            <a:pPr lvl="1"/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44821-0F55-425E-9172-E1360B42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8F3419-6AB8-47F1-9BE7-A3B39F100061}"/>
              </a:ext>
            </a:extLst>
          </p:cNvPr>
          <p:cNvSpPr txBox="1"/>
          <p:nvPr/>
        </p:nvSpPr>
        <p:spPr>
          <a:xfrm>
            <a:off x="1507447" y="303690"/>
            <a:ext cx="1015115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u="sng" dirty="0"/>
          </a:p>
          <a:p>
            <a:endParaRPr lang="nl-BE" sz="2400" b="1" u="sng" dirty="0"/>
          </a:p>
          <a:p>
            <a:r>
              <a:rPr lang="nl-BE" sz="2400" b="1" dirty="0"/>
              <a:t>BIJZONDERE VOORWAARDEN CONCESSIE</a:t>
            </a:r>
          </a:p>
          <a:p>
            <a:endParaRPr lang="nl-BE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Enkel aanleg en exploitatie van </a:t>
            </a:r>
            <a:r>
              <a:rPr lang="nl-BE" dirty="0" err="1"/>
              <a:t>padelterreinen</a:t>
            </a: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Geen clubhuis of kleedkamers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concessieprijs bedraagt per perceel  6000€ / jaar (jaarlijks aangepast aan index)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Duur overeenkomst 18 jaar (niet stilzwijgend verlengbaar)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 lasten zijn voor de concessionaris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Elektriciteit,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Aanvraag omgevingsvergunning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Taksen en belastingen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Uitrusting/materialen en onderhoud terreinen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Verzekeringen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Uitbating: reservaties, toezicht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Schadeherstel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Uitbating in het Nederlands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Openingsuren van 8u tot 22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Men kan kandidaat zijn voor 1 perceel of de 2 percelen samen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44821-0F55-425E-9172-E1360B42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8F3419-6AB8-47F1-9BE7-A3B39F100061}"/>
              </a:ext>
            </a:extLst>
          </p:cNvPr>
          <p:cNvSpPr txBox="1"/>
          <p:nvPr/>
        </p:nvSpPr>
        <p:spPr>
          <a:xfrm>
            <a:off x="1507447" y="303690"/>
            <a:ext cx="101511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u="sng" dirty="0"/>
          </a:p>
          <a:p>
            <a:r>
              <a:rPr lang="nl-BE" sz="2400" b="1" dirty="0"/>
              <a:t>BEOORDELINGSCRITERIA</a:t>
            </a:r>
          </a:p>
          <a:p>
            <a:endParaRPr lang="nl-BE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toewijzing gebeurt in 2 fasen.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Fase 1 :</a:t>
            </a:r>
            <a:r>
              <a:rPr lang="nl-BE" dirty="0"/>
              <a:t> </a:t>
            </a:r>
            <a:r>
              <a:rPr lang="nl-NL" dirty="0"/>
              <a:t>een schriftelijke indiening van het dossier, waarbij volgende criteria worden gehanteerd: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Plan van aanpak (60 punten)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NL" dirty="0"/>
              <a:t>hoeveel </a:t>
            </a:r>
            <a:r>
              <a:rPr lang="nl-NL" dirty="0" err="1"/>
              <a:t>padelterreinen</a:t>
            </a:r>
            <a:r>
              <a:rPr lang="nl-NL" dirty="0"/>
              <a:t> ? Hoe gebeuren reservaties? Hoe gebeurt de toegangscontrole? Welke tarieven? Contacten met </a:t>
            </a:r>
            <a:r>
              <a:rPr lang="nl-NL" dirty="0" err="1"/>
              <a:t>Padelbouwers</a:t>
            </a:r>
            <a:r>
              <a:rPr lang="nl-NL" dirty="0"/>
              <a:t>? Financieel plan? Timing aanleg? </a:t>
            </a:r>
          </a:p>
          <a:p>
            <a:pPr lvl="3"/>
            <a:endParaRPr lang="nl-BE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Lokale verankering(20 punten)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NL" dirty="0"/>
              <a:t>Relatie met Sint-Pieters-Leeuw? Hoe inwoners </a:t>
            </a:r>
            <a:r>
              <a:rPr lang="nl-NL" dirty="0" err="1"/>
              <a:t>betrekken?Hoe</a:t>
            </a:r>
            <a:r>
              <a:rPr lang="nl-NL" dirty="0"/>
              <a:t> samenwerken sportdienst? Met wie nog samenwerken?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NL" dirty="0"/>
              <a:t>Hoe gedragenheid creëren binnen de lokale bevolking?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Fase 2 :</a:t>
            </a:r>
            <a:r>
              <a:rPr lang="nl-BE" dirty="0"/>
              <a:t> een </a:t>
            </a:r>
            <a:r>
              <a:rPr lang="nl-NL" dirty="0"/>
              <a:t>mondelinge verdediging van het dossier door beste vijf indieners schriftelijk dossier</a:t>
            </a:r>
          </a:p>
          <a:p>
            <a:pPr lvl="2"/>
            <a:r>
              <a:rPr lang="nl-NL" dirty="0"/>
              <a:t>          (20 punten)</a:t>
            </a:r>
            <a:endParaRPr lang="nl-BE" dirty="0"/>
          </a:p>
          <a:p>
            <a:endParaRPr lang="nl-NL" dirty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schriftelijk dossier (80ptn) en de mondeling verdediging(20ptn) bepalen wie concessie mag uitbaten.</a:t>
            </a:r>
            <a:endParaRPr lang="nl-BE" dirty="0"/>
          </a:p>
          <a:p>
            <a:pPr lvl="2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44821-0F55-425E-9172-E1360B42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803" y="645000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2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DE1BBFE-CBE5-4714-A263-024B2E22DF8A}"/>
              </a:ext>
            </a:extLst>
          </p:cNvPr>
          <p:cNvSpPr txBox="1"/>
          <p:nvPr/>
        </p:nvSpPr>
        <p:spPr>
          <a:xfrm>
            <a:off x="1400175" y="723900"/>
            <a:ext cx="964882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BE" sz="3200" dirty="0"/>
          </a:p>
          <a:p>
            <a:pPr algn="ctr"/>
            <a:r>
              <a:rPr lang="nl-BE" sz="3200" dirty="0"/>
              <a:t>CONCLUSIE</a:t>
            </a:r>
            <a:endParaRPr lang="nl-BE" sz="2400" dirty="0"/>
          </a:p>
          <a:p>
            <a:pPr algn="ctr"/>
            <a:endParaRPr lang="nl-BE" sz="2400" dirty="0"/>
          </a:p>
          <a:p>
            <a:r>
              <a:rPr lang="nl-BE" sz="2400" dirty="0"/>
              <a:t>Concessie recreatiegrond voor </a:t>
            </a:r>
            <a:r>
              <a:rPr lang="nl-BE" sz="2400" dirty="0" err="1"/>
              <a:t>Padel</a:t>
            </a:r>
            <a:r>
              <a:rPr lang="nl-BE" sz="2400" dirty="0"/>
              <a:t> is :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Nieuwe boost voor sport in de gemeente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Benutten van opportuniteiten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Mooie uitbreiding van de bestaande </a:t>
            </a:r>
            <a:r>
              <a:rPr lang="nl-BE" sz="2400" dirty="0" err="1"/>
              <a:t>sportcentra’s</a:t>
            </a:r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pPr algn="ctr"/>
            <a:r>
              <a:rPr lang="nl-BE" sz="3600" dirty="0"/>
              <a:t>VRAGEN ?</a:t>
            </a: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89CC4D-2964-4976-BF38-5129BF0E1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8F3419-6AB8-47F1-9BE7-A3B39F100061}"/>
              </a:ext>
            </a:extLst>
          </p:cNvPr>
          <p:cNvSpPr txBox="1"/>
          <p:nvPr/>
        </p:nvSpPr>
        <p:spPr>
          <a:xfrm>
            <a:off x="1507447" y="303690"/>
            <a:ext cx="1015115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u="sng" dirty="0"/>
          </a:p>
          <a:p>
            <a:endParaRPr lang="nl-BE" sz="2400" b="1" u="sng" dirty="0"/>
          </a:p>
          <a:p>
            <a:r>
              <a:rPr lang="nl-BE" sz="2400" b="1" dirty="0"/>
              <a:t>AANLEIDING</a:t>
            </a:r>
          </a:p>
          <a:p>
            <a:endParaRPr lang="nl-BE" sz="2400" b="1" u="sng" dirty="0"/>
          </a:p>
          <a:p>
            <a:endParaRPr lang="nl-BE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 err="1"/>
              <a:t>Padel</a:t>
            </a:r>
            <a:r>
              <a:rPr lang="nl-BE" sz="2400" dirty="0"/>
              <a:t> is de sterkst groeiende sport ter wereld</a:t>
            </a:r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In Sint-Pieters-Leeuw is er momenteel geen enkel </a:t>
            </a:r>
            <a:r>
              <a:rPr lang="nl-BE" sz="2400" dirty="0" err="1"/>
              <a:t>Padelterrein</a:t>
            </a: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De Sportdienst heeft het afgelopen jaar meer dan 10 aanvragen van particulieren, alsook van onze erkende tennisclubs gekregen om </a:t>
            </a:r>
            <a:r>
              <a:rPr lang="nl-BE" sz="2400" dirty="0" err="1"/>
              <a:t>Padelterreinen</a:t>
            </a:r>
            <a:r>
              <a:rPr lang="nl-BE" sz="2400" dirty="0"/>
              <a:t> te mogen aanleggen.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Aangezien dit enkel op recreatiegrond mag aangelegd worden, komen deze mensen aankloppen bij de gemeente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44821-0F55-425E-9172-E1360B42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171479F-DE55-4B68-A288-0B702AB1E686}"/>
              </a:ext>
            </a:extLst>
          </p:cNvPr>
          <p:cNvSpPr txBox="1"/>
          <p:nvPr/>
        </p:nvSpPr>
        <p:spPr>
          <a:xfrm>
            <a:off x="1402672" y="798990"/>
            <a:ext cx="100082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De sportdienst had €100 000 voorzien in het budget AGB 2021</a:t>
            </a:r>
          </a:p>
          <a:p>
            <a:r>
              <a:rPr lang="nl-BE" sz="2400" dirty="0"/>
              <a:t>    voor de aanleg van 2 </a:t>
            </a:r>
            <a:r>
              <a:rPr lang="nl-BE" sz="2400" dirty="0" err="1"/>
              <a:t>Padelterreinen</a:t>
            </a:r>
            <a:endParaRPr lang="nl-BE" sz="2400" dirty="0"/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Door de vele aanvragen van particulieren om meerdere velden aan te leggen, leek het ons een enorme opportuniteit om niet zelf 2 velden aan te leggen, maar mogelijkheden geven aan anderen om meerdere velden op verschillende locaties aan </a:t>
            </a:r>
            <a:r>
              <a:rPr lang="nl-BE" sz="2400"/>
              <a:t>te leggen</a:t>
            </a:r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AC2F87-D319-45AF-8B04-595EFDEE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3A229D-0D69-475F-9047-D6E9CDE7DF5D}"/>
              </a:ext>
            </a:extLst>
          </p:cNvPr>
          <p:cNvSpPr txBox="1"/>
          <p:nvPr/>
        </p:nvSpPr>
        <p:spPr>
          <a:xfrm>
            <a:off x="1402672" y="798990"/>
            <a:ext cx="100082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  <a:p>
            <a:r>
              <a:rPr lang="nl-BE" sz="2400" b="1" dirty="0"/>
              <a:t>WAT IS PADEL?</a:t>
            </a:r>
          </a:p>
          <a:p>
            <a:endParaRPr lang="nl-BE" sz="2400" dirty="0"/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b="1" dirty="0" err="1"/>
              <a:t>Padel</a:t>
            </a:r>
            <a:r>
              <a:rPr lang="nl-BE" sz="2400" dirty="0"/>
              <a:t> is een racketsport met ingrediënten uit o.a. tennis en squash. Het wordt gespeeld op een rechthoekig terrein omringd door U-vormige glazen wanden. De bal blijft in het spel na contact met de wanden. </a:t>
            </a:r>
          </a:p>
          <a:p>
            <a:endParaRPr lang="nl-B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Het is een zeer laagdrempelige sport, die</a:t>
            </a:r>
            <a:r>
              <a:rPr lang="nl-BE" sz="2400" b="1" dirty="0"/>
              <a:t> </a:t>
            </a:r>
            <a:r>
              <a:rPr lang="nl-BE" sz="2400" dirty="0"/>
              <a:t>toegankelijk is voor alle leeftijden en erg aantrekkelijk door zijn sociaal karakter. Een ideale sport om te spelen met vrienden, familie of collega’s. </a:t>
            </a:r>
            <a:r>
              <a:rPr lang="nl-BE" sz="2400" dirty="0" err="1"/>
              <a:t>Padel</a:t>
            </a:r>
            <a:r>
              <a:rPr lang="nl-BE" sz="2400" dirty="0"/>
              <a:t> is plezierig en uitdagend voor sportievelingen van eender welk niveau!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2695230-F64E-46C6-811F-6E912BE3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222" y="57111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ucht, buiten, sport&#10;&#10;Automatisch gegenereerde beschrijving">
            <a:extLst>
              <a:ext uri="{FF2B5EF4-FFF2-40B4-BE49-F238E27FC236}">
                <a16:creationId xmlns:a16="http://schemas.microsoft.com/office/drawing/2014/main" id="{7F5D5DEE-AA00-4CC8-8B8C-E3D3F4A6E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209675"/>
            <a:ext cx="9766598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6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AE2136D-2A69-4D16-9A27-9C92D06A6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137652"/>
            <a:ext cx="6896100" cy="6720348"/>
          </a:xfrm>
        </p:spPr>
      </p:pic>
    </p:spTree>
    <p:extLst>
      <p:ext uri="{BB962C8B-B14F-4D97-AF65-F5344CB8AC3E}">
        <p14:creationId xmlns:p14="http://schemas.microsoft.com/office/powerpoint/2010/main" val="227326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8F3419-6AB8-47F1-9BE7-A3B39F100061}"/>
              </a:ext>
            </a:extLst>
          </p:cNvPr>
          <p:cNvSpPr txBox="1"/>
          <p:nvPr/>
        </p:nvSpPr>
        <p:spPr>
          <a:xfrm>
            <a:off x="1507447" y="303690"/>
            <a:ext cx="101511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r>
              <a:rPr lang="nl-BE" sz="2400" b="1" dirty="0"/>
              <a:t>BIJZONDERE VOORWAARDEN CONCESSIE</a:t>
            </a:r>
          </a:p>
          <a:p>
            <a:endParaRPr lang="nl-BE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2 percelen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Perceel 1 :</a:t>
            </a:r>
          </a:p>
          <a:p>
            <a:pPr lvl="0"/>
            <a:r>
              <a:rPr lang="nl-NL" dirty="0"/>
              <a:t>Wildersportcomplex</a:t>
            </a:r>
          </a:p>
          <a:p>
            <a:pPr lvl="0"/>
            <a:r>
              <a:rPr lang="nl-NL" dirty="0"/>
              <a:t> +/-1000m² (+/- 43 m x  23 m) gelegen te Sportlaan 11, 1600 Sint-Pieters-Leeuw </a:t>
            </a:r>
          </a:p>
          <a:p>
            <a:pPr lvl="0"/>
            <a:r>
              <a:rPr lang="nl-NL" dirty="0"/>
              <a:t>(op plaats van achterste tennisveld)</a:t>
            </a:r>
            <a:endParaRPr lang="nl-BE" dirty="0"/>
          </a:p>
          <a:p>
            <a:pPr lvl="1"/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44821-0F55-425E-9172-E1360B42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DEB6F4F-EBB0-45F1-A448-3E58C98A32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2724" y="580103"/>
            <a:ext cx="10264876" cy="5584723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9A0CFF2-7F5F-4236-AE26-90953437F142}"/>
              </a:ext>
            </a:extLst>
          </p:cNvPr>
          <p:cNvSpPr/>
          <p:nvPr/>
        </p:nvSpPr>
        <p:spPr>
          <a:xfrm rot="832610">
            <a:off x="6313173" y="4405603"/>
            <a:ext cx="1026564" cy="4257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005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38F3419-6AB8-47F1-9BE7-A3B39F100061}"/>
              </a:ext>
            </a:extLst>
          </p:cNvPr>
          <p:cNvSpPr txBox="1"/>
          <p:nvPr/>
        </p:nvSpPr>
        <p:spPr>
          <a:xfrm>
            <a:off x="1507447" y="303690"/>
            <a:ext cx="101511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endParaRPr lang="nl-BE" sz="2400" b="1" u="sng" dirty="0"/>
          </a:p>
          <a:p>
            <a:r>
              <a:rPr lang="nl-BE" sz="2400" b="1" dirty="0"/>
              <a:t>BIJZONDERE VOORWAARDEN CONCESSIE</a:t>
            </a:r>
          </a:p>
          <a:p>
            <a:endParaRPr lang="nl-BE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400" dirty="0"/>
              <a:t>2 percelen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Perceel 2 :</a:t>
            </a:r>
          </a:p>
          <a:p>
            <a:pPr lvl="0"/>
            <a:r>
              <a:rPr lang="nl-NL" dirty="0"/>
              <a:t>Sporthal AJ Braillard</a:t>
            </a:r>
          </a:p>
          <a:p>
            <a:pPr lvl="0"/>
            <a:r>
              <a:rPr lang="nl-NL" dirty="0"/>
              <a:t> +/-1000m² ( +/- 83 m x 12 m) gelegen te </a:t>
            </a:r>
            <a:r>
              <a:rPr lang="nl-NL" dirty="0" err="1"/>
              <a:t>Wandelingstraat</a:t>
            </a:r>
            <a:r>
              <a:rPr lang="nl-NL" dirty="0"/>
              <a:t> 52, 1601 Ruisbroek</a:t>
            </a:r>
          </a:p>
          <a:p>
            <a:pPr lvl="0"/>
            <a:r>
              <a:rPr lang="nl-NL" dirty="0"/>
              <a:t>(achter de sporthal)</a:t>
            </a:r>
            <a:endParaRPr lang="nl-BE" dirty="0"/>
          </a:p>
          <a:p>
            <a:pPr lvl="1"/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744821-0F55-425E-9172-E1360B42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2" y="856868"/>
            <a:ext cx="2232797" cy="9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551</Words>
  <Application>Microsoft Office PowerPoint</Application>
  <PresentationFormat>Breedbeeld</PresentationFormat>
  <Paragraphs>118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Bijzondere voorwaarden concessie recreatiegrond ten behoeve van aanleg en exploitatie Padelterreinen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Bijzondere voorwaarden concessie recreatiegrond ten behoeve van aanleg en exploitatie Padelterreinen</dc:title>
  <dc:creator>Bart Van Onsem</dc:creator>
  <cp:lastModifiedBy>Lieve De Weerdt</cp:lastModifiedBy>
  <cp:revision>16</cp:revision>
  <dcterms:created xsi:type="dcterms:W3CDTF">2021-05-14T09:41:30Z</dcterms:created>
  <dcterms:modified xsi:type="dcterms:W3CDTF">2021-05-21T09:38:49Z</dcterms:modified>
</cp:coreProperties>
</file>