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70" r:id="rId7"/>
    <p:sldId id="265" r:id="rId8"/>
    <p:sldId id="266" r:id="rId9"/>
    <p:sldId id="267" r:id="rId10"/>
    <p:sldId id="263" r:id="rId11"/>
    <p:sldId id="264" r:id="rId12"/>
    <p:sldId id="268" r:id="rId13"/>
    <p:sldId id="269" r:id="rId14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A1F"/>
    <a:srgbClr val="ACD384"/>
    <a:srgbClr val="DCDCC8"/>
    <a:srgbClr val="5C9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43" autoAdjust="0"/>
  </p:normalViewPr>
  <p:slideViewPr>
    <p:cSldViewPr>
      <p:cViewPr varScale="1">
        <p:scale>
          <a:sx n="114" d="100"/>
          <a:sy n="114" d="100"/>
        </p:scale>
        <p:origin x="150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1840" y="3573016"/>
            <a:ext cx="5756176" cy="1181993"/>
          </a:xfrm>
        </p:spPr>
        <p:txBody>
          <a:bodyPr anchor="b">
            <a:normAutofit/>
          </a:bodyPr>
          <a:lstStyle>
            <a:lvl1pPr algn="r">
              <a:defRPr sz="3200" cap="all" baseline="0">
                <a:solidFill>
                  <a:srgbClr val="DCDCC8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131840" y="4725144"/>
            <a:ext cx="5752728" cy="1129680"/>
          </a:xfrm>
        </p:spPr>
        <p:txBody>
          <a:bodyPr>
            <a:normAutofit/>
          </a:bodyPr>
          <a:lstStyle>
            <a:lvl1pPr marL="0" indent="0" algn="r">
              <a:buNone/>
              <a:defRPr sz="2400" b="1">
                <a:solidFill>
                  <a:srgbClr val="ACD38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sp>
        <p:nvSpPr>
          <p:cNvPr id="4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3096000" y="0"/>
            <a:ext cx="5824800" cy="3380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156176" y="274638"/>
            <a:ext cx="18002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626968" cy="58515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234063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23406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44A1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0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356376" y="1600200"/>
            <a:ext cx="360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000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0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356376" y="1535113"/>
            <a:ext cx="36000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356376" y="2174875"/>
            <a:ext cx="360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96267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03042" y="273050"/>
            <a:ext cx="4381326" cy="585311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96267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259632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5963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991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5C960E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Plan van aanpak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Hondenlosloopweiden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idx="10"/>
          </p:nvPr>
        </p:nvSpPr>
        <p:spPr/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8D6E8C-94CA-4458-B7F7-81C26544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64" y="-18256"/>
            <a:ext cx="7499176" cy="1143000"/>
          </a:xfrm>
        </p:spPr>
        <p:txBody>
          <a:bodyPr/>
          <a:lstStyle/>
          <a:p>
            <a:r>
              <a:rPr lang="nl-BE" dirty="0"/>
              <a:t>Nieuwe locatie-</a:t>
            </a:r>
            <a:r>
              <a:rPr lang="nl-BE" dirty="0" err="1"/>
              <a:t>Zuun</a:t>
            </a:r>
            <a:r>
              <a:rPr lang="nl-BE" dirty="0"/>
              <a:t>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F7CEDCC-A47A-40BF-8011-55DA289CD9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7624" y="4365104"/>
            <a:ext cx="5591149" cy="21441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CD8FA58-3725-4DA2-A584-50DDB204651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73699" y="1052736"/>
            <a:ext cx="5386533" cy="317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92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8A105-098D-4727-BBB7-0A3D8F4A1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1FC3C6-FC78-4677-8DA0-BF08401F8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74" y="272396"/>
            <a:ext cx="6444514" cy="5853767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B4F33AF9-431A-4A88-88FD-1918D7891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68549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55B3A-1E49-49B9-A810-B5FF9313A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410318"/>
          </a:xfrm>
        </p:spPr>
        <p:txBody>
          <a:bodyPr>
            <a:normAutofit/>
          </a:bodyPr>
          <a:lstStyle/>
          <a:p>
            <a:pPr algn="ctr"/>
            <a:r>
              <a:rPr lang="nl-BE" dirty="0"/>
              <a:t>Nieuwe locatie- centrum SPL</a:t>
            </a:r>
            <a:br>
              <a:rPr lang="nl-BE" dirty="0"/>
            </a:br>
            <a:r>
              <a:rPr lang="nl-BE" sz="3100" dirty="0"/>
              <a:t>(in aanvraag bij ANB)</a:t>
            </a: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9212E5A-1F86-4137-9838-A13A5C64A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007"/>
          <a:stretch/>
        </p:blipFill>
        <p:spPr>
          <a:xfrm>
            <a:off x="389298" y="1772816"/>
            <a:ext cx="3678646" cy="2106235"/>
          </a:xfrm>
        </p:spPr>
      </p:pic>
      <p:pic>
        <p:nvPicPr>
          <p:cNvPr id="4" name="Afbeelding 3" descr="Afbeelding met boom, gras, buiten, plant&#10;&#10;Automatisch gegenereerde beschrijving">
            <a:extLst>
              <a:ext uri="{FF2B5EF4-FFF2-40B4-BE49-F238E27FC236}">
                <a16:creationId xmlns:a16="http://schemas.microsoft.com/office/drawing/2014/main" id="{1BF156A2-C935-405F-B2BD-471E56FF2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7" y="4005064"/>
            <a:ext cx="3676587" cy="2068081"/>
          </a:xfrm>
          <a:prstGeom prst="rect">
            <a:avLst/>
          </a:prstGeom>
        </p:spPr>
      </p:pic>
      <p:pic>
        <p:nvPicPr>
          <p:cNvPr id="8" name="Afbeelding 7" descr="Afbeelding met boom, gras, buiten, plant&#10;&#10;Automatisch gegenereerde beschrijving">
            <a:extLst>
              <a:ext uri="{FF2B5EF4-FFF2-40B4-BE49-F238E27FC236}">
                <a16:creationId xmlns:a16="http://schemas.microsoft.com/office/drawing/2014/main" id="{39B77D93-E413-4310-9C74-EBEE2BC184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72817"/>
            <a:ext cx="3744415" cy="2106234"/>
          </a:xfrm>
          <a:prstGeom prst="rect">
            <a:avLst/>
          </a:prstGeom>
        </p:spPr>
      </p:pic>
      <p:pic>
        <p:nvPicPr>
          <p:cNvPr id="11" name="Afbeelding 10" descr="Afbeelding met boom, gras, buiten, park&#10;&#10;Automatisch gegenereerde beschrijving">
            <a:extLst>
              <a:ext uri="{FF2B5EF4-FFF2-40B4-BE49-F238E27FC236}">
                <a16:creationId xmlns:a16="http://schemas.microsoft.com/office/drawing/2014/main" id="{A664B9A9-4B48-4284-AD5E-AA79E5A077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3966911"/>
            <a:ext cx="3744415" cy="210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69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846F8-09DB-44E2-987A-DE9F590E6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3752"/>
            <a:ext cx="7499176" cy="1143000"/>
          </a:xfrm>
        </p:spPr>
        <p:txBody>
          <a:bodyPr/>
          <a:lstStyle/>
          <a:p>
            <a:r>
              <a:rPr lang="nl-BE" dirty="0"/>
              <a:t>Overzicht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23A9244A-13AB-4494-B3D8-D817F5B360B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5988" r="-250" b="23700"/>
          <a:stretch/>
        </p:blipFill>
        <p:spPr>
          <a:xfrm>
            <a:off x="579025" y="1196752"/>
            <a:ext cx="7161327" cy="50194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2A8F0F2-B394-469A-9CAC-8B0065A0D1B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00" y="4842449"/>
            <a:ext cx="1025272" cy="137373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3D59BB1-FE3A-4790-B516-416BAF6CF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119" y="332656"/>
            <a:ext cx="2082233" cy="7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14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63A2A-2666-47F2-82CC-DE77DE20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3752"/>
            <a:ext cx="7920880" cy="1143000"/>
          </a:xfrm>
        </p:spPr>
        <p:txBody>
          <a:bodyPr>
            <a:normAutofit fontScale="90000"/>
          </a:bodyPr>
          <a:lstStyle/>
          <a:p>
            <a:r>
              <a:rPr lang="nl-BE" dirty="0"/>
              <a:t>Referentie: </a:t>
            </a:r>
            <a:r>
              <a:rPr lang="nl-BE" dirty="0" err="1"/>
              <a:t>Schaveyspark</a:t>
            </a:r>
            <a:r>
              <a:rPr lang="nl-BE" dirty="0"/>
              <a:t> (Beersel)   </a:t>
            </a:r>
          </a:p>
        </p:txBody>
      </p:sp>
      <p:pic>
        <p:nvPicPr>
          <p:cNvPr id="11" name="Afbeelding 10" descr="Afbeelding met boom, grond, buiten, park&#10;&#10;Automatisch gegenereerde beschrijving">
            <a:extLst>
              <a:ext uri="{FF2B5EF4-FFF2-40B4-BE49-F238E27FC236}">
                <a16:creationId xmlns:a16="http://schemas.microsoft.com/office/drawing/2014/main" id="{C98A5937-4624-4C1F-B0D5-1F37EC13A6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96752"/>
            <a:ext cx="3291003" cy="2468252"/>
          </a:xfrm>
          <a:prstGeom prst="rect">
            <a:avLst/>
          </a:prstGeom>
        </p:spPr>
      </p:pic>
      <p:pic>
        <p:nvPicPr>
          <p:cNvPr id="7" name="Afbeelding 6" descr="Afbeelding met boom, grond, buiten, plant&#10;&#10;Automatisch gegenereerde beschrijving">
            <a:extLst>
              <a:ext uri="{FF2B5EF4-FFF2-40B4-BE49-F238E27FC236}">
                <a16:creationId xmlns:a16="http://schemas.microsoft.com/office/drawing/2014/main" id="{7C521721-584D-45A5-90D5-51999716B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789040"/>
            <a:ext cx="3291002" cy="2468252"/>
          </a:xfrm>
          <a:prstGeom prst="rect">
            <a:avLst/>
          </a:prstGeom>
        </p:spPr>
      </p:pic>
      <p:pic>
        <p:nvPicPr>
          <p:cNvPr id="5" name="Tijdelijke aanduiding voor inhoud 4" descr="Afbeelding met boom, buiten, grond, plant&#10;&#10;Automatisch gegenereerde beschrijving">
            <a:extLst>
              <a:ext uri="{FF2B5EF4-FFF2-40B4-BE49-F238E27FC236}">
                <a16:creationId xmlns:a16="http://schemas.microsoft.com/office/drawing/2014/main" id="{6FBE6E81-3CD8-4C54-9CCE-0B9816F11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3789040"/>
            <a:ext cx="3291002" cy="2468252"/>
          </a:xfr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204EF56-7D6B-439F-8BB2-A027680FC365}"/>
              </a:ext>
            </a:extLst>
          </p:cNvPr>
          <p:cNvSpPr txBox="1"/>
          <p:nvPr/>
        </p:nvSpPr>
        <p:spPr>
          <a:xfrm>
            <a:off x="560918" y="1187460"/>
            <a:ext cx="3291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Duidelijk afgebakende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Hondenpoepzuilen aanwezig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Afspraken vermeld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Veelvuldig gebruik en respect voor elkaar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Verschil hondenlosloopweiden en hondenlosloopzones</a:t>
            </a:r>
          </a:p>
          <a:p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70525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F5577-6ACB-4D43-BDA5-9370CFF0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Bestaande losloopweiden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AC5EA85-C79F-4582-9705-0FE84810A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268760"/>
            <a:ext cx="6984776" cy="4888713"/>
          </a:xfrm>
        </p:spPr>
      </p:pic>
    </p:spTree>
    <p:extLst>
      <p:ext uri="{BB962C8B-B14F-4D97-AF65-F5344CB8AC3E}">
        <p14:creationId xmlns:p14="http://schemas.microsoft.com/office/powerpoint/2010/main" val="622695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C2E0B4-1F9F-4BBD-8964-BBC1E148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200" dirty="0"/>
              <a:t>Evaluatie bestaande losloopweiden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6FBB88-9426-4E20-97C6-A58F7C800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2" y="3284984"/>
            <a:ext cx="3776914" cy="284117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5D06B7D-1706-45FA-99F1-4B56FCFE20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532" y="3291154"/>
            <a:ext cx="3787247" cy="2841179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69390F91-8A66-49B5-9309-93547E4B94BA}"/>
              </a:ext>
            </a:extLst>
          </p:cNvPr>
          <p:cNvSpPr txBox="1"/>
          <p:nvPr/>
        </p:nvSpPr>
        <p:spPr>
          <a:xfrm>
            <a:off x="262320" y="1412776"/>
            <a:ext cx="37769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Ontbreken sas + hondenpoepzuilen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Geen infobord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Onbekend bij bevolking in Ruisbroek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Opvolging noodzakelijk</a:t>
            </a:r>
          </a:p>
          <a:p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421CDFF-0E40-4E82-A3C5-F93B7A1C1D4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84784"/>
            <a:ext cx="3776915" cy="1656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03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83AEAE-2BA6-41D0-B348-C7314480E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Plan van aanpak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D7858F-EAB1-4032-B480-4391B4C28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7499176" cy="5257800"/>
          </a:xfrm>
        </p:spPr>
        <p:txBody>
          <a:bodyPr>
            <a:normAutofit fontScale="92500" lnSpcReduction="20000"/>
          </a:bodyPr>
          <a:lstStyle/>
          <a:p>
            <a:r>
              <a:rPr lang="nl-BE" dirty="0"/>
              <a:t>2021:</a:t>
            </a:r>
          </a:p>
          <a:p>
            <a:pPr lvl="1"/>
            <a:r>
              <a:rPr lang="nl-BE" dirty="0"/>
              <a:t>Opstellen gebruikersreglement</a:t>
            </a:r>
          </a:p>
          <a:p>
            <a:pPr lvl="1"/>
            <a:r>
              <a:rPr lang="nl-BE" dirty="0"/>
              <a:t>Bepalen inrichting (concept)</a:t>
            </a:r>
          </a:p>
          <a:p>
            <a:r>
              <a:rPr lang="nl-BE" dirty="0"/>
              <a:t>• 2022:</a:t>
            </a:r>
          </a:p>
          <a:p>
            <a:pPr lvl="1"/>
            <a:r>
              <a:rPr lang="nl-BE" dirty="0" err="1"/>
              <a:t>Heraanleg</a:t>
            </a:r>
            <a:r>
              <a:rPr lang="nl-BE" dirty="0"/>
              <a:t> bestaande hondenlosloopweiden in Ruisbroek (</a:t>
            </a:r>
            <a:r>
              <a:rPr lang="nl-BE" dirty="0" err="1"/>
              <a:t>Vorstsesteenweg</a:t>
            </a:r>
            <a:r>
              <a:rPr lang="nl-BE" dirty="0"/>
              <a:t> &amp; groene beemd)</a:t>
            </a:r>
          </a:p>
          <a:p>
            <a:pPr lvl="1"/>
            <a:r>
              <a:rPr lang="nl-BE" dirty="0"/>
              <a:t>Aanleg nieuwe hondenlosloopweide in </a:t>
            </a:r>
            <a:r>
              <a:rPr lang="nl-BE" dirty="0" err="1"/>
              <a:t>Zuun</a:t>
            </a:r>
            <a:r>
              <a:rPr lang="nl-BE" dirty="0"/>
              <a:t> (Zonnig Leven)</a:t>
            </a:r>
          </a:p>
          <a:p>
            <a:pPr lvl="1"/>
            <a:r>
              <a:rPr lang="nl-BE" dirty="0"/>
              <a:t>Aankoop hondenpoepzuilen</a:t>
            </a:r>
          </a:p>
          <a:p>
            <a:r>
              <a:rPr lang="nl-BE" dirty="0"/>
              <a:t>• 2023:</a:t>
            </a:r>
          </a:p>
          <a:p>
            <a:pPr lvl="1"/>
            <a:r>
              <a:rPr lang="nl-BE" dirty="0"/>
              <a:t>Aanleggen twee nieuwe locaties in:</a:t>
            </a:r>
          </a:p>
          <a:p>
            <a:pPr lvl="2"/>
            <a:r>
              <a:rPr lang="nl-BE" dirty="0"/>
              <a:t>Negenmanneke (Albert Van </a:t>
            </a:r>
            <a:r>
              <a:rPr lang="nl-BE" dirty="0" err="1"/>
              <a:t>Cotthemstraat</a:t>
            </a:r>
            <a:r>
              <a:rPr lang="nl-BE" dirty="0"/>
              <a:t>)</a:t>
            </a:r>
          </a:p>
          <a:p>
            <a:pPr lvl="2"/>
            <a:r>
              <a:rPr lang="nl-BE" dirty="0"/>
              <a:t>Centrum SPL (Colomapark)</a:t>
            </a:r>
          </a:p>
          <a:p>
            <a:r>
              <a:rPr lang="nl-BE" dirty="0"/>
              <a:t>• 2024: Evaluatie bestaande hondenlosloopweiden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90702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C6EB2C-340A-4557-8348-CCA933698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Concept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9C4088-A7CF-4563-A783-E55D05DF0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7499176" cy="4781128"/>
          </a:xfrm>
        </p:spPr>
        <p:txBody>
          <a:bodyPr>
            <a:normAutofit/>
          </a:bodyPr>
          <a:lstStyle/>
          <a:p>
            <a:r>
              <a:rPr lang="nl-BE" sz="2000" dirty="0"/>
              <a:t>Kastanje houten afsluiting→ min. 1,2 meter</a:t>
            </a:r>
          </a:p>
          <a:p>
            <a:r>
              <a:rPr lang="nl-BE" sz="2000" dirty="0"/>
              <a:t>Ontmoetingsplek</a:t>
            </a:r>
          </a:p>
          <a:p>
            <a:r>
              <a:rPr lang="nl-BE" sz="2000" dirty="0"/>
              <a:t>Infobord (reglement)</a:t>
            </a:r>
          </a:p>
          <a:p>
            <a:r>
              <a:rPr lang="nl-BE" sz="2000" dirty="0"/>
              <a:t>Dubbele poort (toegankelijkheid beheer)</a:t>
            </a:r>
          </a:p>
          <a:p>
            <a:r>
              <a:rPr lang="nl-BE" sz="2000" dirty="0"/>
              <a:t>Sluis/sas met hondenpoepzuil</a:t>
            </a:r>
          </a:p>
          <a:p>
            <a:r>
              <a:rPr lang="nl-BE" sz="2000" dirty="0"/>
              <a:t>Zitelementen</a:t>
            </a:r>
          </a:p>
          <a:p>
            <a:r>
              <a:rPr lang="nl-BE" sz="2000" dirty="0"/>
              <a:t>Spelelementen:</a:t>
            </a:r>
          </a:p>
          <a:p>
            <a:pPr lvl="1"/>
            <a:r>
              <a:rPr lang="nl-BE" sz="1800" dirty="0"/>
              <a:t>Tunnel</a:t>
            </a:r>
          </a:p>
          <a:p>
            <a:pPr lvl="1"/>
            <a:r>
              <a:rPr lang="nl-BE" sz="1800" dirty="0"/>
              <a:t>Boomstammen</a:t>
            </a:r>
          </a:p>
          <a:p>
            <a:pPr lvl="1"/>
            <a:r>
              <a:rPr lang="nl-BE" sz="1800" dirty="0"/>
              <a:t>Natuurlijke inrichting</a:t>
            </a:r>
          </a:p>
          <a:p>
            <a:pPr lvl="1"/>
            <a:r>
              <a:rPr lang="nl-BE" sz="1800" dirty="0"/>
              <a:t>Aanbrengen van struiken/bomen (creëren schaduw)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F8993DF-6A9A-4692-A7A6-CB08239C0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27"/>
          <a:stretch/>
        </p:blipFill>
        <p:spPr>
          <a:xfrm>
            <a:off x="6372200" y="1628800"/>
            <a:ext cx="139091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2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832C1D-2DAE-47D2-98E2-09A95838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Ruisbroek-</a:t>
            </a:r>
            <a:r>
              <a:rPr lang="nl-BE" dirty="0" err="1"/>
              <a:t>Vorstsesteenweg</a:t>
            </a: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98DBFCF-9679-42D9-8EF2-2A3773EEF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370" y="1600200"/>
            <a:ext cx="7453009" cy="4525963"/>
          </a:xfrm>
        </p:spPr>
      </p:pic>
    </p:spTree>
    <p:extLst>
      <p:ext uri="{BB962C8B-B14F-4D97-AF65-F5344CB8AC3E}">
        <p14:creationId xmlns:p14="http://schemas.microsoft.com/office/powerpoint/2010/main" val="3499572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5414DA-03C3-4444-A461-152C34AF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Ruisbroek-Groene beemd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48BC152-3D48-4AA8-BEA4-6F4BFC486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396" y="1742551"/>
            <a:ext cx="7340958" cy="4241260"/>
          </a:xfrm>
        </p:spPr>
      </p:pic>
    </p:spTree>
    <p:extLst>
      <p:ext uri="{BB962C8B-B14F-4D97-AF65-F5344CB8AC3E}">
        <p14:creationId xmlns:p14="http://schemas.microsoft.com/office/powerpoint/2010/main" val="3047085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54FB4-A313-4FD2-A01C-122DEBB5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Nieuwe locatie-Negenmanneke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23AAB17-A3AF-4A2C-BDAA-248EBA924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018" y="2037079"/>
            <a:ext cx="7499350" cy="3624169"/>
          </a:xfrm>
        </p:spPr>
      </p:pic>
    </p:spTree>
    <p:extLst>
      <p:ext uri="{BB962C8B-B14F-4D97-AF65-F5344CB8AC3E}">
        <p14:creationId xmlns:p14="http://schemas.microsoft.com/office/powerpoint/2010/main" val="2042280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sjabloon_spl</Template>
  <TotalTime>300</TotalTime>
  <Words>168</Words>
  <Application>Microsoft Office PowerPoint</Application>
  <PresentationFormat>Diavoorstelling (4:3)</PresentationFormat>
  <Paragraphs>48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Office-thema</vt:lpstr>
      <vt:lpstr>Plan van aanpak</vt:lpstr>
      <vt:lpstr>Referentie: Schaveyspark (Beersel)   </vt:lpstr>
      <vt:lpstr>Bestaande losloopweiden</vt:lpstr>
      <vt:lpstr>Evaluatie bestaande losloopweiden</vt:lpstr>
      <vt:lpstr>Plan van aanpak</vt:lpstr>
      <vt:lpstr>Concept</vt:lpstr>
      <vt:lpstr>Ruisbroek-Vorstsesteenweg</vt:lpstr>
      <vt:lpstr>Ruisbroek-Groene beemd</vt:lpstr>
      <vt:lpstr>Nieuwe locatie-Negenmanneke </vt:lpstr>
      <vt:lpstr>Nieuwe locatie-Zuun </vt:lpstr>
      <vt:lpstr>PowerPoint-presentatie</vt:lpstr>
      <vt:lpstr>Nieuwe locatie- centrum SPL (in aanvraag bij ANB)</vt:lpstr>
      <vt:lpstr>Overzicht</vt:lpstr>
    </vt:vector>
  </TitlesOfParts>
  <Company>Gemeentebestuur Sint-Pieters-Leeuw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van aanpak</dc:title>
  <dc:creator>Kelly Van Overstraeten</dc:creator>
  <cp:lastModifiedBy>Lieve De Weerdt</cp:lastModifiedBy>
  <cp:revision>24</cp:revision>
  <dcterms:created xsi:type="dcterms:W3CDTF">2021-09-13T07:51:06Z</dcterms:created>
  <dcterms:modified xsi:type="dcterms:W3CDTF">2022-01-25T13:28:24Z</dcterms:modified>
</cp:coreProperties>
</file>