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669088" cy="99266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7A65B1-EA7A-4F42-B9F7-D901FE332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8F5D3C3-2307-4C6F-B885-B5BDF5FC4D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CC93DFA-29BA-4B34-A48D-A6DFAC435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7DBE-2B1A-416E-96A3-12826059A8E6}" type="datetimeFigureOut">
              <a:rPr lang="nl-BE" smtClean="0"/>
              <a:t>23/06/2022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A15EE8-3373-45C3-BB16-5C75C44FC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57C127C-F047-4BAB-8615-6557E32F8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ED2E-A11C-430D-8CC0-AFAB301CA15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12863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BB9A26-5F08-4927-B37A-196DE492C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FE86BAD-6305-4DC5-AEAA-30756D7E4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831EDF-9121-4A1E-B309-1BC443DDC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7DBE-2B1A-416E-96A3-12826059A8E6}" type="datetimeFigureOut">
              <a:rPr lang="nl-BE" smtClean="0"/>
              <a:t>23/06/2022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F31681-B0DF-4BE2-9D3C-4540F4340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618BA1-E893-4806-8F2D-70668C8FC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ED2E-A11C-430D-8CC0-AFAB301CA15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4868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0188B7A-7F84-44F2-AAF4-0E3B8AA15A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C196B1A-B1AB-4D46-970D-A279F90320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B0C1469-1383-40C4-8321-A998A79F1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7DBE-2B1A-416E-96A3-12826059A8E6}" type="datetimeFigureOut">
              <a:rPr lang="nl-BE" smtClean="0"/>
              <a:t>23/06/2022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974FA69-8599-4C18-90B8-DF526B352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E26644-932E-4E94-9DCE-8A72BAA7D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ED2E-A11C-430D-8CC0-AFAB301CA15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32385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FA389D-EA1F-41C6-80EC-76A855EF4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23DFD14-CC6A-48A1-A2BB-17C941473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EAC0425-22FE-40BE-9E9E-C45DBA05E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7DBE-2B1A-416E-96A3-12826059A8E6}" type="datetimeFigureOut">
              <a:rPr lang="nl-BE" smtClean="0"/>
              <a:t>23/06/2022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C2FE6B3-0338-4247-AEC7-7E83A181F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CDFB5AF-FB14-417B-895F-AAD3E7CE8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ED2E-A11C-430D-8CC0-AFAB301CA15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5026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1DC04D-1C45-495A-8D17-9BD347246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959FCFD-DB20-4B54-8CF1-DEB47B952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A89BB91-16FC-41BA-93D4-C926E0A0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7DBE-2B1A-416E-96A3-12826059A8E6}" type="datetimeFigureOut">
              <a:rPr lang="nl-BE" smtClean="0"/>
              <a:t>23/06/2022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B5CAFA7-EFE0-4FEA-84CF-B6E33A0A3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46434DF-1F6E-4E5F-B3A5-CA2A52B3A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ED2E-A11C-430D-8CC0-AFAB301CA15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49759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B7CB5-C895-454E-B2F6-907C7BEF7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602A2A-8FBC-46EC-96A6-7474014AF6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D6BA73B-4DB8-40C3-B0AD-B9C1310279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347B8D8-1580-4252-907E-F2B2FD60E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7DBE-2B1A-416E-96A3-12826059A8E6}" type="datetimeFigureOut">
              <a:rPr lang="nl-BE" smtClean="0"/>
              <a:t>23/06/2022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FFEE36A-8E5B-44C2-9ED5-4CAD66BBF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053D57A-C90E-4BF2-B02E-C486143FC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ED2E-A11C-430D-8CC0-AFAB301CA15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07242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4EBEE6-A939-4037-BB4C-E2E38888A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FE6C1B4-0429-4FA3-A9BB-FE8994A05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B70171E-F7EB-4214-87E5-3403A2C51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7A45FD9-DE5E-4A0E-8239-DFD312328D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511C127-E6E0-4D79-855A-F460E717A5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7DDFAF7-120C-4D5C-984C-BA4B1F408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7DBE-2B1A-416E-96A3-12826059A8E6}" type="datetimeFigureOut">
              <a:rPr lang="nl-BE" smtClean="0"/>
              <a:t>23/06/2022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DA73447-36A6-4DAE-AD9C-CACC263BC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9BB2E3A-A683-422A-899B-B3804DAAA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ED2E-A11C-430D-8CC0-AFAB301CA15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8077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D291F6-CC9C-468D-A8A6-F5C05A960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CD706C1-EA4E-4822-AD02-E4069275B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7DBE-2B1A-416E-96A3-12826059A8E6}" type="datetimeFigureOut">
              <a:rPr lang="nl-BE" smtClean="0"/>
              <a:t>23/06/2022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CA9509A-63BE-438D-B0E4-0BCBEE539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310BDDA-7D82-4F29-88F6-EEB06FF25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ED2E-A11C-430D-8CC0-AFAB301CA15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03687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3CB2D11-F319-445F-A9E5-C7DED6E4C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7DBE-2B1A-416E-96A3-12826059A8E6}" type="datetimeFigureOut">
              <a:rPr lang="nl-BE" smtClean="0"/>
              <a:t>23/06/2022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0523529-FCE6-45A8-9FF8-165B55C59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0C82D68-3AC0-4609-A97B-550762827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ED2E-A11C-430D-8CC0-AFAB301CA15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98976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92B5F0-3EB0-43B4-BB86-64F7C37FA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56E789-313D-459B-A3CC-DCECC12EE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778EB56-C150-4F8E-A83C-153E413429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6D010B-286E-4E21-9B9A-DB75ECFE3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7DBE-2B1A-416E-96A3-12826059A8E6}" type="datetimeFigureOut">
              <a:rPr lang="nl-BE" smtClean="0"/>
              <a:t>23/06/2022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6B1827-DE9E-4E38-9716-1111F56C7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266D7EC-3ED7-4CE2-A352-46AB45D2F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ED2E-A11C-430D-8CC0-AFAB301CA15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80468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E8BD21-E80B-42A3-91E4-1FA2007D9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E668DB5-63E4-43BF-9EC2-7416C8499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D3112EF-0CA1-4F9F-8596-8B76138AAB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56163DB-7DE5-480F-A43C-F538F2388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7DBE-2B1A-416E-96A3-12826059A8E6}" type="datetimeFigureOut">
              <a:rPr lang="nl-BE" smtClean="0"/>
              <a:t>23/06/2022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0702A43-C939-4DA0-B693-5ECD6CCF7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524C2E7-4B65-43CA-A85E-78E1AC416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ED2E-A11C-430D-8CC0-AFAB301CA15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132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62899B0-B257-4827-866C-C0AA90506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1924C7-D5A6-4A59-9A80-2593238549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A022F72-A498-4CE0-B705-FCA55E0D1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F7DBE-2B1A-416E-96A3-12826059A8E6}" type="datetimeFigureOut">
              <a:rPr lang="nl-BE" smtClean="0"/>
              <a:t>23/06/2022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3EE7BF4-3904-4D49-A5F6-995E270367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FB295E3-D8C7-4973-B002-14F3B1DE74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6ED2E-A11C-430D-8CC0-AFAB301CA15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76431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11B4E9-D565-40C6-A92C-F0CECC0E6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910" y="390617"/>
            <a:ext cx="10403889" cy="1731147"/>
          </a:xfrm>
        </p:spPr>
        <p:txBody>
          <a:bodyPr>
            <a:noAutofit/>
          </a:bodyPr>
          <a:lstStyle/>
          <a:p>
            <a:r>
              <a:rPr lang="nl-NL" sz="2800" dirty="0">
                <a:solidFill>
                  <a:srgbClr val="000000"/>
                </a:solidFill>
                <a:effectLst/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2022_BAO_00016	Opzegging van de samenwerkingsovereenkomst Regionale dienst Schuldbemiddeling Welzijnskoepel West-Brabant en uittreding uit de Welzijnskoepel West-Brabant - Standpunt</a:t>
            </a:r>
            <a:br>
              <a:rPr lang="nl-BE" sz="2800" dirty="0">
                <a:solidFill>
                  <a:srgbClr val="000000"/>
                </a:solidFill>
                <a:effectLst/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nl-BE" sz="28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62BBB9-A242-41DC-81EE-0635DDB25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1763"/>
            <a:ext cx="10515600" cy="3897297"/>
          </a:xfrm>
        </p:spPr>
        <p:txBody>
          <a:bodyPr>
            <a:normAutofit/>
          </a:bodyPr>
          <a:lstStyle/>
          <a:p>
            <a:endParaRPr lang="nl-BE" dirty="0"/>
          </a:p>
          <a:p>
            <a:r>
              <a:rPr lang="nl-BE" dirty="0"/>
              <a:t>Historiek en voorstel</a:t>
            </a:r>
          </a:p>
          <a:p>
            <a:r>
              <a:rPr lang="nl-BE" dirty="0"/>
              <a:t>Waarom </a:t>
            </a:r>
            <a:r>
              <a:rPr lang="nl-BE" b="1" dirty="0"/>
              <a:t>nu</a:t>
            </a:r>
            <a:r>
              <a:rPr lang="nl-BE" dirty="0"/>
              <a:t> deze dienstverlening stopzetten</a:t>
            </a:r>
          </a:p>
          <a:p>
            <a:r>
              <a:rPr lang="nl-BE" dirty="0"/>
              <a:t>Wat houdt deze dienstverlening in </a:t>
            </a:r>
          </a:p>
          <a:p>
            <a:pPr lvl="1"/>
            <a:r>
              <a:rPr lang="nl-BE" dirty="0"/>
              <a:t>Kadering : wat is collectieve schuldenregeling</a:t>
            </a:r>
          </a:p>
          <a:p>
            <a:pPr lvl="1"/>
            <a:r>
              <a:rPr lang="nl-BE" dirty="0"/>
              <a:t>Hoe verloopt de procedure </a:t>
            </a:r>
          </a:p>
          <a:p>
            <a:pPr lvl="1"/>
            <a:r>
              <a:rPr lang="nl-BE" dirty="0"/>
              <a:t>Wat doet de erkende schuldbemiddelaar </a:t>
            </a:r>
          </a:p>
          <a:p>
            <a:r>
              <a:rPr lang="nl-BE" dirty="0"/>
              <a:t>Financiële consequentie </a:t>
            </a:r>
          </a:p>
          <a:p>
            <a:endParaRPr lang="nl-BE" dirty="0"/>
          </a:p>
          <a:p>
            <a:pPr lvl="1"/>
            <a:endParaRPr lang="nl-BE" dirty="0"/>
          </a:p>
          <a:p>
            <a:pPr lvl="1"/>
            <a:endParaRPr lang="nl-BE" dirty="0"/>
          </a:p>
          <a:p>
            <a:pPr lvl="1"/>
            <a:endParaRPr lang="nl-BE" dirty="0"/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40543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5F6DAC-BC03-4144-91C0-FCD965490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Historiek en voorstel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933CA1-13C5-4A79-9DFE-70F56366B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Historiek</a:t>
            </a:r>
          </a:p>
          <a:p>
            <a:pPr lvl="1"/>
            <a:r>
              <a:rPr lang="nl-BE" dirty="0"/>
              <a:t>Aansluiting welzijnskoepel regionale dienst schuldbemiddeling 2012</a:t>
            </a:r>
          </a:p>
          <a:p>
            <a:pPr lvl="1"/>
            <a:r>
              <a:rPr lang="nl-BE" dirty="0"/>
              <a:t>Aansluiting welzijnskoepel juridische dienst 2014 (8u per week), 2019 (12u per week)</a:t>
            </a:r>
          </a:p>
          <a:p>
            <a:pPr lvl="1"/>
            <a:r>
              <a:rPr lang="nl-BE" dirty="0"/>
              <a:t>Aanwerving juriste belast met sociale dossiers 1 juli 2020/ stopzetting samenwerking Welzijnskoepel juridische dienst 25 juni 2020</a:t>
            </a:r>
          </a:p>
          <a:p>
            <a:r>
              <a:rPr lang="nl-BE" dirty="0"/>
              <a:t>Voorstel : </a:t>
            </a:r>
          </a:p>
          <a:p>
            <a:pPr lvl="1"/>
            <a:r>
              <a:rPr lang="nl-BE" dirty="0"/>
              <a:t>Stopzetting aansluiting Welzijnskoepel regionale dienst schuldbemiddeling</a:t>
            </a:r>
          </a:p>
          <a:p>
            <a:pPr lvl="1"/>
            <a:r>
              <a:rPr lang="nl-BE" dirty="0"/>
              <a:t>Opzegging lidmaatschap Welzijnskoepel </a:t>
            </a:r>
          </a:p>
        </p:txBody>
      </p:sp>
    </p:spTree>
    <p:extLst>
      <p:ext uri="{BB962C8B-B14F-4D97-AF65-F5344CB8AC3E}">
        <p14:creationId xmlns:p14="http://schemas.microsoft.com/office/powerpoint/2010/main" val="792770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F25F5-A2C5-4427-85AD-97BEA7739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Waarom </a:t>
            </a:r>
            <a:r>
              <a:rPr lang="nl-BE" b="1" dirty="0"/>
              <a:t>nu</a:t>
            </a:r>
            <a:r>
              <a:rPr lang="nl-BE" dirty="0"/>
              <a:t> deze dienstverlening stopzetten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51631B-A539-4848-B345-03D7C45F1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Nog drie lopende dossiers, worden afgesloten op 31/12/2022</a:t>
            </a:r>
          </a:p>
          <a:p>
            <a:r>
              <a:rPr lang="nl-BE" dirty="0"/>
              <a:t>Vanaf einde juni 2022 zal de juriste de gespecialiseerde opleiding gevolgd hebben </a:t>
            </a:r>
          </a:p>
          <a:p>
            <a:pPr lvl="1"/>
            <a:r>
              <a:rPr lang="nl-BE" dirty="0"/>
              <a:t>De gemeente dient voor de erkenning, die nodig is om deze dienstverlening aan te bieden, minimaal één jurist en één maatschappelijk werker te werk stellen die een gespecialiseerde opleiding gevolgd hebben </a:t>
            </a:r>
          </a:p>
          <a:p>
            <a:pPr lvl="1"/>
            <a:endParaRPr lang="nl-BE" dirty="0"/>
          </a:p>
          <a:p>
            <a:pPr marL="0" indent="0">
              <a:buNone/>
            </a:pPr>
            <a:r>
              <a:rPr lang="nl-BE" dirty="0"/>
              <a:t>De dienstverlening naar de cliënten kan worden behouden , voor de cliënten wijzigt er niets </a:t>
            </a:r>
          </a:p>
        </p:txBody>
      </p:sp>
    </p:spTree>
    <p:extLst>
      <p:ext uri="{BB962C8B-B14F-4D97-AF65-F5344CB8AC3E}">
        <p14:creationId xmlns:p14="http://schemas.microsoft.com/office/powerpoint/2010/main" val="4232307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66A71A-CC95-4E45-AA48-9397762A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Wat houdt deze dienstverlening in : wat is collectieve schuldenregeling 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EFF86A-1497-4C81-9135-5493624DB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/>
              <a:t>Collectieve schuldenregeling is, voor personen met overmatige schuldenlast /  structurele schulden die men onmogelijk binnen een redelijke termijn terug kan  betalen, een manier om na uitvoering van het plan terug schuldenvrij te leven </a:t>
            </a:r>
          </a:p>
          <a:p>
            <a:pPr marL="0" indent="0">
              <a:buNone/>
            </a:pPr>
            <a:endParaRPr lang="nl-BE" dirty="0"/>
          </a:p>
          <a:p>
            <a:pPr lvl="2"/>
            <a:r>
              <a:rPr lang="nl-BE" dirty="0"/>
              <a:t>Als men toetreedt tot collectieve schuldenregeling stopt het aanrekenen van extra kosten, interesten op de openstaande schulden</a:t>
            </a:r>
          </a:p>
          <a:p>
            <a:pPr lvl="2"/>
            <a:r>
              <a:rPr lang="nl-BE" dirty="0"/>
              <a:t>De mensen met schulden ontvangen een leefgeld, hun overige inkomsten worden aangewend tot betaling van de schuldeisers</a:t>
            </a:r>
          </a:p>
          <a:p>
            <a:pPr lvl="2"/>
            <a:r>
              <a:rPr lang="nl-BE" dirty="0"/>
              <a:t>Na de duurtijd en de correcte uitvoering van het plan zal voor de meeste schulden (</a:t>
            </a:r>
            <a:r>
              <a:rPr lang="nl-BE" dirty="0" err="1"/>
              <a:t>uitz</a:t>
            </a:r>
            <a:r>
              <a:rPr lang="nl-BE" dirty="0"/>
              <a:t>. </a:t>
            </a:r>
            <a:r>
              <a:rPr lang="nl-BE" dirty="0" err="1"/>
              <a:t>ondermeer</a:t>
            </a:r>
            <a:r>
              <a:rPr lang="nl-BE" dirty="0"/>
              <a:t> penale boeten, belastingschulden … ) de restschuld worden kwijtgescholden</a:t>
            </a:r>
          </a:p>
        </p:txBody>
      </p:sp>
    </p:spTree>
    <p:extLst>
      <p:ext uri="{BB962C8B-B14F-4D97-AF65-F5344CB8AC3E}">
        <p14:creationId xmlns:p14="http://schemas.microsoft.com/office/powerpoint/2010/main" val="2682071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66A71A-CC95-4E45-AA48-9397762A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Wat houdt deze dienstverlening in : hoe verloopt deze gerechtelijke procedure 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EFF86A-1497-4C81-9135-5493624DB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l-BE" dirty="0"/>
              <a:t>Opstellen verzoekschrift waarin alle schulden van de cliënt worden opgenomen</a:t>
            </a:r>
          </a:p>
          <a:p>
            <a:pPr lvl="1">
              <a:buFontTx/>
              <a:buChar char="-"/>
            </a:pPr>
            <a:r>
              <a:rPr lang="nl-BE" dirty="0"/>
              <a:t>Gebeurt onder meer door de dienst budgetbeheer / schuldbemiddeling van het OCMW </a:t>
            </a:r>
          </a:p>
          <a:p>
            <a:pPr>
              <a:buFontTx/>
              <a:buChar char="-"/>
            </a:pPr>
            <a:r>
              <a:rPr lang="nl-BE" dirty="0"/>
              <a:t>Verzoekschrift indienen bij de arbeidsrechtbank</a:t>
            </a:r>
          </a:p>
          <a:p>
            <a:pPr lvl="1">
              <a:buFontTx/>
              <a:buChar char="-"/>
            </a:pPr>
            <a:r>
              <a:rPr lang="nl-BE" dirty="0"/>
              <a:t> toelating tot de collectieve schuldenregeling wordt gevraagd </a:t>
            </a:r>
          </a:p>
          <a:p>
            <a:pPr lvl="1">
              <a:buFontTx/>
              <a:buChar char="-"/>
            </a:pPr>
            <a:r>
              <a:rPr lang="nl-BE" dirty="0"/>
              <a:t> alsook de aanstelling van een erkend schuldbemiddelaar </a:t>
            </a:r>
          </a:p>
          <a:p>
            <a:pPr lvl="1">
              <a:buFontTx/>
              <a:buChar char="-"/>
            </a:pPr>
            <a:endParaRPr lang="nl-BE" dirty="0"/>
          </a:p>
          <a:p>
            <a:pPr>
              <a:buFontTx/>
              <a:buChar char="-"/>
            </a:pPr>
            <a:endParaRPr lang="nl-BE" dirty="0"/>
          </a:p>
          <a:p>
            <a:pPr lvl="1">
              <a:buFontTx/>
              <a:buChar char="-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50631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66A71A-CC95-4E45-AA48-9397762A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5209"/>
            <a:ext cx="10515600" cy="1415480"/>
          </a:xfrm>
        </p:spPr>
        <p:txBody>
          <a:bodyPr>
            <a:normAutofit fontScale="90000"/>
          </a:bodyPr>
          <a:lstStyle/>
          <a:p>
            <a:br>
              <a:rPr lang="nl-BE" dirty="0"/>
            </a:br>
            <a:r>
              <a:rPr lang="nl-BE" dirty="0"/>
              <a:t>Wat houdt deze dienstverlening in : wat doet de erkende schuldbemiddelaar  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EFF86A-1497-4C81-9135-5493624DB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BE" dirty="0"/>
          </a:p>
          <a:p>
            <a:pPr lvl="1">
              <a:buFontTx/>
              <a:buChar char="-"/>
            </a:pPr>
            <a:r>
              <a:rPr lang="nl-BE" dirty="0"/>
              <a:t>Tracht tussen de cliënt en de schuldeisers te komen tot een minnelijke aanzuiveringsregeling</a:t>
            </a:r>
          </a:p>
          <a:p>
            <a:pPr lvl="1">
              <a:buFontTx/>
              <a:buChar char="-"/>
            </a:pPr>
            <a:r>
              <a:rPr lang="nl-BE" dirty="0"/>
              <a:t>Lukt dit niet, maakt hij een verslag op en kan de rechter een gerechtelijke aanzuiveringsregeling opleggen</a:t>
            </a:r>
          </a:p>
          <a:p>
            <a:pPr lvl="1">
              <a:buFontTx/>
              <a:buChar char="-"/>
            </a:pPr>
            <a:r>
              <a:rPr lang="nl-BE" dirty="0"/>
              <a:t>Nadat het aanzuiveringsplan is goedgekeurd, beheert hij de inkomsten van de cliënt. </a:t>
            </a:r>
          </a:p>
          <a:p>
            <a:pPr lvl="1">
              <a:buFontTx/>
              <a:buChar char="-"/>
            </a:pPr>
            <a:r>
              <a:rPr lang="nl-BE" dirty="0"/>
              <a:t>De erkende schuldbemiddelaar is onafhankelijk en moet evenveel rekening houden met de belangen van de cliënt als met de belangen van de schuldeisers</a:t>
            </a:r>
          </a:p>
          <a:p>
            <a:pPr lvl="1">
              <a:buFontTx/>
              <a:buChar char="-"/>
            </a:pPr>
            <a:endParaRPr lang="nl-BE" dirty="0"/>
          </a:p>
          <a:p>
            <a:pPr lvl="1">
              <a:buFontTx/>
              <a:buChar char="-"/>
            </a:pPr>
            <a:endParaRPr lang="nl-BE" dirty="0"/>
          </a:p>
          <a:p>
            <a:pPr>
              <a:buFontTx/>
              <a:buChar char="-"/>
            </a:pPr>
            <a:endParaRPr lang="nl-BE" dirty="0"/>
          </a:p>
          <a:p>
            <a:pPr lvl="1">
              <a:buFontTx/>
              <a:buChar char="-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48839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132BE8-95CB-4707-8B33-06764088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Financiële consequentie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65B224-E1A1-47A2-9741-AD7CC85FB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BE" dirty="0"/>
          </a:p>
          <a:p>
            <a:pPr marL="0" indent="0">
              <a:buNone/>
            </a:pPr>
            <a:r>
              <a:rPr lang="nl-BE" dirty="0"/>
              <a:t>Wegvallen van betalingen aan de Welzijnskoepel</a:t>
            </a:r>
          </a:p>
          <a:p>
            <a:pPr lvl="1"/>
            <a:r>
              <a:rPr lang="nl-BE" dirty="0"/>
              <a:t>In 2019 : 33.721, 25 euro (2561,04 schuldbemiddeling, 11.346,60 administratie, 17901,52 juridische dienst )</a:t>
            </a:r>
          </a:p>
          <a:p>
            <a:pPr lvl="1"/>
            <a:r>
              <a:rPr lang="nl-BE" dirty="0"/>
              <a:t>In 2020 : 15.592, 06 euro (4.195,51 schuldbemiddeling, 11.396,55 algemene kosten ) </a:t>
            </a:r>
          </a:p>
          <a:p>
            <a:pPr marL="457200" lvl="1" indent="0">
              <a:buNone/>
            </a:pPr>
            <a:r>
              <a:rPr lang="nl-BE" dirty="0"/>
              <a:t>Ten opzichte van de jaarrekening 2021 = een besparing op de exploitatierekening</a:t>
            </a:r>
          </a:p>
          <a:p>
            <a:pPr lvl="1"/>
            <a:endParaRPr lang="nl-BE" dirty="0"/>
          </a:p>
          <a:p>
            <a:pPr marL="0" indent="0">
              <a:buNone/>
            </a:pPr>
            <a:r>
              <a:rPr lang="nl-BE" dirty="0"/>
              <a:t>De loonkost van de jurist aangeworven sinds 07/2020 is voorzien. </a:t>
            </a:r>
          </a:p>
          <a:p>
            <a:pPr lvl="1"/>
            <a:endParaRPr lang="nl-BE" dirty="0"/>
          </a:p>
          <a:p>
            <a:pPr marL="457200" lvl="1" indent="0">
              <a:buNone/>
            </a:pPr>
            <a:endParaRPr lang="nl-BE" dirty="0"/>
          </a:p>
          <a:p>
            <a:pPr lvl="1"/>
            <a:endParaRPr lang="nl-BE" dirty="0"/>
          </a:p>
          <a:p>
            <a:pPr marL="457200" lvl="1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6898709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494</Words>
  <Application>Microsoft Office PowerPoint</Application>
  <PresentationFormat>Breedbeeld</PresentationFormat>
  <Paragraphs>57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2022_BAO_00016 Opzegging van de samenwerkingsovereenkomst Regionale dienst Schuldbemiddeling Welzijnskoepel West-Brabant en uittreding uit de Welzijnskoepel West-Brabant - Standpunt </vt:lpstr>
      <vt:lpstr>Historiek en voorstel </vt:lpstr>
      <vt:lpstr>Waarom nu deze dienstverlening stopzetten </vt:lpstr>
      <vt:lpstr>Wat houdt deze dienstverlening in : wat is collectieve schuldenregeling  </vt:lpstr>
      <vt:lpstr>Wat houdt deze dienstverlening in : hoe verloopt deze gerechtelijke procedure  </vt:lpstr>
      <vt:lpstr> Wat houdt deze dienstverlening in : wat doet de erkende schuldbemiddelaar   </vt:lpstr>
      <vt:lpstr>Financiële consequentie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2022_BAO_00016 Opzegging van de samenwerkingsovereenkomst Regionale dienst Schuldbemiddeling Welzijnskoepel West-Brabant en uittreding uit de Welzijnskoepel West-Brabant - Standpunt Opzegging van de samenwerkingsovereenkomst dienst schuldbemiddeling Welzijnskoepel.</dc:title>
  <dc:creator>Anne Wauters</dc:creator>
  <cp:lastModifiedBy>Anne Wauters</cp:lastModifiedBy>
  <cp:revision>14</cp:revision>
  <cp:lastPrinted>2022-06-23T10:57:28Z</cp:lastPrinted>
  <dcterms:created xsi:type="dcterms:W3CDTF">2022-06-23T09:52:04Z</dcterms:created>
  <dcterms:modified xsi:type="dcterms:W3CDTF">2022-06-23T12:55:56Z</dcterms:modified>
</cp:coreProperties>
</file>