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226" autoAdjust="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9E2780-6214-4176-A7A5-4870A57698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E8FB605-6C62-4646-8B81-831E9ACB19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5ABBF9E-B4A9-4EF9-BE3A-57FFB2B25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FC0F1-45DE-4557-ACEF-2374EB8CF6CC}" type="datetimeFigureOut">
              <a:rPr lang="nl-BE" smtClean="0"/>
              <a:t>23/06/2022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4DD4BA6-DA6E-4F08-A96F-9C272A8CE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2B9CF15-4D06-4600-8D4D-5B6FF8B30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A341-974E-4910-BB3F-C82DD3ABC2B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66228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D9C26D-6182-4592-9E27-F1B55DC13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1EEA7BC-5A07-4006-8B4B-6813DD552F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78F67FA-10F9-45EB-82D0-AFD65AA66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FC0F1-45DE-4557-ACEF-2374EB8CF6CC}" type="datetimeFigureOut">
              <a:rPr lang="nl-BE" smtClean="0"/>
              <a:t>23/06/2022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F67BBE4-0495-4222-8CC5-66E4732A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3E8C7E6-766A-4960-ADCF-E95D89393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A341-974E-4910-BB3F-C82DD3ABC2B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34507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5CC4B256-D8C0-4047-B7C3-DDA3109A24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D20471A-0BC5-4B36-BA07-357774247C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E9733CE-5438-48E3-A171-24A021C31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FC0F1-45DE-4557-ACEF-2374EB8CF6CC}" type="datetimeFigureOut">
              <a:rPr lang="nl-BE" smtClean="0"/>
              <a:t>23/06/2022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BA967AD-96E7-4669-8C44-1B8D3317F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79B4787-3723-4D5A-87A5-D93771A9A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A341-974E-4910-BB3F-C82DD3ABC2B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775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2CCC95-E6A8-4DD1-91E6-C9D97384C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E6046A3-822E-4446-9FF6-4929D65A9E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5880DD6-7883-4C34-A37E-9481AAA56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FC0F1-45DE-4557-ACEF-2374EB8CF6CC}" type="datetimeFigureOut">
              <a:rPr lang="nl-BE" smtClean="0"/>
              <a:t>23/06/2022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65803F0-B642-4472-861A-C0CE892D2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8387513-1ABB-4E49-AB5D-09BC5E464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A341-974E-4910-BB3F-C82DD3ABC2B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57054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CB5244-AA32-42C7-B742-B53AC1CC4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4B50367-0F41-4CDC-BE59-E335D56EA8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4D22870-841F-422B-90AD-D60F7B3DE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FC0F1-45DE-4557-ACEF-2374EB8CF6CC}" type="datetimeFigureOut">
              <a:rPr lang="nl-BE" smtClean="0"/>
              <a:t>23/06/2022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F63F4F6-70AA-44E3-9650-5D149E565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9ABC7B4-7D54-4644-A5BD-0D6C3AF7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A341-974E-4910-BB3F-C82DD3ABC2B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5434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0AB39C-4FE4-4993-8DF1-4187A3362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602C7E4-B1BF-4BBB-8BE6-8FCFE06201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25A985E-78CA-484A-B821-C754DB5607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04E024D-809E-4AE9-9C78-FF2840ACE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FC0F1-45DE-4557-ACEF-2374EB8CF6CC}" type="datetimeFigureOut">
              <a:rPr lang="nl-BE" smtClean="0"/>
              <a:t>23/06/2022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9499065-F6A7-405D-949C-362F7ACB7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97EF7B6-B39D-4AD0-B29E-14B6F5918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A341-974E-4910-BB3F-C82DD3ABC2B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89341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4E7F82-BE0C-47C6-90C8-C486F8354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2FFE339-731B-478A-9AE8-3E57A64576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924F69E-CD2C-4FA3-8FE3-A28D44F4B5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0E4760B-0443-46A5-8D03-14E4B6D014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321D2FB-1CDB-4A01-85D3-5EDF696AF8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9D07031-C0EA-4286-B1B9-960B5A818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FC0F1-45DE-4557-ACEF-2374EB8CF6CC}" type="datetimeFigureOut">
              <a:rPr lang="nl-BE" smtClean="0"/>
              <a:t>23/06/2022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C4F32CD9-6BC6-4A7E-832E-EF2D756CD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6C486FE3-5E87-4090-AD8D-33FEDB28E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A341-974E-4910-BB3F-C82DD3ABC2B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72974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2AC394-36ED-4620-AECF-9F3DE5545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85E09B0-CE60-41D4-B0FE-CBA645E2B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FC0F1-45DE-4557-ACEF-2374EB8CF6CC}" type="datetimeFigureOut">
              <a:rPr lang="nl-BE" smtClean="0"/>
              <a:t>23/06/2022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7687FEA-9C27-4446-A5E5-2D172FEC4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91E68AF-C025-48BB-B582-907B71662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A341-974E-4910-BB3F-C82DD3ABC2B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86458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B4DB720-779F-458B-9370-795BFBE88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FC0F1-45DE-4557-ACEF-2374EB8CF6CC}" type="datetimeFigureOut">
              <a:rPr lang="nl-BE" smtClean="0"/>
              <a:t>23/06/2022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0CF0533-6EB6-4AFD-847F-E03B37242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0D03CB0-7ABE-4D57-9D3A-E8AEFD640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A341-974E-4910-BB3F-C82DD3ABC2B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92773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A88C96-C043-4196-AEB4-3B89E1CAC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4E468CD-FBAE-4BD5-BF5D-78E649DEB4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1656AEC-EDEB-4A8E-92C7-EDF1F34725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A4E365B-210B-4500-B212-C6392A29E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FC0F1-45DE-4557-ACEF-2374EB8CF6CC}" type="datetimeFigureOut">
              <a:rPr lang="nl-BE" smtClean="0"/>
              <a:t>23/06/2022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3326E2E-2831-482A-A470-1E783D3D9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1F0DC4A-8AAF-432C-B5E6-A14A30DC6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A341-974E-4910-BB3F-C82DD3ABC2B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56561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ADD4A3-8259-4AB0-B3C0-517D85E2E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6B3E960A-5D1B-4693-BAB0-906A399E30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3566444-47FB-41FC-AC56-65AC8921A6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837BDEE-DD0B-4AEE-ACD4-C19A5893A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FC0F1-45DE-4557-ACEF-2374EB8CF6CC}" type="datetimeFigureOut">
              <a:rPr lang="nl-BE" smtClean="0"/>
              <a:t>23/06/2022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364B879-4947-40FE-8F1D-25D7D41C7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BC336F6-9084-4591-B4B0-34D9BA660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A341-974E-4910-BB3F-C82DD3ABC2B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70563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3F50F63-CE84-4676-917C-259AC3814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4B79A85-9B8B-4827-847B-50ABF5C9F3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D3978C7-84DF-4144-8ACF-F23C985AD5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FC0F1-45DE-4557-ACEF-2374EB8CF6CC}" type="datetimeFigureOut">
              <a:rPr lang="nl-BE" smtClean="0"/>
              <a:t>23/06/2022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D192906-11ED-4A96-9C45-D55C8A6FFD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BBAAFD7-D3BB-463F-B3A8-8D0C9999DF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6A341-974E-4910-BB3F-C82DD3ABC2B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37584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64">
            <a:extLst>
              <a:ext uri="{FF2B5EF4-FFF2-40B4-BE49-F238E27FC236}">
                <a16:creationId xmlns:a16="http://schemas.microsoft.com/office/drawing/2014/main" id="{9E90EB45-EEE9-4563-8179-65EF62AE0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3EB49E22-8DF8-4D2A-8783-55D1B8C015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4225" y="643467"/>
            <a:ext cx="4136516" cy="5571066"/>
          </a:xfrm>
          <a:prstGeom prst="rect">
            <a:avLst/>
          </a:prstGeom>
        </p:spPr>
      </p:pic>
      <p:sp>
        <p:nvSpPr>
          <p:cNvPr id="72" name="Rectangle 66">
            <a:extLst>
              <a:ext uri="{FF2B5EF4-FFF2-40B4-BE49-F238E27FC236}">
                <a16:creationId xmlns:a16="http://schemas.microsoft.com/office/drawing/2014/main" id="{23D0EF74-AD1E-4FD9-914D-8EC9058EB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E986B5B-8B7B-478C-8380-51F7499E3A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20450"/>
          <a:stretch/>
        </p:blipFill>
        <p:spPr>
          <a:xfrm>
            <a:off x="764610" y="643467"/>
            <a:ext cx="512981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483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D9FB5630-4B3C-48A9-BF2E-DD0D8D401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BE" sz="5400" dirty="0"/>
              <a:t>Huidige situatie 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E3E3EEE8-6C53-4572-9E0D-610921F3B1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endParaRPr lang="nl-BE" sz="2200" dirty="0"/>
          </a:p>
          <a:p>
            <a:endParaRPr lang="nl-BE" sz="2200" dirty="0"/>
          </a:p>
          <a:p>
            <a:r>
              <a:rPr lang="nl-BE" sz="2200" dirty="0"/>
              <a:t>Copywriting door </a:t>
            </a:r>
            <a:r>
              <a:rPr lang="nl-BE" sz="2200" dirty="0" err="1"/>
              <a:t>communicatidienst</a:t>
            </a:r>
            <a:endParaRPr lang="nl-BE" sz="2200" dirty="0"/>
          </a:p>
          <a:p>
            <a:pPr lvl="2"/>
            <a:r>
              <a:rPr lang="nl-BE" sz="1400" dirty="0"/>
              <a:t>Teksten aanleveren aan dienst CID rond 1</a:t>
            </a:r>
            <a:r>
              <a:rPr lang="nl-BE" sz="1400" baseline="30000" dirty="0"/>
              <a:t>ste</a:t>
            </a:r>
            <a:r>
              <a:rPr lang="nl-BE" sz="1400" dirty="0"/>
              <a:t> van de maand, tegen 7</a:t>
            </a:r>
            <a:r>
              <a:rPr lang="nl-BE" sz="1400" baseline="30000" dirty="0"/>
              <a:t>e</a:t>
            </a:r>
            <a:r>
              <a:rPr lang="nl-BE" sz="1400" dirty="0"/>
              <a:t> van de maand naar grafisch vormgever.</a:t>
            </a:r>
          </a:p>
          <a:p>
            <a:r>
              <a:rPr lang="nl-BE" sz="2200" dirty="0"/>
              <a:t>Grafisch vormgever (die </a:t>
            </a:r>
            <a:r>
              <a:rPr lang="nl-BE" sz="2200" dirty="0" err="1"/>
              <a:t>Keure</a:t>
            </a:r>
            <a:r>
              <a:rPr lang="nl-BE" sz="2200" dirty="0"/>
              <a:t>) 2 weken werktijd</a:t>
            </a:r>
          </a:p>
          <a:p>
            <a:pPr lvl="2"/>
            <a:r>
              <a:rPr lang="nl-BE" sz="1400" dirty="0"/>
              <a:t>Rond 23</a:t>
            </a:r>
            <a:r>
              <a:rPr lang="nl-BE" sz="1400" baseline="30000" dirty="0"/>
              <a:t>ste</a:t>
            </a:r>
            <a:r>
              <a:rPr lang="nl-BE" sz="1400" dirty="0"/>
              <a:t> van de maand ok voor druk en tegelijk lancering oproep nieuwe artikels. </a:t>
            </a:r>
          </a:p>
          <a:p>
            <a:r>
              <a:rPr lang="nl-BE" sz="2200" dirty="0"/>
              <a:t>Veel herhaling, weinig diepte of inhoudelijk interessante artikels</a:t>
            </a:r>
          </a:p>
          <a:p>
            <a:r>
              <a:rPr lang="nl-BE" sz="2200" dirty="0"/>
              <a:t>Einde van het jaar zelfs 2 </a:t>
            </a:r>
            <a:r>
              <a:rPr lang="nl-BE" sz="2200" dirty="0" err="1"/>
              <a:t>infoLeeuws</a:t>
            </a:r>
            <a:r>
              <a:rPr lang="nl-BE" sz="2200" dirty="0"/>
              <a:t> op 1 maand maken</a:t>
            </a:r>
          </a:p>
          <a:p>
            <a:endParaRPr lang="nl-BE" sz="2200" dirty="0"/>
          </a:p>
          <a:p>
            <a:endParaRPr lang="nl-BE" sz="2200" dirty="0"/>
          </a:p>
          <a:p>
            <a:endParaRPr lang="nl-BE" sz="2200" dirty="0"/>
          </a:p>
          <a:p>
            <a:pPr lvl="2">
              <a:buFont typeface="Wingdings" panose="05000000000000000000" pitchFamily="2" charset="2"/>
              <a:buChar char="Ø"/>
            </a:pPr>
            <a:endParaRPr lang="nl-BE" sz="2200" dirty="0"/>
          </a:p>
          <a:p>
            <a:endParaRPr lang="nl-BE" sz="2200" dirty="0"/>
          </a:p>
        </p:txBody>
      </p:sp>
    </p:spTree>
    <p:extLst>
      <p:ext uri="{BB962C8B-B14F-4D97-AF65-F5344CB8AC3E}">
        <p14:creationId xmlns:p14="http://schemas.microsoft.com/office/powerpoint/2010/main" val="878034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E496246-9527-4F9F-842A-6686FF8DC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BE" sz="5400" dirty="0"/>
              <a:t>Voorstel lagere frequentie	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593D543-9AED-4224-8EBD-500D3AF74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endParaRPr lang="nl-BE" sz="2200" dirty="0"/>
          </a:p>
          <a:p>
            <a:endParaRPr lang="nl-BE" sz="2200" dirty="0"/>
          </a:p>
          <a:p>
            <a:r>
              <a:rPr lang="nl-BE" sz="2200" dirty="0"/>
              <a:t>Frequentie verlagen – eerste keer geopperd in 2017</a:t>
            </a:r>
          </a:p>
          <a:p>
            <a:r>
              <a:rPr lang="nl-BE" sz="2200" dirty="0"/>
              <a:t>Meer beleidsartikels</a:t>
            </a:r>
          </a:p>
          <a:p>
            <a:r>
              <a:rPr lang="nl-BE" sz="2200" dirty="0"/>
              <a:t>Minder herhalingen van activiteiten</a:t>
            </a:r>
          </a:p>
          <a:p>
            <a:pPr marL="0" indent="0">
              <a:buNone/>
            </a:pPr>
            <a:endParaRPr lang="nl-BE" sz="2200" dirty="0"/>
          </a:p>
        </p:txBody>
      </p:sp>
    </p:spTree>
    <p:extLst>
      <p:ext uri="{BB962C8B-B14F-4D97-AF65-F5344CB8AC3E}">
        <p14:creationId xmlns:p14="http://schemas.microsoft.com/office/powerpoint/2010/main" val="1968460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9D7973E-C8FC-4C58-A090-648535DD6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BE" sz="5400"/>
              <a:t>Vanaf september 22	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5D8F43E-99EA-4680-9D9D-89D7D0DA2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endParaRPr lang="nl-BE" sz="2200" dirty="0"/>
          </a:p>
          <a:p>
            <a:endParaRPr lang="nl-BE" sz="2200" dirty="0"/>
          </a:p>
          <a:p>
            <a:r>
              <a:rPr lang="nl-BE" sz="2200" dirty="0"/>
              <a:t>Van 10 naar 6 edities</a:t>
            </a:r>
          </a:p>
          <a:p>
            <a:pPr lvl="1"/>
            <a:r>
              <a:rPr lang="nl-BE" sz="1800" dirty="0"/>
              <a:t>september, november, januari, maart, mei, juli</a:t>
            </a:r>
            <a:endParaRPr lang="nl-BE" sz="1400" dirty="0"/>
          </a:p>
          <a:p>
            <a:r>
              <a:rPr lang="nl-BE" sz="2200" dirty="0"/>
              <a:t>Geeft meer ruimte om artikels uit te werken</a:t>
            </a:r>
          </a:p>
          <a:p>
            <a:r>
              <a:rPr lang="nl-BE" sz="2200" dirty="0"/>
              <a:t>Vraagt wat meer planmatig werken voor de diensten</a:t>
            </a:r>
          </a:p>
          <a:p>
            <a:r>
              <a:rPr lang="nl-BE" sz="2200" dirty="0"/>
              <a:t>Zomereditie met alle activiteiten in de zomer!</a:t>
            </a:r>
          </a:p>
          <a:p>
            <a:r>
              <a:rPr lang="nl-BE" sz="2200" dirty="0"/>
              <a:t>Bonus: besparing op jaarbasis </a:t>
            </a:r>
          </a:p>
          <a:p>
            <a:endParaRPr lang="nl-BE" sz="2200" dirty="0"/>
          </a:p>
          <a:p>
            <a:pPr marL="0" indent="0">
              <a:buNone/>
            </a:pPr>
            <a:endParaRPr lang="nl-BE" sz="2200" dirty="0"/>
          </a:p>
          <a:p>
            <a:endParaRPr lang="nl-BE" sz="2200" dirty="0"/>
          </a:p>
        </p:txBody>
      </p:sp>
    </p:spTree>
    <p:extLst>
      <p:ext uri="{BB962C8B-B14F-4D97-AF65-F5344CB8AC3E}">
        <p14:creationId xmlns:p14="http://schemas.microsoft.com/office/powerpoint/2010/main" val="352717490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136</Words>
  <Application>Microsoft Office PowerPoint</Application>
  <PresentationFormat>Breedbeeld</PresentationFormat>
  <Paragraphs>28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Wingdings</vt:lpstr>
      <vt:lpstr>Kantoorthema</vt:lpstr>
      <vt:lpstr>PowerPoint-presentatie</vt:lpstr>
      <vt:lpstr>Huidige situatie </vt:lpstr>
      <vt:lpstr>Voorstel lagere frequentie </vt:lpstr>
      <vt:lpstr>Vanaf september 22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Stéphanie Marchoul</dc:creator>
  <cp:lastModifiedBy>Stéphanie Marchoul</cp:lastModifiedBy>
  <cp:revision>8</cp:revision>
  <dcterms:created xsi:type="dcterms:W3CDTF">2022-06-21T11:48:34Z</dcterms:created>
  <dcterms:modified xsi:type="dcterms:W3CDTF">2022-06-23T18:57:38Z</dcterms:modified>
</cp:coreProperties>
</file>