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1"/>
  </p:sldMasterIdLst>
  <p:notesMasterIdLst>
    <p:notesMasterId r:id="rId70"/>
  </p:notesMasterIdLst>
  <p:handoutMasterIdLst>
    <p:handoutMasterId r:id="rId71"/>
  </p:handoutMasterIdLst>
  <p:sldIdLst>
    <p:sldId id="256" r:id="rId52"/>
    <p:sldId id="283" r:id="rId53"/>
    <p:sldId id="284" r:id="rId54"/>
    <p:sldId id="267" r:id="rId55"/>
    <p:sldId id="286" r:id="rId56"/>
    <p:sldId id="287" r:id="rId57"/>
    <p:sldId id="288" r:id="rId58"/>
    <p:sldId id="265" r:id="rId59"/>
    <p:sldId id="273" r:id="rId60"/>
    <p:sldId id="275" r:id="rId61"/>
    <p:sldId id="276" r:id="rId62"/>
    <p:sldId id="281" r:id="rId63"/>
    <p:sldId id="277" r:id="rId64"/>
    <p:sldId id="278" r:id="rId65"/>
    <p:sldId id="280" r:id="rId66"/>
    <p:sldId id="282" r:id="rId67"/>
    <p:sldId id="279" r:id="rId68"/>
    <p:sldId id="285" r:id="rId69"/>
  </p:sldIdLst>
  <p:sldSz cx="12192000" cy="6858000"/>
  <p:notesSz cx="6858000" cy="9144000"/>
  <p:embeddedFontLs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Sweco Sans" panose="020B0604020202020204" charset="0"/>
      <p:regular r:id="rId76"/>
      <p:bold r:id="rId77"/>
      <p:italic r:id="rId78"/>
      <p:boldItalic r:id="rId79"/>
    </p:embeddedFont>
  </p:embeddedFontLst>
  <p:custDataLst>
    <p:tags r:id="rId8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+ Title Section" id="{67D7EC4A-8FFB-47FA-8AAF-9642EAD29776}">
          <p14:sldIdLst>
            <p14:sldId id="256"/>
            <p14:sldId id="283"/>
            <p14:sldId id="284"/>
            <p14:sldId id="267"/>
            <p14:sldId id="286"/>
            <p14:sldId id="287"/>
            <p14:sldId id="288"/>
            <p14:sldId id="265"/>
            <p14:sldId id="273"/>
            <p14:sldId id="275"/>
            <p14:sldId id="276"/>
            <p14:sldId id="281"/>
            <p14:sldId id="277"/>
            <p14:sldId id="278"/>
            <p14:sldId id="280"/>
            <p14:sldId id="282"/>
            <p14:sldId id="279"/>
            <p14:sldId id="285"/>
          </p14:sldIdLst>
        </p14:section>
        <p14:section name="Untitled Section" id="{7B422605-2A5C-4D61-9DDA-A72CE3A3D904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7F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03" autoAdjust="0"/>
    <p:restoredTop sz="88568" autoAdjust="0"/>
  </p:normalViewPr>
  <p:slideViewPr>
    <p:cSldViewPr snapToGrid="0" showGuides="1">
      <p:cViewPr varScale="1">
        <p:scale>
          <a:sx n="114" d="100"/>
          <a:sy n="114" d="100"/>
        </p:scale>
        <p:origin x="82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26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customXml" Target="../customXml/item39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50" Type="http://schemas.openxmlformats.org/officeDocument/2006/relationships/customXml" Target="../customXml/item50.xml"/><Relationship Id="rId55" Type="http://schemas.openxmlformats.org/officeDocument/2006/relationships/slide" Target="slides/slide4.xml"/><Relationship Id="rId63" Type="http://schemas.openxmlformats.org/officeDocument/2006/relationships/slide" Target="slides/slide12.xml"/><Relationship Id="rId68" Type="http://schemas.openxmlformats.org/officeDocument/2006/relationships/slide" Target="slides/slide17.xml"/><Relationship Id="rId76" Type="http://schemas.openxmlformats.org/officeDocument/2006/relationships/font" Target="fonts/font5.fntdata"/><Relationship Id="rId84" Type="http://schemas.openxmlformats.org/officeDocument/2006/relationships/tableStyles" Target="tableStyles.xml"/><Relationship Id="rId7" Type="http://schemas.openxmlformats.org/officeDocument/2006/relationships/customXml" Target="../customXml/item7.xml"/><Relationship Id="rId71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53" Type="http://schemas.openxmlformats.org/officeDocument/2006/relationships/slide" Target="slides/slide2.xml"/><Relationship Id="rId58" Type="http://schemas.openxmlformats.org/officeDocument/2006/relationships/slide" Target="slides/slide7.xml"/><Relationship Id="rId66" Type="http://schemas.openxmlformats.org/officeDocument/2006/relationships/slide" Target="slides/slide15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customXml" Target="../customXml/item5.xml"/><Relationship Id="rId61" Type="http://schemas.openxmlformats.org/officeDocument/2006/relationships/slide" Target="slides/slide10.xml"/><Relationship Id="rId82" Type="http://schemas.openxmlformats.org/officeDocument/2006/relationships/viewProps" Target="viewProps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slide" Target="slides/slide1.xml"/><Relationship Id="rId60" Type="http://schemas.openxmlformats.org/officeDocument/2006/relationships/slide" Target="slides/slide9.xml"/><Relationship Id="rId65" Type="http://schemas.openxmlformats.org/officeDocument/2006/relationships/slide" Target="slides/slide1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56" Type="http://schemas.openxmlformats.org/officeDocument/2006/relationships/slide" Target="slides/slide5.xml"/><Relationship Id="rId64" Type="http://schemas.openxmlformats.org/officeDocument/2006/relationships/slide" Target="slides/slide13.xml"/><Relationship Id="rId69" Type="http://schemas.openxmlformats.org/officeDocument/2006/relationships/slide" Target="slides/slide18.xml"/><Relationship Id="rId77" Type="http://schemas.openxmlformats.org/officeDocument/2006/relationships/font" Target="fonts/font6.fntdata"/><Relationship Id="rId8" Type="http://schemas.openxmlformats.org/officeDocument/2006/relationships/customXml" Target="../customXml/item8.xml"/><Relationship Id="rId51" Type="http://schemas.openxmlformats.org/officeDocument/2006/relationships/slideMaster" Target="slideMasters/slideMaster1.xml"/><Relationship Id="rId72" Type="http://schemas.openxmlformats.org/officeDocument/2006/relationships/font" Target="fonts/font1.fntdata"/><Relationship Id="rId80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slide" Target="slides/slide8.xml"/><Relationship Id="rId67" Type="http://schemas.openxmlformats.org/officeDocument/2006/relationships/slide" Target="slides/slide16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slide" Target="slides/slide3.xml"/><Relationship Id="rId62" Type="http://schemas.openxmlformats.org/officeDocument/2006/relationships/slide" Target="slides/slide1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4.fntdata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8">
            <a:extLst>
              <a:ext uri="{FF2B5EF4-FFF2-40B4-BE49-F238E27FC236}">
                <a16:creationId xmlns:a16="http://schemas.microsoft.com/office/drawing/2014/main" id="{AE845206-9D4B-4268-8A29-9556DF4E229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760535" y="8752305"/>
            <a:ext cx="159259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681EF29B-F0DE-4A5D-971E-F0D2D074F34E}" type="datetime4">
              <a:rPr lang="en-GB" smtClean="0"/>
              <a:t>16 September 2022</a:t>
            </a:fld>
            <a:endParaRPr lang="en-GB" sz="800" dirty="0"/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DF349B49-B9DF-4BAC-A781-810C4D36F4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760535" y="8570490"/>
            <a:ext cx="159259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A16CFAD1-D197-4A88-B173-A6412E995EE5}" type="slidenum">
              <a:rPr lang="en-GB" smtClean="0"/>
              <a:pPr/>
              <a:t>‹nr.›</a:t>
            </a:fld>
            <a:endParaRPr lang="en-GB" sz="800" dirty="0"/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4B53B10D-D604-4E2D-B18E-A2B8163CC1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46366" y="8752305"/>
            <a:ext cx="430853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/>
          </a:p>
        </p:txBody>
      </p:sp>
      <p:sp>
        <p:nvSpPr>
          <p:cNvPr id="13" name="Header Placeholder 12">
            <a:extLst>
              <a:ext uri="{FF2B5EF4-FFF2-40B4-BE49-F238E27FC236}">
                <a16:creationId xmlns:a16="http://schemas.microsoft.com/office/drawing/2014/main" id="{0225AF11-4B47-41F0-B130-3DC91DD63C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46366" y="8570490"/>
            <a:ext cx="430853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B633F08-F507-460F-9D27-2F659DDD4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7741" y="360000"/>
            <a:ext cx="905388" cy="26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otes Placeholder 7">
            <a:extLst>
              <a:ext uri="{FF2B5EF4-FFF2-40B4-BE49-F238E27FC236}">
                <a16:creationId xmlns:a16="http://schemas.microsoft.com/office/drawing/2014/main" id="{ED603FBB-C012-44F8-8D4E-1E5BCC635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0000" y="5314247"/>
            <a:ext cx="6138000" cy="31109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Slide Image Placeholder 11">
            <a:extLst>
              <a:ext uri="{FF2B5EF4-FFF2-40B4-BE49-F238E27FC236}">
                <a16:creationId xmlns:a16="http://schemas.microsoft.com/office/drawing/2014/main" id="{CE09EA81-6923-4332-8C9E-30AE045AFB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0000" y="1479581"/>
            <a:ext cx="6138000" cy="345247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7" name="Date Placeholder 8">
            <a:extLst>
              <a:ext uri="{FF2B5EF4-FFF2-40B4-BE49-F238E27FC236}">
                <a16:creationId xmlns:a16="http://schemas.microsoft.com/office/drawing/2014/main" id="{8EBAC05E-8F24-4752-8343-003B6B511FC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760535" y="8752305"/>
            <a:ext cx="173746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681EF29B-F0DE-4A5D-971E-F0D2D074F34E}" type="datetime4">
              <a:rPr lang="en-GB" smtClean="0"/>
              <a:t>16 September 2022</a:t>
            </a:fld>
            <a:endParaRPr lang="en-GB" sz="800" dirty="0"/>
          </a:p>
        </p:txBody>
      </p:sp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1D693BA3-BE27-457C-84EF-2CE89AE4DB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760535" y="8570490"/>
            <a:ext cx="173746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A16CFAD1-D197-4A88-B173-A6412E995EE5}" type="slidenum">
              <a:rPr lang="en-GB" smtClean="0"/>
              <a:pPr/>
              <a:t>‹nr.›</a:t>
            </a:fld>
            <a:endParaRPr lang="en-GB" sz="800"/>
          </a:p>
        </p:txBody>
      </p:sp>
      <p:sp>
        <p:nvSpPr>
          <p:cNvPr id="19" name="Footer Placeholder 10">
            <a:extLst>
              <a:ext uri="{FF2B5EF4-FFF2-40B4-BE49-F238E27FC236}">
                <a16:creationId xmlns:a16="http://schemas.microsoft.com/office/drawing/2014/main" id="{F71DC945-9758-4703-A041-B00CC90596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53656" y="8752305"/>
            <a:ext cx="440124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/>
          </a:p>
        </p:txBody>
      </p:sp>
      <p:sp>
        <p:nvSpPr>
          <p:cNvPr id="20" name="Header Placeholder 12">
            <a:extLst>
              <a:ext uri="{FF2B5EF4-FFF2-40B4-BE49-F238E27FC236}">
                <a16:creationId xmlns:a16="http://schemas.microsoft.com/office/drawing/2014/main" id="{9AA08409-7D69-4F6B-8F0E-3BF399AD47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53656" y="8570490"/>
            <a:ext cx="440124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29CDBCA-8972-4EBD-9FAA-639E756DF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2612" y="360000"/>
            <a:ext cx="905388" cy="26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indent="0" algn="l" defTabSz="914400" rtl="0" eaLnBrk="1" latinLnBrk="0" hangingPunct="1">
      <a:buFont typeface="Sweco Sans" panose="00000500000000000000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000" indent="0" algn="l" defTabSz="914400" rtl="0" eaLnBrk="1" latinLnBrk="0" hangingPunct="1">
      <a:buFont typeface="Sweco Sans" panose="00000500000000000000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0" algn="l" defTabSz="914400" rtl="0" eaLnBrk="1" latinLnBrk="0" hangingPunct="1">
      <a:buFont typeface="Sweco Sans" panose="00000500000000000000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0000" indent="0" algn="l" defTabSz="914400" rtl="0" eaLnBrk="1" latinLnBrk="0" hangingPunct="1">
      <a:buFont typeface="Sweco Sans" panose="00000500000000000000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0000" indent="0" algn="l" defTabSz="914400" rtl="0" eaLnBrk="1" latinLnBrk="0" hangingPunct="1">
      <a:buFont typeface="Sweco Sans" panose="00000500000000000000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5082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C7E9F5BD-6151-439B-A7C3-C97281E0EC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2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BE" sz="6000" dirty="0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8E37A8F-265A-46DA-9504-645977C54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3566" y="360000"/>
            <a:ext cx="1806482" cy="525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30450" y="1439999"/>
            <a:ext cx="7531200" cy="4697275"/>
          </a:xfrm>
        </p:spPr>
        <p:txBody>
          <a:bodyPr anchor="t" anchorCtr="0"/>
          <a:lstStyle>
            <a:lvl1pPr algn="l">
              <a:defRPr sz="8000"/>
            </a:lvl1pPr>
          </a:lstStyle>
          <a:p>
            <a:r>
              <a:rPr lang="nl-BE" dirty="0"/>
              <a:t>Click to add title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29200" y="5058000"/>
            <a:ext cx="6541200" cy="36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Sweco Sans" panose="00000500000000000000" pitchFamily="2" charset="0"/>
              <a:buChar char="​"/>
              <a:defRPr sz="2400" b="0">
                <a:solidFill>
                  <a:schemeClr val="tx2"/>
                </a:solidFill>
              </a:defRPr>
            </a:lvl9pPr>
          </a:lstStyle>
          <a:p>
            <a:r>
              <a:rPr lang="nl-BE" dirty="0"/>
              <a:t>Click to add subtitle</a:t>
            </a:r>
            <a:endParaRPr lang="nl-BE"/>
          </a:p>
        </p:txBody>
      </p:sp>
      <p:sp>
        <p:nvSpPr>
          <p:cNvPr id="14" name="text" descr="{&quot;templafy&quot;:{&quot;id&quot;:&quot;db2a1941-14aa-4d19-b5bb-6efe86e55cd2&quot;}}" title="Form.TitlePresentation">
            <a:extLst>
              <a:ext uri="{FF2B5EF4-FFF2-40B4-BE49-F238E27FC236}">
                <a16:creationId xmlns:a16="http://schemas.microsoft.com/office/drawing/2014/main" id="{F8574BAD-E84D-421E-A240-F36DB0345E16}"/>
              </a:ext>
            </a:extLst>
          </p:cNvPr>
          <p:cNvSpPr/>
          <p:nvPr userDrawn="1"/>
        </p:nvSpPr>
        <p:spPr bwMode="black"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14680-7A7E-4379-8764-BB8B2A4CB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781D4CCD-2076-4888-9A9E-A9DF5BC8843B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47043-C489-4096-BF75-05F3BA150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48656-43F6-4751-AF76-D756D2129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date" descr="{&quot;templafy&quot;:{&quot;id&quot;:&quot;dd477bd9-f161-419b-92da-d6df26bbd1b8&quot;}}" title="Form.Date">
            <a:extLst>
              <a:ext uri="{FF2B5EF4-FFF2-40B4-BE49-F238E27FC236}">
                <a16:creationId xmlns:a16="http://schemas.microsoft.com/office/drawing/2014/main" id="{B9E047D3-7512-430E-BCB6-41EB65B73DD3}"/>
              </a:ext>
            </a:extLst>
          </p:cNvPr>
          <p:cNvSpPr/>
          <p:nvPr userDrawn="1"/>
        </p:nvSpPr>
        <p:spPr>
          <a:xfrm>
            <a:off x="360000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15/09/2022</a:t>
            </a:r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BE" noProof="0" dirty="0"/>
              <a:t>Click to add title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5" y="2159000"/>
            <a:ext cx="5556250" cy="3978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387" y="2159000"/>
            <a:ext cx="5556249" cy="3978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B012D5B-9B1E-418C-B340-656657E49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4BB356E2-C308-4100-8851-152940EC8221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F5B1665-CF89-4C65-9299-ED31AFA4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7A5C13-4749-4A79-AFBE-43492B56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7092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BE" noProof="0" dirty="0"/>
              <a:t>Click to add title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5" y="2159000"/>
            <a:ext cx="2598738" cy="3978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17875" y="2159000"/>
            <a:ext cx="8513761" cy="3978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B012D5B-9B1E-418C-B340-656657E49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0B0A63E7-EED1-45E2-A281-2A1B4BE8395F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F5B1665-CF89-4C65-9299-ED31AFA4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7A5C13-4749-4A79-AFBE-43492B56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23499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BE" noProof="0" dirty="0"/>
              <a:t>Click to add title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4" y="2159000"/>
            <a:ext cx="8513763" cy="3978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32900" y="2159000"/>
            <a:ext cx="2598736" cy="3978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B012D5B-9B1E-418C-B340-656657E49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393A1A69-267A-4B37-BA8D-96067EC13A15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F5B1665-CF89-4C65-9299-ED31AFA4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7A5C13-4749-4A79-AFBE-43492B56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64385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picture and ca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0450" y="719138"/>
            <a:ext cx="9501188" cy="1080000"/>
          </a:xfrm>
        </p:spPr>
        <p:txBody>
          <a:bodyPr/>
          <a:lstStyle/>
          <a:p>
            <a:r>
              <a:rPr lang="nl-BE" noProof="0" dirty="0"/>
              <a:t>Click to add title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330450" y="2159000"/>
            <a:ext cx="4570414" cy="3978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232900" y="2159000"/>
            <a:ext cx="2598737" cy="3978276"/>
          </a:xfrm>
        </p:spPr>
        <p:txBody>
          <a:bodyPr tIns="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nl-BE" dirty="0"/>
              <a:t>Click here and insert picture </a:t>
            </a:r>
            <a:br>
              <a:rPr lang="en-GB" dirty="0"/>
            </a:br>
            <a:r>
              <a:rPr lang="nl-BE" dirty="0"/>
              <a:t>via Sweco PickIt</a:t>
            </a:r>
            <a:endParaRPr lang="nl-BE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4AF3B42-B46E-4E37-9811-3B8B805CA56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7261225" y="2159000"/>
            <a:ext cx="1611314" cy="3978276"/>
          </a:xfrm>
        </p:spPr>
        <p:txBody>
          <a:bodyPr vert="horz" anchor="b" anchorCtr="0"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 b="1"/>
            </a:lvl2pPr>
            <a:lvl3pPr marL="180000" indent="-180000">
              <a:lnSpc>
                <a:spcPct val="120000"/>
              </a:lnSpc>
              <a:buFont typeface="Sweco Sans" panose="00000500000000000000" pitchFamily="2" charset="0"/>
              <a:buChar char="•"/>
              <a:defRPr sz="1000"/>
            </a:lvl3pPr>
            <a:lvl4pPr marL="270000" indent="-270000">
              <a:spcAft>
                <a:spcPts val="600"/>
              </a:spcAft>
              <a:buFont typeface="Sweco Sans" panose="00000500000000000000" pitchFamily="2" charset="0"/>
              <a:buChar char="•"/>
              <a:defRPr b="0"/>
            </a:lvl4pPr>
            <a:lvl5pPr marL="540000" indent="-270000">
              <a:buFont typeface="Sweco Sans" panose="00000500000000000000" pitchFamily="2" charset="0"/>
              <a:buChar char="•"/>
              <a:defRPr/>
            </a:lvl5pPr>
            <a:lvl6pPr marL="810000" indent="-270000">
              <a:lnSpc>
                <a:spcPct val="100000"/>
              </a:lnSpc>
              <a:defRPr sz="1600"/>
            </a:lvl6pPr>
            <a:lvl7pPr>
              <a:lnSpc>
                <a:spcPct val="100000"/>
              </a:lnSpc>
              <a:spcAft>
                <a:spcPts val="1200"/>
              </a:spcAft>
              <a:defRPr sz="1600"/>
            </a:lvl7pPr>
            <a:lvl8pPr>
              <a:lnSpc>
                <a:spcPct val="100000"/>
              </a:lnSpc>
              <a:spcAft>
                <a:spcPts val="1200"/>
              </a:spcAft>
              <a:defRPr sz="1600"/>
            </a:lvl8pPr>
          </a:lstStyle>
          <a:p>
            <a:pPr lvl="0"/>
            <a:r>
              <a:rPr lang="nl-BE" dirty="0"/>
              <a:t>Click to add caption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7D30B06-03F4-49D9-B1E9-9E3DA70D9F6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81F572F5-B503-4113-ADB8-896F86A4ADB9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F1BCBFD-C165-48EE-9261-525C33DD00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B9F243-CCE4-41C0-8963-739854D56F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97906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, picture and ca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6" y="719138"/>
            <a:ext cx="5374800" cy="1080000"/>
          </a:xfrm>
        </p:spPr>
        <p:txBody>
          <a:bodyPr/>
          <a:lstStyle/>
          <a:p>
            <a:r>
              <a:rPr lang="nl-BE" noProof="0" dirty="0"/>
              <a:t>Click to add title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6" y="2159000"/>
            <a:ext cx="5374800" cy="3978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358775"/>
            <a:ext cx="5734800" cy="6138863"/>
          </a:xfrm>
          <a:solidFill>
            <a:schemeClr val="bg1">
              <a:lumMod val="95000"/>
            </a:schemeClr>
          </a:solidFill>
        </p:spPr>
        <p:txBody>
          <a:bodyPr tIns="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nl-BE" dirty="0"/>
              <a:t>Click here and insert picture via Sweco PickIt</a:t>
            </a:r>
            <a:endParaRPr lang="nl-BE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4AF3B42-B46E-4E37-9811-3B8B805CA56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9232900" y="719138"/>
            <a:ext cx="2235199" cy="5418138"/>
          </a:xfrm>
        </p:spPr>
        <p:txBody>
          <a:bodyPr vert="horz" anchor="b" anchorCtr="0"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>
                <a:solidFill>
                  <a:schemeClr val="bg1"/>
                </a:solidFill>
              </a:defRPr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 b="1">
                <a:solidFill>
                  <a:schemeClr val="bg1"/>
                </a:solidFill>
              </a:defRPr>
            </a:lvl2pPr>
            <a:lvl3pPr marL="180000" indent="-180000">
              <a:lnSpc>
                <a:spcPct val="120000"/>
              </a:lnSpc>
              <a:buClrTx/>
              <a:buFont typeface="Sweco Sans" panose="00000500000000000000" pitchFamily="2" charset="0"/>
              <a:buChar char="•"/>
              <a:defRPr sz="1000">
                <a:solidFill>
                  <a:schemeClr val="bg1"/>
                </a:solidFill>
              </a:defRPr>
            </a:lvl3pPr>
            <a:lvl4pPr marL="270000" indent="-270000">
              <a:spcAft>
                <a:spcPts val="600"/>
              </a:spcAft>
              <a:buFont typeface="Sweco Sans" panose="00000500000000000000" pitchFamily="2" charset="0"/>
              <a:buChar char="•"/>
              <a:defRPr b="0"/>
            </a:lvl4pPr>
            <a:lvl5pPr marL="540000" indent="-270000">
              <a:buFont typeface="Sweco Sans" panose="00000500000000000000" pitchFamily="2" charset="0"/>
              <a:buChar char="•"/>
              <a:defRPr/>
            </a:lvl5pPr>
            <a:lvl6pPr marL="810000" indent="-270000">
              <a:lnSpc>
                <a:spcPct val="100000"/>
              </a:lnSpc>
              <a:defRPr sz="1600"/>
            </a:lvl6pPr>
            <a:lvl7pPr>
              <a:lnSpc>
                <a:spcPct val="100000"/>
              </a:lnSpc>
              <a:spcAft>
                <a:spcPts val="1200"/>
              </a:spcAft>
              <a:defRPr sz="1600"/>
            </a:lvl7pPr>
            <a:lvl8pPr>
              <a:lnSpc>
                <a:spcPct val="100000"/>
              </a:lnSpc>
              <a:spcAft>
                <a:spcPts val="1200"/>
              </a:spcAft>
              <a:defRPr sz="1600"/>
            </a:lvl8pPr>
          </a:lstStyle>
          <a:p>
            <a:pPr lvl="0"/>
            <a:r>
              <a:rPr lang="nl-BE" dirty="0"/>
              <a:t>Click to add caption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7D30B06-03F4-49D9-B1E9-9E3DA70D9F6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E9D13137-7E1E-41AC-AFD1-3F67BF2CD056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F1BCBFD-C165-48EE-9261-525C33DD00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B9F243-CCE4-41C0-8963-739854D56F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ext" descr="{&quot;templafy&quot;:{&quot;id&quot;:&quot;ac217e80-425b-4cad-8230-7c05f7723a98&quot;}}" title="Form.TitlePresentation">
            <a:extLst>
              <a:ext uri="{FF2B5EF4-FFF2-40B4-BE49-F238E27FC236}">
                <a16:creationId xmlns:a16="http://schemas.microsoft.com/office/drawing/2014/main" id="{31655F18-894C-497C-BB4F-3E9A1F348776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sp>
        <p:nvSpPr>
          <p:cNvPr id="14" name="date" descr="{&quot;templafy&quot;:{&quot;id&quot;:&quot;9da4099d-d95a-403b-a072-6d870f1724e2&quot;}}" title="Form.Date">
            <a:extLst>
              <a:ext uri="{FF2B5EF4-FFF2-40B4-BE49-F238E27FC236}">
                <a16:creationId xmlns:a16="http://schemas.microsoft.com/office/drawing/2014/main" id="{B57B1331-54BF-4646-A2FB-E045B86D985F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19/11/2021</a:t>
            </a:r>
          </a:p>
        </p:txBody>
      </p:sp>
    </p:spTree>
    <p:extLst>
      <p:ext uri="{BB962C8B-B14F-4D97-AF65-F5344CB8AC3E}">
        <p14:creationId xmlns:p14="http://schemas.microsoft.com/office/powerpoint/2010/main" val="2126282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12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5" y="2159001"/>
            <a:ext cx="5556250" cy="3978274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3799" y="2159000"/>
            <a:ext cx="2598738" cy="3978274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25A8F3-C789-43A7-B9C7-C2E8AD06CA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32900" y="2159001"/>
            <a:ext cx="2598738" cy="3978274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2B0324C-A039-4DA9-A64C-21861C576F8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3BD29C2B-F785-4498-9447-20EC28457666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91361D7-EFEF-4D5A-A85B-569EBF46AC8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C5BE49-EFEB-4248-8EEA-4E4B153269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83CB77-7128-4C5C-89ED-0DD17904CB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BE" dirty="0"/>
              <a:t>Click to add title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5314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BDA0C-F09B-416F-809F-19785969C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BE" dirty="0"/>
              <a:t>Click to add title</a:t>
            </a:r>
            <a:endParaRPr lang="nl-BE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761A4F-B19F-47CB-9255-4EB8A61D19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772" y="2160000"/>
            <a:ext cx="5556253" cy="3978275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nl-BE" dirty="0"/>
              <a:t>Click here and insert picture 1 via Sweco PickIt</a:t>
            </a:r>
            <a:endParaRPr lang="nl-BE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D296C21-AAC0-40E4-9836-2E2A7D420E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4498181"/>
            <a:ext cx="1611312" cy="1639093"/>
          </a:xfrm>
        </p:spPr>
        <p:txBody>
          <a:bodyPr anchor="b" anchorCtr="0"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 b="1"/>
            </a:lvl2pPr>
            <a:lvl3pPr marL="180000" indent="-180000">
              <a:lnSpc>
                <a:spcPct val="120000"/>
              </a:lnSpc>
              <a:buFont typeface="Sweco Sans" panose="00000500000000000000" pitchFamily="2" charset="0"/>
              <a:buChar char="•"/>
              <a:defRPr sz="1000"/>
            </a:lvl3pPr>
            <a:lvl4pPr>
              <a:lnSpc>
                <a:spcPct val="120000"/>
              </a:lnSpc>
              <a:defRPr sz="1000"/>
            </a:lvl4pPr>
            <a:lvl5pPr>
              <a:lnSpc>
                <a:spcPct val="120000"/>
              </a:lnSpc>
              <a:defRPr sz="1000"/>
            </a:lvl5pPr>
          </a:lstStyle>
          <a:p>
            <a:pPr lvl="0"/>
            <a:r>
              <a:rPr lang="nl-BE" dirty="0"/>
              <a:t>Click to add text 1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7BF1A6A6-361E-4090-8FB5-9EDB87567D4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261222" y="2160000"/>
            <a:ext cx="4570415" cy="1979180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nl-BE" dirty="0"/>
              <a:t>Click here and insert picture 2 via Sweco PickIt</a:t>
            </a:r>
            <a:endParaRPr lang="nl-BE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0BA831-512D-4CAC-9CDB-98CF2BAC33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20324" y="4498181"/>
            <a:ext cx="1611313" cy="1640094"/>
          </a:xfrm>
        </p:spPr>
        <p:txBody>
          <a:bodyPr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2pPr>
            <a:lvl3pPr marL="180000" indent="-180000">
              <a:lnSpc>
                <a:spcPct val="120000"/>
              </a:lnSpc>
              <a:defRPr sz="1000"/>
            </a:lvl3pPr>
            <a:lvl4pPr>
              <a:lnSpc>
                <a:spcPct val="120000"/>
              </a:lnSpc>
              <a:spcAft>
                <a:spcPts val="600"/>
              </a:spcAft>
              <a:defRPr sz="1000"/>
            </a:lvl4pPr>
            <a:lvl5pPr>
              <a:lnSpc>
                <a:spcPct val="120000"/>
              </a:lnSpc>
              <a:spcAft>
                <a:spcPts val="600"/>
              </a:spcAft>
              <a:defRPr sz="1000"/>
            </a:lvl5pPr>
          </a:lstStyle>
          <a:p>
            <a:pPr lvl="0"/>
            <a:r>
              <a:rPr lang="nl-BE" dirty="0"/>
              <a:t>Click to add text 2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1C9F01-07D6-4B83-881C-30B8B9BD8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A934ECF9-24EB-41C4-A719-6F9BB8E144D2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0CDE2-8DF0-4CA6-BB82-965B73B24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E96D47-0346-4B19-801D-C9C087EE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10937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BDA0C-F09B-416F-809F-19785969C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BE" dirty="0"/>
              <a:t>Click to add title</a:t>
            </a:r>
            <a:endParaRPr lang="nl-BE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761A4F-B19F-47CB-9255-4EB8A61D19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773" y="2160000"/>
            <a:ext cx="3580938" cy="3978275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nl-BE" dirty="0"/>
              <a:t>Click here and insert picture 1 via Sweco PickIt</a:t>
            </a:r>
            <a:endParaRPr lang="nl-BE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D296C21-AAC0-40E4-9836-2E2A7D420E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3714" y="4498181"/>
            <a:ext cx="1611312" cy="1639093"/>
          </a:xfrm>
        </p:spPr>
        <p:txBody>
          <a:bodyPr anchor="b" anchorCtr="0"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 b="1"/>
            </a:lvl2pPr>
            <a:lvl3pPr marL="180000" indent="-180000">
              <a:lnSpc>
                <a:spcPct val="120000"/>
              </a:lnSpc>
              <a:buFont typeface="Sweco Sans" panose="00000500000000000000" pitchFamily="2" charset="0"/>
              <a:buChar char="•"/>
              <a:defRPr sz="1000"/>
            </a:lvl3pPr>
            <a:lvl4pPr>
              <a:lnSpc>
                <a:spcPct val="120000"/>
              </a:lnSpc>
              <a:defRPr sz="1000"/>
            </a:lvl4pPr>
            <a:lvl5pPr>
              <a:lnSpc>
                <a:spcPct val="120000"/>
              </a:lnSpc>
              <a:defRPr sz="1000"/>
            </a:lvl5pPr>
          </a:lstStyle>
          <a:p>
            <a:pPr lvl="0"/>
            <a:r>
              <a:rPr lang="nl-BE" dirty="0"/>
              <a:t>Click to add text 1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7BF1A6A6-361E-4090-8FB5-9EDB87567D4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04174" y="2160000"/>
            <a:ext cx="3581401" cy="1979180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nl-BE" dirty="0"/>
              <a:t>Click here and insert picture 2 via Sweco PickIt</a:t>
            </a:r>
            <a:endParaRPr lang="nl-BE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0BA831-512D-4CAC-9CDB-98CF2BAC33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7063" y="2160000"/>
            <a:ext cx="1612900" cy="1979180"/>
          </a:xfrm>
        </p:spPr>
        <p:txBody>
          <a:bodyPr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2pPr>
            <a:lvl3pPr marL="180000" indent="-180000">
              <a:lnSpc>
                <a:spcPct val="120000"/>
              </a:lnSpc>
              <a:defRPr sz="1000"/>
            </a:lvl3pPr>
            <a:lvl4pPr>
              <a:lnSpc>
                <a:spcPct val="120000"/>
              </a:lnSpc>
              <a:spcAft>
                <a:spcPts val="600"/>
              </a:spcAft>
              <a:defRPr sz="1000"/>
            </a:lvl4pPr>
            <a:lvl5pPr>
              <a:lnSpc>
                <a:spcPct val="120000"/>
              </a:lnSpc>
              <a:spcAft>
                <a:spcPts val="600"/>
              </a:spcAft>
              <a:defRPr sz="1000"/>
            </a:lvl5pPr>
          </a:lstStyle>
          <a:p>
            <a:pPr lvl="0"/>
            <a:r>
              <a:rPr lang="nl-BE" dirty="0"/>
              <a:t>Click to add text 2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</p:txBody>
      </p:sp>
      <p:sp>
        <p:nvSpPr>
          <p:cNvPr id="25" name="Picture Placeholder 18">
            <a:extLst>
              <a:ext uri="{FF2B5EF4-FFF2-40B4-BE49-F238E27FC236}">
                <a16:creationId xmlns:a16="http://schemas.microsoft.com/office/drawing/2014/main" id="{D4B1F798-EF3C-45A1-A4C5-7D5A422CCD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32438" y="4498181"/>
            <a:ext cx="2599200" cy="1639094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nl-BE" dirty="0"/>
              <a:t>Click </a:t>
            </a:r>
            <a:r>
              <a:rPr lang="nl-BE" dirty="0" err="1"/>
              <a:t>hereand</a:t>
            </a:r>
            <a:r>
              <a:rPr lang="nl-BE" dirty="0"/>
              <a:t> insert picture 3 via Sweco PickIt</a:t>
            </a:r>
            <a:endParaRPr lang="nl-BE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CB23D00-6CEF-46C2-93FE-6AB06C0B6C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18738" y="2160000"/>
            <a:ext cx="1612899" cy="1979180"/>
          </a:xfrm>
        </p:spPr>
        <p:txBody>
          <a:bodyPr anchor="b" anchorCtr="0"/>
          <a:lstStyle>
            <a:lvl1pPr marL="0" indent="0" algn="r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 algn="r">
              <a:lnSpc>
                <a:spcPct val="120000"/>
              </a:lnSpc>
              <a:buFont typeface="Sweco Sans" panose="00000500000000000000" pitchFamily="2" charset="0"/>
              <a:buChar char="​"/>
              <a:defRPr sz="1000" b="1"/>
            </a:lvl2pPr>
            <a:lvl3pPr marL="180000" indent="-180000">
              <a:lnSpc>
                <a:spcPct val="120000"/>
              </a:lnSpc>
              <a:defRPr sz="1000"/>
            </a:lvl3pPr>
            <a:lvl4pPr>
              <a:lnSpc>
                <a:spcPct val="120000"/>
              </a:lnSpc>
              <a:spcAft>
                <a:spcPts val="600"/>
              </a:spcAft>
              <a:defRPr sz="1000"/>
            </a:lvl4pPr>
            <a:lvl5pPr>
              <a:lnSpc>
                <a:spcPct val="120000"/>
              </a:lnSpc>
              <a:spcAft>
                <a:spcPts val="600"/>
              </a:spcAft>
              <a:defRPr sz="1000"/>
            </a:lvl5pPr>
          </a:lstStyle>
          <a:p>
            <a:pPr lvl="0"/>
            <a:r>
              <a:rPr lang="nl-BE" dirty="0"/>
              <a:t>Click to add text 3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1C9F01-07D6-4B83-881C-30B8B9BD8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000A-DBAF-4120-861E-EB426CA701A5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0CDE2-8DF0-4CA6-BB82-965B73B24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E96D47-0346-4B19-801D-C9C087EE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96186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BDA0C-F09B-416F-809F-19785969C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BE" dirty="0"/>
              <a:t>Click to add title</a:t>
            </a:r>
            <a:endParaRPr lang="nl-BE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761A4F-B19F-47CB-9255-4EB8A61D19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773" y="2160000"/>
            <a:ext cx="2599200" cy="3978275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nl-BE" dirty="0"/>
              <a:t>Click here and insert picture 1 via Sweco PickIt</a:t>
            </a:r>
            <a:endParaRPr lang="nl-BE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D296C21-AAC0-40E4-9836-2E2A7D420E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75" y="4498181"/>
            <a:ext cx="1611313" cy="1639093"/>
          </a:xfrm>
        </p:spPr>
        <p:txBody>
          <a:bodyPr anchor="b" anchorCtr="0"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 b="1"/>
            </a:lvl2pPr>
            <a:lvl3pPr marL="180000" indent="-180000">
              <a:lnSpc>
                <a:spcPct val="120000"/>
              </a:lnSpc>
              <a:buFont typeface="Sweco Sans" panose="00000500000000000000" pitchFamily="2" charset="0"/>
              <a:buChar char="•"/>
              <a:defRPr sz="1000"/>
            </a:lvl3pPr>
            <a:lvl4pPr>
              <a:lnSpc>
                <a:spcPct val="120000"/>
              </a:lnSpc>
              <a:defRPr sz="1000"/>
            </a:lvl4pPr>
            <a:lvl5pPr>
              <a:lnSpc>
                <a:spcPct val="120000"/>
              </a:lnSpc>
              <a:defRPr sz="1000"/>
            </a:lvl5pPr>
          </a:lstStyle>
          <a:p>
            <a:pPr lvl="0"/>
            <a:r>
              <a:rPr lang="nl-BE" dirty="0"/>
              <a:t>Click to add text 1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7BF1A6A6-361E-4090-8FB5-9EDB87567D4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17876" y="2160000"/>
            <a:ext cx="2599200" cy="1979180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nl-BE" dirty="0"/>
              <a:t>Click here and insert picture 2 via Sweco PickIt</a:t>
            </a:r>
            <a:endParaRPr lang="nl-BE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0BA831-512D-4CAC-9CDB-98CF2BAC33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2160000"/>
            <a:ext cx="1611312" cy="1979180"/>
          </a:xfrm>
        </p:spPr>
        <p:txBody>
          <a:bodyPr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2pPr>
            <a:lvl3pPr marL="180000" indent="-180000">
              <a:lnSpc>
                <a:spcPct val="120000"/>
              </a:lnSpc>
              <a:defRPr sz="1000"/>
            </a:lvl3pPr>
            <a:lvl4pPr>
              <a:lnSpc>
                <a:spcPct val="120000"/>
              </a:lnSpc>
              <a:spcAft>
                <a:spcPts val="600"/>
              </a:spcAft>
              <a:defRPr sz="1000"/>
            </a:lvl4pPr>
            <a:lvl5pPr>
              <a:lnSpc>
                <a:spcPct val="120000"/>
              </a:lnSpc>
              <a:spcAft>
                <a:spcPts val="600"/>
              </a:spcAft>
              <a:defRPr sz="1000"/>
            </a:lvl5pPr>
          </a:lstStyle>
          <a:p>
            <a:pPr lvl="0"/>
            <a:r>
              <a:rPr lang="nl-BE" dirty="0"/>
              <a:t>Click to add text 2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</p:txBody>
      </p:sp>
      <p:sp>
        <p:nvSpPr>
          <p:cNvPr id="25" name="Picture Placeholder 18">
            <a:extLst>
              <a:ext uri="{FF2B5EF4-FFF2-40B4-BE49-F238E27FC236}">
                <a16:creationId xmlns:a16="http://schemas.microsoft.com/office/drawing/2014/main" id="{D4B1F798-EF3C-45A1-A4C5-7D5A422CCD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75388" y="4498181"/>
            <a:ext cx="2599200" cy="1639094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nl-BE" dirty="0"/>
              <a:t>Click here and insert picture 3 via Sweco PickIt</a:t>
            </a:r>
            <a:endParaRPr lang="nl-BE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CB23D00-6CEF-46C2-93FE-6AB06C0B6C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61224" y="2160000"/>
            <a:ext cx="1613363" cy="1979180"/>
          </a:xfrm>
        </p:spPr>
        <p:txBody>
          <a:bodyPr anchor="b" anchorCtr="0"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 b="1"/>
            </a:lvl2pPr>
            <a:lvl3pPr marL="180000" indent="-180000">
              <a:lnSpc>
                <a:spcPct val="120000"/>
              </a:lnSpc>
              <a:defRPr sz="1000"/>
            </a:lvl3pPr>
            <a:lvl4pPr>
              <a:lnSpc>
                <a:spcPct val="120000"/>
              </a:lnSpc>
              <a:spcAft>
                <a:spcPts val="600"/>
              </a:spcAft>
              <a:defRPr sz="1000"/>
            </a:lvl4pPr>
            <a:lvl5pPr>
              <a:lnSpc>
                <a:spcPct val="120000"/>
              </a:lnSpc>
              <a:spcAft>
                <a:spcPts val="600"/>
              </a:spcAft>
              <a:defRPr sz="1000"/>
            </a:lvl5pPr>
          </a:lstStyle>
          <a:p>
            <a:pPr lvl="0"/>
            <a:r>
              <a:rPr lang="nl-BE" dirty="0"/>
              <a:t>Click to add text 3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</p:txBody>
      </p:sp>
      <p:sp>
        <p:nvSpPr>
          <p:cNvPr id="26" name="Picture Placeholder 20">
            <a:extLst>
              <a:ext uri="{FF2B5EF4-FFF2-40B4-BE49-F238E27FC236}">
                <a16:creationId xmlns:a16="http://schemas.microsoft.com/office/drawing/2014/main" id="{A227C9BD-FF6B-4CCA-8596-4FE45CD09EE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18274" y="2160000"/>
            <a:ext cx="1613363" cy="1979180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nl-BE" dirty="0"/>
              <a:t>Click here and insert picture 4 via Sweco PickIt</a:t>
            </a:r>
            <a:endParaRPr lang="nl-BE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6FC167E-A4E6-4FBE-B417-194E5E11F1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18274" y="4498181"/>
            <a:ext cx="1613364" cy="1639094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spcAft>
                <a:spcPts val="600"/>
              </a:spcAft>
              <a:buFont typeface="Sweco Sans" panose="00000500000000000000" pitchFamily="2" charset="0"/>
              <a:buChar char="​"/>
              <a:defRPr sz="1000" b="1"/>
            </a:lvl2pPr>
            <a:lvl3pPr marL="180000" indent="-180000">
              <a:lnSpc>
                <a:spcPct val="120000"/>
              </a:lnSpc>
              <a:spcAft>
                <a:spcPts val="600"/>
              </a:spcAft>
              <a:defRPr sz="1000"/>
            </a:lvl3pPr>
            <a:lvl4pPr>
              <a:lnSpc>
                <a:spcPct val="120000"/>
              </a:lnSpc>
              <a:spcAft>
                <a:spcPts val="600"/>
              </a:spcAft>
              <a:defRPr sz="1000"/>
            </a:lvl4pPr>
            <a:lvl5pPr>
              <a:lnSpc>
                <a:spcPct val="120000"/>
              </a:lnSpc>
              <a:spcAft>
                <a:spcPts val="600"/>
              </a:spcAft>
              <a:defRPr sz="1000"/>
            </a:lvl5pPr>
          </a:lstStyle>
          <a:p>
            <a:pPr lvl="0"/>
            <a:r>
              <a:rPr lang="nl-BE" dirty="0"/>
              <a:t>Click to add text 4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1C9F01-07D6-4B83-881C-30B8B9BD8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D0C34-FCCF-4B89-BBA1-89F069EF3005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0CDE2-8DF0-4CA6-BB82-965B73B24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E96D47-0346-4B19-801D-C9C087EE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2488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 Four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F0DCE3-F1DA-4CC1-BB76-F356C957EE5C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rgbClr val="F8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719138"/>
            <a:ext cx="11472863" cy="1087436"/>
          </a:xfrm>
        </p:spPr>
        <p:txBody>
          <a:bodyPr/>
          <a:lstStyle>
            <a:lvl1pPr>
              <a:defRPr sz="2800"/>
            </a:lvl1pPr>
          </a:lstStyle>
          <a:p>
            <a:r>
              <a:rPr lang="nl-BE" noProof="0" dirty="0"/>
              <a:t>Click to add title, three lines optional 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6" y="2159000"/>
            <a:ext cx="2598738" cy="39782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17875" y="2159001"/>
            <a:ext cx="2598738" cy="3978274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25A8F3-C789-43A7-B9C7-C2E8AD06CA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75388" y="2159000"/>
            <a:ext cx="5556249" cy="18108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dirty="0"/>
              <a:t>6</a:t>
            </a:r>
            <a:endParaRPr lang="nl-BE"/>
          </a:p>
          <a:p>
            <a:pPr lvl="6"/>
            <a:r>
              <a:rPr lang="nl-BE" dirty="0"/>
              <a:t>7</a:t>
            </a:r>
            <a:endParaRPr lang="nl-BE"/>
          </a:p>
          <a:p>
            <a:pPr lvl="7"/>
            <a:r>
              <a:rPr lang="nl-BE" dirty="0"/>
              <a:t>8</a:t>
            </a:r>
            <a:endParaRPr lang="nl-BE"/>
          </a:p>
          <a:p>
            <a:pPr lvl="8"/>
            <a:r>
              <a:rPr lang="nl-BE" dirty="0"/>
              <a:t>9</a:t>
            </a:r>
            <a:endParaRPr lang="nl-BE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A075391-72C2-46AD-A34B-A677ADEAE2B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75387" y="4321613"/>
            <a:ext cx="5556251" cy="18108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79923-6F9C-4EDE-9E95-10CB305107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9B70F564-CF08-4641-9E88-7087ED39924E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416BB-00AC-4DD5-897B-F4EDB13370E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E9903A-53AE-4B97-879C-5DBFEB00E1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4" name="text" descr="{&quot;templafy&quot;:{&quot;id&quot;:&quot;db4ad4b0-da30-473b-966d-0b66c2266152&quot;}}" title="Form.TitlePresentation">
            <a:extLst>
              <a:ext uri="{FF2B5EF4-FFF2-40B4-BE49-F238E27FC236}">
                <a16:creationId xmlns:a16="http://schemas.microsoft.com/office/drawing/2014/main" id="{A32D35A0-121E-4E55-99B2-4FF853358010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sp>
        <p:nvSpPr>
          <p:cNvPr id="15" name="date" descr="{&quot;templafy&quot;:{&quot;id&quot;:&quot;6b4892d2-8f8b-4aaa-9e8f-ca8ceede6845&quot;}}" title="Form.Date">
            <a:extLst>
              <a:ext uri="{FF2B5EF4-FFF2-40B4-BE49-F238E27FC236}">
                <a16:creationId xmlns:a16="http://schemas.microsoft.com/office/drawing/2014/main" id="{00A77AEB-1276-4DBD-BDCA-02E4075F3C3A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19/11/2021</a:t>
            </a:r>
          </a:p>
        </p:txBody>
      </p:sp>
    </p:spTree>
    <p:extLst>
      <p:ext uri="{BB962C8B-B14F-4D97-AF65-F5344CB8AC3E}">
        <p14:creationId xmlns:p14="http://schemas.microsoft.com/office/powerpoint/2010/main" val="1161461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5" y="2159000"/>
            <a:ext cx="11472862" cy="3979862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DF1E64-0BC0-4941-8FFB-3A71A98EA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FD2C830D-C2AC-46C9-B024-04EAF11AA6B4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FDC879-555B-4B99-8F4C-5066F0F20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63A2C-6198-4B31-B738-56535BA7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4530CC-870B-4CCA-A53A-7A6834AF9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dirty="0"/>
              <a:t>Click to add title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 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561FD5-F043-4AD1-B1D4-5A402A36ED6E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rgbClr val="F8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31696E-E78E-4BE5-80E0-DFA812C79A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4" y="720000"/>
            <a:ext cx="5556251" cy="1081677"/>
          </a:xfrm>
        </p:spPr>
        <p:txBody>
          <a:bodyPr/>
          <a:lstStyle>
            <a:lvl1pPr>
              <a:defRPr sz="2800"/>
            </a:lvl1pPr>
          </a:lstStyle>
          <a:p>
            <a:r>
              <a:rPr lang="nl-BE" dirty="0"/>
              <a:t>Click to add </a:t>
            </a:r>
            <a:r>
              <a:rPr lang="nl-BE" sz="2800" dirty="0">
                <a:solidFill>
                  <a:schemeClr val="tx1"/>
                </a:solidFill>
              </a:rPr>
              <a:t>title, three lines optional 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6" y="2159000"/>
            <a:ext cx="2599200" cy="39782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17875" y="2159000"/>
            <a:ext cx="2598737" cy="39782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dirty="0"/>
              <a:t>6</a:t>
            </a:r>
            <a:endParaRPr lang="nl-BE"/>
          </a:p>
          <a:p>
            <a:pPr lvl="6"/>
            <a:r>
              <a:rPr lang="nl-BE" dirty="0"/>
              <a:t>7</a:t>
            </a:r>
            <a:endParaRPr lang="nl-BE"/>
          </a:p>
          <a:p>
            <a:pPr lvl="7"/>
            <a:r>
              <a:rPr lang="nl-BE" dirty="0"/>
              <a:t>8</a:t>
            </a:r>
            <a:endParaRPr lang="nl-BE"/>
          </a:p>
          <a:p>
            <a:pPr lvl="8"/>
            <a:r>
              <a:rPr lang="nl-BE" dirty="0"/>
              <a:t>9</a:t>
            </a:r>
            <a:endParaRPr lang="nl-B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75388" y="719138"/>
            <a:ext cx="2599200" cy="270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dirty="0"/>
              <a:t>6</a:t>
            </a:r>
            <a:endParaRPr lang="nl-BE"/>
          </a:p>
          <a:p>
            <a:pPr lvl="6"/>
            <a:r>
              <a:rPr lang="nl-BE" dirty="0"/>
              <a:t>7</a:t>
            </a:r>
            <a:endParaRPr lang="nl-BE"/>
          </a:p>
          <a:p>
            <a:pPr lvl="7"/>
            <a:r>
              <a:rPr lang="nl-BE" dirty="0"/>
              <a:t>8</a:t>
            </a:r>
            <a:endParaRPr lang="nl-BE"/>
          </a:p>
          <a:p>
            <a:pPr lvl="8"/>
            <a:r>
              <a:rPr lang="nl-BE" dirty="0"/>
              <a:t>9</a:t>
            </a:r>
            <a:endParaRPr lang="nl-BE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68EC61-8561-4994-8A68-09675655FE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75388" y="3787200"/>
            <a:ext cx="2599200" cy="2350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dirty="0"/>
              <a:t>6</a:t>
            </a:r>
            <a:endParaRPr lang="nl-BE"/>
          </a:p>
          <a:p>
            <a:pPr lvl="6"/>
            <a:r>
              <a:rPr lang="nl-BE" dirty="0"/>
              <a:t>7</a:t>
            </a:r>
            <a:endParaRPr lang="nl-BE"/>
          </a:p>
          <a:p>
            <a:pPr lvl="7"/>
            <a:r>
              <a:rPr lang="nl-BE" dirty="0"/>
              <a:t>8</a:t>
            </a:r>
            <a:endParaRPr lang="nl-BE"/>
          </a:p>
          <a:p>
            <a:pPr lvl="8"/>
            <a:r>
              <a:rPr lang="nl-BE" dirty="0"/>
              <a:t>9</a:t>
            </a:r>
            <a:endParaRPr lang="nl-BE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80BF4E0-B153-411A-B8D8-A592C7C565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232900" y="719137"/>
            <a:ext cx="2598738" cy="270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dirty="0"/>
              <a:t>6</a:t>
            </a:r>
            <a:endParaRPr lang="nl-BE"/>
          </a:p>
          <a:p>
            <a:pPr lvl="6"/>
            <a:r>
              <a:rPr lang="nl-BE" dirty="0"/>
              <a:t>7</a:t>
            </a:r>
            <a:endParaRPr lang="nl-BE"/>
          </a:p>
          <a:p>
            <a:pPr lvl="7"/>
            <a:r>
              <a:rPr lang="nl-BE" dirty="0"/>
              <a:t>8</a:t>
            </a:r>
            <a:endParaRPr lang="nl-BE"/>
          </a:p>
          <a:p>
            <a:pPr lvl="8"/>
            <a:r>
              <a:rPr lang="nl-BE" dirty="0"/>
              <a:t>9</a:t>
            </a:r>
            <a:endParaRPr lang="nl-BE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42111F8-D026-4080-A7D1-2BD64D26F37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232899" y="3787200"/>
            <a:ext cx="2600325" cy="2350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dirty="0"/>
              <a:t>6</a:t>
            </a:r>
            <a:endParaRPr lang="nl-BE"/>
          </a:p>
          <a:p>
            <a:pPr lvl="6"/>
            <a:r>
              <a:rPr lang="nl-BE" dirty="0"/>
              <a:t>7</a:t>
            </a:r>
            <a:endParaRPr lang="nl-BE"/>
          </a:p>
          <a:p>
            <a:pPr lvl="7"/>
            <a:r>
              <a:rPr lang="nl-BE" dirty="0"/>
              <a:t>8</a:t>
            </a:r>
            <a:endParaRPr lang="nl-BE"/>
          </a:p>
          <a:p>
            <a:pPr lvl="8"/>
            <a:r>
              <a:rPr lang="nl-BE" dirty="0"/>
              <a:t>9</a:t>
            </a:r>
            <a:endParaRPr lang="nl-BE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98FB850-FB82-4BFB-9804-8994FC797D7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D7E1DE6E-2B90-446B-B382-E659907950FC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78950A0-9C85-49B3-834A-4CC59F92032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FD8AA9C-93A9-4D69-B89F-3B6F47D1B6E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0" name="text" descr="{&quot;templafy&quot;:{&quot;id&quot;:&quot;a58e5ea0-ebcf-43c6-842d-4e69a8803674&quot;}}" title="Form.TitlePresentation">
            <a:extLst>
              <a:ext uri="{FF2B5EF4-FFF2-40B4-BE49-F238E27FC236}">
                <a16:creationId xmlns:a16="http://schemas.microsoft.com/office/drawing/2014/main" id="{4CAC926B-6737-4CB4-A3D8-3A1029D445C6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sp>
        <p:nvSpPr>
          <p:cNvPr id="17" name="date" descr="{&quot;templafy&quot;:{&quot;id&quot;:&quot;5d7de02b-9caf-49cd-8b7f-094c5509c011&quot;}}" title="Form.Date">
            <a:extLst>
              <a:ext uri="{FF2B5EF4-FFF2-40B4-BE49-F238E27FC236}">
                <a16:creationId xmlns:a16="http://schemas.microsoft.com/office/drawing/2014/main" id="{001E9351-76A8-4E29-9CD2-F44CA2DC3A71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19/11/2021</a:t>
            </a:r>
          </a:p>
        </p:txBody>
      </p:sp>
    </p:spTree>
    <p:extLst>
      <p:ext uri="{BB962C8B-B14F-4D97-AF65-F5344CB8AC3E}">
        <p14:creationId xmlns:p14="http://schemas.microsoft.com/office/powerpoint/2010/main" val="41496906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. Three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7EB98B78-341C-46CB-B5C7-0A423B460D9F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0" y="0"/>
            <a:ext cx="12192000" cy="6861600"/>
          </a:xfrm>
          <a:prstGeom prst="rect">
            <a:avLst/>
          </a:prstGeom>
          <a:solidFill>
            <a:schemeClr val="accent6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BE" sz="60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0B513-4845-498B-A218-C26944C27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719138"/>
            <a:ext cx="8506800" cy="2700000"/>
          </a:xfrm>
        </p:spPr>
        <p:txBody>
          <a:bodyPr/>
          <a:lstStyle>
            <a:lvl1pPr>
              <a:defRPr sz="6000"/>
            </a:lvl1pPr>
          </a:lstStyle>
          <a:p>
            <a:r>
              <a:rPr lang="nl-BE" dirty="0"/>
              <a:t>Click to add title, </a:t>
            </a:r>
            <a:r>
              <a:rPr lang="nl-BE" sz="6000" dirty="0">
                <a:solidFill>
                  <a:schemeClr val="tx1"/>
                </a:solidFill>
              </a:rPr>
              <a:t>three lines optional </a:t>
            </a:r>
            <a:endParaRPr lang="nl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379D0A-AECF-4739-B557-230922CD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3043-3078-41F6-93A6-1F80D8F7AF97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BF6FF7-435B-48A3-A206-18FEC2B21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46F44-84E0-4667-87C2-35B6B9F3A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439E3-61EE-47FC-BCB7-D86FFC5D0F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775" y="3780000"/>
            <a:ext cx="2598738" cy="2357275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5pPr>
              <a:defRPr/>
            </a:lvl5pPr>
            <a:lvl6pPr>
              <a:buClrTx/>
              <a:defRPr/>
            </a:lvl6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7A77435-8EB4-466C-A42A-7A5E1BB4EF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17875" y="3780000"/>
            <a:ext cx="2598738" cy="2357275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5pPr>
              <a:defRPr/>
            </a:lvl5pPr>
            <a:lvl6pPr>
              <a:buClrTx/>
              <a:defRPr/>
            </a:lvl6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959CF49-883A-4558-829C-FC54C14FFD7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32900" y="3780000"/>
            <a:ext cx="2598738" cy="2357275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5pPr>
              <a:defRPr/>
            </a:lvl5pPr>
            <a:lvl6pPr>
              <a:buClrTx/>
              <a:defRPr/>
            </a:lvl6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 dirty="0"/>
          </a:p>
        </p:txBody>
      </p:sp>
      <p:sp>
        <p:nvSpPr>
          <p:cNvPr id="13" name="text" descr="{&quot;templafy&quot;:{&quot;id&quot;:&quot;75806f12-bc3e-40d2-8062-a8360c4a984b&quot;}}" title="Form.TitlePresentation">
            <a:extLst>
              <a:ext uri="{FF2B5EF4-FFF2-40B4-BE49-F238E27FC236}">
                <a16:creationId xmlns:a16="http://schemas.microsoft.com/office/drawing/2014/main" id="{2E4BD329-C063-449B-A007-31421A92C4D1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sp>
        <p:nvSpPr>
          <p:cNvPr id="14" name="date" descr="{&quot;templafy&quot;:{&quot;id&quot;:&quot;9fec78eb-b27b-4aef-9951-443b050f8fb3&quot;}}" title="Form.Date">
            <a:extLst>
              <a:ext uri="{FF2B5EF4-FFF2-40B4-BE49-F238E27FC236}">
                <a16:creationId xmlns:a16="http://schemas.microsoft.com/office/drawing/2014/main" id="{56851218-307E-419C-B851-D3A637CEA661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19/11/2021</a:t>
            </a:r>
          </a:p>
        </p:txBody>
      </p:sp>
    </p:spTree>
    <p:extLst>
      <p:ext uri="{BB962C8B-B14F-4D97-AF65-F5344CB8AC3E}">
        <p14:creationId xmlns:p14="http://schemas.microsoft.com/office/powerpoint/2010/main" val="2938242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. 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7EB98B78-341C-46CB-B5C7-0A423B460D9F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2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BE" sz="60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0B513-4845-498B-A218-C26944C27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719137"/>
            <a:ext cx="5554800" cy="5418137"/>
          </a:xfrm>
        </p:spPr>
        <p:txBody>
          <a:bodyPr/>
          <a:lstStyle>
            <a:lvl1pPr>
              <a:defRPr sz="6000"/>
            </a:lvl1pPr>
          </a:lstStyle>
          <a:p>
            <a:r>
              <a:rPr lang="nl-BE" dirty="0"/>
              <a:t>Click to add title in several lines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379D0A-AECF-4739-B557-230922CD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222F6-0C19-4AE7-80D0-F225937B8627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BF6FF7-435B-48A3-A206-18FEC2B21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46F44-84E0-4667-87C2-35B6B9F3A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439E3-61EE-47FC-BCB7-D86FFC5D0F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2900" y="719998"/>
            <a:ext cx="2598738" cy="27000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7A77435-8EB4-466C-A42A-7A5E1BB4EF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32900" y="3779999"/>
            <a:ext cx="2598738" cy="2357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 dirty="0"/>
          </a:p>
        </p:txBody>
      </p:sp>
      <p:sp>
        <p:nvSpPr>
          <p:cNvPr id="13" name="text" descr="{&quot;templafy&quot;:{&quot;id&quot;:&quot;1a51f58c-f018-4a57-9b5f-ebf2f3d44b95&quot;}}" title="Form.TitlePresentation">
            <a:extLst>
              <a:ext uri="{FF2B5EF4-FFF2-40B4-BE49-F238E27FC236}">
                <a16:creationId xmlns:a16="http://schemas.microsoft.com/office/drawing/2014/main" id="{2E4BD329-C063-449B-A007-31421A92C4D1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sp>
        <p:nvSpPr>
          <p:cNvPr id="14" name="date" descr="{&quot;templafy&quot;:{&quot;id&quot;:&quot;034ef76b-4b5a-4008-aae2-4e72b3e535f4&quot;}}" title="Form.Date">
            <a:extLst>
              <a:ext uri="{FF2B5EF4-FFF2-40B4-BE49-F238E27FC236}">
                <a16:creationId xmlns:a16="http://schemas.microsoft.com/office/drawing/2014/main" id="{0ED3F853-9A80-4574-91F5-F5AFC6C252A1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19/11/2021</a:t>
            </a:r>
          </a:p>
        </p:txBody>
      </p:sp>
    </p:spTree>
    <p:extLst>
      <p:ext uri="{BB962C8B-B14F-4D97-AF65-F5344CB8AC3E}">
        <p14:creationId xmlns:p14="http://schemas.microsoft.com/office/powerpoint/2010/main" val="2528820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itorial. Picture with white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C6F296A-5213-4F68-B8BF-1FDB968582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nl-BE" dirty="0"/>
              <a:t>Click here and insert background picture via Sweco PickIt. All text is white</a:t>
            </a:r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0B513-4845-498B-A218-C26944C27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719137"/>
            <a:ext cx="5554800" cy="5418137"/>
          </a:xfrm>
        </p:spPr>
        <p:txBody>
          <a:bodyPr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nl-BE" dirty="0"/>
              <a:t>Click to add title in several lines</a:t>
            </a:r>
            <a:endParaRPr lang="nl-B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439E3-61EE-47FC-BCB7-D86FFC5D0F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2900" y="3780000"/>
            <a:ext cx="2598738" cy="23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379D0A-AECF-4739-B557-230922CD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1DD8-24A9-4E2E-8297-D028A8A21896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BF6FF7-435B-48A3-A206-18FEC2B21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46F44-84E0-4667-87C2-35B6B9F3A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3018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itorial. Picture with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C6F296A-5213-4F68-B8BF-1FDB968582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nl-BE" dirty="0"/>
              <a:t>Click here and insert background picture via Sweco PickIt. All text is black</a:t>
            </a:r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0B513-4845-498B-A218-C26944C27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719137"/>
            <a:ext cx="5554800" cy="5418137"/>
          </a:xfrm>
        </p:spPr>
        <p:txBody>
          <a:bodyPr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nl-BE" dirty="0"/>
              <a:t>Click to add title in several lines</a:t>
            </a:r>
            <a:endParaRPr lang="nl-B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439E3-61EE-47FC-BCB7-D86FFC5D0F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2900" y="719137"/>
            <a:ext cx="2598738" cy="27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379D0A-AECF-4739-B557-230922CD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9EB9-5F2A-4358-B644-79A0D3819786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BF6FF7-435B-48A3-A206-18FEC2B21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46F44-84E0-4667-87C2-35B6B9F3A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68566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.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21532D-3B11-4547-83F3-18849C202CD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2000" noProof="0" dirty="0" err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11CEEF-AACC-44B6-BACB-BB91686526B7}"/>
              </a:ext>
            </a:extLst>
          </p:cNvPr>
          <p:cNvSpPr/>
          <p:nvPr userDrawn="1"/>
        </p:nvSpPr>
        <p:spPr bwMode="ltGray"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719138"/>
            <a:ext cx="5375275" cy="5419724"/>
          </a:xfrm>
        </p:spPr>
        <p:txBody>
          <a:bodyPr/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r>
              <a:rPr lang="nl-BE" noProof="0" dirty="0"/>
              <a:t>Click to add title</a:t>
            </a:r>
            <a:endParaRPr lang="nl-BE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CB84B84-CC9A-4DB6-81CA-225F34A665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4775" y="719138"/>
            <a:ext cx="2417763" cy="5419724"/>
          </a:xfrm>
        </p:spPr>
        <p:txBody>
          <a:bodyPr/>
          <a:lstStyle>
            <a:lvl1pPr>
              <a:lnSpc>
                <a:spcPct val="120000"/>
              </a:lnSpc>
              <a:buClrTx/>
              <a:defRPr/>
            </a:lvl1pPr>
            <a:lvl2pPr>
              <a:lnSpc>
                <a:spcPct val="120000"/>
              </a:lnSpc>
              <a:buClrTx/>
              <a:defRPr/>
            </a:lvl2pPr>
            <a:lvl3pPr>
              <a:lnSpc>
                <a:spcPct val="120000"/>
              </a:lnSpc>
              <a:buClrTx/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  <a:lvl6pPr>
              <a:buClrTx/>
              <a:defRPr/>
            </a:lvl6pPr>
          </a:lstStyle>
          <a:p>
            <a:pPr lvl="0"/>
            <a:r>
              <a:rPr lang="nl-BE" dirty="0"/>
              <a:t>Click to edit Master text styles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dirty="0"/>
              <a:t>6</a:t>
            </a:r>
            <a:endParaRPr lang="nl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B77DB-1113-43CC-9494-E63E9FE9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6B3E360A-E32D-446C-A042-7C0D5648F376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E9E40-D75F-4816-8D37-FA4F873E3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1248A5-AC23-44C1-8CCF-3D4E6CA49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ext" descr="{&quot;templafy&quot;:{&quot;id&quot;:&quot;df534bb8-ca3a-41ad-a7e1-e3cec5054a3c&quot;}}" title="Form.TitlePresentation">
            <a:extLst>
              <a:ext uri="{FF2B5EF4-FFF2-40B4-BE49-F238E27FC236}">
                <a16:creationId xmlns:a16="http://schemas.microsoft.com/office/drawing/2014/main" id="{7729915B-EBC1-4B9C-A7AB-A0FE27AABADD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bg1"/>
              </a:solidFill>
            </a:endParaRPr>
          </a:p>
        </p:txBody>
      </p:sp>
      <p:sp>
        <p:nvSpPr>
          <p:cNvPr id="15" name="date" descr="{&quot;templafy&quot;:{&quot;id&quot;:&quot;22957b9f-0b83-4919-8a77-31d3408a243b&quot;}}" title="Form.Date">
            <a:extLst>
              <a:ext uri="{FF2B5EF4-FFF2-40B4-BE49-F238E27FC236}">
                <a16:creationId xmlns:a16="http://schemas.microsoft.com/office/drawing/2014/main" id="{313EAC08-E95A-439A-8D8F-237126EA0ACB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bg1"/>
                </a:solidFill>
              </a:rPr>
              <a:t>19/11/2021</a:t>
            </a:r>
          </a:p>
        </p:txBody>
      </p:sp>
    </p:spTree>
    <p:extLst>
      <p:ext uri="{BB962C8B-B14F-4D97-AF65-F5344CB8AC3E}">
        <p14:creationId xmlns:p14="http://schemas.microsoft.com/office/powerpoint/2010/main" val="3708434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066" userDrawn="1">
          <p15:clr>
            <a:srgbClr val="F26B43"/>
          </p15:clr>
        </p15:guide>
        <p15:guide id="2" pos="3612" userDrawn="1">
          <p15:clr>
            <a:srgbClr val="F26B43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">
            <a:extLst>
              <a:ext uri="{FF2B5EF4-FFF2-40B4-BE49-F238E27FC236}">
                <a16:creationId xmlns:a16="http://schemas.microsoft.com/office/drawing/2014/main" id="{B6FC43D1-0E3D-4D1E-B124-F4479ADA216E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2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BE" sz="6000" dirty="0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6167BD-2E1B-4064-9794-6E83082165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0450" y="1440000"/>
            <a:ext cx="5556250" cy="4697275"/>
          </a:xfrm>
        </p:spPr>
        <p:txBody>
          <a:bodyPr/>
          <a:lstStyle>
            <a:lvl1pPr marL="0" indent="0">
              <a:lnSpc>
                <a:spcPct val="83000"/>
              </a:lnSpc>
              <a:spcAft>
                <a:spcPts val="0"/>
              </a:spcAft>
              <a:buFont typeface="Sweco Sans" panose="00000500000000000000" pitchFamily="2" charset="0"/>
              <a:buNone/>
              <a:defRPr sz="6000"/>
            </a:lvl1pPr>
            <a:lvl2pPr marL="0" indent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400"/>
            </a:lvl2pPr>
            <a:lvl3pPr marL="0" indent="0">
              <a:lnSpc>
                <a:spcPct val="12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400">
                <a:solidFill>
                  <a:schemeClr val="tx1"/>
                </a:solidFill>
              </a:defRPr>
            </a:lvl6pPr>
            <a:lvl7pPr>
              <a:lnSpc>
                <a:spcPct val="12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7pPr>
            <a:lvl8pPr>
              <a:lnSpc>
                <a:spcPct val="12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8pPr>
            <a:lvl9pPr>
              <a:lnSpc>
                <a:spcPct val="12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nl-BE" dirty="0"/>
              <a:t>Click to add quote 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043AD43-C600-4496-A3A5-605A75D1C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30450" y="5342400"/>
            <a:ext cx="5556250" cy="432000"/>
          </a:xfrm>
        </p:spPr>
        <p:txBody>
          <a:bodyPr anchor="b" anchorCtr="0"/>
          <a:lstStyle>
            <a:lvl1pPr marL="0" indent="0">
              <a:buFontTx/>
              <a:buNone/>
              <a:defRPr sz="1400"/>
            </a:lvl1pPr>
            <a:lvl2pPr marL="270000" indent="0">
              <a:buNone/>
              <a:defRPr/>
            </a:lvl2pPr>
          </a:lstStyle>
          <a:p>
            <a:pPr lvl="0"/>
            <a:r>
              <a:rPr lang="nl-BE" dirty="0"/>
              <a:t>Click to add name, source etc…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6728B5-98D3-450F-BE79-D3771948FDB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C4021E56-E76F-4B6C-862D-950BFF2B5BB3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1B2EB-4C69-4214-B603-16A6AEEFF9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61751-16F2-45FD-8A13-61A2D47D7D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ext" descr="{&quot;templafy&quot;:{&quot;id&quot;:&quot;3cc456ee-8e8f-4e71-89fe-f834056fce72&quot;}}" title="Form.TitlePresentation">
            <a:extLst>
              <a:ext uri="{FF2B5EF4-FFF2-40B4-BE49-F238E27FC236}">
                <a16:creationId xmlns:a16="http://schemas.microsoft.com/office/drawing/2014/main" id="{52DEDE60-B59F-4B86-892E-D666078617C0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sp>
        <p:nvSpPr>
          <p:cNvPr id="12" name="date" descr="{&quot;templafy&quot;:{&quot;id&quot;:&quot;eafb42dc-2832-433b-963e-e9d993bd6113&quot;}}" title="Form.Date">
            <a:extLst>
              <a:ext uri="{FF2B5EF4-FFF2-40B4-BE49-F238E27FC236}">
                <a16:creationId xmlns:a16="http://schemas.microsoft.com/office/drawing/2014/main" id="{230B6370-2531-4640-A313-BA199C166509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19/11/2021</a:t>
            </a:r>
          </a:p>
        </p:txBody>
      </p:sp>
    </p:spTree>
    <p:extLst>
      <p:ext uri="{BB962C8B-B14F-4D97-AF65-F5344CB8AC3E}">
        <p14:creationId xmlns:p14="http://schemas.microsoft.com/office/powerpoint/2010/main" val="3881413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BE" noProof="0" dirty="0"/>
              <a:t>Click to add title</a:t>
            </a:r>
            <a:endParaRPr lang="nl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A5755D-1BE9-42A9-929E-A63DEEC5B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85B1305B-FB49-4FF9-9F9A-2A973DA44EAF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2A880-3CF6-4E67-B5D8-E059AC348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1F475-DC90-4C02-9CBD-60E13987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78DBC4-5AB4-4F00-952D-E8E5FAAC0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8FBCC2B-2FF3-4527-ADF9-B974DA007DC2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C91983-00E8-424B-B389-7DE321CA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AB89F-D8E8-44C4-B0A4-3354FEBB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forming society together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42598A-5D87-4FE6-97FE-6C2F2295F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F68D8-519C-4A64-ACC7-DD3F15766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0D9C-5162-463E-88FE-B242BE1C887E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181662-FC69-4DC0-A444-0C4ECEBD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2A3D8-0228-43FC-AD18-9537F0E9C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ext" descr="{&quot;templafy&quot;:{&quot;id&quot;:&quot;bc79e413-445f-4ebc-95b0-60677b3485ce&quot;}}" title="Form.TitlePresentation">
            <a:extLst>
              <a:ext uri="{FF2B5EF4-FFF2-40B4-BE49-F238E27FC236}">
                <a16:creationId xmlns:a16="http://schemas.microsoft.com/office/drawing/2014/main" id="{D5BD89D1-10F9-493C-B48A-9029945B0505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139AAA5-590E-4EFA-B68C-3969844E53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3566" y="360000"/>
            <a:ext cx="1806482" cy="525661"/>
          </a:xfrm>
          <a:prstGeom prst="rect">
            <a:avLst/>
          </a:prstGeo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id="{5776B09B-5B0C-47B6-8CF3-3D1E61C9353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336800" y="1477811"/>
            <a:ext cx="5016500" cy="2604742"/>
            <a:chOff x="3788" y="1417"/>
            <a:chExt cx="4497" cy="2335"/>
          </a:xfrm>
          <a:solidFill>
            <a:schemeClr val="tx1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A1F4AAC-EDBD-407F-B186-6C7B4C785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1417"/>
              <a:ext cx="358" cy="621"/>
            </a:xfrm>
            <a:custGeom>
              <a:avLst/>
              <a:gdLst>
                <a:gd name="T0" fmla="*/ 55 w 55"/>
                <a:gd name="T1" fmla="*/ 4 h 95"/>
                <a:gd name="T2" fmla="*/ 55 w 55"/>
                <a:gd name="T3" fmla="*/ 6 h 95"/>
                <a:gd name="T4" fmla="*/ 52 w 55"/>
                <a:gd name="T5" fmla="*/ 9 h 95"/>
                <a:gd name="T6" fmla="*/ 32 w 55"/>
                <a:gd name="T7" fmla="*/ 9 h 95"/>
                <a:gd name="T8" fmla="*/ 32 w 55"/>
                <a:gd name="T9" fmla="*/ 92 h 95"/>
                <a:gd name="T10" fmla="*/ 29 w 55"/>
                <a:gd name="T11" fmla="*/ 95 h 95"/>
                <a:gd name="T12" fmla="*/ 26 w 55"/>
                <a:gd name="T13" fmla="*/ 95 h 95"/>
                <a:gd name="T14" fmla="*/ 23 w 55"/>
                <a:gd name="T15" fmla="*/ 92 h 95"/>
                <a:gd name="T16" fmla="*/ 23 w 55"/>
                <a:gd name="T17" fmla="*/ 9 h 95"/>
                <a:gd name="T18" fmla="*/ 3 w 55"/>
                <a:gd name="T19" fmla="*/ 9 h 95"/>
                <a:gd name="T20" fmla="*/ 0 w 55"/>
                <a:gd name="T21" fmla="*/ 6 h 95"/>
                <a:gd name="T22" fmla="*/ 0 w 55"/>
                <a:gd name="T23" fmla="*/ 4 h 95"/>
                <a:gd name="T24" fmla="*/ 3 w 55"/>
                <a:gd name="T25" fmla="*/ 0 h 95"/>
                <a:gd name="T26" fmla="*/ 52 w 55"/>
                <a:gd name="T27" fmla="*/ 0 h 95"/>
                <a:gd name="T28" fmla="*/ 55 w 55"/>
                <a:gd name="T29" fmla="*/ 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95">
                  <a:moveTo>
                    <a:pt x="55" y="4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55" y="8"/>
                    <a:pt x="54" y="9"/>
                    <a:pt x="52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2" y="94"/>
                    <a:pt x="31" y="95"/>
                    <a:pt x="29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4" y="95"/>
                    <a:pt x="23" y="94"/>
                    <a:pt x="23" y="92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4" y="0"/>
                    <a:pt x="55" y="1"/>
                    <a:pt x="5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D00D0E3-6D7E-4224-970D-5E8298B78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1594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5 w 29"/>
                <a:gd name="T5" fmla="*/ 10 h 68"/>
                <a:gd name="T6" fmla="*/ 9 w 29"/>
                <a:gd name="T7" fmla="*/ 28 h 68"/>
                <a:gd name="T8" fmla="*/ 9 w 29"/>
                <a:gd name="T9" fmla="*/ 65 h 68"/>
                <a:gd name="T10" fmla="*/ 6 w 29"/>
                <a:gd name="T11" fmla="*/ 68 h 68"/>
                <a:gd name="T12" fmla="*/ 3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3 w 29"/>
                <a:gd name="T19" fmla="*/ 0 h 68"/>
                <a:gd name="T20" fmla="*/ 5 w 29"/>
                <a:gd name="T21" fmla="*/ 0 h 68"/>
                <a:gd name="T22" fmla="*/ 8 w 29"/>
                <a:gd name="T23" fmla="*/ 4 h 68"/>
                <a:gd name="T24" fmla="*/ 8 w 29"/>
                <a:gd name="T25" fmla="*/ 10 h 68"/>
                <a:gd name="T26" fmla="*/ 25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5" y="10"/>
                  </a:cubicBezTo>
                  <a:cubicBezTo>
                    <a:pt x="14" y="10"/>
                    <a:pt x="9" y="16"/>
                    <a:pt x="9" y="28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7"/>
                    <a:pt x="8" y="68"/>
                    <a:pt x="6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8" y="1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3"/>
                    <a:pt x="17" y="0"/>
                    <a:pt x="25" y="0"/>
                  </a:cubicBezTo>
                  <a:cubicBezTo>
                    <a:pt x="28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AD1840E-BDCE-481A-8533-5DC080C16C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6" y="1587"/>
              <a:ext cx="352" cy="458"/>
            </a:xfrm>
            <a:custGeom>
              <a:avLst/>
              <a:gdLst>
                <a:gd name="T0" fmla="*/ 54 w 54"/>
                <a:gd name="T1" fmla="*/ 64 h 70"/>
                <a:gd name="T2" fmla="*/ 54 w 54"/>
                <a:gd name="T3" fmla="*/ 66 h 70"/>
                <a:gd name="T4" fmla="*/ 52 w 54"/>
                <a:gd name="T5" fmla="*/ 69 h 70"/>
                <a:gd name="T6" fmla="*/ 41 w 54"/>
                <a:gd name="T7" fmla="*/ 61 h 70"/>
                <a:gd name="T8" fmla="*/ 22 w 54"/>
                <a:gd name="T9" fmla="*/ 70 h 70"/>
                <a:gd name="T10" fmla="*/ 0 w 54"/>
                <a:gd name="T11" fmla="*/ 52 h 70"/>
                <a:gd name="T12" fmla="*/ 23 w 54"/>
                <a:gd name="T13" fmla="*/ 32 h 70"/>
                <a:gd name="T14" fmla="*/ 33 w 54"/>
                <a:gd name="T15" fmla="*/ 30 h 70"/>
                <a:gd name="T16" fmla="*/ 40 w 54"/>
                <a:gd name="T17" fmla="*/ 24 h 70"/>
                <a:gd name="T18" fmla="*/ 25 w 54"/>
                <a:gd name="T19" fmla="*/ 9 h 70"/>
                <a:gd name="T20" fmla="*/ 10 w 54"/>
                <a:gd name="T21" fmla="*/ 21 h 70"/>
                <a:gd name="T22" fmla="*/ 7 w 54"/>
                <a:gd name="T23" fmla="*/ 25 h 70"/>
                <a:gd name="T24" fmla="*/ 4 w 54"/>
                <a:gd name="T25" fmla="*/ 25 h 70"/>
                <a:gd name="T26" fmla="*/ 1 w 54"/>
                <a:gd name="T27" fmla="*/ 21 h 70"/>
                <a:gd name="T28" fmla="*/ 25 w 54"/>
                <a:gd name="T29" fmla="*/ 0 h 70"/>
                <a:gd name="T30" fmla="*/ 49 w 54"/>
                <a:gd name="T31" fmla="*/ 23 h 70"/>
                <a:gd name="T32" fmla="*/ 49 w 54"/>
                <a:gd name="T33" fmla="*/ 54 h 70"/>
                <a:gd name="T34" fmla="*/ 52 w 54"/>
                <a:gd name="T35" fmla="*/ 60 h 70"/>
                <a:gd name="T36" fmla="*/ 54 w 54"/>
                <a:gd name="T37" fmla="*/ 64 h 70"/>
                <a:gd name="T38" fmla="*/ 40 w 54"/>
                <a:gd name="T39" fmla="*/ 46 h 70"/>
                <a:gd name="T40" fmla="*/ 40 w 54"/>
                <a:gd name="T41" fmla="*/ 35 h 70"/>
                <a:gd name="T42" fmla="*/ 33 w 54"/>
                <a:gd name="T43" fmla="*/ 38 h 70"/>
                <a:gd name="T44" fmla="*/ 26 w 54"/>
                <a:gd name="T45" fmla="*/ 39 h 70"/>
                <a:gd name="T46" fmla="*/ 9 w 54"/>
                <a:gd name="T47" fmla="*/ 51 h 70"/>
                <a:gd name="T48" fmla="*/ 22 w 54"/>
                <a:gd name="T49" fmla="*/ 61 h 70"/>
                <a:gd name="T50" fmla="*/ 40 w 54"/>
                <a:gd name="T51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70">
                  <a:moveTo>
                    <a:pt x="54" y="64"/>
                  </a:moveTo>
                  <a:cubicBezTo>
                    <a:pt x="54" y="66"/>
                    <a:pt x="54" y="66"/>
                    <a:pt x="54" y="66"/>
                  </a:cubicBezTo>
                  <a:cubicBezTo>
                    <a:pt x="54" y="68"/>
                    <a:pt x="54" y="69"/>
                    <a:pt x="52" y="69"/>
                  </a:cubicBezTo>
                  <a:cubicBezTo>
                    <a:pt x="46" y="69"/>
                    <a:pt x="42" y="65"/>
                    <a:pt x="41" y="61"/>
                  </a:cubicBezTo>
                  <a:cubicBezTo>
                    <a:pt x="37" y="67"/>
                    <a:pt x="31" y="70"/>
                    <a:pt x="22" y="70"/>
                  </a:cubicBezTo>
                  <a:cubicBezTo>
                    <a:pt x="10" y="70"/>
                    <a:pt x="0" y="64"/>
                    <a:pt x="0" y="52"/>
                  </a:cubicBezTo>
                  <a:cubicBezTo>
                    <a:pt x="0" y="40"/>
                    <a:pt x="8" y="34"/>
                    <a:pt x="23" y="32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9" y="29"/>
                    <a:pt x="40" y="28"/>
                    <a:pt x="40" y="24"/>
                  </a:cubicBezTo>
                  <a:cubicBezTo>
                    <a:pt x="40" y="14"/>
                    <a:pt x="35" y="9"/>
                    <a:pt x="25" y="9"/>
                  </a:cubicBezTo>
                  <a:cubicBezTo>
                    <a:pt x="17" y="9"/>
                    <a:pt x="12" y="13"/>
                    <a:pt x="10" y="21"/>
                  </a:cubicBezTo>
                  <a:cubicBezTo>
                    <a:pt x="10" y="23"/>
                    <a:pt x="9" y="25"/>
                    <a:pt x="7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3"/>
                    <a:pt x="1" y="21"/>
                  </a:cubicBezTo>
                  <a:cubicBezTo>
                    <a:pt x="2" y="8"/>
                    <a:pt x="12" y="0"/>
                    <a:pt x="25" y="0"/>
                  </a:cubicBezTo>
                  <a:cubicBezTo>
                    <a:pt x="40" y="0"/>
                    <a:pt x="49" y="10"/>
                    <a:pt x="49" y="23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9" y="57"/>
                    <a:pt x="50" y="59"/>
                    <a:pt x="52" y="60"/>
                  </a:cubicBezTo>
                  <a:cubicBezTo>
                    <a:pt x="54" y="61"/>
                    <a:pt x="54" y="61"/>
                    <a:pt x="54" y="64"/>
                  </a:cubicBezTo>
                  <a:close/>
                  <a:moveTo>
                    <a:pt x="40" y="46"/>
                  </a:moveTo>
                  <a:cubicBezTo>
                    <a:pt x="40" y="35"/>
                    <a:pt x="40" y="35"/>
                    <a:pt x="40" y="35"/>
                  </a:cubicBezTo>
                  <a:cubicBezTo>
                    <a:pt x="38" y="37"/>
                    <a:pt x="37" y="37"/>
                    <a:pt x="33" y="38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15" y="41"/>
                    <a:pt x="9" y="44"/>
                    <a:pt x="9" y="51"/>
                  </a:cubicBezTo>
                  <a:cubicBezTo>
                    <a:pt x="9" y="58"/>
                    <a:pt x="14" y="61"/>
                    <a:pt x="22" y="61"/>
                  </a:cubicBezTo>
                  <a:cubicBezTo>
                    <a:pt x="33" y="61"/>
                    <a:pt x="40" y="55"/>
                    <a:pt x="4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FCC813A-1214-4843-AAA0-94FB3DA26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587"/>
              <a:ext cx="319" cy="451"/>
            </a:xfrm>
            <a:custGeom>
              <a:avLst/>
              <a:gdLst>
                <a:gd name="T0" fmla="*/ 49 w 49"/>
                <a:gd name="T1" fmla="*/ 23 h 69"/>
                <a:gd name="T2" fmla="*/ 49 w 49"/>
                <a:gd name="T3" fmla="*/ 66 h 69"/>
                <a:gd name="T4" fmla="*/ 46 w 49"/>
                <a:gd name="T5" fmla="*/ 69 h 69"/>
                <a:gd name="T6" fmla="*/ 43 w 49"/>
                <a:gd name="T7" fmla="*/ 69 h 69"/>
                <a:gd name="T8" fmla="*/ 40 w 49"/>
                <a:gd name="T9" fmla="*/ 66 h 69"/>
                <a:gd name="T10" fmla="*/ 40 w 49"/>
                <a:gd name="T11" fmla="*/ 25 h 69"/>
                <a:gd name="T12" fmla="*/ 25 w 49"/>
                <a:gd name="T13" fmla="*/ 9 h 69"/>
                <a:gd name="T14" fmla="*/ 9 w 49"/>
                <a:gd name="T15" fmla="*/ 25 h 69"/>
                <a:gd name="T16" fmla="*/ 9 w 49"/>
                <a:gd name="T17" fmla="*/ 66 h 69"/>
                <a:gd name="T18" fmla="*/ 6 w 49"/>
                <a:gd name="T19" fmla="*/ 69 h 69"/>
                <a:gd name="T20" fmla="*/ 3 w 49"/>
                <a:gd name="T21" fmla="*/ 69 h 69"/>
                <a:gd name="T22" fmla="*/ 0 w 49"/>
                <a:gd name="T23" fmla="*/ 66 h 69"/>
                <a:gd name="T24" fmla="*/ 0 w 49"/>
                <a:gd name="T25" fmla="*/ 5 h 69"/>
                <a:gd name="T26" fmla="*/ 3 w 49"/>
                <a:gd name="T27" fmla="*/ 1 h 69"/>
                <a:gd name="T28" fmla="*/ 5 w 49"/>
                <a:gd name="T29" fmla="*/ 1 h 69"/>
                <a:gd name="T30" fmla="*/ 8 w 49"/>
                <a:gd name="T31" fmla="*/ 5 h 69"/>
                <a:gd name="T32" fmla="*/ 8 w 49"/>
                <a:gd name="T33" fmla="*/ 8 h 69"/>
                <a:gd name="T34" fmla="*/ 26 w 49"/>
                <a:gd name="T35" fmla="*/ 0 h 69"/>
                <a:gd name="T36" fmla="*/ 49 w 49"/>
                <a:gd name="T37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69">
                  <a:moveTo>
                    <a:pt x="49" y="23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49" y="68"/>
                    <a:pt x="48" y="69"/>
                    <a:pt x="46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1" y="69"/>
                    <a:pt x="40" y="68"/>
                    <a:pt x="40" y="66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14"/>
                    <a:pt x="34" y="9"/>
                    <a:pt x="25" y="9"/>
                  </a:cubicBezTo>
                  <a:cubicBezTo>
                    <a:pt x="16" y="9"/>
                    <a:pt x="9" y="14"/>
                    <a:pt x="9" y="2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8" y="2"/>
                    <a:pt x="8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40" y="0"/>
                    <a:pt x="49" y="10"/>
                    <a:pt x="4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1E4131F4-7291-4BFC-BB46-FA3FEA132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1587"/>
              <a:ext cx="313" cy="458"/>
            </a:xfrm>
            <a:custGeom>
              <a:avLst/>
              <a:gdLst>
                <a:gd name="T0" fmla="*/ 46 w 48"/>
                <a:gd name="T1" fmla="*/ 17 h 70"/>
                <a:gd name="T2" fmla="*/ 43 w 48"/>
                <a:gd name="T3" fmla="*/ 20 h 70"/>
                <a:gd name="T4" fmla="*/ 41 w 48"/>
                <a:gd name="T5" fmla="*/ 20 h 70"/>
                <a:gd name="T6" fmla="*/ 37 w 48"/>
                <a:gd name="T7" fmla="*/ 18 h 70"/>
                <a:gd name="T8" fmla="*/ 24 w 48"/>
                <a:gd name="T9" fmla="*/ 9 h 70"/>
                <a:gd name="T10" fmla="*/ 11 w 48"/>
                <a:gd name="T11" fmla="*/ 20 h 70"/>
                <a:gd name="T12" fmla="*/ 22 w 48"/>
                <a:gd name="T13" fmla="*/ 29 h 70"/>
                <a:gd name="T14" fmla="*/ 27 w 48"/>
                <a:gd name="T15" fmla="*/ 30 h 70"/>
                <a:gd name="T16" fmla="*/ 48 w 48"/>
                <a:gd name="T17" fmla="*/ 50 h 70"/>
                <a:gd name="T18" fmla="*/ 24 w 48"/>
                <a:gd name="T19" fmla="*/ 70 h 70"/>
                <a:gd name="T20" fmla="*/ 0 w 48"/>
                <a:gd name="T21" fmla="*/ 52 h 70"/>
                <a:gd name="T22" fmla="*/ 3 w 48"/>
                <a:gd name="T23" fmla="*/ 49 h 70"/>
                <a:gd name="T24" fmla="*/ 6 w 48"/>
                <a:gd name="T25" fmla="*/ 49 h 70"/>
                <a:gd name="T26" fmla="*/ 9 w 48"/>
                <a:gd name="T27" fmla="*/ 52 h 70"/>
                <a:gd name="T28" fmla="*/ 24 w 48"/>
                <a:gd name="T29" fmla="*/ 61 h 70"/>
                <a:gd name="T30" fmla="*/ 39 w 48"/>
                <a:gd name="T31" fmla="*/ 50 h 70"/>
                <a:gd name="T32" fmla="*/ 25 w 48"/>
                <a:gd name="T33" fmla="*/ 39 h 70"/>
                <a:gd name="T34" fmla="*/ 21 w 48"/>
                <a:gd name="T35" fmla="*/ 38 h 70"/>
                <a:gd name="T36" fmla="*/ 1 w 48"/>
                <a:gd name="T37" fmla="*/ 20 h 70"/>
                <a:gd name="T38" fmla="*/ 24 w 48"/>
                <a:gd name="T39" fmla="*/ 0 h 70"/>
                <a:gd name="T40" fmla="*/ 46 w 48"/>
                <a:gd name="T41" fmla="*/ 1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70">
                  <a:moveTo>
                    <a:pt x="46" y="17"/>
                  </a:moveTo>
                  <a:cubicBezTo>
                    <a:pt x="47" y="20"/>
                    <a:pt x="45" y="20"/>
                    <a:pt x="43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8" y="20"/>
                    <a:pt x="38" y="20"/>
                    <a:pt x="37" y="18"/>
                  </a:cubicBezTo>
                  <a:cubicBezTo>
                    <a:pt x="35" y="13"/>
                    <a:pt x="31" y="9"/>
                    <a:pt x="24" y="9"/>
                  </a:cubicBezTo>
                  <a:cubicBezTo>
                    <a:pt x="15" y="9"/>
                    <a:pt x="11" y="13"/>
                    <a:pt x="11" y="20"/>
                  </a:cubicBezTo>
                  <a:cubicBezTo>
                    <a:pt x="11" y="26"/>
                    <a:pt x="17" y="28"/>
                    <a:pt x="22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41" y="33"/>
                    <a:pt x="48" y="38"/>
                    <a:pt x="48" y="50"/>
                  </a:cubicBezTo>
                  <a:cubicBezTo>
                    <a:pt x="48" y="61"/>
                    <a:pt x="39" y="70"/>
                    <a:pt x="24" y="70"/>
                  </a:cubicBezTo>
                  <a:cubicBezTo>
                    <a:pt x="11" y="70"/>
                    <a:pt x="2" y="63"/>
                    <a:pt x="0" y="52"/>
                  </a:cubicBezTo>
                  <a:cubicBezTo>
                    <a:pt x="0" y="50"/>
                    <a:pt x="1" y="49"/>
                    <a:pt x="3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8" y="49"/>
                    <a:pt x="9" y="50"/>
                    <a:pt x="9" y="52"/>
                  </a:cubicBezTo>
                  <a:cubicBezTo>
                    <a:pt x="11" y="57"/>
                    <a:pt x="15" y="61"/>
                    <a:pt x="24" y="61"/>
                  </a:cubicBezTo>
                  <a:cubicBezTo>
                    <a:pt x="34" y="61"/>
                    <a:pt x="39" y="57"/>
                    <a:pt x="39" y="50"/>
                  </a:cubicBezTo>
                  <a:cubicBezTo>
                    <a:pt x="39" y="44"/>
                    <a:pt x="35" y="41"/>
                    <a:pt x="25" y="39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10" y="36"/>
                    <a:pt x="1" y="32"/>
                    <a:pt x="1" y="20"/>
                  </a:cubicBezTo>
                  <a:cubicBezTo>
                    <a:pt x="1" y="9"/>
                    <a:pt x="10" y="0"/>
                    <a:pt x="24" y="0"/>
                  </a:cubicBezTo>
                  <a:cubicBezTo>
                    <a:pt x="36" y="0"/>
                    <a:pt x="45" y="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2021761-3009-4144-ABB4-5D4E66EB2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" y="1417"/>
              <a:ext cx="215" cy="621"/>
            </a:xfrm>
            <a:custGeom>
              <a:avLst/>
              <a:gdLst>
                <a:gd name="T0" fmla="*/ 19 w 33"/>
                <a:gd name="T1" fmla="*/ 21 h 95"/>
                <a:gd name="T2" fmla="*/ 19 w 33"/>
                <a:gd name="T3" fmla="*/ 27 h 95"/>
                <a:gd name="T4" fmla="*/ 29 w 33"/>
                <a:gd name="T5" fmla="*/ 27 h 95"/>
                <a:gd name="T6" fmla="*/ 32 w 33"/>
                <a:gd name="T7" fmla="*/ 31 h 95"/>
                <a:gd name="T8" fmla="*/ 32 w 33"/>
                <a:gd name="T9" fmla="*/ 32 h 95"/>
                <a:gd name="T10" fmla="*/ 29 w 33"/>
                <a:gd name="T11" fmla="*/ 36 h 95"/>
                <a:gd name="T12" fmla="*/ 19 w 33"/>
                <a:gd name="T13" fmla="*/ 36 h 95"/>
                <a:gd name="T14" fmla="*/ 19 w 33"/>
                <a:gd name="T15" fmla="*/ 92 h 95"/>
                <a:gd name="T16" fmla="*/ 16 w 33"/>
                <a:gd name="T17" fmla="*/ 95 h 95"/>
                <a:gd name="T18" fmla="*/ 13 w 33"/>
                <a:gd name="T19" fmla="*/ 95 h 95"/>
                <a:gd name="T20" fmla="*/ 10 w 33"/>
                <a:gd name="T21" fmla="*/ 92 h 95"/>
                <a:gd name="T22" fmla="*/ 10 w 33"/>
                <a:gd name="T23" fmla="*/ 36 h 95"/>
                <a:gd name="T24" fmla="*/ 3 w 33"/>
                <a:gd name="T25" fmla="*/ 36 h 95"/>
                <a:gd name="T26" fmla="*/ 0 w 33"/>
                <a:gd name="T27" fmla="*/ 32 h 95"/>
                <a:gd name="T28" fmla="*/ 0 w 33"/>
                <a:gd name="T29" fmla="*/ 31 h 95"/>
                <a:gd name="T30" fmla="*/ 3 w 33"/>
                <a:gd name="T31" fmla="*/ 27 h 95"/>
                <a:gd name="T32" fmla="*/ 10 w 33"/>
                <a:gd name="T33" fmla="*/ 27 h 95"/>
                <a:gd name="T34" fmla="*/ 10 w 33"/>
                <a:gd name="T35" fmla="*/ 20 h 95"/>
                <a:gd name="T36" fmla="*/ 30 w 33"/>
                <a:gd name="T37" fmla="*/ 0 h 95"/>
                <a:gd name="T38" fmla="*/ 33 w 33"/>
                <a:gd name="T39" fmla="*/ 3 h 95"/>
                <a:gd name="T40" fmla="*/ 33 w 33"/>
                <a:gd name="T41" fmla="*/ 6 h 95"/>
                <a:gd name="T42" fmla="*/ 30 w 33"/>
                <a:gd name="T43" fmla="*/ 9 h 95"/>
                <a:gd name="T44" fmla="*/ 19 w 33"/>
                <a:gd name="T45" fmla="*/ 2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5">
                  <a:moveTo>
                    <a:pt x="19" y="21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31" y="27"/>
                    <a:pt x="32" y="28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4"/>
                    <a:pt x="31" y="36"/>
                    <a:pt x="2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9" y="94"/>
                    <a:pt x="18" y="95"/>
                    <a:pt x="16" y="95"/>
                  </a:cubicBezTo>
                  <a:cubicBezTo>
                    <a:pt x="13" y="95"/>
                    <a:pt x="13" y="95"/>
                    <a:pt x="13" y="95"/>
                  </a:cubicBezTo>
                  <a:cubicBezTo>
                    <a:pt x="11" y="95"/>
                    <a:pt x="10" y="94"/>
                    <a:pt x="10" y="92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8"/>
                    <a:pt x="18" y="0"/>
                    <a:pt x="30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8"/>
                    <a:pt x="32" y="9"/>
                    <a:pt x="30" y="9"/>
                  </a:cubicBezTo>
                  <a:cubicBezTo>
                    <a:pt x="24" y="9"/>
                    <a:pt x="19" y="12"/>
                    <a:pt x="1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8EAD4007-E332-4B33-9CB9-A7DB0F8756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2" y="1587"/>
              <a:ext cx="332" cy="458"/>
            </a:xfrm>
            <a:custGeom>
              <a:avLst/>
              <a:gdLst>
                <a:gd name="T0" fmla="*/ 51 w 51"/>
                <a:gd name="T1" fmla="*/ 24 h 70"/>
                <a:gd name="T2" fmla="*/ 51 w 51"/>
                <a:gd name="T3" fmla="*/ 47 h 70"/>
                <a:gd name="T4" fmla="*/ 26 w 51"/>
                <a:gd name="T5" fmla="*/ 70 h 70"/>
                <a:gd name="T6" fmla="*/ 0 w 51"/>
                <a:gd name="T7" fmla="*/ 47 h 70"/>
                <a:gd name="T8" fmla="*/ 0 w 51"/>
                <a:gd name="T9" fmla="*/ 24 h 70"/>
                <a:gd name="T10" fmla="*/ 26 w 51"/>
                <a:gd name="T11" fmla="*/ 0 h 70"/>
                <a:gd name="T12" fmla="*/ 51 w 51"/>
                <a:gd name="T13" fmla="*/ 24 h 70"/>
                <a:gd name="T14" fmla="*/ 9 w 51"/>
                <a:gd name="T15" fmla="*/ 25 h 70"/>
                <a:gd name="T16" fmla="*/ 9 w 51"/>
                <a:gd name="T17" fmla="*/ 45 h 70"/>
                <a:gd name="T18" fmla="*/ 26 w 51"/>
                <a:gd name="T19" fmla="*/ 61 h 70"/>
                <a:gd name="T20" fmla="*/ 42 w 51"/>
                <a:gd name="T21" fmla="*/ 45 h 70"/>
                <a:gd name="T22" fmla="*/ 42 w 51"/>
                <a:gd name="T23" fmla="*/ 25 h 70"/>
                <a:gd name="T24" fmla="*/ 26 w 51"/>
                <a:gd name="T25" fmla="*/ 9 h 70"/>
                <a:gd name="T26" fmla="*/ 9 w 51"/>
                <a:gd name="T27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4"/>
                  </a:moveTo>
                  <a:cubicBezTo>
                    <a:pt x="51" y="47"/>
                    <a:pt x="51" y="47"/>
                    <a:pt x="51" y="47"/>
                  </a:cubicBezTo>
                  <a:cubicBezTo>
                    <a:pt x="51" y="60"/>
                    <a:pt x="40" y="70"/>
                    <a:pt x="26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6" y="0"/>
                  </a:cubicBezTo>
                  <a:cubicBezTo>
                    <a:pt x="40" y="0"/>
                    <a:pt x="51" y="10"/>
                    <a:pt x="51" y="24"/>
                  </a:cubicBezTo>
                  <a:close/>
                  <a:moveTo>
                    <a:pt x="9" y="2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56"/>
                    <a:pt x="16" y="61"/>
                    <a:pt x="26" y="61"/>
                  </a:cubicBezTo>
                  <a:cubicBezTo>
                    <a:pt x="35" y="61"/>
                    <a:pt x="42" y="56"/>
                    <a:pt x="42" y="4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14"/>
                    <a:pt x="35" y="9"/>
                    <a:pt x="26" y="9"/>
                  </a:cubicBezTo>
                  <a:cubicBezTo>
                    <a:pt x="16" y="9"/>
                    <a:pt x="9" y="14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4E2166-10E7-46E1-8897-3669F147A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5" y="1594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6 w 29"/>
                <a:gd name="T5" fmla="*/ 10 h 68"/>
                <a:gd name="T6" fmla="*/ 10 w 29"/>
                <a:gd name="T7" fmla="*/ 28 h 68"/>
                <a:gd name="T8" fmla="*/ 10 w 29"/>
                <a:gd name="T9" fmla="*/ 65 h 68"/>
                <a:gd name="T10" fmla="*/ 6 w 29"/>
                <a:gd name="T11" fmla="*/ 68 h 68"/>
                <a:gd name="T12" fmla="*/ 4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4 w 29"/>
                <a:gd name="T19" fmla="*/ 0 h 68"/>
                <a:gd name="T20" fmla="*/ 6 w 29"/>
                <a:gd name="T21" fmla="*/ 0 h 68"/>
                <a:gd name="T22" fmla="*/ 9 w 29"/>
                <a:gd name="T23" fmla="*/ 4 h 68"/>
                <a:gd name="T24" fmla="*/ 9 w 29"/>
                <a:gd name="T25" fmla="*/ 10 h 68"/>
                <a:gd name="T26" fmla="*/ 26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6" y="10"/>
                  </a:cubicBezTo>
                  <a:cubicBezTo>
                    <a:pt x="14" y="10"/>
                    <a:pt x="10" y="16"/>
                    <a:pt x="10" y="28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67"/>
                    <a:pt x="9" y="68"/>
                    <a:pt x="6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29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D48E64CC-A5DA-45B3-AAF1-3FA41892E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8" y="1587"/>
              <a:ext cx="522" cy="451"/>
            </a:xfrm>
            <a:custGeom>
              <a:avLst/>
              <a:gdLst>
                <a:gd name="T0" fmla="*/ 80 w 80"/>
                <a:gd name="T1" fmla="*/ 22 h 69"/>
                <a:gd name="T2" fmla="*/ 80 w 80"/>
                <a:gd name="T3" fmla="*/ 66 h 69"/>
                <a:gd name="T4" fmla="*/ 77 w 80"/>
                <a:gd name="T5" fmla="*/ 69 h 69"/>
                <a:gd name="T6" fmla="*/ 74 w 80"/>
                <a:gd name="T7" fmla="*/ 69 h 69"/>
                <a:gd name="T8" fmla="*/ 71 w 80"/>
                <a:gd name="T9" fmla="*/ 66 h 69"/>
                <a:gd name="T10" fmla="*/ 71 w 80"/>
                <a:gd name="T11" fmla="*/ 23 h 69"/>
                <a:gd name="T12" fmla="*/ 58 w 80"/>
                <a:gd name="T13" fmla="*/ 9 h 69"/>
                <a:gd name="T14" fmla="*/ 45 w 80"/>
                <a:gd name="T15" fmla="*/ 23 h 69"/>
                <a:gd name="T16" fmla="*/ 45 w 80"/>
                <a:gd name="T17" fmla="*/ 66 h 69"/>
                <a:gd name="T18" fmla="*/ 42 w 80"/>
                <a:gd name="T19" fmla="*/ 69 h 69"/>
                <a:gd name="T20" fmla="*/ 39 w 80"/>
                <a:gd name="T21" fmla="*/ 69 h 69"/>
                <a:gd name="T22" fmla="*/ 36 w 80"/>
                <a:gd name="T23" fmla="*/ 66 h 69"/>
                <a:gd name="T24" fmla="*/ 36 w 80"/>
                <a:gd name="T25" fmla="*/ 23 h 69"/>
                <a:gd name="T26" fmla="*/ 23 w 80"/>
                <a:gd name="T27" fmla="*/ 9 h 69"/>
                <a:gd name="T28" fmla="*/ 9 w 80"/>
                <a:gd name="T29" fmla="*/ 23 h 69"/>
                <a:gd name="T30" fmla="*/ 9 w 80"/>
                <a:gd name="T31" fmla="*/ 66 h 69"/>
                <a:gd name="T32" fmla="*/ 6 w 80"/>
                <a:gd name="T33" fmla="*/ 69 h 69"/>
                <a:gd name="T34" fmla="*/ 3 w 80"/>
                <a:gd name="T35" fmla="*/ 69 h 69"/>
                <a:gd name="T36" fmla="*/ 0 w 80"/>
                <a:gd name="T37" fmla="*/ 66 h 69"/>
                <a:gd name="T38" fmla="*/ 0 w 80"/>
                <a:gd name="T39" fmla="*/ 5 h 69"/>
                <a:gd name="T40" fmla="*/ 3 w 80"/>
                <a:gd name="T41" fmla="*/ 1 h 69"/>
                <a:gd name="T42" fmla="*/ 6 w 80"/>
                <a:gd name="T43" fmla="*/ 1 h 69"/>
                <a:gd name="T44" fmla="*/ 9 w 80"/>
                <a:gd name="T45" fmla="*/ 5 h 69"/>
                <a:gd name="T46" fmla="*/ 9 w 80"/>
                <a:gd name="T47" fmla="*/ 8 h 69"/>
                <a:gd name="T48" fmla="*/ 23 w 80"/>
                <a:gd name="T49" fmla="*/ 0 h 69"/>
                <a:gd name="T50" fmla="*/ 41 w 80"/>
                <a:gd name="T51" fmla="*/ 9 h 69"/>
                <a:gd name="T52" fmla="*/ 59 w 80"/>
                <a:gd name="T53" fmla="*/ 0 h 69"/>
                <a:gd name="T54" fmla="*/ 80 w 80"/>
                <a:gd name="T55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69">
                  <a:moveTo>
                    <a:pt x="80" y="22"/>
                  </a:moveTo>
                  <a:cubicBezTo>
                    <a:pt x="80" y="66"/>
                    <a:pt x="80" y="66"/>
                    <a:pt x="80" y="66"/>
                  </a:cubicBezTo>
                  <a:cubicBezTo>
                    <a:pt x="80" y="68"/>
                    <a:pt x="79" y="69"/>
                    <a:pt x="77" y="69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2" y="69"/>
                    <a:pt x="71" y="68"/>
                    <a:pt x="71" y="66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14"/>
                    <a:pt x="66" y="9"/>
                    <a:pt x="58" y="9"/>
                  </a:cubicBezTo>
                  <a:cubicBezTo>
                    <a:pt x="50" y="9"/>
                    <a:pt x="45" y="14"/>
                    <a:pt x="45" y="23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5" y="68"/>
                    <a:pt x="44" y="69"/>
                    <a:pt x="42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7" y="69"/>
                    <a:pt x="36" y="68"/>
                    <a:pt x="36" y="66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14"/>
                    <a:pt x="31" y="9"/>
                    <a:pt x="23" y="9"/>
                  </a:cubicBezTo>
                  <a:cubicBezTo>
                    <a:pt x="14" y="9"/>
                    <a:pt x="9" y="14"/>
                    <a:pt x="9" y="23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9" y="2"/>
                    <a:pt x="9" y="5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3"/>
                    <a:pt x="16" y="0"/>
                    <a:pt x="23" y="0"/>
                  </a:cubicBezTo>
                  <a:cubicBezTo>
                    <a:pt x="31" y="0"/>
                    <a:pt x="38" y="4"/>
                    <a:pt x="41" y="9"/>
                  </a:cubicBezTo>
                  <a:cubicBezTo>
                    <a:pt x="45" y="4"/>
                    <a:pt x="51" y="0"/>
                    <a:pt x="59" y="0"/>
                  </a:cubicBezTo>
                  <a:cubicBezTo>
                    <a:pt x="72" y="0"/>
                    <a:pt x="80" y="10"/>
                    <a:pt x="80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2CA85D8B-E914-4D9E-A8A9-E83B4B519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1" y="1417"/>
              <a:ext cx="111" cy="621"/>
            </a:xfrm>
            <a:custGeom>
              <a:avLst/>
              <a:gdLst>
                <a:gd name="T0" fmla="*/ 8 w 17"/>
                <a:gd name="T1" fmla="*/ 92 h 95"/>
                <a:gd name="T2" fmla="*/ 8 w 17"/>
                <a:gd name="T3" fmla="*/ 36 h 95"/>
                <a:gd name="T4" fmla="*/ 3 w 17"/>
                <a:gd name="T5" fmla="*/ 36 h 95"/>
                <a:gd name="T6" fmla="*/ 0 w 17"/>
                <a:gd name="T7" fmla="*/ 32 h 95"/>
                <a:gd name="T8" fmla="*/ 0 w 17"/>
                <a:gd name="T9" fmla="*/ 31 h 95"/>
                <a:gd name="T10" fmla="*/ 3 w 17"/>
                <a:gd name="T11" fmla="*/ 27 h 95"/>
                <a:gd name="T12" fmla="*/ 14 w 17"/>
                <a:gd name="T13" fmla="*/ 27 h 95"/>
                <a:gd name="T14" fmla="*/ 17 w 17"/>
                <a:gd name="T15" fmla="*/ 31 h 95"/>
                <a:gd name="T16" fmla="*/ 17 w 17"/>
                <a:gd name="T17" fmla="*/ 92 h 95"/>
                <a:gd name="T18" fmla="*/ 14 w 17"/>
                <a:gd name="T19" fmla="*/ 95 h 95"/>
                <a:gd name="T20" fmla="*/ 11 w 17"/>
                <a:gd name="T21" fmla="*/ 95 h 95"/>
                <a:gd name="T22" fmla="*/ 8 w 17"/>
                <a:gd name="T23" fmla="*/ 92 h 95"/>
                <a:gd name="T24" fmla="*/ 17 w 17"/>
                <a:gd name="T25" fmla="*/ 3 h 95"/>
                <a:gd name="T26" fmla="*/ 17 w 17"/>
                <a:gd name="T27" fmla="*/ 10 h 95"/>
                <a:gd name="T28" fmla="*/ 14 w 17"/>
                <a:gd name="T29" fmla="*/ 13 h 95"/>
                <a:gd name="T30" fmla="*/ 9 w 17"/>
                <a:gd name="T31" fmla="*/ 13 h 95"/>
                <a:gd name="T32" fmla="*/ 6 w 17"/>
                <a:gd name="T33" fmla="*/ 10 h 95"/>
                <a:gd name="T34" fmla="*/ 6 w 17"/>
                <a:gd name="T35" fmla="*/ 3 h 95"/>
                <a:gd name="T36" fmla="*/ 9 w 17"/>
                <a:gd name="T37" fmla="*/ 0 h 95"/>
                <a:gd name="T38" fmla="*/ 14 w 17"/>
                <a:gd name="T39" fmla="*/ 0 h 95"/>
                <a:gd name="T40" fmla="*/ 17 w 17"/>
                <a:gd name="T41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95">
                  <a:moveTo>
                    <a:pt x="8" y="92"/>
                  </a:moveTo>
                  <a:cubicBezTo>
                    <a:pt x="8" y="36"/>
                    <a:pt x="8" y="36"/>
                    <a:pt x="8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6" y="27"/>
                    <a:pt x="17" y="28"/>
                    <a:pt x="17" y="31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7" y="94"/>
                    <a:pt x="16" y="95"/>
                    <a:pt x="14" y="95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9" y="95"/>
                    <a:pt x="8" y="94"/>
                    <a:pt x="8" y="92"/>
                  </a:cubicBezTo>
                  <a:close/>
                  <a:moveTo>
                    <a:pt x="17" y="3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2"/>
                    <a:pt x="16" y="13"/>
                    <a:pt x="14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3"/>
                    <a:pt x="6" y="12"/>
                    <a:pt x="6" y="1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7" y="0"/>
                    <a:pt x="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7" y="1"/>
                    <a:pt x="1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1816FB79-055F-4B3C-B78A-729B5EC37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" y="1587"/>
              <a:ext cx="319" cy="451"/>
            </a:xfrm>
            <a:custGeom>
              <a:avLst/>
              <a:gdLst>
                <a:gd name="T0" fmla="*/ 49 w 49"/>
                <a:gd name="T1" fmla="*/ 23 h 69"/>
                <a:gd name="T2" fmla="*/ 49 w 49"/>
                <a:gd name="T3" fmla="*/ 66 h 69"/>
                <a:gd name="T4" fmla="*/ 46 w 49"/>
                <a:gd name="T5" fmla="*/ 69 h 69"/>
                <a:gd name="T6" fmla="*/ 43 w 49"/>
                <a:gd name="T7" fmla="*/ 69 h 69"/>
                <a:gd name="T8" fmla="*/ 40 w 49"/>
                <a:gd name="T9" fmla="*/ 66 h 69"/>
                <a:gd name="T10" fmla="*/ 40 w 49"/>
                <a:gd name="T11" fmla="*/ 25 h 69"/>
                <a:gd name="T12" fmla="*/ 25 w 49"/>
                <a:gd name="T13" fmla="*/ 9 h 69"/>
                <a:gd name="T14" fmla="*/ 9 w 49"/>
                <a:gd name="T15" fmla="*/ 25 h 69"/>
                <a:gd name="T16" fmla="*/ 9 w 49"/>
                <a:gd name="T17" fmla="*/ 66 h 69"/>
                <a:gd name="T18" fmla="*/ 6 w 49"/>
                <a:gd name="T19" fmla="*/ 69 h 69"/>
                <a:gd name="T20" fmla="*/ 3 w 49"/>
                <a:gd name="T21" fmla="*/ 69 h 69"/>
                <a:gd name="T22" fmla="*/ 0 w 49"/>
                <a:gd name="T23" fmla="*/ 66 h 69"/>
                <a:gd name="T24" fmla="*/ 0 w 49"/>
                <a:gd name="T25" fmla="*/ 5 h 69"/>
                <a:gd name="T26" fmla="*/ 3 w 49"/>
                <a:gd name="T27" fmla="*/ 1 h 69"/>
                <a:gd name="T28" fmla="*/ 5 w 49"/>
                <a:gd name="T29" fmla="*/ 1 h 69"/>
                <a:gd name="T30" fmla="*/ 8 w 49"/>
                <a:gd name="T31" fmla="*/ 5 h 69"/>
                <a:gd name="T32" fmla="*/ 8 w 49"/>
                <a:gd name="T33" fmla="*/ 8 h 69"/>
                <a:gd name="T34" fmla="*/ 26 w 49"/>
                <a:gd name="T35" fmla="*/ 0 h 69"/>
                <a:gd name="T36" fmla="*/ 49 w 49"/>
                <a:gd name="T37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69">
                  <a:moveTo>
                    <a:pt x="49" y="23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49" y="68"/>
                    <a:pt x="48" y="69"/>
                    <a:pt x="46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1" y="69"/>
                    <a:pt x="40" y="68"/>
                    <a:pt x="40" y="66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14"/>
                    <a:pt x="34" y="9"/>
                    <a:pt x="25" y="9"/>
                  </a:cubicBezTo>
                  <a:cubicBezTo>
                    <a:pt x="15" y="9"/>
                    <a:pt x="9" y="14"/>
                    <a:pt x="9" y="2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8" y="2"/>
                    <a:pt x="8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40" y="0"/>
                    <a:pt x="49" y="10"/>
                    <a:pt x="4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9004E9D-B5A3-43E1-8E72-6874B7A63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9" y="1587"/>
              <a:ext cx="326" cy="628"/>
            </a:xfrm>
            <a:custGeom>
              <a:avLst/>
              <a:gdLst>
                <a:gd name="T0" fmla="*/ 50 w 50"/>
                <a:gd name="T1" fmla="*/ 5 h 96"/>
                <a:gd name="T2" fmla="*/ 50 w 50"/>
                <a:gd name="T3" fmla="*/ 73 h 96"/>
                <a:gd name="T4" fmla="*/ 25 w 50"/>
                <a:gd name="T5" fmla="*/ 96 h 96"/>
                <a:gd name="T6" fmla="*/ 0 w 50"/>
                <a:gd name="T7" fmla="*/ 76 h 96"/>
                <a:gd name="T8" fmla="*/ 3 w 50"/>
                <a:gd name="T9" fmla="*/ 73 h 96"/>
                <a:gd name="T10" fmla="*/ 6 w 50"/>
                <a:gd name="T11" fmla="*/ 73 h 96"/>
                <a:gd name="T12" fmla="*/ 10 w 50"/>
                <a:gd name="T13" fmla="*/ 76 h 96"/>
                <a:gd name="T14" fmla="*/ 25 w 50"/>
                <a:gd name="T15" fmla="*/ 88 h 96"/>
                <a:gd name="T16" fmla="*/ 41 w 50"/>
                <a:gd name="T17" fmla="*/ 72 h 96"/>
                <a:gd name="T18" fmla="*/ 41 w 50"/>
                <a:gd name="T19" fmla="*/ 60 h 96"/>
                <a:gd name="T20" fmla="*/ 24 w 50"/>
                <a:gd name="T21" fmla="*/ 68 h 96"/>
                <a:gd name="T22" fmla="*/ 0 w 50"/>
                <a:gd name="T23" fmla="*/ 44 h 96"/>
                <a:gd name="T24" fmla="*/ 0 w 50"/>
                <a:gd name="T25" fmla="*/ 24 h 96"/>
                <a:gd name="T26" fmla="*/ 24 w 50"/>
                <a:gd name="T27" fmla="*/ 0 h 96"/>
                <a:gd name="T28" fmla="*/ 41 w 50"/>
                <a:gd name="T29" fmla="*/ 8 h 96"/>
                <a:gd name="T30" fmla="*/ 41 w 50"/>
                <a:gd name="T31" fmla="*/ 5 h 96"/>
                <a:gd name="T32" fmla="*/ 45 w 50"/>
                <a:gd name="T33" fmla="*/ 1 h 96"/>
                <a:gd name="T34" fmla="*/ 47 w 50"/>
                <a:gd name="T35" fmla="*/ 1 h 96"/>
                <a:gd name="T36" fmla="*/ 50 w 50"/>
                <a:gd name="T37" fmla="*/ 5 h 96"/>
                <a:gd name="T38" fmla="*/ 41 w 50"/>
                <a:gd name="T39" fmla="*/ 43 h 96"/>
                <a:gd name="T40" fmla="*/ 41 w 50"/>
                <a:gd name="T41" fmla="*/ 25 h 96"/>
                <a:gd name="T42" fmla="*/ 25 w 50"/>
                <a:gd name="T43" fmla="*/ 9 h 96"/>
                <a:gd name="T44" fmla="*/ 10 w 50"/>
                <a:gd name="T45" fmla="*/ 25 h 96"/>
                <a:gd name="T46" fmla="*/ 10 w 50"/>
                <a:gd name="T47" fmla="*/ 43 h 96"/>
                <a:gd name="T48" fmla="*/ 25 w 50"/>
                <a:gd name="T49" fmla="*/ 59 h 96"/>
                <a:gd name="T50" fmla="*/ 41 w 50"/>
                <a:gd name="T5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96">
                  <a:moveTo>
                    <a:pt x="50" y="5"/>
                  </a:moveTo>
                  <a:cubicBezTo>
                    <a:pt x="50" y="73"/>
                    <a:pt x="50" y="73"/>
                    <a:pt x="50" y="73"/>
                  </a:cubicBezTo>
                  <a:cubicBezTo>
                    <a:pt x="50" y="87"/>
                    <a:pt x="40" y="96"/>
                    <a:pt x="25" y="96"/>
                  </a:cubicBezTo>
                  <a:cubicBezTo>
                    <a:pt x="12" y="96"/>
                    <a:pt x="2" y="88"/>
                    <a:pt x="0" y="76"/>
                  </a:cubicBezTo>
                  <a:cubicBezTo>
                    <a:pt x="0" y="74"/>
                    <a:pt x="1" y="73"/>
                    <a:pt x="3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9" y="73"/>
                    <a:pt x="9" y="74"/>
                    <a:pt x="10" y="76"/>
                  </a:cubicBezTo>
                  <a:cubicBezTo>
                    <a:pt x="12" y="83"/>
                    <a:pt x="16" y="88"/>
                    <a:pt x="25" y="88"/>
                  </a:cubicBezTo>
                  <a:cubicBezTo>
                    <a:pt x="35" y="88"/>
                    <a:pt x="41" y="82"/>
                    <a:pt x="41" y="7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7" y="65"/>
                    <a:pt x="32" y="68"/>
                    <a:pt x="24" y="68"/>
                  </a:cubicBezTo>
                  <a:cubicBezTo>
                    <a:pt x="10" y="68"/>
                    <a:pt x="0" y="58"/>
                    <a:pt x="0" y="4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24" y="0"/>
                  </a:cubicBezTo>
                  <a:cubicBezTo>
                    <a:pt x="32" y="0"/>
                    <a:pt x="38" y="3"/>
                    <a:pt x="41" y="8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2"/>
                    <a:pt x="43" y="1"/>
                    <a:pt x="45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9" y="1"/>
                    <a:pt x="50" y="2"/>
                    <a:pt x="50" y="5"/>
                  </a:cubicBezTo>
                  <a:close/>
                  <a:moveTo>
                    <a:pt x="41" y="43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1" y="14"/>
                    <a:pt x="34" y="9"/>
                    <a:pt x="25" y="9"/>
                  </a:cubicBezTo>
                  <a:cubicBezTo>
                    <a:pt x="16" y="9"/>
                    <a:pt x="10" y="14"/>
                    <a:pt x="10" y="2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53"/>
                    <a:pt x="16" y="59"/>
                    <a:pt x="25" y="59"/>
                  </a:cubicBezTo>
                  <a:cubicBezTo>
                    <a:pt x="34" y="59"/>
                    <a:pt x="41" y="53"/>
                    <a:pt x="4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A1650D0-2EF6-4E08-BA24-B9ADA3106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" y="2359"/>
              <a:ext cx="313" cy="458"/>
            </a:xfrm>
            <a:custGeom>
              <a:avLst/>
              <a:gdLst>
                <a:gd name="T0" fmla="*/ 46 w 48"/>
                <a:gd name="T1" fmla="*/ 17 h 70"/>
                <a:gd name="T2" fmla="*/ 43 w 48"/>
                <a:gd name="T3" fmla="*/ 20 h 70"/>
                <a:gd name="T4" fmla="*/ 40 w 48"/>
                <a:gd name="T5" fmla="*/ 20 h 70"/>
                <a:gd name="T6" fmla="*/ 37 w 48"/>
                <a:gd name="T7" fmla="*/ 17 h 70"/>
                <a:gd name="T8" fmla="*/ 23 w 48"/>
                <a:gd name="T9" fmla="*/ 8 h 70"/>
                <a:gd name="T10" fmla="*/ 10 w 48"/>
                <a:gd name="T11" fmla="*/ 19 h 70"/>
                <a:gd name="T12" fmla="*/ 22 w 48"/>
                <a:gd name="T13" fmla="*/ 29 h 70"/>
                <a:gd name="T14" fmla="*/ 27 w 48"/>
                <a:gd name="T15" fmla="*/ 30 h 70"/>
                <a:gd name="T16" fmla="*/ 48 w 48"/>
                <a:gd name="T17" fmla="*/ 49 h 70"/>
                <a:gd name="T18" fmla="*/ 24 w 48"/>
                <a:gd name="T19" fmla="*/ 70 h 70"/>
                <a:gd name="T20" fmla="*/ 0 w 48"/>
                <a:gd name="T21" fmla="*/ 52 h 70"/>
                <a:gd name="T22" fmla="*/ 3 w 48"/>
                <a:gd name="T23" fmla="*/ 48 h 70"/>
                <a:gd name="T24" fmla="*/ 6 w 48"/>
                <a:gd name="T25" fmla="*/ 48 h 70"/>
                <a:gd name="T26" fmla="*/ 9 w 48"/>
                <a:gd name="T27" fmla="*/ 51 h 70"/>
                <a:gd name="T28" fmla="*/ 24 w 48"/>
                <a:gd name="T29" fmla="*/ 61 h 70"/>
                <a:gd name="T30" fmla="*/ 39 w 48"/>
                <a:gd name="T31" fmla="*/ 50 h 70"/>
                <a:gd name="T32" fmla="*/ 25 w 48"/>
                <a:gd name="T33" fmla="*/ 38 h 70"/>
                <a:gd name="T34" fmla="*/ 20 w 48"/>
                <a:gd name="T35" fmla="*/ 37 h 70"/>
                <a:gd name="T36" fmla="*/ 1 w 48"/>
                <a:gd name="T37" fmla="*/ 20 h 70"/>
                <a:gd name="T38" fmla="*/ 24 w 48"/>
                <a:gd name="T39" fmla="*/ 0 h 70"/>
                <a:gd name="T40" fmla="*/ 46 w 48"/>
                <a:gd name="T41" fmla="*/ 1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70">
                  <a:moveTo>
                    <a:pt x="46" y="17"/>
                  </a:moveTo>
                  <a:cubicBezTo>
                    <a:pt x="46" y="19"/>
                    <a:pt x="45" y="20"/>
                    <a:pt x="43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8" y="20"/>
                    <a:pt x="37" y="19"/>
                    <a:pt x="37" y="17"/>
                  </a:cubicBezTo>
                  <a:cubicBezTo>
                    <a:pt x="35" y="12"/>
                    <a:pt x="31" y="8"/>
                    <a:pt x="23" y="8"/>
                  </a:cubicBezTo>
                  <a:cubicBezTo>
                    <a:pt x="15" y="8"/>
                    <a:pt x="10" y="13"/>
                    <a:pt x="10" y="19"/>
                  </a:cubicBezTo>
                  <a:cubicBezTo>
                    <a:pt x="10" y="26"/>
                    <a:pt x="16" y="27"/>
                    <a:pt x="22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41" y="33"/>
                    <a:pt x="48" y="38"/>
                    <a:pt x="48" y="49"/>
                  </a:cubicBezTo>
                  <a:cubicBezTo>
                    <a:pt x="48" y="61"/>
                    <a:pt x="39" y="70"/>
                    <a:pt x="24" y="70"/>
                  </a:cubicBezTo>
                  <a:cubicBezTo>
                    <a:pt x="11" y="70"/>
                    <a:pt x="1" y="62"/>
                    <a:pt x="0" y="52"/>
                  </a:cubicBezTo>
                  <a:cubicBezTo>
                    <a:pt x="0" y="50"/>
                    <a:pt x="1" y="48"/>
                    <a:pt x="3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8" y="48"/>
                    <a:pt x="8" y="49"/>
                    <a:pt x="9" y="51"/>
                  </a:cubicBezTo>
                  <a:cubicBezTo>
                    <a:pt x="11" y="56"/>
                    <a:pt x="15" y="61"/>
                    <a:pt x="24" y="61"/>
                  </a:cubicBezTo>
                  <a:cubicBezTo>
                    <a:pt x="34" y="61"/>
                    <a:pt x="39" y="57"/>
                    <a:pt x="39" y="50"/>
                  </a:cubicBezTo>
                  <a:cubicBezTo>
                    <a:pt x="39" y="43"/>
                    <a:pt x="35" y="41"/>
                    <a:pt x="25" y="38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0" y="35"/>
                    <a:pt x="1" y="31"/>
                    <a:pt x="1" y="20"/>
                  </a:cubicBezTo>
                  <a:cubicBezTo>
                    <a:pt x="1" y="9"/>
                    <a:pt x="10" y="0"/>
                    <a:pt x="24" y="0"/>
                  </a:cubicBezTo>
                  <a:cubicBezTo>
                    <a:pt x="36" y="0"/>
                    <a:pt x="45" y="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4121E44D-74EF-4D88-BF6A-B6AA2456B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9" y="2359"/>
              <a:ext cx="332" cy="458"/>
            </a:xfrm>
            <a:custGeom>
              <a:avLst/>
              <a:gdLst>
                <a:gd name="T0" fmla="*/ 51 w 51"/>
                <a:gd name="T1" fmla="*/ 23 h 70"/>
                <a:gd name="T2" fmla="*/ 51 w 51"/>
                <a:gd name="T3" fmla="*/ 46 h 70"/>
                <a:gd name="T4" fmla="*/ 25 w 51"/>
                <a:gd name="T5" fmla="*/ 70 h 70"/>
                <a:gd name="T6" fmla="*/ 0 w 51"/>
                <a:gd name="T7" fmla="*/ 46 h 70"/>
                <a:gd name="T8" fmla="*/ 0 w 51"/>
                <a:gd name="T9" fmla="*/ 23 h 70"/>
                <a:gd name="T10" fmla="*/ 25 w 51"/>
                <a:gd name="T11" fmla="*/ 0 h 70"/>
                <a:gd name="T12" fmla="*/ 51 w 51"/>
                <a:gd name="T13" fmla="*/ 23 h 70"/>
                <a:gd name="T14" fmla="*/ 9 w 51"/>
                <a:gd name="T15" fmla="*/ 24 h 70"/>
                <a:gd name="T16" fmla="*/ 9 w 51"/>
                <a:gd name="T17" fmla="*/ 45 h 70"/>
                <a:gd name="T18" fmla="*/ 25 w 51"/>
                <a:gd name="T19" fmla="*/ 61 h 70"/>
                <a:gd name="T20" fmla="*/ 41 w 51"/>
                <a:gd name="T21" fmla="*/ 45 h 70"/>
                <a:gd name="T22" fmla="*/ 41 w 51"/>
                <a:gd name="T23" fmla="*/ 24 h 70"/>
                <a:gd name="T24" fmla="*/ 25 w 51"/>
                <a:gd name="T25" fmla="*/ 8 h 70"/>
                <a:gd name="T26" fmla="*/ 9 w 51"/>
                <a:gd name="T2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3"/>
                  </a:moveTo>
                  <a:cubicBezTo>
                    <a:pt x="51" y="46"/>
                    <a:pt x="51" y="46"/>
                    <a:pt x="51" y="46"/>
                  </a:cubicBezTo>
                  <a:cubicBezTo>
                    <a:pt x="51" y="60"/>
                    <a:pt x="40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9"/>
                    <a:pt x="10" y="0"/>
                    <a:pt x="25" y="0"/>
                  </a:cubicBezTo>
                  <a:cubicBezTo>
                    <a:pt x="40" y="0"/>
                    <a:pt x="51" y="9"/>
                    <a:pt x="51" y="23"/>
                  </a:cubicBezTo>
                  <a:close/>
                  <a:moveTo>
                    <a:pt x="9" y="24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56"/>
                    <a:pt x="16" y="61"/>
                    <a:pt x="25" y="61"/>
                  </a:cubicBezTo>
                  <a:cubicBezTo>
                    <a:pt x="35" y="61"/>
                    <a:pt x="41" y="56"/>
                    <a:pt x="41" y="45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4"/>
                    <a:pt x="35" y="8"/>
                    <a:pt x="25" y="8"/>
                  </a:cubicBezTo>
                  <a:cubicBezTo>
                    <a:pt x="16" y="8"/>
                    <a:pt x="9" y="14"/>
                    <a:pt x="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DA6A9ED-B94F-42E0-9B2D-94669062A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359"/>
              <a:ext cx="326" cy="458"/>
            </a:xfrm>
            <a:custGeom>
              <a:avLst/>
              <a:gdLst>
                <a:gd name="T0" fmla="*/ 40 w 50"/>
                <a:gd name="T1" fmla="*/ 48 h 70"/>
                <a:gd name="T2" fmla="*/ 44 w 50"/>
                <a:gd name="T3" fmla="*/ 45 h 70"/>
                <a:gd name="T4" fmla="*/ 47 w 50"/>
                <a:gd name="T5" fmla="*/ 45 h 70"/>
                <a:gd name="T6" fmla="*/ 50 w 50"/>
                <a:gd name="T7" fmla="*/ 48 h 70"/>
                <a:gd name="T8" fmla="*/ 25 w 50"/>
                <a:gd name="T9" fmla="*/ 70 h 70"/>
                <a:gd name="T10" fmla="*/ 0 w 50"/>
                <a:gd name="T11" fmla="*/ 46 h 70"/>
                <a:gd name="T12" fmla="*/ 0 w 50"/>
                <a:gd name="T13" fmla="*/ 23 h 70"/>
                <a:gd name="T14" fmla="*/ 25 w 50"/>
                <a:gd name="T15" fmla="*/ 0 h 70"/>
                <a:gd name="T16" fmla="*/ 50 w 50"/>
                <a:gd name="T17" fmla="*/ 21 h 70"/>
                <a:gd name="T18" fmla="*/ 47 w 50"/>
                <a:gd name="T19" fmla="*/ 24 h 70"/>
                <a:gd name="T20" fmla="*/ 44 w 50"/>
                <a:gd name="T21" fmla="*/ 24 h 70"/>
                <a:gd name="T22" fmla="*/ 40 w 50"/>
                <a:gd name="T23" fmla="*/ 21 h 70"/>
                <a:gd name="T24" fmla="*/ 25 w 50"/>
                <a:gd name="T25" fmla="*/ 8 h 70"/>
                <a:gd name="T26" fmla="*/ 9 w 50"/>
                <a:gd name="T27" fmla="*/ 24 h 70"/>
                <a:gd name="T28" fmla="*/ 9 w 50"/>
                <a:gd name="T29" fmla="*/ 45 h 70"/>
                <a:gd name="T30" fmla="*/ 25 w 50"/>
                <a:gd name="T31" fmla="*/ 61 h 70"/>
                <a:gd name="T32" fmla="*/ 40 w 50"/>
                <a:gd name="T33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0">
                  <a:moveTo>
                    <a:pt x="40" y="48"/>
                  </a:moveTo>
                  <a:cubicBezTo>
                    <a:pt x="41" y="46"/>
                    <a:pt x="42" y="45"/>
                    <a:pt x="44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9" y="45"/>
                    <a:pt x="50" y="46"/>
                    <a:pt x="50" y="48"/>
                  </a:cubicBezTo>
                  <a:cubicBezTo>
                    <a:pt x="48" y="62"/>
                    <a:pt x="39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39" y="0"/>
                    <a:pt x="48" y="8"/>
                    <a:pt x="50" y="21"/>
                  </a:cubicBezTo>
                  <a:cubicBezTo>
                    <a:pt x="50" y="23"/>
                    <a:pt x="49" y="24"/>
                    <a:pt x="47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2" y="24"/>
                    <a:pt x="41" y="23"/>
                    <a:pt x="40" y="21"/>
                  </a:cubicBezTo>
                  <a:cubicBezTo>
                    <a:pt x="39" y="13"/>
                    <a:pt x="34" y="8"/>
                    <a:pt x="25" y="8"/>
                  </a:cubicBezTo>
                  <a:cubicBezTo>
                    <a:pt x="16" y="8"/>
                    <a:pt x="9" y="14"/>
                    <a:pt x="9" y="2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55"/>
                    <a:pt x="16" y="61"/>
                    <a:pt x="25" y="61"/>
                  </a:cubicBezTo>
                  <a:cubicBezTo>
                    <a:pt x="34" y="61"/>
                    <a:pt x="39" y="56"/>
                    <a:pt x="4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70F241FE-4840-48FF-BD0E-4070DF25C9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3" y="2189"/>
              <a:ext cx="117" cy="615"/>
            </a:xfrm>
            <a:custGeom>
              <a:avLst/>
              <a:gdLst>
                <a:gd name="T0" fmla="*/ 9 w 18"/>
                <a:gd name="T1" fmla="*/ 91 h 94"/>
                <a:gd name="T2" fmla="*/ 9 w 18"/>
                <a:gd name="T3" fmla="*/ 35 h 94"/>
                <a:gd name="T4" fmla="*/ 3 w 18"/>
                <a:gd name="T5" fmla="*/ 35 h 94"/>
                <a:gd name="T6" fmla="*/ 0 w 18"/>
                <a:gd name="T7" fmla="*/ 32 h 94"/>
                <a:gd name="T8" fmla="*/ 0 w 18"/>
                <a:gd name="T9" fmla="*/ 30 h 94"/>
                <a:gd name="T10" fmla="*/ 3 w 18"/>
                <a:gd name="T11" fmla="*/ 27 h 94"/>
                <a:gd name="T12" fmla="*/ 15 w 18"/>
                <a:gd name="T13" fmla="*/ 27 h 94"/>
                <a:gd name="T14" fmla="*/ 18 w 18"/>
                <a:gd name="T15" fmla="*/ 30 h 94"/>
                <a:gd name="T16" fmla="*/ 18 w 18"/>
                <a:gd name="T17" fmla="*/ 91 h 94"/>
                <a:gd name="T18" fmla="*/ 15 w 18"/>
                <a:gd name="T19" fmla="*/ 94 h 94"/>
                <a:gd name="T20" fmla="*/ 12 w 18"/>
                <a:gd name="T21" fmla="*/ 94 h 94"/>
                <a:gd name="T22" fmla="*/ 9 w 18"/>
                <a:gd name="T23" fmla="*/ 91 h 94"/>
                <a:gd name="T24" fmla="*/ 18 w 18"/>
                <a:gd name="T25" fmla="*/ 3 h 94"/>
                <a:gd name="T26" fmla="*/ 18 w 18"/>
                <a:gd name="T27" fmla="*/ 9 h 94"/>
                <a:gd name="T28" fmla="*/ 15 w 18"/>
                <a:gd name="T29" fmla="*/ 12 h 94"/>
                <a:gd name="T30" fmla="*/ 9 w 18"/>
                <a:gd name="T31" fmla="*/ 12 h 94"/>
                <a:gd name="T32" fmla="*/ 6 w 18"/>
                <a:gd name="T33" fmla="*/ 9 h 94"/>
                <a:gd name="T34" fmla="*/ 6 w 18"/>
                <a:gd name="T35" fmla="*/ 3 h 94"/>
                <a:gd name="T36" fmla="*/ 9 w 18"/>
                <a:gd name="T37" fmla="*/ 0 h 94"/>
                <a:gd name="T38" fmla="*/ 15 w 18"/>
                <a:gd name="T39" fmla="*/ 0 h 94"/>
                <a:gd name="T40" fmla="*/ 18 w 18"/>
                <a:gd name="T41" fmla="*/ 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94">
                  <a:moveTo>
                    <a:pt x="9" y="91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7" y="27"/>
                    <a:pt x="18" y="28"/>
                    <a:pt x="18" y="30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8" y="93"/>
                    <a:pt x="17" y="94"/>
                    <a:pt x="15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0" y="94"/>
                    <a:pt x="9" y="93"/>
                    <a:pt x="9" y="91"/>
                  </a:cubicBezTo>
                  <a:close/>
                  <a:moveTo>
                    <a:pt x="18" y="3"/>
                  </a:moveTo>
                  <a:cubicBezTo>
                    <a:pt x="18" y="9"/>
                    <a:pt x="18" y="9"/>
                    <a:pt x="18" y="9"/>
                  </a:cubicBezTo>
                  <a:cubicBezTo>
                    <a:pt x="18" y="11"/>
                    <a:pt x="17" y="12"/>
                    <a:pt x="15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7" y="12"/>
                    <a:pt x="6" y="11"/>
                    <a:pt x="6" y="9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7" y="0"/>
                    <a:pt x="9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8" y="1"/>
                    <a:pt x="1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4B081114-E7F0-47C4-B16D-C417A7A64C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1" y="2359"/>
              <a:ext cx="326" cy="458"/>
            </a:xfrm>
            <a:custGeom>
              <a:avLst/>
              <a:gdLst>
                <a:gd name="T0" fmla="*/ 10 w 50"/>
                <a:gd name="T1" fmla="*/ 36 h 70"/>
                <a:gd name="T2" fmla="*/ 10 w 50"/>
                <a:gd name="T3" fmla="*/ 45 h 70"/>
                <a:gd name="T4" fmla="*/ 25 w 50"/>
                <a:gd name="T5" fmla="*/ 61 h 70"/>
                <a:gd name="T6" fmla="*/ 41 w 50"/>
                <a:gd name="T7" fmla="*/ 49 h 70"/>
                <a:gd name="T8" fmla="*/ 44 w 50"/>
                <a:gd name="T9" fmla="*/ 46 h 70"/>
                <a:gd name="T10" fmla="*/ 47 w 50"/>
                <a:gd name="T11" fmla="*/ 46 h 70"/>
                <a:gd name="T12" fmla="*/ 50 w 50"/>
                <a:gd name="T13" fmla="*/ 49 h 70"/>
                <a:gd name="T14" fmla="*/ 25 w 50"/>
                <a:gd name="T15" fmla="*/ 70 h 70"/>
                <a:gd name="T16" fmla="*/ 0 w 50"/>
                <a:gd name="T17" fmla="*/ 46 h 70"/>
                <a:gd name="T18" fmla="*/ 0 w 50"/>
                <a:gd name="T19" fmla="*/ 23 h 70"/>
                <a:gd name="T20" fmla="*/ 25 w 50"/>
                <a:gd name="T21" fmla="*/ 0 h 70"/>
                <a:gd name="T22" fmla="*/ 50 w 50"/>
                <a:gd name="T23" fmla="*/ 23 h 70"/>
                <a:gd name="T24" fmla="*/ 50 w 50"/>
                <a:gd name="T25" fmla="*/ 33 h 70"/>
                <a:gd name="T26" fmla="*/ 47 w 50"/>
                <a:gd name="T27" fmla="*/ 36 h 70"/>
                <a:gd name="T28" fmla="*/ 10 w 50"/>
                <a:gd name="T29" fmla="*/ 36 h 70"/>
                <a:gd name="T30" fmla="*/ 10 w 50"/>
                <a:gd name="T31" fmla="*/ 24 h 70"/>
                <a:gd name="T32" fmla="*/ 10 w 50"/>
                <a:gd name="T33" fmla="*/ 28 h 70"/>
                <a:gd name="T34" fmla="*/ 41 w 50"/>
                <a:gd name="T35" fmla="*/ 28 h 70"/>
                <a:gd name="T36" fmla="*/ 41 w 50"/>
                <a:gd name="T37" fmla="*/ 24 h 70"/>
                <a:gd name="T38" fmla="*/ 25 w 50"/>
                <a:gd name="T39" fmla="*/ 8 h 70"/>
                <a:gd name="T40" fmla="*/ 10 w 50"/>
                <a:gd name="T41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10" y="36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10" y="55"/>
                    <a:pt x="16" y="61"/>
                    <a:pt x="25" y="61"/>
                  </a:cubicBezTo>
                  <a:cubicBezTo>
                    <a:pt x="35" y="61"/>
                    <a:pt x="39" y="57"/>
                    <a:pt x="41" y="49"/>
                  </a:cubicBezTo>
                  <a:cubicBezTo>
                    <a:pt x="41" y="47"/>
                    <a:pt x="42" y="46"/>
                    <a:pt x="44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9" y="46"/>
                    <a:pt x="50" y="47"/>
                    <a:pt x="50" y="49"/>
                  </a:cubicBezTo>
                  <a:cubicBezTo>
                    <a:pt x="48" y="62"/>
                    <a:pt x="39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0" y="10"/>
                    <a:pt x="50" y="23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10" y="36"/>
                  </a:lnTo>
                  <a:close/>
                  <a:moveTo>
                    <a:pt x="10" y="24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4"/>
                    <a:pt x="35" y="8"/>
                    <a:pt x="25" y="8"/>
                  </a:cubicBezTo>
                  <a:cubicBezTo>
                    <a:pt x="16" y="8"/>
                    <a:pt x="10" y="14"/>
                    <a:pt x="1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89FB044D-4A51-46FE-ADBC-FB1890B4E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" y="2189"/>
              <a:ext cx="215" cy="621"/>
            </a:xfrm>
            <a:custGeom>
              <a:avLst/>
              <a:gdLst>
                <a:gd name="T0" fmla="*/ 20 w 33"/>
                <a:gd name="T1" fmla="*/ 35 h 95"/>
                <a:gd name="T2" fmla="*/ 20 w 33"/>
                <a:gd name="T3" fmla="*/ 74 h 95"/>
                <a:gd name="T4" fmla="*/ 30 w 33"/>
                <a:gd name="T5" fmla="*/ 86 h 95"/>
                <a:gd name="T6" fmla="*/ 33 w 33"/>
                <a:gd name="T7" fmla="*/ 89 h 95"/>
                <a:gd name="T8" fmla="*/ 33 w 33"/>
                <a:gd name="T9" fmla="*/ 92 h 95"/>
                <a:gd name="T10" fmla="*/ 30 w 33"/>
                <a:gd name="T11" fmla="*/ 95 h 95"/>
                <a:gd name="T12" fmla="*/ 11 w 33"/>
                <a:gd name="T13" fmla="*/ 75 h 95"/>
                <a:gd name="T14" fmla="*/ 11 w 33"/>
                <a:gd name="T15" fmla="*/ 35 h 95"/>
                <a:gd name="T16" fmla="*/ 4 w 33"/>
                <a:gd name="T17" fmla="*/ 35 h 95"/>
                <a:gd name="T18" fmla="*/ 0 w 33"/>
                <a:gd name="T19" fmla="*/ 32 h 95"/>
                <a:gd name="T20" fmla="*/ 0 w 33"/>
                <a:gd name="T21" fmla="*/ 30 h 95"/>
                <a:gd name="T22" fmla="*/ 4 w 33"/>
                <a:gd name="T23" fmla="*/ 27 h 95"/>
                <a:gd name="T24" fmla="*/ 11 w 33"/>
                <a:gd name="T25" fmla="*/ 27 h 95"/>
                <a:gd name="T26" fmla="*/ 11 w 33"/>
                <a:gd name="T27" fmla="*/ 3 h 95"/>
                <a:gd name="T28" fmla="*/ 14 w 33"/>
                <a:gd name="T29" fmla="*/ 0 h 95"/>
                <a:gd name="T30" fmla="*/ 17 w 33"/>
                <a:gd name="T31" fmla="*/ 0 h 95"/>
                <a:gd name="T32" fmla="*/ 20 w 33"/>
                <a:gd name="T33" fmla="*/ 3 h 95"/>
                <a:gd name="T34" fmla="*/ 20 w 33"/>
                <a:gd name="T35" fmla="*/ 27 h 95"/>
                <a:gd name="T36" fmla="*/ 30 w 33"/>
                <a:gd name="T37" fmla="*/ 27 h 95"/>
                <a:gd name="T38" fmla="*/ 33 w 33"/>
                <a:gd name="T39" fmla="*/ 30 h 95"/>
                <a:gd name="T40" fmla="*/ 33 w 33"/>
                <a:gd name="T41" fmla="*/ 32 h 95"/>
                <a:gd name="T42" fmla="*/ 30 w 33"/>
                <a:gd name="T43" fmla="*/ 35 h 95"/>
                <a:gd name="T44" fmla="*/ 20 w 33"/>
                <a:gd name="T45" fmla="*/ 3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5">
                  <a:moveTo>
                    <a:pt x="20" y="35"/>
                  </a:moveTo>
                  <a:cubicBezTo>
                    <a:pt x="20" y="74"/>
                    <a:pt x="20" y="74"/>
                    <a:pt x="20" y="74"/>
                  </a:cubicBezTo>
                  <a:cubicBezTo>
                    <a:pt x="20" y="82"/>
                    <a:pt x="24" y="85"/>
                    <a:pt x="30" y="86"/>
                  </a:cubicBezTo>
                  <a:cubicBezTo>
                    <a:pt x="32" y="86"/>
                    <a:pt x="33" y="87"/>
                    <a:pt x="33" y="89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3" y="94"/>
                    <a:pt x="32" y="95"/>
                    <a:pt x="30" y="95"/>
                  </a:cubicBezTo>
                  <a:cubicBezTo>
                    <a:pt x="18" y="95"/>
                    <a:pt x="11" y="87"/>
                    <a:pt x="11" y="7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4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2" y="0"/>
                    <a:pt x="1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1"/>
                    <a:pt x="20" y="3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2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753CE5DA-0ECD-466D-BFE1-2BDC177AE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" y="2365"/>
              <a:ext cx="333" cy="615"/>
            </a:xfrm>
            <a:custGeom>
              <a:avLst/>
              <a:gdLst>
                <a:gd name="T0" fmla="*/ 5 w 51"/>
                <a:gd name="T1" fmla="*/ 91 h 94"/>
                <a:gd name="T2" fmla="*/ 5 w 51"/>
                <a:gd name="T3" fmla="*/ 88 h 94"/>
                <a:gd name="T4" fmla="*/ 8 w 51"/>
                <a:gd name="T5" fmla="*/ 85 h 94"/>
                <a:gd name="T6" fmla="*/ 19 w 51"/>
                <a:gd name="T7" fmla="*/ 73 h 94"/>
                <a:gd name="T8" fmla="*/ 21 w 51"/>
                <a:gd name="T9" fmla="*/ 67 h 94"/>
                <a:gd name="T10" fmla="*/ 0 w 51"/>
                <a:gd name="T11" fmla="*/ 4 h 94"/>
                <a:gd name="T12" fmla="*/ 3 w 51"/>
                <a:gd name="T13" fmla="*/ 0 h 94"/>
                <a:gd name="T14" fmla="*/ 6 w 51"/>
                <a:gd name="T15" fmla="*/ 0 h 94"/>
                <a:gd name="T16" fmla="*/ 10 w 51"/>
                <a:gd name="T17" fmla="*/ 3 h 94"/>
                <a:gd name="T18" fmla="*/ 25 w 51"/>
                <a:gd name="T19" fmla="*/ 53 h 94"/>
                <a:gd name="T20" fmla="*/ 42 w 51"/>
                <a:gd name="T21" fmla="*/ 3 h 94"/>
                <a:gd name="T22" fmla="*/ 45 w 51"/>
                <a:gd name="T23" fmla="*/ 0 h 94"/>
                <a:gd name="T24" fmla="*/ 48 w 51"/>
                <a:gd name="T25" fmla="*/ 0 h 94"/>
                <a:gd name="T26" fmla="*/ 51 w 51"/>
                <a:gd name="T27" fmla="*/ 4 h 94"/>
                <a:gd name="T28" fmla="*/ 27 w 51"/>
                <a:gd name="T29" fmla="*/ 74 h 94"/>
                <a:gd name="T30" fmla="*/ 8 w 51"/>
                <a:gd name="T31" fmla="*/ 94 h 94"/>
                <a:gd name="T32" fmla="*/ 5 w 51"/>
                <a:gd name="T33" fmla="*/ 9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94">
                  <a:moveTo>
                    <a:pt x="5" y="91"/>
                  </a:moveTo>
                  <a:cubicBezTo>
                    <a:pt x="5" y="88"/>
                    <a:pt x="5" y="88"/>
                    <a:pt x="5" y="88"/>
                  </a:cubicBezTo>
                  <a:cubicBezTo>
                    <a:pt x="5" y="86"/>
                    <a:pt x="6" y="85"/>
                    <a:pt x="8" y="85"/>
                  </a:cubicBezTo>
                  <a:cubicBezTo>
                    <a:pt x="14" y="84"/>
                    <a:pt x="17" y="80"/>
                    <a:pt x="19" y="73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10" y="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1"/>
                    <a:pt x="43" y="0"/>
                    <a:pt x="4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0" y="0"/>
                    <a:pt x="51" y="1"/>
                    <a:pt x="51" y="4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4" y="86"/>
                    <a:pt x="19" y="93"/>
                    <a:pt x="8" y="94"/>
                  </a:cubicBezTo>
                  <a:cubicBezTo>
                    <a:pt x="6" y="94"/>
                    <a:pt x="5" y="93"/>
                    <a:pt x="5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2C7AD2D8-1FD2-47F5-BD26-0EFFA9846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2960"/>
              <a:ext cx="215" cy="615"/>
            </a:xfrm>
            <a:custGeom>
              <a:avLst/>
              <a:gdLst>
                <a:gd name="T0" fmla="*/ 19 w 33"/>
                <a:gd name="T1" fmla="*/ 35 h 94"/>
                <a:gd name="T2" fmla="*/ 19 w 33"/>
                <a:gd name="T3" fmla="*/ 74 h 94"/>
                <a:gd name="T4" fmla="*/ 30 w 33"/>
                <a:gd name="T5" fmla="*/ 86 h 94"/>
                <a:gd name="T6" fmla="*/ 33 w 33"/>
                <a:gd name="T7" fmla="*/ 89 h 94"/>
                <a:gd name="T8" fmla="*/ 33 w 33"/>
                <a:gd name="T9" fmla="*/ 91 h 94"/>
                <a:gd name="T10" fmla="*/ 30 w 33"/>
                <a:gd name="T11" fmla="*/ 94 h 94"/>
                <a:gd name="T12" fmla="*/ 10 w 33"/>
                <a:gd name="T13" fmla="*/ 75 h 94"/>
                <a:gd name="T14" fmla="*/ 10 w 33"/>
                <a:gd name="T15" fmla="*/ 35 h 94"/>
                <a:gd name="T16" fmla="*/ 3 w 33"/>
                <a:gd name="T17" fmla="*/ 35 h 94"/>
                <a:gd name="T18" fmla="*/ 0 w 33"/>
                <a:gd name="T19" fmla="*/ 32 h 94"/>
                <a:gd name="T20" fmla="*/ 0 w 33"/>
                <a:gd name="T21" fmla="*/ 30 h 94"/>
                <a:gd name="T22" fmla="*/ 3 w 33"/>
                <a:gd name="T23" fmla="*/ 27 h 94"/>
                <a:gd name="T24" fmla="*/ 10 w 33"/>
                <a:gd name="T25" fmla="*/ 27 h 94"/>
                <a:gd name="T26" fmla="*/ 10 w 33"/>
                <a:gd name="T27" fmla="*/ 3 h 94"/>
                <a:gd name="T28" fmla="*/ 13 w 33"/>
                <a:gd name="T29" fmla="*/ 0 h 94"/>
                <a:gd name="T30" fmla="*/ 16 w 33"/>
                <a:gd name="T31" fmla="*/ 0 h 94"/>
                <a:gd name="T32" fmla="*/ 19 w 33"/>
                <a:gd name="T33" fmla="*/ 3 h 94"/>
                <a:gd name="T34" fmla="*/ 19 w 33"/>
                <a:gd name="T35" fmla="*/ 27 h 94"/>
                <a:gd name="T36" fmla="*/ 30 w 33"/>
                <a:gd name="T37" fmla="*/ 27 h 94"/>
                <a:gd name="T38" fmla="*/ 33 w 33"/>
                <a:gd name="T39" fmla="*/ 30 h 94"/>
                <a:gd name="T40" fmla="*/ 33 w 33"/>
                <a:gd name="T41" fmla="*/ 32 h 94"/>
                <a:gd name="T42" fmla="*/ 30 w 33"/>
                <a:gd name="T43" fmla="*/ 35 h 94"/>
                <a:gd name="T44" fmla="*/ 19 w 33"/>
                <a:gd name="T45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4">
                  <a:moveTo>
                    <a:pt x="19" y="35"/>
                  </a:moveTo>
                  <a:cubicBezTo>
                    <a:pt x="19" y="74"/>
                    <a:pt x="19" y="74"/>
                    <a:pt x="19" y="74"/>
                  </a:cubicBezTo>
                  <a:cubicBezTo>
                    <a:pt x="19" y="82"/>
                    <a:pt x="24" y="85"/>
                    <a:pt x="30" y="86"/>
                  </a:cubicBezTo>
                  <a:cubicBezTo>
                    <a:pt x="32" y="86"/>
                    <a:pt x="33" y="86"/>
                    <a:pt x="33" y="89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3"/>
                    <a:pt x="32" y="94"/>
                    <a:pt x="30" y="94"/>
                  </a:cubicBezTo>
                  <a:cubicBezTo>
                    <a:pt x="17" y="94"/>
                    <a:pt x="10" y="87"/>
                    <a:pt x="10" y="7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1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7649B322-759B-4320-8D43-E5ECB91CCA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8" y="3124"/>
              <a:ext cx="333" cy="458"/>
            </a:xfrm>
            <a:custGeom>
              <a:avLst/>
              <a:gdLst>
                <a:gd name="T0" fmla="*/ 51 w 51"/>
                <a:gd name="T1" fmla="*/ 24 h 70"/>
                <a:gd name="T2" fmla="*/ 51 w 51"/>
                <a:gd name="T3" fmla="*/ 47 h 70"/>
                <a:gd name="T4" fmla="*/ 25 w 51"/>
                <a:gd name="T5" fmla="*/ 70 h 70"/>
                <a:gd name="T6" fmla="*/ 0 w 51"/>
                <a:gd name="T7" fmla="*/ 47 h 70"/>
                <a:gd name="T8" fmla="*/ 0 w 51"/>
                <a:gd name="T9" fmla="*/ 24 h 70"/>
                <a:gd name="T10" fmla="*/ 25 w 51"/>
                <a:gd name="T11" fmla="*/ 0 h 70"/>
                <a:gd name="T12" fmla="*/ 51 w 51"/>
                <a:gd name="T13" fmla="*/ 24 h 70"/>
                <a:gd name="T14" fmla="*/ 9 w 51"/>
                <a:gd name="T15" fmla="*/ 25 h 70"/>
                <a:gd name="T16" fmla="*/ 9 w 51"/>
                <a:gd name="T17" fmla="*/ 46 h 70"/>
                <a:gd name="T18" fmla="*/ 25 w 51"/>
                <a:gd name="T19" fmla="*/ 62 h 70"/>
                <a:gd name="T20" fmla="*/ 42 w 51"/>
                <a:gd name="T21" fmla="*/ 46 h 70"/>
                <a:gd name="T22" fmla="*/ 42 w 51"/>
                <a:gd name="T23" fmla="*/ 25 h 70"/>
                <a:gd name="T24" fmla="*/ 25 w 51"/>
                <a:gd name="T25" fmla="*/ 9 h 70"/>
                <a:gd name="T26" fmla="*/ 9 w 51"/>
                <a:gd name="T27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4"/>
                  </a:moveTo>
                  <a:cubicBezTo>
                    <a:pt x="51" y="47"/>
                    <a:pt x="51" y="47"/>
                    <a:pt x="51" y="47"/>
                  </a:cubicBezTo>
                  <a:cubicBezTo>
                    <a:pt x="51" y="61"/>
                    <a:pt x="40" y="70"/>
                    <a:pt x="25" y="70"/>
                  </a:cubicBezTo>
                  <a:cubicBezTo>
                    <a:pt x="11" y="70"/>
                    <a:pt x="0" y="61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1" y="10"/>
                    <a:pt x="51" y="24"/>
                  </a:cubicBezTo>
                  <a:close/>
                  <a:moveTo>
                    <a:pt x="9" y="25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56"/>
                    <a:pt x="16" y="62"/>
                    <a:pt x="25" y="62"/>
                  </a:cubicBezTo>
                  <a:cubicBezTo>
                    <a:pt x="35" y="62"/>
                    <a:pt x="42" y="56"/>
                    <a:pt x="42" y="46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14"/>
                    <a:pt x="35" y="9"/>
                    <a:pt x="25" y="9"/>
                  </a:cubicBezTo>
                  <a:cubicBezTo>
                    <a:pt x="16" y="9"/>
                    <a:pt x="9" y="14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D560A4F3-C38B-4CF2-9C41-5313F17F08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2" y="3124"/>
              <a:ext cx="326" cy="628"/>
            </a:xfrm>
            <a:custGeom>
              <a:avLst/>
              <a:gdLst>
                <a:gd name="T0" fmla="*/ 50 w 50"/>
                <a:gd name="T1" fmla="*/ 5 h 96"/>
                <a:gd name="T2" fmla="*/ 50 w 50"/>
                <a:gd name="T3" fmla="*/ 73 h 96"/>
                <a:gd name="T4" fmla="*/ 25 w 50"/>
                <a:gd name="T5" fmla="*/ 96 h 96"/>
                <a:gd name="T6" fmla="*/ 1 w 50"/>
                <a:gd name="T7" fmla="*/ 76 h 96"/>
                <a:gd name="T8" fmla="*/ 4 w 50"/>
                <a:gd name="T9" fmla="*/ 73 h 96"/>
                <a:gd name="T10" fmla="*/ 7 w 50"/>
                <a:gd name="T11" fmla="*/ 73 h 96"/>
                <a:gd name="T12" fmla="*/ 10 w 50"/>
                <a:gd name="T13" fmla="*/ 76 h 96"/>
                <a:gd name="T14" fmla="*/ 25 w 50"/>
                <a:gd name="T15" fmla="*/ 88 h 96"/>
                <a:gd name="T16" fmla="*/ 41 w 50"/>
                <a:gd name="T17" fmla="*/ 72 h 96"/>
                <a:gd name="T18" fmla="*/ 41 w 50"/>
                <a:gd name="T19" fmla="*/ 60 h 96"/>
                <a:gd name="T20" fmla="*/ 25 w 50"/>
                <a:gd name="T21" fmla="*/ 68 h 96"/>
                <a:gd name="T22" fmla="*/ 1 w 50"/>
                <a:gd name="T23" fmla="*/ 44 h 96"/>
                <a:gd name="T24" fmla="*/ 1 w 50"/>
                <a:gd name="T25" fmla="*/ 24 h 96"/>
                <a:gd name="T26" fmla="*/ 25 w 50"/>
                <a:gd name="T27" fmla="*/ 0 h 96"/>
                <a:gd name="T28" fmla="*/ 42 w 50"/>
                <a:gd name="T29" fmla="*/ 8 h 96"/>
                <a:gd name="T30" fmla="*/ 42 w 50"/>
                <a:gd name="T31" fmla="*/ 5 h 96"/>
                <a:gd name="T32" fmla="*/ 45 w 50"/>
                <a:gd name="T33" fmla="*/ 2 h 96"/>
                <a:gd name="T34" fmla="*/ 47 w 50"/>
                <a:gd name="T35" fmla="*/ 2 h 96"/>
                <a:gd name="T36" fmla="*/ 50 w 50"/>
                <a:gd name="T37" fmla="*/ 5 h 96"/>
                <a:gd name="T38" fmla="*/ 41 w 50"/>
                <a:gd name="T39" fmla="*/ 43 h 96"/>
                <a:gd name="T40" fmla="*/ 41 w 50"/>
                <a:gd name="T41" fmla="*/ 25 h 96"/>
                <a:gd name="T42" fmla="*/ 25 w 50"/>
                <a:gd name="T43" fmla="*/ 9 h 96"/>
                <a:gd name="T44" fmla="*/ 10 w 50"/>
                <a:gd name="T45" fmla="*/ 25 h 96"/>
                <a:gd name="T46" fmla="*/ 10 w 50"/>
                <a:gd name="T47" fmla="*/ 43 h 96"/>
                <a:gd name="T48" fmla="*/ 25 w 50"/>
                <a:gd name="T49" fmla="*/ 59 h 96"/>
                <a:gd name="T50" fmla="*/ 41 w 50"/>
                <a:gd name="T5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96">
                  <a:moveTo>
                    <a:pt x="50" y="5"/>
                  </a:moveTo>
                  <a:cubicBezTo>
                    <a:pt x="50" y="73"/>
                    <a:pt x="50" y="73"/>
                    <a:pt x="50" y="73"/>
                  </a:cubicBezTo>
                  <a:cubicBezTo>
                    <a:pt x="50" y="87"/>
                    <a:pt x="40" y="96"/>
                    <a:pt x="25" y="96"/>
                  </a:cubicBezTo>
                  <a:cubicBezTo>
                    <a:pt x="12" y="96"/>
                    <a:pt x="2" y="89"/>
                    <a:pt x="1" y="76"/>
                  </a:cubicBezTo>
                  <a:cubicBezTo>
                    <a:pt x="0" y="74"/>
                    <a:pt x="1" y="73"/>
                    <a:pt x="4" y="73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9" y="73"/>
                    <a:pt x="10" y="74"/>
                    <a:pt x="10" y="76"/>
                  </a:cubicBezTo>
                  <a:cubicBezTo>
                    <a:pt x="12" y="83"/>
                    <a:pt x="16" y="88"/>
                    <a:pt x="25" y="88"/>
                  </a:cubicBezTo>
                  <a:cubicBezTo>
                    <a:pt x="35" y="88"/>
                    <a:pt x="41" y="82"/>
                    <a:pt x="41" y="7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8" y="65"/>
                    <a:pt x="32" y="68"/>
                    <a:pt x="25" y="68"/>
                  </a:cubicBezTo>
                  <a:cubicBezTo>
                    <a:pt x="10" y="68"/>
                    <a:pt x="1" y="58"/>
                    <a:pt x="1" y="4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10"/>
                    <a:pt x="10" y="0"/>
                    <a:pt x="25" y="0"/>
                  </a:cubicBezTo>
                  <a:cubicBezTo>
                    <a:pt x="32" y="0"/>
                    <a:pt x="38" y="3"/>
                    <a:pt x="42" y="8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3"/>
                    <a:pt x="43" y="2"/>
                    <a:pt x="45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9" y="2"/>
                    <a:pt x="50" y="3"/>
                    <a:pt x="50" y="5"/>
                  </a:cubicBezTo>
                  <a:close/>
                  <a:moveTo>
                    <a:pt x="41" y="43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5" y="9"/>
                    <a:pt x="25" y="9"/>
                  </a:cubicBezTo>
                  <a:cubicBezTo>
                    <a:pt x="16" y="9"/>
                    <a:pt x="10" y="15"/>
                    <a:pt x="10" y="2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53"/>
                    <a:pt x="16" y="59"/>
                    <a:pt x="25" y="59"/>
                  </a:cubicBezTo>
                  <a:cubicBezTo>
                    <a:pt x="35" y="59"/>
                    <a:pt x="41" y="53"/>
                    <a:pt x="4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A2331217-7885-4A8E-BC94-D50EF29A32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8" y="3124"/>
              <a:ext cx="326" cy="458"/>
            </a:xfrm>
            <a:custGeom>
              <a:avLst/>
              <a:gdLst>
                <a:gd name="T0" fmla="*/ 9 w 50"/>
                <a:gd name="T1" fmla="*/ 36 h 70"/>
                <a:gd name="T2" fmla="*/ 9 w 50"/>
                <a:gd name="T3" fmla="*/ 46 h 70"/>
                <a:gd name="T4" fmla="*/ 25 w 50"/>
                <a:gd name="T5" fmla="*/ 62 h 70"/>
                <a:gd name="T6" fmla="*/ 40 w 50"/>
                <a:gd name="T7" fmla="*/ 50 h 70"/>
                <a:gd name="T8" fmla="*/ 44 w 50"/>
                <a:gd name="T9" fmla="*/ 47 h 70"/>
                <a:gd name="T10" fmla="*/ 47 w 50"/>
                <a:gd name="T11" fmla="*/ 47 h 70"/>
                <a:gd name="T12" fmla="*/ 50 w 50"/>
                <a:gd name="T13" fmla="*/ 50 h 70"/>
                <a:gd name="T14" fmla="*/ 25 w 50"/>
                <a:gd name="T15" fmla="*/ 70 h 70"/>
                <a:gd name="T16" fmla="*/ 0 w 50"/>
                <a:gd name="T17" fmla="*/ 47 h 70"/>
                <a:gd name="T18" fmla="*/ 0 w 50"/>
                <a:gd name="T19" fmla="*/ 24 h 70"/>
                <a:gd name="T20" fmla="*/ 25 w 50"/>
                <a:gd name="T21" fmla="*/ 0 h 70"/>
                <a:gd name="T22" fmla="*/ 50 w 50"/>
                <a:gd name="T23" fmla="*/ 24 h 70"/>
                <a:gd name="T24" fmla="*/ 50 w 50"/>
                <a:gd name="T25" fmla="*/ 33 h 70"/>
                <a:gd name="T26" fmla="*/ 47 w 50"/>
                <a:gd name="T27" fmla="*/ 36 h 70"/>
                <a:gd name="T28" fmla="*/ 9 w 50"/>
                <a:gd name="T29" fmla="*/ 36 h 70"/>
                <a:gd name="T30" fmla="*/ 9 w 50"/>
                <a:gd name="T31" fmla="*/ 25 h 70"/>
                <a:gd name="T32" fmla="*/ 9 w 50"/>
                <a:gd name="T33" fmla="*/ 28 h 70"/>
                <a:gd name="T34" fmla="*/ 41 w 50"/>
                <a:gd name="T35" fmla="*/ 28 h 70"/>
                <a:gd name="T36" fmla="*/ 41 w 50"/>
                <a:gd name="T37" fmla="*/ 25 h 70"/>
                <a:gd name="T38" fmla="*/ 25 w 50"/>
                <a:gd name="T39" fmla="*/ 9 h 70"/>
                <a:gd name="T40" fmla="*/ 9 w 50"/>
                <a:gd name="T41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9" y="3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56"/>
                    <a:pt x="16" y="62"/>
                    <a:pt x="25" y="62"/>
                  </a:cubicBezTo>
                  <a:cubicBezTo>
                    <a:pt x="34" y="62"/>
                    <a:pt x="38" y="57"/>
                    <a:pt x="40" y="50"/>
                  </a:cubicBezTo>
                  <a:cubicBezTo>
                    <a:pt x="41" y="48"/>
                    <a:pt x="42" y="47"/>
                    <a:pt x="44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47"/>
                    <a:pt x="50" y="48"/>
                    <a:pt x="50" y="50"/>
                  </a:cubicBezTo>
                  <a:cubicBezTo>
                    <a:pt x="48" y="63"/>
                    <a:pt x="38" y="70"/>
                    <a:pt x="25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25" y="0"/>
                  </a:cubicBezTo>
                  <a:cubicBezTo>
                    <a:pt x="39" y="0"/>
                    <a:pt x="50" y="10"/>
                    <a:pt x="50" y="2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9" y="36"/>
                  </a:lnTo>
                  <a:close/>
                  <a:moveTo>
                    <a:pt x="9" y="25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4" y="9"/>
                    <a:pt x="25" y="9"/>
                  </a:cubicBezTo>
                  <a:cubicBezTo>
                    <a:pt x="16" y="9"/>
                    <a:pt x="9" y="15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549DCDA6-0723-4465-A9DF-D62788D50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2960"/>
              <a:ext cx="215" cy="615"/>
            </a:xfrm>
            <a:custGeom>
              <a:avLst/>
              <a:gdLst>
                <a:gd name="T0" fmla="*/ 19 w 33"/>
                <a:gd name="T1" fmla="*/ 35 h 94"/>
                <a:gd name="T2" fmla="*/ 19 w 33"/>
                <a:gd name="T3" fmla="*/ 74 h 94"/>
                <a:gd name="T4" fmla="*/ 30 w 33"/>
                <a:gd name="T5" fmla="*/ 86 h 94"/>
                <a:gd name="T6" fmla="*/ 33 w 33"/>
                <a:gd name="T7" fmla="*/ 89 h 94"/>
                <a:gd name="T8" fmla="*/ 33 w 33"/>
                <a:gd name="T9" fmla="*/ 91 h 94"/>
                <a:gd name="T10" fmla="*/ 30 w 33"/>
                <a:gd name="T11" fmla="*/ 94 h 94"/>
                <a:gd name="T12" fmla="*/ 10 w 33"/>
                <a:gd name="T13" fmla="*/ 75 h 94"/>
                <a:gd name="T14" fmla="*/ 10 w 33"/>
                <a:gd name="T15" fmla="*/ 35 h 94"/>
                <a:gd name="T16" fmla="*/ 3 w 33"/>
                <a:gd name="T17" fmla="*/ 35 h 94"/>
                <a:gd name="T18" fmla="*/ 0 w 33"/>
                <a:gd name="T19" fmla="*/ 32 h 94"/>
                <a:gd name="T20" fmla="*/ 0 w 33"/>
                <a:gd name="T21" fmla="*/ 30 h 94"/>
                <a:gd name="T22" fmla="*/ 3 w 33"/>
                <a:gd name="T23" fmla="*/ 27 h 94"/>
                <a:gd name="T24" fmla="*/ 10 w 33"/>
                <a:gd name="T25" fmla="*/ 27 h 94"/>
                <a:gd name="T26" fmla="*/ 10 w 33"/>
                <a:gd name="T27" fmla="*/ 3 h 94"/>
                <a:gd name="T28" fmla="*/ 13 w 33"/>
                <a:gd name="T29" fmla="*/ 0 h 94"/>
                <a:gd name="T30" fmla="*/ 16 w 33"/>
                <a:gd name="T31" fmla="*/ 0 h 94"/>
                <a:gd name="T32" fmla="*/ 19 w 33"/>
                <a:gd name="T33" fmla="*/ 3 h 94"/>
                <a:gd name="T34" fmla="*/ 19 w 33"/>
                <a:gd name="T35" fmla="*/ 27 h 94"/>
                <a:gd name="T36" fmla="*/ 30 w 33"/>
                <a:gd name="T37" fmla="*/ 27 h 94"/>
                <a:gd name="T38" fmla="*/ 33 w 33"/>
                <a:gd name="T39" fmla="*/ 30 h 94"/>
                <a:gd name="T40" fmla="*/ 33 w 33"/>
                <a:gd name="T41" fmla="*/ 32 h 94"/>
                <a:gd name="T42" fmla="*/ 30 w 33"/>
                <a:gd name="T43" fmla="*/ 35 h 94"/>
                <a:gd name="T44" fmla="*/ 19 w 33"/>
                <a:gd name="T45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4">
                  <a:moveTo>
                    <a:pt x="19" y="35"/>
                  </a:moveTo>
                  <a:cubicBezTo>
                    <a:pt x="19" y="74"/>
                    <a:pt x="19" y="74"/>
                    <a:pt x="19" y="74"/>
                  </a:cubicBezTo>
                  <a:cubicBezTo>
                    <a:pt x="19" y="82"/>
                    <a:pt x="24" y="85"/>
                    <a:pt x="30" y="86"/>
                  </a:cubicBezTo>
                  <a:cubicBezTo>
                    <a:pt x="32" y="86"/>
                    <a:pt x="33" y="86"/>
                    <a:pt x="33" y="89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3"/>
                    <a:pt x="32" y="94"/>
                    <a:pt x="30" y="94"/>
                  </a:cubicBezTo>
                  <a:cubicBezTo>
                    <a:pt x="17" y="94"/>
                    <a:pt x="10" y="87"/>
                    <a:pt x="10" y="7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1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440C2142-F6F4-4205-A3B8-ECBC3797D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" y="2960"/>
              <a:ext cx="326" cy="615"/>
            </a:xfrm>
            <a:custGeom>
              <a:avLst/>
              <a:gdLst>
                <a:gd name="T0" fmla="*/ 50 w 50"/>
                <a:gd name="T1" fmla="*/ 49 h 94"/>
                <a:gd name="T2" fmla="*/ 50 w 50"/>
                <a:gd name="T3" fmla="*/ 91 h 94"/>
                <a:gd name="T4" fmla="*/ 46 w 50"/>
                <a:gd name="T5" fmla="*/ 94 h 94"/>
                <a:gd name="T6" fmla="*/ 44 w 50"/>
                <a:gd name="T7" fmla="*/ 94 h 94"/>
                <a:gd name="T8" fmla="*/ 40 w 50"/>
                <a:gd name="T9" fmla="*/ 91 h 94"/>
                <a:gd name="T10" fmla="*/ 40 w 50"/>
                <a:gd name="T11" fmla="*/ 50 h 94"/>
                <a:gd name="T12" fmla="*/ 25 w 50"/>
                <a:gd name="T13" fmla="*/ 34 h 94"/>
                <a:gd name="T14" fmla="*/ 9 w 50"/>
                <a:gd name="T15" fmla="*/ 50 h 94"/>
                <a:gd name="T16" fmla="*/ 9 w 50"/>
                <a:gd name="T17" fmla="*/ 91 h 94"/>
                <a:gd name="T18" fmla="*/ 6 w 50"/>
                <a:gd name="T19" fmla="*/ 94 h 94"/>
                <a:gd name="T20" fmla="*/ 3 w 50"/>
                <a:gd name="T21" fmla="*/ 94 h 94"/>
                <a:gd name="T22" fmla="*/ 0 w 50"/>
                <a:gd name="T23" fmla="*/ 91 h 94"/>
                <a:gd name="T24" fmla="*/ 0 w 50"/>
                <a:gd name="T25" fmla="*/ 3 h 94"/>
                <a:gd name="T26" fmla="*/ 3 w 50"/>
                <a:gd name="T27" fmla="*/ 0 h 94"/>
                <a:gd name="T28" fmla="*/ 6 w 50"/>
                <a:gd name="T29" fmla="*/ 0 h 94"/>
                <a:gd name="T30" fmla="*/ 9 w 50"/>
                <a:gd name="T31" fmla="*/ 3 h 94"/>
                <a:gd name="T32" fmla="*/ 9 w 50"/>
                <a:gd name="T33" fmla="*/ 33 h 94"/>
                <a:gd name="T34" fmla="*/ 26 w 50"/>
                <a:gd name="T35" fmla="*/ 25 h 94"/>
                <a:gd name="T36" fmla="*/ 50 w 50"/>
                <a:gd name="T37" fmla="*/ 4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94">
                  <a:moveTo>
                    <a:pt x="50" y="49"/>
                  </a:moveTo>
                  <a:cubicBezTo>
                    <a:pt x="50" y="91"/>
                    <a:pt x="50" y="91"/>
                    <a:pt x="50" y="91"/>
                  </a:cubicBezTo>
                  <a:cubicBezTo>
                    <a:pt x="50" y="93"/>
                    <a:pt x="49" y="94"/>
                    <a:pt x="46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1" y="94"/>
                    <a:pt x="40" y="93"/>
                    <a:pt x="40" y="91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40"/>
                    <a:pt x="34" y="34"/>
                    <a:pt x="25" y="34"/>
                  </a:cubicBezTo>
                  <a:cubicBezTo>
                    <a:pt x="16" y="34"/>
                    <a:pt x="9" y="40"/>
                    <a:pt x="9" y="50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9" y="93"/>
                    <a:pt x="8" y="94"/>
                    <a:pt x="6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1" y="94"/>
                    <a:pt x="0" y="93"/>
                    <a:pt x="0" y="9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3" y="28"/>
                    <a:pt x="18" y="25"/>
                    <a:pt x="26" y="25"/>
                  </a:cubicBezTo>
                  <a:cubicBezTo>
                    <a:pt x="40" y="25"/>
                    <a:pt x="50" y="35"/>
                    <a:pt x="5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43CE6894-E13A-40A4-B1C2-D86710354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6" y="3124"/>
              <a:ext cx="326" cy="458"/>
            </a:xfrm>
            <a:custGeom>
              <a:avLst/>
              <a:gdLst>
                <a:gd name="T0" fmla="*/ 10 w 50"/>
                <a:gd name="T1" fmla="*/ 36 h 70"/>
                <a:gd name="T2" fmla="*/ 10 w 50"/>
                <a:gd name="T3" fmla="*/ 46 h 70"/>
                <a:gd name="T4" fmla="*/ 25 w 50"/>
                <a:gd name="T5" fmla="*/ 62 h 70"/>
                <a:gd name="T6" fmla="*/ 41 w 50"/>
                <a:gd name="T7" fmla="*/ 50 h 70"/>
                <a:gd name="T8" fmla="*/ 44 w 50"/>
                <a:gd name="T9" fmla="*/ 47 h 70"/>
                <a:gd name="T10" fmla="*/ 47 w 50"/>
                <a:gd name="T11" fmla="*/ 47 h 70"/>
                <a:gd name="T12" fmla="*/ 50 w 50"/>
                <a:gd name="T13" fmla="*/ 50 h 70"/>
                <a:gd name="T14" fmla="*/ 25 w 50"/>
                <a:gd name="T15" fmla="*/ 70 h 70"/>
                <a:gd name="T16" fmla="*/ 0 w 50"/>
                <a:gd name="T17" fmla="*/ 47 h 70"/>
                <a:gd name="T18" fmla="*/ 0 w 50"/>
                <a:gd name="T19" fmla="*/ 24 h 70"/>
                <a:gd name="T20" fmla="*/ 25 w 50"/>
                <a:gd name="T21" fmla="*/ 0 h 70"/>
                <a:gd name="T22" fmla="*/ 50 w 50"/>
                <a:gd name="T23" fmla="*/ 24 h 70"/>
                <a:gd name="T24" fmla="*/ 50 w 50"/>
                <a:gd name="T25" fmla="*/ 33 h 70"/>
                <a:gd name="T26" fmla="*/ 47 w 50"/>
                <a:gd name="T27" fmla="*/ 36 h 70"/>
                <a:gd name="T28" fmla="*/ 10 w 50"/>
                <a:gd name="T29" fmla="*/ 36 h 70"/>
                <a:gd name="T30" fmla="*/ 10 w 50"/>
                <a:gd name="T31" fmla="*/ 25 h 70"/>
                <a:gd name="T32" fmla="*/ 10 w 50"/>
                <a:gd name="T33" fmla="*/ 28 h 70"/>
                <a:gd name="T34" fmla="*/ 41 w 50"/>
                <a:gd name="T35" fmla="*/ 28 h 70"/>
                <a:gd name="T36" fmla="*/ 41 w 50"/>
                <a:gd name="T37" fmla="*/ 25 h 70"/>
                <a:gd name="T38" fmla="*/ 25 w 50"/>
                <a:gd name="T39" fmla="*/ 9 h 70"/>
                <a:gd name="T40" fmla="*/ 10 w 50"/>
                <a:gd name="T41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10" y="3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10" y="56"/>
                    <a:pt x="16" y="62"/>
                    <a:pt x="25" y="62"/>
                  </a:cubicBezTo>
                  <a:cubicBezTo>
                    <a:pt x="35" y="62"/>
                    <a:pt x="39" y="57"/>
                    <a:pt x="41" y="50"/>
                  </a:cubicBezTo>
                  <a:cubicBezTo>
                    <a:pt x="41" y="48"/>
                    <a:pt x="42" y="47"/>
                    <a:pt x="44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47"/>
                    <a:pt x="50" y="48"/>
                    <a:pt x="50" y="50"/>
                  </a:cubicBezTo>
                  <a:cubicBezTo>
                    <a:pt x="48" y="63"/>
                    <a:pt x="39" y="70"/>
                    <a:pt x="25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0" y="10"/>
                    <a:pt x="50" y="2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10" y="36"/>
                  </a:lnTo>
                  <a:close/>
                  <a:moveTo>
                    <a:pt x="10" y="2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5" y="9"/>
                    <a:pt x="25" y="9"/>
                  </a:cubicBezTo>
                  <a:cubicBezTo>
                    <a:pt x="16" y="9"/>
                    <a:pt x="10" y="1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818920E8-0FDF-4489-BE6A-FC09B2006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3" y="3131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6 w 29"/>
                <a:gd name="T5" fmla="*/ 10 h 68"/>
                <a:gd name="T6" fmla="*/ 9 w 29"/>
                <a:gd name="T7" fmla="*/ 28 h 68"/>
                <a:gd name="T8" fmla="*/ 9 w 29"/>
                <a:gd name="T9" fmla="*/ 65 h 68"/>
                <a:gd name="T10" fmla="*/ 6 w 29"/>
                <a:gd name="T11" fmla="*/ 68 h 68"/>
                <a:gd name="T12" fmla="*/ 3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3 w 29"/>
                <a:gd name="T19" fmla="*/ 1 h 68"/>
                <a:gd name="T20" fmla="*/ 6 w 29"/>
                <a:gd name="T21" fmla="*/ 1 h 68"/>
                <a:gd name="T22" fmla="*/ 9 w 29"/>
                <a:gd name="T23" fmla="*/ 4 h 68"/>
                <a:gd name="T24" fmla="*/ 9 w 29"/>
                <a:gd name="T25" fmla="*/ 10 h 68"/>
                <a:gd name="T26" fmla="*/ 26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6" y="10"/>
                  </a:cubicBezTo>
                  <a:cubicBezTo>
                    <a:pt x="14" y="10"/>
                    <a:pt x="9" y="16"/>
                    <a:pt x="9" y="28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7"/>
                    <a:pt x="8" y="68"/>
                    <a:pt x="6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</p:grpSp>
      <p:sp>
        <p:nvSpPr>
          <p:cNvPr id="40" name="date" descr="{&quot;templafy&quot;:{&quot;id&quot;:&quot;26846625-f06d-46d3-a60e-653cfd893911&quot;}}" title="Form.Date">
            <a:extLst>
              <a:ext uri="{FF2B5EF4-FFF2-40B4-BE49-F238E27FC236}">
                <a16:creationId xmlns:a16="http://schemas.microsoft.com/office/drawing/2014/main" id="{1C37C7C8-0F4F-4351-8175-D9747ED3D8FF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19/11/2021</a:t>
            </a:r>
          </a:p>
        </p:txBody>
      </p:sp>
    </p:spTree>
    <p:extLst>
      <p:ext uri="{BB962C8B-B14F-4D97-AF65-F5344CB8AC3E}">
        <p14:creationId xmlns:p14="http://schemas.microsoft.com/office/powerpoint/2010/main" val="2937777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C7E9F5BD-6151-439B-A7C3-C97281E0EC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1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BE" sz="6000" dirty="0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8E37A8F-265A-46DA-9504-645977C54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3566" y="360000"/>
            <a:ext cx="1806482" cy="525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2330450" y="1439999"/>
            <a:ext cx="7531200" cy="4697275"/>
          </a:xfrm>
        </p:spPr>
        <p:txBody>
          <a:bodyPr anchor="t" anchorCtr="0"/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r>
              <a:rPr lang="nl-BE" dirty="0"/>
              <a:t>Click to add title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2329200" y="5058000"/>
            <a:ext cx="6541200" cy="36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Sweco Sans" panose="00000500000000000000" pitchFamily="2" charset="0"/>
              <a:buChar char="​"/>
              <a:defRPr sz="2400" b="0">
                <a:solidFill>
                  <a:schemeClr val="tx2"/>
                </a:solidFill>
              </a:defRPr>
            </a:lvl9pPr>
          </a:lstStyle>
          <a:p>
            <a:r>
              <a:rPr lang="nl-BE" dirty="0"/>
              <a:t>Click to add subtitle</a:t>
            </a:r>
            <a:endParaRPr lang="nl-BE"/>
          </a:p>
        </p:txBody>
      </p:sp>
      <p:sp>
        <p:nvSpPr>
          <p:cNvPr id="14" name="text" descr="{&quot;templafy&quot;:{&quot;id&quot;:&quot;cfa93ccd-ecfd-473d-9f28-13d38066b82d&quot;}}" title="Form.TitlePresentation">
            <a:extLst>
              <a:ext uri="{FF2B5EF4-FFF2-40B4-BE49-F238E27FC236}">
                <a16:creationId xmlns:a16="http://schemas.microsoft.com/office/drawing/2014/main" id="{488CA253-86B3-4DAA-9705-E004BCFF7250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A6023-6CD1-4891-89E9-F9C4A0811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5CE35BA9-CC7D-46A4-9D5D-2A3F90E4E1EF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F0D03-91DB-462E-AD1F-950B52E2F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4CDD2-4841-40FF-9CEF-DC647FC1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date" descr="{&quot;templafy&quot;:{&quot;id&quot;:&quot;c67ab1aa-8607-48c9-be5c-e48ea57e78d3&quot;}}" title="Form.Date">
            <a:extLst>
              <a:ext uri="{FF2B5EF4-FFF2-40B4-BE49-F238E27FC236}">
                <a16:creationId xmlns:a16="http://schemas.microsoft.com/office/drawing/2014/main" id="{2B7F3250-FEBB-4019-9FF7-7191F316CB53}"/>
              </a:ext>
            </a:extLst>
          </p:cNvPr>
          <p:cNvSpPr/>
          <p:nvPr userDrawn="1"/>
        </p:nvSpPr>
        <p:spPr>
          <a:xfrm>
            <a:off x="360000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19/11/2021</a:t>
            </a:r>
          </a:p>
        </p:txBody>
      </p:sp>
    </p:spTree>
    <p:extLst>
      <p:ext uri="{BB962C8B-B14F-4D97-AF65-F5344CB8AC3E}">
        <p14:creationId xmlns:p14="http://schemas.microsoft.com/office/powerpoint/2010/main" val="2204180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forming society together B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">
            <a:extLst>
              <a:ext uri="{FF2B5EF4-FFF2-40B4-BE49-F238E27FC236}">
                <a16:creationId xmlns:a16="http://schemas.microsoft.com/office/drawing/2014/main" id="{50F7A21D-1D6B-44B5-AC7B-33377337F148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accent1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BE" sz="6000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F68D8-519C-4A64-ACC7-DD3F15766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CB09-8AC9-416B-A870-436712B08A65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181662-FC69-4DC0-A444-0C4ECEBD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2A3D8-0228-43FC-AD18-9537F0E9C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ext" descr="{&quot;templafy&quot;:{&quot;id&quot;:&quot;e355a2fa-545a-4481-b0ac-718e04819351&quot;}}" title="Form.TitlePresentation">
            <a:extLst>
              <a:ext uri="{FF2B5EF4-FFF2-40B4-BE49-F238E27FC236}">
                <a16:creationId xmlns:a16="http://schemas.microsoft.com/office/drawing/2014/main" id="{D5BD89D1-10F9-493C-B48A-9029945B0505}"/>
              </a:ext>
            </a:extLst>
          </p:cNvPr>
          <p:cNvSpPr/>
          <p:nvPr userDrawn="1"/>
        </p:nvSpPr>
        <p:spPr bwMode="white"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139AAA5-590E-4EFA-B68C-3969844E53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3566" y="360000"/>
            <a:ext cx="1806482" cy="525661"/>
          </a:xfrm>
          <a:prstGeom prst="rect">
            <a:avLst/>
          </a:prstGeo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id="{5776B09B-5B0C-47B6-8CF3-3D1E61C9353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336800" y="1477811"/>
            <a:ext cx="5016500" cy="2604742"/>
            <a:chOff x="3788" y="1417"/>
            <a:chExt cx="4497" cy="2335"/>
          </a:xfrm>
          <a:solidFill>
            <a:schemeClr val="tx1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A1F4AAC-EDBD-407F-B186-6C7B4C785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1417"/>
              <a:ext cx="358" cy="621"/>
            </a:xfrm>
            <a:custGeom>
              <a:avLst/>
              <a:gdLst>
                <a:gd name="T0" fmla="*/ 55 w 55"/>
                <a:gd name="T1" fmla="*/ 4 h 95"/>
                <a:gd name="T2" fmla="*/ 55 w 55"/>
                <a:gd name="T3" fmla="*/ 6 h 95"/>
                <a:gd name="T4" fmla="*/ 52 w 55"/>
                <a:gd name="T5" fmla="*/ 9 h 95"/>
                <a:gd name="T6" fmla="*/ 32 w 55"/>
                <a:gd name="T7" fmla="*/ 9 h 95"/>
                <a:gd name="T8" fmla="*/ 32 w 55"/>
                <a:gd name="T9" fmla="*/ 92 h 95"/>
                <a:gd name="T10" fmla="*/ 29 w 55"/>
                <a:gd name="T11" fmla="*/ 95 h 95"/>
                <a:gd name="T12" fmla="*/ 26 w 55"/>
                <a:gd name="T13" fmla="*/ 95 h 95"/>
                <a:gd name="T14" fmla="*/ 23 w 55"/>
                <a:gd name="T15" fmla="*/ 92 h 95"/>
                <a:gd name="T16" fmla="*/ 23 w 55"/>
                <a:gd name="T17" fmla="*/ 9 h 95"/>
                <a:gd name="T18" fmla="*/ 3 w 55"/>
                <a:gd name="T19" fmla="*/ 9 h 95"/>
                <a:gd name="T20" fmla="*/ 0 w 55"/>
                <a:gd name="T21" fmla="*/ 6 h 95"/>
                <a:gd name="T22" fmla="*/ 0 w 55"/>
                <a:gd name="T23" fmla="*/ 4 h 95"/>
                <a:gd name="T24" fmla="*/ 3 w 55"/>
                <a:gd name="T25" fmla="*/ 0 h 95"/>
                <a:gd name="T26" fmla="*/ 52 w 55"/>
                <a:gd name="T27" fmla="*/ 0 h 95"/>
                <a:gd name="T28" fmla="*/ 55 w 55"/>
                <a:gd name="T29" fmla="*/ 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95">
                  <a:moveTo>
                    <a:pt x="55" y="4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55" y="8"/>
                    <a:pt x="54" y="9"/>
                    <a:pt x="52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2" y="94"/>
                    <a:pt x="31" y="95"/>
                    <a:pt x="29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4" y="95"/>
                    <a:pt x="23" y="94"/>
                    <a:pt x="23" y="92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4" y="0"/>
                    <a:pt x="55" y="1"/>
                    <a:pt x="5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D00D0E3-6D7E-4224-970D-5E8298B78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1594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5 w 29"/>
                <a:gd name="T5" fmla="*/ 10 h 68"/>
                <a:gd name="T6" fmla="*/ 9 w 29"/>
                <a:gd name="T7" fmla="*/ 28 h 68"/>
                <a:gd name="T8" fmla="*/ 9 w 29"/>
                <a:gd name="T9" fmla="*/ 65 h 68"/>
                <a:gd name="T10" fmla="*/ 6 w 29"/>
                <a:gd name="T11" fmla="*/ 68 h 68"/>
                <a:gd name="T12" fmla="*/ 3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3 w 29"/>
                <a:gd name="T19" fmla="*/ 0 h 68"/>
                <a:gd name="T20" fmla="*/ 5 w 29"/>
                <a:gd name="T21" fmla="*/ 0 h 68"/>
                <a:gd name="T22" fmla="*/ 8 w 29"/>
                <a:gd name="T23" fmla="*/ 4 h 68"/>
                <a:gd name="T24" fmla="*/ 8 w 29"/>
                <a:gd name="T25" fmla="*/ 10 h 68"/>
                <a:gd name="T26" fmla="*/ 25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5" y="10"/>
                  </a:cubicBezTo>
                  <a:cubicBezTo>
                    <a:pt x="14" y="10"/>
                    <a:pt x="9" y="16"/>
                    <a:pt x="9" y="28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7"/>
                    <a:pt x="8" y="68"/>
                    <a:pt x="6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8" y="1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3"/>
                    <a:pt x="17" y="0"/>
                    <a:pt x="25" y="0"/>
                  </a:cubicBezTo>
                  <a:cubicBezTo>
                    <a:pt x="28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AD1840E-BDCE-481A-8533-5DC080C16C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6" y="1587"/>
              <a:ext cx="352" cy="458"/>
            </a:xfrm>
            <a:custGeom>
              <a:avLst/>
              <a:gdLst>
                <a:gd name="T0" fmla="*/ 54 w 54"/>
                <a:gd name="T1" fmla="*/ 64 h 70"/>
                <a:gd name="T2" fmla="*/ 54 w 54"/>
                <a:gd name="T3" fmla="*/ 66 h 70"/>
                <a:gd name="T4" fmla="*/ 52 w 54"/>
                <a:gd name="T5" fmla="*/ 69 h 70"/>
                <a:gd name="T6" fmla="*/ 41 w 54"/>
                <a:gd name="T7" fmla="*/ 61 h 70"/>
                <a:gd name="T8" fmla="*/ 22 w 54"/>
                <a:gd name="T9" fmla="*/ 70 h 70"/>
                <a:gd name="T10" fmla="*/ 0 w 54"/>
                <a:gd name="T11" fmla="*/ 52 h 70"/>
                <a:gd name="T12" fmla="*/ 23 w 54"/>
                <a:gd name="T13" fmla="*/ 32 h 70"/>
                <a:gd name="T14" fmla="*/ 33 w 54"/>
                <a:gd name="T15" fmla="*/ 30 h 70"/>
                <a:gd name="T16" fmla="*/ 40 w 54"/>
                <a:gd name="T17" fmla="*/ 24 h 70"/>
                <a:gd name="T18" fmla="*/ 25 w 54"/>
                <a:gd name="T19" fmla="*/ 9 h 70"/>
                <a:gd name="T20" fmla="*/ 10 w 54"/>
                <a:gd name="T21" fmla="*/ 21 h 70"/>
                <a:gd name="T22" fmla="*/ 7 w 54"/>
                <a:gd name="T23" fmla="*/ 25 h 70"/>
                <a:gd name="T24" fmla="*/ 4 w 54"/>
                <a:gd name="T25" fmla="*/ 25 h 70"/>
                <a:gd name="T26" fmla="*/ 1 w 54"/>
                <a:gd name="T27" fmla="*/ 21 h 70"/>
                <a:gd name="T28" fmla="*/ 25 w 54"/>
                <a:gd name="T29" fmla="*/ 0 h 70"/>
                <a:gd name="T30" fmla="*/ 49 w 54"/>
                <a:gd name="T31" fmla="*/ 23 h 70"/>
                <a:gd name="T32" fmla="*/ 49 w 54"/>
                <a:gd name="T33" fmla="*/ 54 h 70"/>
                <a:gd name="T34" fmla="*/ 52 w 54"/>
                <a:gd name="T35" fmla="*/ 60 h 70"/>
                <a:gd name="T36" fmla="*/ 54 w 54"/>
                <a:gd name="T37" fmla="*/ 64 h 70"/>
                <a:gd name="T38" fmla="*/ 40 w 54"/>
                <a:gd name="T39" fmla="*/ 46 h 70"/>
                <a:gd name="T40" fmla="*/ 40 w 54"/>
                <a:gd name="T41" fmla="*/ 35 h 70"/>
                <a:gd name="T42" fmla="*/ 33 w 54"/>
                <a:gd name="T43" fmla="*/ 38 h 70"/>
                <a:gd name="T44" fmla="*/ 26 w 54"/>
                <a:gd name="T45" fmla="*/ 39 h 70"/>
                <a:gd name="T46" fmla="*/ 9 w 54"/>
                <a:gd name="T47" fmla="*/ 51 h 70"/>
                <a:gd name="T48" fmla="*/ 22 w 54"/>
                <a:gd name="T49" fmla="*/ 61 h 70"/>
                <a:gd name="T50" fmla="*/ 40 w 54"/>
                <a:gd name="T51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70">
                  <a:moveTo>
                    <a:pt x="54" y="64"/>
                  </a:moveTo>
                  <a:cubicBezTo>
                    <a:pt x="54" y="66"/>
                    <a:pt x="54" y="66"/>
                    <a:pt x="54" y="66"/>
                  </a:cubicBezTo>
                  <a:cubicBezTo>
                    <a:pt x="54" y="68"/>
                    <a:pt x="54" y="69"/>
                    <a:pt x="52" y="69"/>
                  </a:cubicBezTo>
                  <a:cubicBezTo>
                    <a:pt x="46" y="69"/>
                    <a:pt x="42" y="65"/>
                    <a:pt x="41" y="61"/>
                  </a:cubicBezTo>
                  <a:cubicBezTo>
                    <a:pt x="37" y="67"/>
                    <a:pt x="31" y="70"/>
                    <a:pt x="22" y="70"/>
                  </a:cubicBezTo>
                  <a:cubicBezTo>
                    <a:pt x="10" y="70"/>
                    <a:pt x="0" y="64"/>
                    <a:pt x="0" y="52"/>
                  </a:cubicBezTo>
                  <a:cubicBezTo>
                    <a:pt x="0" y="40"/>
                    <a:pt x="8" y="34"/>
                    <a:pt x="23" y="32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9" y="29"/>
                    <a:pt x="40" y="28"/>
                    <a:pt x="40" y="24"/>
                  </a:cubicBezTo>
                  <a:cubicBezTo>
                    <a:pt x="40" y="14"/>
                    <a:pt x="35" y="9"/>
                    <a:pt x="25" y="9"/>
                  </a:cubicBezTo>
                  <a:cubicBezTo>
                    <a:pt x="17" y="9"/>
                    <a:pt x="12" y="13"/>
                    <a:pt x="10" y="21"/>
                  </a:cubicBezTo>
                  <a:cubicBezTo>
                    <a:pt x="10" y="23"/>
                    <a:pt x="9" y="25"/>
                    <a:pt x="7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3"/>
                    <a:pt x="1" y="21"/>
                  </a:cubicBezTo>
                  <a:cubicBezTo>
                    <a:pt x="2" y="8"/>
                    <a:pt x="12" y="0"/>
                    <a:pt x="25" y="0"/>
                  </a:cubicBezTo>
                  <a:cubicBezTo>
                    <a:pt x="40" y="0"/>
                    <a:pt x="49" y="10"/>
                    <a:pt x="49" y="23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9" y="57"/>
                    <a:pt x="50" y="59"/>
                    <a:pt x="52" y="60"/>
                  </a:cubicBezTo>
                  <a:cubicBezTo>
                    <a:pt x="54" y="61"/>
                    <a:pt x="54" y="61"/>
                    <a:pt x="54" y="64"/>
                  </a:cubicBezTo>
                  <a:close/>
                  <a:moveTo>
                    <a:pt x="40" y="46"/>
                  </a:moveTo>
                  <a:cubicBezTo>
                    <a:pt x="40" y="35"/>
                    <a:pt x="40" y="35"/>
                    <a:pt x="40" y="35"/>
                  </a:cubicBezTo>
                  <a:cubicBezTo>
                    <a:pt x="38" y="37"/>
                    <a:pt x="37" y="37"/>
                    <a:pt x="33" y="38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15" y="41"/>
                    <a:pt x="9" y="44"/>
                    <a:pt x="9" y="51"/>
                  </a:cubicBezTo>
                  <a:cubicBezTo>
                    <a:pt x="9" y="58"/>
                    <a:pt x="14" y="61"/>
                    <a:pt x="22" y="61"/>
                  </a:cubicBezTo>
                  <a:cubicBezTo>
                    <a:pt x="33" y="61"/>
                    <a:pt x="40" y="55"/>
                    <a:pt x="4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FCC813A-1214-4843-AAA0-94FB3DA26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587"/>
              <a:ext cx="319" cy="451"/>
            </a:xfrm>
            <a:custGeom>
              <a:avLst/>
              <a:gdLst>
                <a:gd name="T0" fmla="*/ 49 w 49"/>
                <a:gd name="T1" fmla="*/ 23 h 69"/>
                <a:gd name="T2" fmla="*/ 49 w 49"/>
                <a:gd name="T3" fmla="*/ 66 h 69"/>
                <a:gd name="T4" fmla="*/ 46 w 49"/>
                <a:gd name="T5" fmla="*/ 69 h 69"/>
                <a:gd name="T6" fmla="*/ 43 w 49"/>
                <a:gd name="T7" fmla="*/ 69 h 69"/>
                <a:gd name="T8" fmla="*/ 40 w 49"/>
                <a:gd name="T9" fmla="*/ 66 h 69"/>
                <a:gd name="T10" fmla="*/ 40 w 49"/>
                <a:gd name="T11" fmla="*/ 25 h 69"/>
                <a:gd name="T12" fmla="*/ 25 w 49"/>
                <a:gd name="T13" fmla="*/ 9 h 69"/>
                <a:gd name="T14" fmla="*/ 9 w 49"/>
                <a:gd name="T15" fmla="*/ 25 h 69"/>
                <a:gd name="T16" fmla="*/ 9 w 49"/>
                <a:gd name="T17" fmla="*/ 66 h 69"/>
                <a:gd name="T18" fmla="*/ 6 w 49"/>
                <a:gd name="T19" fmla="*/ 69 h 69"/>
                <a:gd name="T20" fmla="*/ 3 w 49"/>
                <a:gd name="T21" fmla="*/ 69 h 69"/>
                <a:gd name="T22" fmla="*/ 0 w 49"/>
                <a:gd name="T23" fmla="*/ 66 h 69"/>
                <a:gd name="T24" fmla="*/ 0 w 49"/>
                <a:gd name="T25" fmla="*/ 5 h 69"/>
                <a:gd name="T26" fmla="*/ 3 w 49"/>
                <a:gd name="T27" fmla="*/ 1 h 69"/>
                <a:gd name="T28" fmla="*/ 5 w 49"/>
                <a:gd name="T29" fmla="*/ 1 h 69"/>
                <a:gd name="T30" fmla="*/ 8 w 49"/>
                <a:gd name="T31" fmla="*/ 5 h 69"/>
                <a:gd name="T32" fmla="*/ 8 w 49"/>
                <a:gd name="T33" fmla="*/ 8 h 69"/>
                <a:gd name="T34" fmla="*/ 26 w 49"/>
                <a:gd name="T35" fmla="*/ 0 h 69"/>
                <a:gd name="T36" fmla="*/ 49 w 49"/>
                <a:gd name="T37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69">
                  <a:moveTo>
                    <a:pt x="49" y="23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49" y="68"/>
                    <a:pt x="48" y="69"/>
                    <a:pt x="46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1" y="69"/>
                    <a:pt x="40" y="68"/>
                    <a:pt x="40" y="66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14"/>
                    <a:pt x="34" y="9"/>
                    <a:pt x="25" y="9"/>
                  </a:cubicBezTo>
                  <a:cubicBezTo>
                    <a:pt x="16" y="9"/>
                    <a:pt x="9" y="14"/>
                    <a:pt x="9" y="2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8" y="2"/>
                    <a:pt x="8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40" y="0"/>
                    <a:pt x="49" y="10"/>
                    <a:pt x="4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1E4131F4-7291-4BFC-BB46-FA3FEA132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1587"/>
              <a:ext cx="313" cy="458"/>
            </a:xfrm>
            <a:custGeom>
              <a:avLst/>
              <a:gdLst>
                <a:gd name="T0" fmla="*/ 46 w 48"/>
                <a:gd name="T1" fmla="*/ 17 h 70"/>
                <a:gd name="T2" fmla="*/ 43 w 48"/>
                <a:gd name="T3" fmla="*/ 20 h 70"/>
                <a:gd name="T4" fmla="*/ 41 w 48"/>
                <a:gd name="T5" fmla="*/ 20 h 70"/>
                <a:gd name="T6" fmla="*/ 37 w 48"/>
                <a:gd name="T7" fmla="*/ 18 h 70"/>
                <a:gd name="T8" fmla="*/ 24 w 48"/>
                <a:gd name="T9" fmla="*/ 9 h 70"/>
                <a:gd name="T10" fmla="*/ 11 w 48"/>
                <a:gd name="T11" fmla="*/ 20 h 70"/>
                <a:gd name="T12" fmla="*/ 22 w 48"/>
                <a:gd name="T13" fmla="*/ 29 h 70"/>
                <a:gd name="T14" fmla="*/ 27 w 48"/>
                <a:gd name="T15" fmla="*/ 30 h 70"/>
                <a:gd name="T16" fmla="*/ 48 w 48"/>
                <a:gd name="T17" fmla="*/ 50 h 70"/>
                <a:gd name="T18" fmla="*/ 24 w 48"/>
                <a:gd name="T19" fmla="*/ 70 h 70"/>
                <a:gd name="T20" fmla="*/ 0 w 48"/>
                <a:gd name="T21" fmla="*/ 52 h 70"/>
                <a:gd name="T22" fmla="*/ 3 w 48"/>
                <a:gd name="T23" fmla="*/ 49 h 70"/>
                <a:gd name="T24" fmla="*/ 6 w 48"/>
                <a:gd name="T25" fmla="*/ 49 h 70"/>
                <a:gd name="T26" fmla="*/ 9 w 48"/>
                <a:gd name="T27" fmla="*/ 52 h 70"/>
                <a:gd name="T28" fmla="*/ 24 w 48"/>
                <a:gd name="T29" fmla="*/ 61 h 70"/>
                <a:gd name="T30" fmla="*/ 39 w 48"/>
                <a:gd name="T31" fmla="*/ 50 h 70"/>
                <a:gd name="T32" fmla="*/ 25 w 48"/>
                <a:gd name="T33" fmla="*/ 39 h 70"/>
                <a:gd name="T34" fmla="*/ 21 w 48"/>
                <a:gd name="T35" fmla="*/ 38 h 70"/>
                <a:gd name="T36" fmla="*/ 1 w 48"/>
                <a:gd name="T37" fmla="*/ 20 h 70"/>
                <a:gd name="T38" fmla="*/ 24 w 48"/>
                <a:gd name="T39" fmla="*/ 0 h 70"/>
                <a:gd name="T40" fmla="*/ 46 w 48"/>
                <a:gd name="T41" fmla="*/ 1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70">
                  <a:moveTo>
                    <a:pt x="46" y="17"/>
                  </a:moveTo>
                  <a:cubicBezTo>
                    <a:pt x="47" y="20"/>
                    <a:pt x="45" y="20"/>
                    <a:pt x="43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8" y="20"/>
                    <a:pt x="38" y="20"/>
                    <a:pt x="37" y="18"/>
                  </a:cubicBezTo>
                  <a:cubicBezTo>
                    <a:pt x="35" y="13"/>
                    <a:pt x="31" y="9"/>
                    <a:pt x="24" y="9"/>
                  </a:cubicBezTo>
                  <a:cubicBezTo>
                    <a:pt x="15" y="9"/>
                    <a:pt x="11" y="13"/>
                    <a:pt x="11" y="20"/>
                  </a:cubicBezTo>
                  <a:cubicBezTo>
                    <a:pt x="11" y="26"/>
                    <a:pt x="17" y="28"/>
                    <a:pt x="22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41" y="33"/>
                    <a:pt x="48" y="38"/>
                    <a:pt x="48" y="50"/>
                  </a:cubicBezTo>
                  <a:cubicBezTo>
                    <a:pt x="48" y="61"/>
                    <a:pt x="39" y="70"/>
                    <a:pt x="24" y="70"/>
                  </a:cubicBezTo>
                  <a:cubicBezTo>
                    <a:pt x="11" y="70"/>
                    <a:pt x="2" y="63"/>
                    <a:pt x="0" y="52"/>
                  </a:cubicBezTo>
                  <a:cubicBezTo>
                    <a:pt x="0" y="50"/>
                    <a:pt x="1" y="49"/>
                    <a:pt x="3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8" y="49"/>
                    <a:pt x="9" y="50"/>
                    <a:pt x="9" y="52"/>
                  </a:cubicBezTo>
                  <a:cubicBezTo>
                    <a:pt x="11" y="57"/>
                    <a:pt x="15" y="61"/>
                    <a:pt x="24" y="61"/>
                  </a:cubicBezTo>
                  <a:cubicBezTo>
                    <a:pt x="34" y="61"/>
                    <a:pt x="39" y="57"/>
                    <a:pt x="39" y="50"/>
                  </a:cubicBezTo>
                  <a:cubicBezTo>
                    <a:pt x="39" y="44"/>
                    <a:pt x="35" y="41"/>
                    <a:pt x="25" y="39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10" y="36"/>
                    <a:pt x="1" y="32"/>
                    <a:pt x="1" y="20"/>
                  </a:cubicBezTo>
                  <a:cubicBezTo>
                    <a:pt x="1" y="9"/>
                    <a:pt x="10" y="0"/>
                    <a:pt x="24" y="0"/>
                  </a:cubicBezTo>
                  <a:cubicBezTo>
                    <a:pt x="36" y="0"/>
                    <a:pt x="45" y="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2021761-3009-4144-ABB4-5D4E66EB2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" y="1417"/>
              <a:ext cx="215" cy="621"/>
            </a:xfrm>
            <a:custGeom>
              <a:avLst/>
              <a:gdLst>
                <a:gd name="T0" fmla="*/ 19 w 33"/>
                <a:gd name="T1" fmla="*/ 21 h 95"/>
                <a:gd name="T2" fmla="*/ 19 w 33"/>
                <a:gd name="T3" fmla="*/ 27 h 95"/>
                <a:gd name="T4" fmla="*/ 29 w 33"/>
                <a:gd name="T5" fmla="*/ 27 h 95"/>
                <a:gd name="T6" fmla="*/ 32 w 33"/>
                <a:gd name="T7" fmla="*/ 31 h 95"/>
                <a:gd name="T8" fmla="*/ 32 w 33"/>
                <a:gd name="T9" fmla="*/ 32 h 95"/>
                <a:gd name="T10" fmla="*/ 29 w 33"/>
                <a:gd name="T11" fmla="*/ 36 h 95"/>
                <a:gd name="T12" fmla="*/ 19 w 33"/>
                <a:gd name="T13" fmla="*/ 36 h 95"/>
                <a:gd name="T14" fmla="*/ 19 w 33"/>
                <a:gd name="T15" fmla="*/ 92 h 95"/>
                <a:gd name="T16" fmla="*/ 16 w 33"/>
                <a:gd name="T17" fmla="*/ 95 h 95"/>
                <a:gd name="T18" fmla="*/ 13 w 33"/>
                <a:gd name="T19" fmla="*/ 95 h 95"/>
                <a:gd name="T20" fmla="*/ 10 w 33"/>
                <a:gd name="T21" fmla="*/ 92 h 95"/>
                <a:gd name="T22" fmla="*/ 10 w 33"/>
                <a:gd name="T23" fmla="*/ 36 h 95"/>
                <a:gd name="T24" fmla="*/ 3 w 33"/>
                <a:gd name="T25" fmla="*/ 36 h 95"/>
                <a:gd name="T26" fmla="*/ 0 w 33"/>
                <a:gd name="T27" fmla="*/ 32 h 95"/>
                <a:gd name="T28" fmla="*/ 0 w 33"/>
                <a:gd name="T29" fmla="*/ 31 h 95"/>
                <a:gd name="T30" fmla="*/ 3 w 33"/>
                <a:gd name="T31" fmla="*/ 27 h 95"/>
                <a:gd name="T32" fmla="*/ 10 w 33"/>
                <a:gd name="T33" fmla="*/ 27 h 95"/>
                <a:gd name="T34" fmla="*/ 10 w 33"/>
                <a:gd name="T35" fmla="*/ 20 h 95"/>
                <a:gd name="T36" fmla="*/ 30 w 33"/>
                <a:gd name="T37" fmla="*/ 0 h 95"/>
                <a:gd name="T38" fmla="*/ 33 w 33"/>
                <a:gd name="T39" fmla="*/ 3 h 95"/>
                <a:gd name="T40" fmla="*/ 33 w 33"/>
                <a:gd name="T41" fmla="*/ 6 h 95"/>
                <a:gd name="T42" fmla="*/ 30 w 33"/>
                <a:gd name="T43" fmla="*/ 9 h 95"/>
                <a:gd name="T44" fmla="*/ 19 w 33"/>
                <a:gd name="T45" fmla="*/ 2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5">
                  <a:moveTo>
                    <a:pt x="19" y="21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31" y="27"/>
                    <a:pt x="32" y="28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4"/>
                    <a:pt x="31" y="36"/>
                    <a:pt x="2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9" y="94"/>
                    <a:pt x="18" y="95"/>
                    <a:pt x="16" y="95"/>
                  </a:cubicBezTo>
                  <a:cubicBezTo>
                    <a:pt x="13" y="95"/>
                    <a:pt x="13" y="95"/>
                    <a:pt x="13" y="95"/>
                  </a:cubicBezTo>
                  <a:cubicBezTo>
                    <a:pt x="11" y="95"/>
                    <a:pt x="10" y="94"/>
                    <a:pt x="10" y="92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8"/>
                    <a:pt x="18" y="0"/>
                    <a:pt x="30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8"/>
                    <a:pt x="32" y="9"/>
                    <a:pt x="30" y="9"/>
                  </a:cubicBezTo>
                  <a:cubicBezTo>
                    <a:pt x="24" y="9"/>
                    <a:pt x="19" y="12"/>
                    <a:pt x="1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8EAD4007-E332-4B33-9CB9-A7DB0F8756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2" y="1587"/>
              <a:ext cx="332" cy="458"/>
            </a:xfrm>
            <a:custGeom>
              <a:avLst/>
              <a:gdLst>
                <a:gd name="T0" fmla="*/ 51 w 51"/>
                <a:gd name="T1" fmla="*/ 24 h 70"/>
                <a:gd name="T2" fmla="*/ 51 w 51"/>
                <a:gd name="T3" fmla="*/ 47 h 70"/>
                <a:gd name="T4" fmla="*/ 26 w 51"/>
                <a:gd name="T5" fmla="*/ 70 h 70"/>
                <a:gd name="T6" fmla="*/ 0 w 51"/>
                <a:gd name="T7" fmla="*/ 47 h 70"/>
                <a:gd name="T8" fmla="*/ 0 w 51"/>
                <a:gd name="T9" fmla="*/ 24 h 70"/>
                <a:gd name="T10" fmla="*/ 26 w 51"/>
                <a:gd name="T11" fmla="*/ 0 h 70"/>
                <a:gd name="T12" fmla="*/ 51 w 51"/>
                <a:gd name="T13" fmla="*/ 24 h 70"/>
                <a:gd name="T14" fmla="*/ 9 w 51"/>
                <a:gd name="T15" fmla="*/ 25 h 70"/>
                <a:gd name="T16" fmla="*/ 9 w 51"/>
                <a:gd name="T17" fmla="*/ 45 h 70"/>
                <a:gd name="T18" fmla="*/ 26 w 51"/>
                <a:gd name="T19" fmla="*/ 61 h 70"/>
                <a:gd name="T20" fmla="*/ 42 w 51"/>
                <a:gd name="T21" fmla="*/ 45 h 70"/>
                <a:gd name="T22" fmla="*/ 42 w 51"/>
                <a:gd name="T23" fmla="*/ 25 h 70"/>
                <a:gd name="T24" fmla="*/ 26 w 51"/>
                <a:gd name="T25" fmla="*/ 9 h 70"/>
                <a:gd name="T26" fmla="*/ 9 w 51"/>
                <a:gd name="T27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4"/>
                  </a:moveTo>
                  <a:cubicBezTo>
                    <a:pt x="51" y="47"/>
                    <a:pt x="51" y="47"/>
                    <a:pt x="51" y="47"/>
                  </a:cubicBezTo>
                  <a:cubicBezTo>
                    <a:pt x="51" y="60"/>
                    <a:pt x="40" y="70"/>
                    <a:pt x="26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6" y="0"/>
                  </a:cubicBezTo>
                  <a:cubicBezTo>
                    <a:pt x="40" y="0"/>
                    <a:pt x="51" y="10"/>
                    <a:pt x="51" y="24"/>
                  </a:cubicBezTo>
                  <a:close/>
                  <a:moveTo>
                    <a:pt x="9" y="2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56"/>
                    <a:pt x="16" y="61"/>
                    <a:pt x="26" y="61"/>
                  </a:cubicBezTo>
                  <a:cubicBezTo>
                    <a:pt x="35" y="61"/>
                    <a:pt x="42" y="56"/>
                    <a:pt x="42" y="4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14"/>
                    <a:pt x="35" y="9"/>
                    <a:pt x="26" y="9"/>
                  </a:cubicBezTo>
                  <a:cubicBezTo>
                    <a:pt x="16" y="9"/>
                    <a:pt x="9" y="14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4E2166-10E7-46E1-8897-3669F147A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5" y="1594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6 w 29"/>
                <a:gd name="T5" fmla="*/ 10 h 68"/>
                <a:gd name="T6" fmla="*/ 10 w 29"/>
                <a:gd name="T7" fmla="*/ 28 h 68"/>
                <a:gd name="T8" fmla="*/ 10 w 29"/>
                <a:gd name="T9" fmla="*/ 65 h 68"/>
                <a:gd name="T10" fmla="*/ 6 w 29"/>
                <a:gd name="T11" fmla="*/ 68 h 68"/>
                <a:gd name="T12" fmla="*/ 4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4 w 29"/>
                <a:gd name="T19" fmla="*/ 0 h 68"/>
                <a:gd name="T20" fmla="*/ 6 w 29"/>
                <a:gd name="T21" fmla="*/ 0 h 68"/>
                <a:gd name="T22" fmla="*/ 9 w 29"/>
                <a:gd name="T23" fmla="*/ 4 h 68"/>
                <a:gd name="T24" fmla="*/ 9 w 29"/>
                <a:gd name="T25" fmla="*/ 10 h 68"/>
                <a:gd name="T26" fmla="*/ 26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6" y="10"/>
                  </a:cubicBezTo>
                  <a:cubicBezTo>
                    <a:pt x="14" y="10"/>
                    <a:pt x="10" y="16"/>
                    <a:pt x="10" y="28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67"/>
                    <a:pt x="9" y="68"/>
                    <a:pt x="6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29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D48E64CC-A5DA-45B3-AAF1-3FA41892E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8" y="1587"/>
              <a:ext cx="522" cy="451"/>
            </a:xfrm>
            <a:custGeom>
              <a:avLst/>
              <a:gdLst>
                <a:gd name="T0" fmla="*/ 80 w 80"/>
                <a:gd name="T1" fmla="*/ 22 h 69"/>
                <a:gd name="T2" fmla="*/ 80 w 80"/>
                <a:gd name="T3" fmla="*/ 66 h 69"/>
                <a:gd name="T4" fmla="*/ 77 w 80"/>
                <a:gd name="T5" fmla="*/ 69 h 69"/>
                <a:gd name="T6" fmla="*/ 74 w 80"/>
                <a:gd name="T7" fmla="*/ 69 h 69"/>
                <a:gd name="T8" fmla="*/ 71 w 80"/>
                <a:gd name="T9" fmla="*/ 66 h 69"/>
                <a:gd name="T10" fmla="*/ 71 w 80"/>
                <a:gd name="T11" fmla="*/ 23 h 69"/>
                <a:gd name="T12" fmla="*/ 58 w 80"/>
                <a:gd name="T13" fmla="*/ 9 h 69"/>
                <a:gd name="T14" fmla="*/ 45 w 80"/>
                <a:gd name="T15" fmla="*/ 23 h 69"/>
                <a:gd name="T16" fmla="*/ 45 w 80"/>
                <a:gd name="T17" fmla="*/ 66 h 69"/>
                <a:gd name="T18" fmla="*/ 42 w 80"/>
                <a:gd name="T19" fmla="*/ 69 h 69"/>
                <a:gd name="T20" fmla="*/ 39 w 80"/>
                <a:gd name="T21" fmla="*/ 69 h 69"/>
                <a:gd name="T22" fmla="*/ 36 w 80"/>
                <a:gd name="T23" fmla="*/ 66 h 69"/>
                <a:gd name="T24" fmla="*/ 36 w 80"/>
                <a:gd name="T25" fmla="*/ 23 h 69"/>
                <a:gd name="T26" fmla="*/ 23 w 80"/>
                <a:gd name="T27" fmla="*/ 9 h 69"/>
                <a:gd name="T28" fmla="*/ 9 w 80"/>
                <a:gd name="T29" fmla="*/ 23 h 69"/>
                <a:gd name="T30" fmla="*/ 9 w 80"/>
                <a:gd name="T31" fmla="*/ 66 h 69"/>
                <a:gd name="T32" fmla="*/ 6 w 80"/>
                <a:gd name="T33" fmla="*/ 69 h 69"/>
                <a:gd name="T34" fmla="*/ 3 w 80"/>
                <a:gd name="T35" fmla="*/ 69 h 69"/>
                <a:gd name="T36" fmla="*/ 0 w 80"/>
                <a:gd name="T37" fmla="*/ 66 h 69"/>
                <a:gd name="T38" fmla="*/ 0 w 80"/>
                <a:gd name="T39" fmla="*/ 5 h 69"/>
                <a:gd name="T40" fmla="*/ 3 w 80"/>
                <a:gd name="T41" fmla="*/ 1 h 69"/>
                <a:gd name="T42" fmla="*/ 6 w 80"/>
                <a:gd name="T43" fmla="*/ 1 h 69"/>
                <a:gd name="T44" fmla="*/ 9 w 80"/>
                <a:gd name="T45" fmla="*/ 5 h 69"/>
                <a:gd name="T46" fmla="*/ 9 w 80"/>
                <a:gd name="T47" fmla="*/ 8 h 69"/>
                <a:gd name="T48" fmla="*/ 23 w 80"/>
                <a:gd name="T49" fmla="*/ 0 h 69"/>
                <a:gd name="T50" fmla="*/ 41 w 80"/>
                <a:gd name="T51" fmla="*/ 9 h 69"/>
                <a:gd name="T52" fmla="*/ 59 w 80"/>
                <a:gd name="T53" fmla="*/ 0 h 69"/>
                <a:gd name="T54" fmla="*/ 80 w 80"/>
                <a:gd name="T55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69">
                  <a:moveTo>
                    <a:pt x="80" y="22"/>
                  </a:moveTo>
                  <a:cubicBezTo>
                    <a:pt x="80" y="66"/>
                    <a:pt x="80" y="66"/>
                    <a:pt x="80" y="66"/>
                  </a:cubicBezTo>
                  <a:cubicBezTo>
                    <a:pt x="80" y="68"/>
                    <a:pt x="79" y="69"/>
                    <a:pt x="77" y="69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2" y="69"/>
                    <a:pt x="71" y="68"/>
                    <a:pt x="71" y="66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14"/>
                    <a:pt x="66" y="9"/>
                    <a:pt x="58" y="9"/>
                  </a:cubicBezTo>
                  <a:cubicBezTo>
                    <a:pt x="50" y="9"/>
                    <a:pt x="45" y="14"/>
                    <a:pt x="45" y="23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5" y="68"/>
                    <a:pt x="44" y="69"/>
                    <a:pt x="42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7" y="69"/>
                    <a:pt x="36" y="68"/>
                    <a:pt x="36" y="66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14"/>
                    <a:pt x="31" y="9"/>
                    <a:pt x="23" y="9"/>
                  </a:cubicBezTo>
                  <a:cubicBezTo>
                    <a:pt x="14" y="9"/>
                    <a:pt x="9" y="14"/>
                    <a:pt x="9" y="23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9" y="2"/>
                    <a:pt x="9" y="5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3"/>
                    <a:pt x="16" y="0"/>
                    <a:pt x="23" y="0"/>
                  </a:cubicBezTo>
                  <a:cubicBezTo>
                    <a:pt x="31" y="0"/>
                    <a:pt x="38" y="4"/>
                    <a:pt x="41" y="9"/>
                  </a:cubicBezTo>
                  <a:cubicBezTo>
                    <a:pt x="45" y="4"/>
                    <a:pt x="51" y="0"/>
                    <a:pt x="59" y="0"/>
                  </a:cubicBezTo>
                  <a:cubicBezTo>
                    <a:pt x="72" y="0"/>
                    <a:pt x="80" y="10"/>
                    <a:pt x="80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2CA85D8B-E914-4D9E-A8A9-E83B4B519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1" y="1417"/>
              <a:ext cx="111" cy="621"/>
            </a:xfrm>
            <a:custGeom>
              <a:avLst/>
              <a:gdLst>
                <a:gd name="T0" fmla="*/ 8 w 17"/>
                <a:gd name="T1" fmla="*/ 92 h 95"/>
                <a:gd name="T2" fmla="*/ 8 w 17"/>
                <a:gd name="T3" fmla="*/ 36 h 95"/>
                <a:gd name="T4" fmla="*/ 3 w 17"/>
                <a:gd name="T5" fmla="*/ 36 h 95"/>
                <a:gd name="T6" fmla="*/ 0 w 17"/>
                <a:gd name="T7" fmla="*/ 32 h 95"/>
                <a:gd name="T8" fmla="*/ 0 w 17"/>
                <a:gd name="T9" fmla="*/ 31 h 95"/>
                <a:gd name="T10" fmla="*/ 3 w 17"/>
                <a:gd name="T11" fmla="*/ 27 h 95"/>
                <a:gd name="T12" fmla="*/ 14 w 17"/>
                <a:gd name="T13" fmla="*/ 27 h 95"/>
                <a:gd name="T14" fmla="*/ 17 w 17"/>
                <a:gd name="T15" fmla="*/ 31 h 95"/>
                <a:gd name="T16" fmla="*/ 17 w 17"/>
                <a:gd name="T17" fmla="*/ 92 h 95"/>
                <a:gd name="T18" fmla="*/ 14 w 17"/>
                <a:gd name="T19" fmla="*/ 95 h 95"/>
                <a:gd name="T20" fmla="*/ 11 w 17"/>
                <a:gd name="T21" fmla="*/ 95 h 95"/>
                <a:gd name="T22" fmla="*/ 8 w 17"/>
                <a:gd name="T23" fmla="*/ 92 h 95"/>
                <a:gd name="T24" fmla="*/ 17 w 17"/>
                <a:gd name="T25" fmla="*/ 3 h 95"/>
                <a:gd name="T26" fmla="*/ 17 w 17"/>
                <a:gd name="T27" fmla="*/ 10 h 95"/>
                <a:gd name="T28" fmla="*/ 14 w 17"/>
                <a:gd name="T29" fmla="*/ 13 h 95"/>
                <a:gd name="T30" fmla="*/ 9 w 17"/>
                <a:gd name="T31" fmla="*/ 13 h 95"/>
                <a:gd name="T32" fmla="*/ 6 w 17"/>
                <a:gd name="T33" fmla="*/ 10 h 95"/>
                <a:gd name="T34" fmla="*/ 6 w 17"/>
                <a:gd name="T35" fmla="*/ 3 h 95"/>
                <a:gd name="T36" fmla="*/ 9 w 17"/>
                <a:gd name="T37" fmla="*/ 0 h 95"/>
                <a:gd name="T38" fmla="*/ 14 w 17"/>
                <a:gd name="T39" fmla="*/ 0 h 95"/>
                <a:gd name="T40" fmla="*/ 17 w 17"/>
                <a:gd name="T41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95">
                  <a:moveTo>
                    <a:pt x="8" y="92"/>
                  </a:moveTo>
                  <a:cubicBezTo>
                    <a:pt x="8" y="36"/>
                    <a:pt x="8" y="36"/>
                    <a:pt x="8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6" y="27"/>
                    <a:pt x="17" y="28"/>
                    <a:pt x="17" y="31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7" y="94"/>
                    <a:pt x="16" y="95"/>
                    <a:pt x="14" y="95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9" y="95"/>
                    <a:pt x="8" y="94"/>
                    <a:pt x="8" y="92"/>
                  </a:cubicBezTo>
                  <a:close/>
                  <a:moveTo>
                    <a:pt x="17" y="3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2"/>
                    <a:pt x="16" y="13"/>
                    <a:pt x="14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3"/>
                    <a:pt x="6" y="12"/>
                    <a:pt x="6" y="1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7" y="0"/>
                    <a:pt x="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7" y="1"/>
                    <a:pt x="1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1816FB79-055F-4B3C-B78A-729B5EC37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" y="1587"/>
              <a:ext cx="319" cy="451"/>
            </a:xfrm>
            <a:custGeom>
              <a:avLst/>
              <a:gdLst>
                <a:gd name="T0" fmla="*/ 49 w 49"/>
                <a:gd name="T1" fmla="*/ 23 h 69"/>
                <a:gd name="T2" fmla="*/ 49 w 49"/>
                <a:gd name="T3" fmla="*/ 66 h 69"/>
                <a:gd name="T4" fmla="*/ 46 w 49"/>
                <a:gd name="T5" fmla="*/ 69 h 69"/>
                <a:gd name="T6" fmla="*/ 43 w 49"/>
                <a:gd name="T7" fmla="*/ 69 h 69"/>
                <a:gd name="T8" fmla="*/ 40 w 49"/>
                <a:gd name="T9" fmla="*/ 66 h 69"/>
                <a:gd name="T10" fmla="*/ 40 w 49"/>
                <a:gd name="T11" fmla="*/ 25 h 69"/>
                <a:gd name="T12" fmla="*/ 25 w 49"/>
                <a:gd name="T13" fmla="*/ 9 h 69"/>
                <a:gd name="T14" fmla="*/ 9 w 49"/>
                <a:gd name="T15" fmla="*/ 25 h 69"/>
                <a:gd name="T16" fmla="*/ 9 w 49"/>
                <a:gd name="T17" fmla="*/ 66 h 69"/>
                <a:gd name="T18" fmla="*/ 6 w 49"/>
                <a:gd name="T19" fmla="*/ 69 h 69"/>
                <a:gd name="T20" fmla="*/ 3 w 49"/>
                <a:gd name="T21" fmla="*/ 69 h 69"/>
                <a:gd name="T22" fmla="*/ 0 w 49"/>
                <a:gd name="T23" fmla="*/ 66 h 69"/>
                <a:gd name="T24" fmla="*/ 0 w 49"/>
                <a:gd name="T25" fmla="*/ 5 h 69"/>
                <a:gd name="T26" fmla="*/ 3 w 49"/>
                <a:gd name="T27" fmla="*/ 1 h 69"/>
                <a:gd name="T28" fmla="*/ 5 w 49"/>
                <a:gd name="T29" fmla="*/ 1 h 69"/>
                <a:gd name="T30" fmla="*/ 8 w 49"/>
                <a:gd name="T31" fmla="*/ 5 h 69"/>
                <a:gd name="T32" fmla="*/ 8 w 49"/>
                <a:gd name="T33" fmla="*/ 8 h 69"/>
                <a:gd name="T34" fmla="*/ 26 w 49"/>
                <a:gd name="T35" fmla="*/ 0 h 69"/>
                <a:gd name="T36" fmla="*/ 49 w 49"/>
                <a:gd name="T37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69">
                  <a:moveTo>
                    <a:pt x="49" y="23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49" y="68"/>
                    <a:pt x="48" y="69"/>
                    <a:pt x="46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1" y="69"/>
                    <a:pt x="40" y="68"/>
                    <a:pt x="40" y="66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14"/>
                    <a:pt x="34" y="9"/>
                    <a:pt x="25" y="9"/>
                  </a:cubicBezTo>
                  <a:cubicBezTo>
                    <a:pt x="15" y="9"/>
                    <a:pt x="9" y="14"/>
                    <a:pt x="9" y="2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8" y="2"/>
                    <a:pt x="8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40" y="0"/>
                    <a:pt x="49" y="10"/>
                    <a:pt x="4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9004E9D-B5A3-43E1-8E72-6874B7A63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9" y="1587"/>
              <a:ext cx="326" cy="628"/>
            </a:xfrm>
            <a:custGeom>
              <a:avLst/>
              <a:gdLst>
                <a:gd name="T0" fmla="*/ 50 w 50"/>
                <a:gd name="T1" fmla="*/ 5 h 96"/>
                <a:gd name="T2" fmla="*/ 50 w 50"/>
                <a:gd name="T3" fmla="*/ 73 h 96"/>
                <a:gd name="T4" fmla="*/ 25 w 50"/>
                <a:gd name="T5" fmla="*/ 96 h 96"/>
                <a:gd name="T6" fmla="*/ 0 w 50"/>
                <a:gd name="T7" fmla="*/ 76 h 96"/>
                <a:gd name="T8" fmla="*/ 3 w 50"/>
                <a:gd name="T9" fmla="*/ 73 h 96"/>
                <a:gd name="T10" fmla="*/ 6 w 50"/>
                <a:gd name="T11" fmla="*/ 73 h 96"/>
                <a:gd name="T12" fmla="*/ 10 w 50"/>
                <a:gd name="T13" fmla="*/ 76 h 96"/>
                <a:gd name="T14" fmla="*/ 25 w 50"/>
                <a:gd name="T15" fmla="*/ 88 h 96"/>
                <a:gd name="T16" fmla="*/ 41 w 50"/>
                <a:gd name="T17" fmla="*/ 72 h 96"/>
                <a:gd name="T18" fmla="*/ 41 w 50"/>
                <a:gd name="T19" fmla="*/ 60 h 96"/>
                <a:gd name="T20" fmla="*/ 24 w 50"/>
                <a:gd name="T21" fmla="*/ 68 h 96"/>
                <a:gd name="T22" fmla="*/ 0 w 50"/>
                <a:gd name="T23" fmla="*/ 44 h 96"/>
                <a:gd name="T24" fmla="*/ 0 w 50"/>
                <a:gd name="T25" fmla="*/ 24 h 96"/>
                <a:gd name="T26" fmla="*/ 24 w 50"/>
                <a:gd name="T27" fmla="*/ 0 h 96"/>
                <a:gd name="T28" fmla="*/ 41 w 50"/>
                <a:gd name="T29" fmla="*/ 8 h 96"/>
                <a:gd name="T30" fmla="*/ 41 w 50"/>
                <a:gd name="T31" fmla="*/ 5 h 96"/>
                <a:gd name="T32" fmla="*/ 45 w 50"/>
                <a:gd name="T33" fmla="*/ 1 h 96"/>
                <a:gd name="T34" fmla="*/ 47 w 50"/>
                <a:gd name="T35" fmla="*/ 1 h 96"/>
                <a:gd name="T36" fmla="*/ 50 w 50"/>
                <a:gd name="T37" fmla="*/ 5 h 96"/>
                <a:gd name="T38" fmla="*/ 41 w 50"/>
                <a:gd name="T39" fmla="*/ 43 h 96"/>
                <a:gd name="T40" fmla="*/ 41 w 50"/>
                <a:gd name="T41" fmla="*/ 25 h 96"/>
                <a:gd name="T42" fmla="*/ 25 w 50"/>
                <a:gd name="T43" fmla="*/ 9 h 96"/>
                <a:gd name="T44" fmla="*/ 10 w 50"/>
                <a:gd name="T45" fmla="*/ 25 h 96"/>
                <a:gd name="T46" fmla="*/ 10 w 50"/>
                <a:gd name="T47" fmla="*/ 43 h 96"/>
                <a:gd name="T48" fmla="*/ 25 w 50"/>
                <a:gd name="T49" fmla="*/ 59 h 96"/>
                <a:gd name="T50" fmla="*/ 41 w 50"/>
                <a:gd name="T5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96">
                  <a:moveTo>
                    <a:pt x="50" y="5"/>
                  </a:moveTo>
                  <a:cubicBezTo>
                    <a:pt x="50" y="73"/>
                    <a:pt x="50" y="73"/>
                    <a:pt x="50" y="73"/>
                  </a:cubicBezTo>
                  <a:cubicBezTo>
                    <a:pt x="50" y="87"/>
                    <a:pt x="40" y="96"/>
                    <a:pt x="25" y="96"/>
                  </a:cubicBezTo>
                  <a:cubicBezTo>
                    <a:pt x="12" y="96"/>
                    <a:pt x="2" y="88"/>
                    <a:pt x="0" y="76"/>
                  </a:cubicBezTo>
                  <a:cubicBezTo>
                    <a:pt x="0" y="74"/>
                    <a:pt x="1" y="73"/>
                    <a:pt x="3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9" y="73"/>
                    <a:pt x="9" y="74"/>
                    <a:pt x="10" y="76"/>
                  </a:cubicBezTo>
                  <a:cubicBezTo>
                    <a:pt x="12" y="83"/>
                    <a:pt x="16" y="88"/>
                    <a:pt x="25" y="88"/>
                  </a:cubicBezTo>
                  <a:cubicBezTo>
                    <a:pt x="35" y="88"/>
                    <a:pt x="41" y="82"/>
                    <a:pt x="41" y="7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7" y="65"/>
                    <a:pt x="32" y="68"/>
                    <a:pt x="24" y="68"/>
                  </a:cubicBezTo>
                  <a:cubicBezTo>
                    <a:pt x="10" y="68"/>
                    <a:pt x="0" y="58"/>
                    <a:pt x="0" y="4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24" y="0"/>
                  </a:cubicBezTo>
                  <a:cubicBezTo>
                    <a:pt x="32" y="0"/>
                    <a:pt x="38" y="3"/>
                    <a:pt x="41" y="8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2"/>
                    <a:pt x="43" y="1"/>
                    <a:pt x="45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9" y="1"/>
                    <a:pt x="50" y="2"/>
                    <a:pt x="50" y="5"/>
                  </a:cubicBezTo>
                  <a:close/>
                  <a:moveTo>
                    <a:pt x="41" y="43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1" y="14"/>
                    <a:pt x="34" y="9"/>
                    <a:pt x="25" y="9"/>
                  </a:cubicBezTo>
                  <a:cubicBezTo>
                    <a:pt x="16" y="9"/>
                    <a:pt x="10" y="14"/>
                    <a:pt x="10" y="2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53"/>
                    <a:pt x="16" y="59"/>
                    <a:pt x="25" y="59"/>
                  </a:cubicBezTo>
                  <a:cubicBezTo>
                    <a:pt x="34" y="59"/>
                    <a:pt x="41" y="53"/>
                    <a:pt x="4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A1650D0-2EF6-4E08-BA24-B9ADA3106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" y="2359"/>
              <a:ext cx="313" cy="458"/>
            </a:xfrm>
            <a:custGeom>
              <a:avLst/>
              <a:gdLst>
                <a:gd name="T0" fmla="*/ 46 w 48"/>
                <a:gd name="T1" fmla="*/ 17 h 70"/>
                <a:gd name="T2" fmla="*/ 43 w 48"/>
                <a:gd name="T3" fmla="*/ 20 h 70"/>
                <a:gd name="T4" fmla="*/ 40 w 48"/>
                <a:gd name="T5" fmla="*/ 20 h 70"/>
                <a:gd name="T6" fmla="*/ 37 w 48"/>
                <a:gd name="T7" fmla="*/ 17 h 70"/>
                <a:gd name="T8" fmla="*/ 23 w 48"/>
                <a:gd name="T9" fmla="*/ 8 h 70"/>
                <a:gd name="T10" fmla="*/ 10 w 48"/>
                <a:gd name="T11" fmla="*/ 19 h 70"/>
                <a:gd name="T12" fmla="*/ 22 w 48"/>
                <a:gd name="T13" fmla="*/ 29 h 70"/>
                <a:gd name="T14" fmla="*/ 27 w 48"/>
                <a:gd name="T15" fmla="*/ 30 h 70"/>
                <a:gd name="T16" fmla="*/ 48 w 48"/>
                <a:gd name="T17" fmla="*/ 49 h 70"/>
                <a:gd name="T18" fmla="*/ 24 w 48"/>
                <a:gd name="T19" fmla="*/ 70 h 70"/>
                <a:gd name="T20" fmla="*/ 0 w 48"/>
                <a:gd name="T21" fmla="*/ 52 h 70"/>
                <a:gd name="T22" fmla="*/ 3 w 48"/>
                <a:gd name="T23" fmla="*/ 48 h 70"/>
                <a:gd name="T24" fmla="*/ 6 w 48"/>
                <a:gd name="T25" fmla="*/ 48 h 70"/>
                <a:gd name="T26" fmla="*/ 9 w 48"/>
                <a:gd name="T27" fmla="*/ 51 h 70"/>
                <a:gd name="T28" fmla="*/ 24 w 48"/>
                <a:gd name="T29" fmla="*/ 61 h 70"/>
                <a:gd name="T30" fmla="*/ 39 w 48"/>
                <a:gd name="T31" fmla="*/ 50 h 70"/>
                <a:gd name="T32" fmla="*/ 25 w 48"/>
                <a:gd name="T33" fmla="*/ 38 h 70"/>
                <a:gd name="T34" fmla="*/ 20 w 48"/>
                <a:gd name="T35" fmla="*/ 37 h 70"/>
                <a:gd name="T36" fmla="*/ 1 w 48"/>
                <a:gd name="T37" fmla="*/ 20 h 70"/>
                <a:gd name="T38" fmla="*/ 24 w 48"/>
                <a:gd name="T39" fmla="*/ 0 h 70"/>
                <a:gd name="T40" fmla="*/ 46 w 48"/>
                <a:gd name="T41" fmla="*/ 1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70">
                  <a:moveTo>
                    <a:pt x="46" y="17"/>
                  </a:moveTo>
                  <a:cubicBezTo>
                    <a:pt x="46" y="19"/>
                    <a:pt x="45" y="20"/>
                    <a:pt x="43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8" y="20"/>
                    <a:pt x="37" y="19"/>
                    <a:pt x="37" y="17"/>
                  </a:cubicBezTo>
                  <a:cubicBezTo>
                    <a:pt x="35" y="12"/>
                    <a:pt x="31" y="8"/>
                    <a:pt x="23" y="8"/>
                  </a:cubicBezTo>
                  <a:cubicBezTo>
                    <a:pt x="15" y="8"/>
                    <a:pt x="10" y="13"/>
                    <a:pt x="10" y="19"/>
                  </a:cubicBezTo>
                  <a:cubicBezTo>
                    <a:pt x="10" y="26"/>
                    <a:pt x="16" y="27"/>
                    <a:pt x="22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41" y="33"/>
                    <a:pt x="48" y="38"/>
                    <a:pt x="48" y="49"/>
                  </a:cubicBezTo>
                  <a:cubicBezTo>
                    <a:pt x="48" y="61"/>
                    <a:pt x="39" y="70"/>
                    <a:pt x="24" y="70"/>
                  </a:cubicBezTo>
                  <a:cubicBezTo>
                    <a:pt x="11" y="70"/>
                    <a:pt x="1" y="62"/>
                    <a:pt x="0" y="52"/>
                  </a:cubicBezTo>
                  <a:cubicBezTo>
                    <a:pt x="0" y="50"/>
                    <a:pt x="1" y="48"/>
                    <a:pt x="3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8" y="48"/>
                    <a:pt x="8" y="49"/>
                    <a:pt x="9" y="51"/>
                  </a:cubicBezTo>
                  <a:cubicBezTo>
                    <a:pt x="11" y="56"/>
                    <a:pt x="15" y="61"/>
                    <a:pt x="24" y="61"/>
                  </a:cubicBezTo>
                  <a:cubicBezTo>
                    <a:pt x="34" y="61"/>
                    <a:pt x="39" y="57"/>
                    <a:pt x="39" y="50"/>
                  </a:cubicBezTo>
                  <a:cubicBezTo>
                    <a:pt x="39" y="43"/>
                    <a:pt x="35" y="41"/>
                    <a:pt x="25" y="38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0" y="35"/>
                    <a:pt x="1" y="31"/>
                    <a:pt x="1" y="20"/>
                  </a:cubicBezTo>
                  <a:cubicBezTo>
                    <a:pt x="1" y="9"/>
                    <a:pt x="10" y="0"/>
                    <a:pt x="24" y="0"/>
                  </a:cubicBezTo>
                  <a:cubicBezTo>
                    <a:pt x="36" y="0"/>
                    <a:pt x="45" y="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4121E44D-74EF-4D88-BF6A-B6AA2456B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9" y="2359"/>
              <a:ext cx="332" cy="458"/>
            </a:xfrm>
            <a:custGeom>
              <a:avLst/>
              <a:gdLst>
                <a:gd name="T0" fmla="*/ 51 w 51"/>
                <a:gd name="T1" fmla="*/ 23 h 70"/>
                <a:gd name="T2" fmla="*/ 51 w 51"/>
                <a:gd name="T3" fmla="*/ 46 h 70"/>
                <a:gd name="T4" fmla="*/ 25 w 51"/>
                <a:gd name="T5" fmla="*/ 70 h 70"/>
                <a:gd name="T6" fmla="*/ 0 w 51"/>
                <a:gd name="T7" fmla="*/ 46 h 70"/>
                <a:gd name="T8" fmla="*/ 0 w 51"/>
                <a:gd name="T9" fmla="*/ 23 h 70"/>
                <a:gd name="T10" fmla="*/ 25 w 51"/>
                <a:gd name="T11" fmla="*/ 0 h 70"/>
                <a:gd name="T12" fmla="*/ 51 w 51"/>
                <a:gd name="T13" fmla="*/ 23 h 70"/>
                <a:gd name="T14" fmla="*/ 9 w 51"/>
                <a:gd name="T15" fmla="*/ 24 h 70"/>
                <a:gd name="T16" fmla="*/ 9 w 51"/>
                <a:gd name="T17" fmla="*/ 45 h 70"/>
                <a:gd name="T18" fmla="*/ 25 w 51"/>
                <a:gd name="T19" fmla="*/ 61 h 70"/>
                <a:gd name="T20" fmla="*/ 41 w 51"/>
                <a:gd name="T21" fmla="*/ 45 h 70"/>
                <a:gd name="T22" fmla="*/ 41 w 51"/>
                <a:gd name="T23" fmla="*/ 24 h 70"/>
                <a:gd name="T24" fmla="*/ 25 w 51"/>
                <a:gd name="T25" fmla="*/ 8 h 70"/>
                <a:gd name="T26" fmla="*/ 9 w 51"/>
                <a:gd name="T2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3"/>
                  </a:moveTo>
                  <a:cubicBezTo>
                    <a:pt x="51" y="46"/>
                    <a:pt x="51" y="46"/>
                    <a:pt x="51" y="46"/>
                  </a:cubicBezTo>
                  <a:cubicBezTo>
                    <a:pt x="51" y="60"/>
                    <a:pt x="40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9"/>
                    <a:pt x="10" y="0"/>
                    <a:pt x="25" y="0"/>
                  </a:cubicBezTo>
                  <a:cubicBezTo>
                    <a:pt x="40" y="0"/>
                    <a:pt x="51" y="9"/>
                    <a:pt x="51" y="23"/>
                  </a:cubicBezTo>
                  <a:close/>
                  <a:moveTo>
                    <a:pt x="9" y="24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56"/>
                    <a:pt x="16" y="61"/>
                    <a:pt x="25" y="61"/>
                  </a:cubicBezTo>
                  <a:cubicBezTo>
                    <a:pt x="35" y="61"/>
                    <a:pt x="41" y="56"/>
                    <a:pt x="41" y="45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4"/>
                    <a:pt x="35" y="8"/>
                    <a:pt x="25" y="8"/>
                  </a:cubicBezTo>
                  <a:cubicBezTo>
                    <a:pt x="16" y="8"/>
                    <a:pt x="9" y="14"/>
                    <a:pt x="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DA6A9ED-B94F-42E0-9B2D-94669062A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359"/>
              <a:ext cx="326" cy="458"/>
            </a:xfrm>
            <a:custGeom>
              <a:avLst/>
              <a:gdLst>
                <a:gd name="T0" fmla="*/ 40 w 50"/>
                <a:gd name="T1" fmla="*/ 48 h 70"/>
                <a:gd name="T2" fmla="*/ 44 w 50"/>
                <a:gd name="T3" fmla="*/ 45 h 70"/>
                <a:gd name="T4" fmla="*/ 47 w 50"/>
                <a:gd name="T5" fmla="*/ 45 h 70"/>
                <a:gd name="T6" fmla="*/ 50 w 50"/>
                <a:gd name="T7" fmla="*/ 48 h 70"/>
                <a:gd name="T8" fmla="*/ 25 w 50"/>
                <a:gd name="T9" fmla="*/ 70 h 70"/>
                <a:gd name="T10" fmla="*/ 0 w 50"/>
                <a:gd name="T11" fmla="*/ 46 h 70"/>
                <a:gd name="T12" fmla="*/ 0 w 50"/>
                <a:gd name="T13" fmla="*/ 23 h 70"/>
                <a:gd name="T14" fmla="*/ 25 w 50"/>
                <a:gd name="T15" fmla="*/ 0 h 70"/>
                <a:gd name="T16" fmla="*/ 50 w 50"/>
                <a:gd name="T17" fmla="*/ 21 h 70"/>
                <a:gd name="T18" fmla="*/ 47 w 50"/>
                <a:gd name="T19" fmla="*/ 24 h 70"/>
                <a:gd name="T20" fmla="*/ 44 w 50"/>
                <a:gd name="T21" fmla="*/ 24 h 70"/>
                <a:gd name="T22" fmla="*/ 40 w 50"/>
                <a:gd name="T23" fmla="*/ 21 h 70"/>
                <a:gd name="T24" fmla="*/ 25 w 50"/>
                <a:gd name="T25" fmla="*/ 8 h 70"/>
                <a:gd name="T26" fmla="*/ 9 w 50"/>
                <a:gd name="T27" fmla="*/ 24 h 70"/>
                <a:gd name="T28" fmla="*/ 9 w 50"/>
                <a:gd name="T29" fmla="*/ 45 h 70"/>
                <a:gd name="T30" fmla="*/ 25 w 50"/>
                <a:gd name="T31" fmla="*/ 61 h 70"/>
                <a:gd name="T32" fmla="*/ 40 w 50"/>
                <a:gd name="T33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0">
                  <a:moveTo>
                    <a:pt x="40" y="48"/>
                  </a:moveTo>
                  <a:cubicBezTo>
                    <a:pt x="41" y="46"/>
                    <a:pt x="42" y="45"/>
                    <a:pt x="44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9" y="45"/>
                    <a:pt x="50" y="46"/>
                    <a:pt x="50" y="48"/>
                  </a:cubicBezTo>
                  <a:cubicBezTo>
                    <a:pt x="48" y="62"/>
                    <a:pt x="39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39" y="0"/>
                    <a:pt x="48" y="8"/>
                    <a:pt x="50" y="21"/>
                  </a:cubicBezTo>
                  <a:cubicBezTo>
                    <a:pt x="50" y="23"/>
                    <a:pt x="49" y="24"/>
                    <a:pt x="47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2" y="24"/>
                    <a:pt x="41" y="23"/>
                    <a:pt x="40" y="21"/>
                  </a:cubicBezTo>
                  <a:cubicBezTo>
                    <a:pt x="39" y="13"/>
                    <a:pt x="34" y="8"/>
                    <a:pt x="25" y="8"/>
                  </a:cubicBezTo>
                  <a:cubicBezTo>
                    <a:pt x="16" y="8"/>
                    <a:pt x="9" y="14"/>
                    <a:pt x="9" y="2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55"/>
                    <a:pt x="16" y="61"/>
                    <a:pt x="25" y="61"/>
                  </a:cubicBezTo>
                  <a:cubicBezTo>
                    <a:pt x="34" y="61"/>
                    <a:pt x="39" y="56"/>
                    <a:pt x="4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70F241FE-4840-48FF-BD0E-4070DF25C9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3" y="2189"/>
              <a:ext cx="117" cy="615"/>
            </a:xfrm>
            <a:custGeom>
              <a:avLst/>
              <a:gdLst>
                <a:gd name="T0" fmla="*/ 9 w 18"/>
                <a:gd name="T1" fmla="*/ 91 h 94"/>
                <a:gd name="T2" fmla="*/ 9 w 18"/>
                <a:gd name="T3" fmla="*/ 35 h 94"/>
                <a:gd name="T4" fmla="*/ 3 w 18"/>
                <a:gd name="T5" fmla="*/ 35 h 94"/>
                <a:gd name="T6" fmla="*/ 0 w 18"/>
                <a:gd name="T7" fmla="*/ 32 h 94"/>
                <a:gd name="T8" fmla="*/ 0 w 18"/>
                <a:gd name="T9" fmla="*/ 30 h 94"/>
                <a:gd name="T10" fmla="*/ 3 w 18"/>
                <a:gd name="T11" fmla="*/ 27 h 94"/>
                <a:gd name="T12" fmla="*/ 15 w 18"/>
                <a:gd name="T13" fmla="*/ 27 h 94"/>
                <a:gd name="T14" fmla="*/ 18 w 18"/>
                <a:gd name="T15" fmla="*/ 30 h 94"/>
                <a:gd name="T16" fmla="*/ 18 w 18"/>
                <a:gd name="T17" fmla="*/ 91 h 94"/>
                <a:gd name="T18" fmla="*/ 15 w 18"/>
                <a:gd name="T19" fmla="*/ 94 h 94"/>
                <a:gd name="T20" fmla="*/ 12 w 18"/>
                <a:gd name="T21" fmla="*/ 94 h 94"/>
                <a:gd name="T22" fmla="*/ 9 w 18"/>
                <a:gd name="T23" fmla="*/ 91 h 94"/>
                <a:gd name="T24" fmla="*/ 18 w 18"/>
                <a:gd name="T25" fmla="*/ 3 h 94"/>
                <a:gd name="T26" fmla="*/ 18 w 18"/>
                <a:gd name="T27" fmla="*/ 9 h 94"/>
                <a:gd name="T28" fmla="*/ 15 w 18"/>
                <a:gd name="T29" fmla="*/ 12 h 94"/>
                <a:gd name="T30" fmla="*/ 9 w 18"/>
                <a:gd name="T31" fmla="*/ 12 h 94"/>
                <a:gd name="T32" fmla="*/ 6 w 18"/>
                <a:gd name="T33" fmla="*/ 9 h 94"/>
                <a:gd name="T34" fmla="*/ 6 w 18"/>
                <a:gd name="T35" fmla="*/ 3 h 94"/>
                <a:gd name="T36" fmla="*/ 9 w 18"/>
                <a:gd name="T37" fmla="*/ 0 h 94"/>
                <a:gd name="T38" fmla="*/ 15 w 18"/>
                <a:gd name="T39" fmla="*/ 0 h 94"/>
                <a:gd name="T40" fmla="*/ 18 w 18"/>
                <a:gd name="T41" fmla="*/ 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94">
                  <a:moveTo>
                    <a:pt x="9" y="91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7" y="27"/>
                    <a:pt x="18" y="28"/>
                    <a:pt x="18" y="30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8" y="93"/>
                    <a:pt x="17" y="94"/>
                    <a:pt x="15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0" y="94"/>
                    <a:pt x="9" y="93"/>
                    <a:pt x="9" y="91"/>
                  </a:cubicBezTo>
                  <a:close/>
                  <a:moveTo>
                    <a:pt x="18" y="3"/>
                  </a:moveTo>
                  <a:cubicBezTo>
                    <a:pt x="18" y="9"/>
                    <a:pt x="18" y="9"/>
                    <a:pt x="18" y="9"/>
                  </a:cubicBezTo>
                  <a:cubicBezTo>
                    <a:pt x="18" y="11"/>
                    <a:pt x="17" y="12"/>
                    <a:pt x="15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7" y="12"/>
                    <a:pt x="6" y="11"/>
                    <a:pt x="6" y="9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7" y="0"/>
                    <a:pt x="9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8" y="1"/>
                    <a:pt x="1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4B081114-E7F0-47C4-B16D-C417A7A64C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1" y="2359"/>
              <a:ext cx="326" cy="458"/>
            </a:xfrm>
            <a:custGeom>
              <a:avLst/>
              <a:gdLst>
                <a:gd name="T0" fmla="*/ 10 w 50"/>
                <a:gd name="T1" fmla="*/ 36 h 70"/>
                <a:gd name="T2" fmla="*/ 10 w 50"/>
                <a:gd name="T3" fmla="*/ 45 h 70"/>
                <a:gd name="T4" fmla="*/ 25 w 50"/>
                <a:gd name="T5" fmla="*/ 61 h 70"/>
                <a:gd name="T6" fmla="*/ 41 w 50"/>
                <a:gd name="T7" fmla="*/ 49 h 70"/>
                <a:gd name="T8" fmla="*/ 44 w 50"/>
                <a:gd name="T9" fmla="*/ 46 h 70"/>
                <a:gd name="T10" fmla="*/ 47 w 50"/>
                <a:gd name="T11" fmla="*/ 46 h 70"/>
                <a:gd name="T12" fmla="*/ 50 w 50"/>
                <a:gd name="T13" fmla="*/ 49 h 70"/>
                <a:gd name="T14" fmla="*/ 25 w 50"/>
                <a:gd name="T15" fmla="*/ 70 h 70"/>
                <a:gd name="T16" fmla="*/ 0 w 50"/>
                <a:gd name="T17" fmla="*/ 46 h 70"/>
                <a:gd name="T18" fmla="*/ 0 w 50"/>
                <a:gd name="T19" fmla="*/ 23 h 70"/>
                <a:gd name="T20" fmla="*/ 25 w 50"/>
                <a:gd name="T21" fmla="*/ 0 h 70"/>
                <a:gd name="T22" fmla="*/ 50 w 50"/>
                <a:gd name="T23" fmla="*/ 23 h 70"/>
                <a:gd name="T24" fmla="*/ 50 w 50"/>
                <a:gd name="T25" fmla="*/ 33 h 70"/>
                <a:gd name="T26" fmla="*/ 47 w 50"/>
                <a:gd name="T27" fmla="*/ 36 h 70"/>
                <a:gd name="T28" fmla="*/ 10 w 50"/>
                <a:gd name="T29" fmla="*/ 36 h 70"/>
                <a:gd name="T30" fmla="*/ 10 w 50"/>
                <a:gd name="T31" fmla="*/ 24 h 70"/>
                <a:gd name="T32" fmla="*/ 10 w 50"/>
                <a:gd name="T33" fmla="*/ 28 h 70"/>
                <a:gd name="T34" fmla="*/ 41 w 50"/>
                <a:gd name="T35" fmla="*/ 28 h 70"/>
                <a:gd name="T36" fmla="*/ 41 w 50"/>
                <a:gd name="T37" fmla="*/ 24 h 70"/>
                <a:gd name="T38" fmla="*/ 25 w 50"/>
                <a:gd name="T39" fmla="*/ 8 h 70"/>
                <a:gd name="T40" fmla="*/ 10 w 50"/>
                <a:gd name="T41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10" y="36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10" y="55"/>
                    <a:pt x="16" y="61"/>
                    <a:pt x="25" y="61"/>
                  </a:cubicBezTo>
                  <a:cubicBezTo>
                    <a:pt x="35" y="61"/>
                    <a:pt x="39" y="57"/>
                    <a:pt x="41" y="49"/>
                  </a:cubicBezTo>
                  <a:cubicBezTo>
                    <a:pt x="41" y="47"/>
                    <a:pt x="42" y="46"/>
                    <a:pt x="44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9" y="46"/>
                    <a:pt x="50" y="47"/>
                    <a:pt x="50" y="49"/>
                  </a:cubicBezTo>
                  <a:cubicBezTo>
                    <a:pt x="48" y="62"/>
                    <a:pt x="39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0" y="10"/>
                    <a:pt x="50" y="23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10" y="36"/>
                  </a:lnTo>
                  <a:close/>
                  <a:moveTo>
                    <a:pt x="10" y="24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4"/>
                    <a:pt x="35" y="8"/>
                    <a:pt x="25" y="8"/>
                  </a:cubicBezTo>
                  <a:cubicBezTo>
                    <a:pt x="16" y="8"/>
                    <a:pt x="10" y="14"/>
                    <a:pt x="1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89FB044D-4A51-46FE-ADBC-FB1890B4E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" y="2189"/>
              <a:ext cx="215" cy="621"/>
            </a:xfrm>
            <a:custGeom>
              <a:avLst/>
              <a:gdLst>
                <a:gd name="T0" fmla="*/ 20 w 33"/>
                <a:gd name="T1" fmla="*/ 35 h 95"/>
                <a:gd name="T2" fmla="*/ 20 w 33"/>
                <a:gd name="T3" fmla="*/ 74 h 95"/>
                <a:gd name="T4" fmla="*/ 30 w 33"/>
                <a:gd name="T5" fmla="*/ 86 h 95"/>
                <a:gd name="T6" fmla="*/ 33 w 33"/>
                <a:gd name="T7" fmla="*/ 89 h 95"/>
                <a:gd name="T8" fmla="*/ 33 w 33"/>
                <a:gd name="T9" fmla="*/ 92 h 95"/>
                <a:gd name="T10" fmla="*/ 30 w 33"/>
                <a:gd name="T11" fmla="*/ 95 h 95"/>
                <a:gd name="T12" fmla="*/ 11 w 33"/>
                <a:gd name="T13" fmla="*/ 75 h 95"/>
                <a:gd name="T14" fmla="*/ 11 w 33"/>
                <a:gd name="T15" fmla="*/ 35 h 95"/>
                <a:gd name="T16" fmla="*/ 4 w 33"/>
                <a:gd name="T17" fmla="*/ 35 h 95"/>
                <a:gd name="T18" fmla="*/ 0 w 33"/>
                <a:gd name="T19" fmla="*/ 32 h 95"/>
                <a:gd name="T20" fmla="*/ 0 w 33"/>
                <a:gd name="T21" fmla="*/ 30 h 95"/>
                <a:gd name="T22" fmla="*/ 4 w 33"/>
                <a:gd name="T23" fmla="*/ 27 h 95"/>
                <a:gd name="T24" fmla="*/ 11 w 33"/>
                <a:gd name="T25" fmla="*/ 27 h 95"/>
                <a:gd name="T26" fmla="*/ 11 w 33"/>
                <a:gd name="T27" fmla="*/ 3 h 95"/>
                <a:gd name="T28" fmla="*/ 14 w 33"/>
                <a:gd name="T29" fmla="*/ 0 h 95"/>
                <a:gd name="T30" fmla="*/ 17 w 33"/>
                <a:gd name="T31" fmla="*/ 0 h 95"/>
                <a:gd name="T32" fmla="*/ 20 w 33"/>
                <a:gd name="T33" fmla="*/ 3 h 95"/>
                <a:gd name="T34" fmla="*/ 20 w 33"/>
                <a:gd name="T35" fmla="*/ 27 h 95"/>
                <a:gd name="T36" fmla="*/ 30 w 33"/>
                <a:gd name="T37" fmla="*/ 27 h 95"/>
                <a:gd name="T38" fmla="*/ 33 w 33"/>
                <a:gd name="T39" fmla="*/ 30 h 95"/>
                <a:gd name="T40" fmla="*/ 33 w 33"/>
                <a:gd name="T41" fmla="*/ 32 h 95"/>
                <a:gd name="T42" fmla="*/ 30 w 33"/>
                <a:gd name="T43" fmla="*/ 35 h 95"/>
                <a:gd name="T44" fmla="*/ 20 w 33"/>
                <a:gd name="T45" fmla="*/ 3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5">
                  <a:moveTo>
                    <a:pt x="20" y="35"/>
                  </a:moveTo>
                  <a:cubicBezTo>
                    <a:pt x="20" y="74"/>
                    <a:pt x="20" y="74"/>
                    <a:pt x="20" y="74"/>
                  </a:cubicBezTo>
                  <a:cubicBezTo>
                    <a:pt x="20" y="82"/>
                    <a:pt x="24" y="85"/>
                    <a:pt x="30" y="86"/>
                  </a:cubicBezTo>
                  <a:cubicBezTo>
                    <a:pt x="32" y="86"/>
                    <a:pt x="33" y="87"/>
                    <a:pt x="33" y="89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3" y="94"/>
                    <a:pt x="32" y="95"/>
                    <a:pt x="30" y="95"/>
                  </a:cubicBezTo>
                  <a:cubicBezTo>
                    <a:pt x="18" y="95"/>
                    <a:pt x="11" y="87"/>
                    <a:pt x="11" y="7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4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2" y="0"/>
                    <a:pt x="1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1"/>
                    <a:pt x="20" y="3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2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753CE5DA-0ECD-466D-BFE1-2BDC177AE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" y="2365"/>
              <a:ext cx="333" cy="615"/>
            </a:xfrm>
            <a:custGeom>
              <a:avLst/>
              <a:gdLst>
                <a:gd name="T0" fmla="*/ 5 w 51"/>
                <a:gd name="T1" fmla="*/ 91 h 94"/>
                <a:gd name="T2" fmla="*/ 5 w 51"/>
                <a:gd name="T3" fmla="*/ 88 h 94"/>
                <a:gd name="T4" fmla="*/ 8 w 51"/>
                <a:gd name="T5" fmla="*/ 85 h 94"/>
                <a:gd name="T6" fmla="*/ 19 w 51"/>
                <a:gd name="T7" fmla="*/ 73 h 94"/>
                <a:gd name="T8" fmla="*/ 21 w 51"/>
                <a:gd name="T9" fmla="*/ 67 h 94"/>
                <a:gd name="T10" fmla="*/ 0 w 51"/>
                <a:gd name="T11" fmla="*/ 4 h 94"/>
                <a:gd name="T12" fmla="*/ 3 w 51"/>
                <a:gd name="T13" fmla="*/ 0 h 94"/>
                <a:gd name="T14" fmla="*/ 6 w 51"/>
                <a:gd name="T15" fmla="*/ 0 h 94"/>
                <a:gd name="T16" fmla="*/ 10 w 51"/>
                <a:gd name="T17" fmla="*/ 3 h 94"/>
                <a:gd name="T18" fmla="*/ 25 w 51"/>
                <a:gd name="T19" fmla="*/ 53 h 94"/>
                <a:gd name="T20" fmla="*/ 42 w 51"/>
                <a:gd name="T21" fmla="*/ 3 h 94"/>
                <a:gd name="T22" fmla="*/ 45 w 51"/>
                <a:gd name="T23" fmla="*/ 0 h 94"/>
                <a:gd name="T24" fmla="*/ 48 w 51"/>
                <a:gd name="T25" fmla="*/ 0 h 94"/>
                <a:gd name="T26" fmla="*/ 51 w 51"/>
                <a:gd name="T27" fmla="*/ 4 h 94"/>
                <a:gd name="T28" fmla="*/ 27 w 51"/>
                <a:gd name="T29" fmla="*/ 74 h 94"/>
                <a:gd name="T30" fmla="*/ 8 w 51"/>
                <a:gd name="T31" fmla="*/ 94 h 94"/>
                <a:gd name="T32" fmla="*/ 5 w 51"/>
                <a:gd name="T33" fmla="*/ 9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94">
                  <a:moveTo>
                    <a:pt x="5" y="91"/>
                  </a:moveTo>
                  <a:cubicBezTo>
                    <a:pt x="5" y="88"/>
                    <a:pt x="5" y="88"/>
                    <a:pt x="5" y="88"/>
                  </a:cubicBezTo>
                  <a:cubicBezTo>
                    <a:pt x="5" y="86"/>
                    <a:pt x="6" y="85"/>
                    <a:pt x="8" y="85"/>
                  </a:cubicBezTo>
                  <a:cubicBezTo>
                    <a:pt x="14" y="84"/>
                    <a:pt x="17" y="80"/>
                    <a:pt x="19" y="73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10" y="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1"/>
                    <a:pt x="43" y="0"/>
                    <a:pt x="4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0" y="0"/>
                    <a:pt x="51" y="1"/>
                    <a:pt x="51" y="4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4" y="86"/>
                    <a:pt x="19" y="93"/>
                    <a:pt x="8" y="94"/>
                  </a:cubicBezTo>
                  <a:cubicBezTo>
                    <a:pt x="6" y="94"/>
                    <a:pt x="5" y="93"/>
                    <a:pt x="5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2C7AD2D8-1FD2-47F5-BD26-0EFFA9846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2960"/>
              <a:ext cx="215" cy="615"/>
            </a:xfrm>
            <a:custGeom>
              <a:avLst/>
              <a:gdLst>
                <a:gd name="T0" fmla="*/ 19 w 33"/>
                <a:gd name="T1" fmla="*/ 35 h 94"/>
                <a:gd name="T2" fmla="*/ 19 w 33"/>
                <a:gd name="T3" fmla="*/ 74 h 94"/>
                <a:gd name="T4" fmla="*/ 30 w 33"/>
                <a:gd name="T5" fmla="*/ 86 h 94"/>
                <a:gd name="T6" fmla="*/ 33 w 33"/>
                <a:gd name="T7" fmla="*/ 89 h 94"/>
                <a:gd name="T8" fmla="*/ 33 w 33"/>
                <a:gd name="T9" fmla="*/ 91 h 94"/>
                <a:gd name="T10" fmla="*/ 30 w 33"/>
                <a:gd name="T11" fmla="*/ 94 h 94"/>
                <a:gd name="T12" fmla="*/ 10 w 33"/>
                <a:gd name="T13" fmla="*/ 75 h 94"/>
                <a:gd name="T14" fmla="*/ 10 w 33"/>
                <a:gd name="T15" fmla="*/ 35 h 94"/>
                <a:gd name="T16" fmla="*/ 3 w 33"/>
                <a:gd name="T17" fmla="*/ 35 h 94"/>
                <a:gd name="T18" fmla="*/ 0 w 33"/>
                <a:gd name="T19" fmla="*/ 32 h 94"/>
                <a:gd name="T20" fmla="*/ 0 w 33"/>
                <a:gd name="T21" fmla="*/ 30 h 94"/>
                <a:gd name="T22" fmla="*/ 3 w 33"/>
                <a:gd name="T23" fmla="*/ 27 h 94"/>
                <a:gd name="T24" fmla="*/ 10 w 33"/>
                <a:gd name="T25" fmla="*/ 27 h 94"/>
                <a:gd name="T26" fmla="*/ 10 w 33"/>
                <a:gd name="T27" fmla="*/ 3 h 94"/>
                <a:gd name="T28" fmla="*/ 13 w 33"/>
                <a:gd name="T29" fmla="*/ 0 h 94"/>
                <a:gd name="T30" fmla="*/ 16 w 33"/>
                <a:gd name="T31" fmla="*/ 0 h 94"/>
                <a:gd name="T32" fmla="*/ 19 w 33"/>
                <a:gd name="T33" fmla="*/ 3 h 94"/>
                <a:gd name="T34" fmla="*/ 19 w 33"/>
                <a:gd name="T35" fmla="*/ 27 h 94"/>
                <a:gd name="T36" fmla="*/ 30 w 33"/>
                <a:gd name="T37" fmla="*/ 27 h 94"/>
                <a:gd name="T38" fmla="*/ 33 w 33"/>
                <a:gd name="T39" fmla="*/ 30 h 94"/>
                <a:gd name="T40" fmla="*/ 33 w 33"/>
                <a:gd name="T41" fmla="*/ 32 h 94"/>
                <a:gd name="T42" fmla="*/ 30 w 33"/>
                <a:gd name="T43" fmla="*/ 35 h 94"/>
                <a:gd name="T44" fmla="*/ 19 w 33"/>
                <a:gd name="T45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4">
                  <a:moveTo>
                    <a:pt x="19" y="35"/>
                  </a:moveTo>
                  <a:cubicBezTo>
                    <a:pt x="19" y="74"/>
                    <a:pt x="19" y="74"/>
                    <a:pt x="19" y="74"/>
                  </a:cubicBezTo>
                  <a:cubicBezTo>
                    <a:pt x="19" y="82"/>
                    <a:pt x="24" y="85"/>
                    <a:pt x="30" y="86"/>
                  </a:cubicBezTo>
                  <a:cubicBezTo>
                    <a:pt x="32" y="86"/>
                    <a:pt x="33" y="86"/>
                    <a:pt x="33" y="89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3"/>
                    <a:pt x="32" y="94"/>
                    <a:pt x="30" y="94"/>
                  </a:cubicBezTo>
                  <a:cubicBezTo>
                    <a:pt x="17" y="94"/>
                    <a:pt x="10" y="87"/>
                    <a:pt x="10" y="7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1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7649B322-759B-4320-8D43-E5ECB91CCA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8" y="3124"/>
              <a:ext cx="333" cy="458"/>
            </a:xfrm>
            <a:custGeom>
              <a:avLst/>
              <a:gdLst>
                <a:gd name="T0" fmla="*/ 51 w 51"/>
                <a:gd name="T1" fmla="*/ 24 h 70"/>
                <a:gd name="T2" fmla="*/ 51 w 51"/>
                <a:gd name="T3" fmla="*/ 47 h 70"/>
                <a:gd name="T4" fmla="*/ 25 w 51"/>
                <a:gd name="T5" fmla="*/ 70 h 70"/>
                <a:gd name="T6" fmla="*/ 0 w 51"/>
                <a:gd name="T7" fmla="*/ 47 h 70"/>
                <a:gd name="T8" fmla="*/ 0 w 51"/>
                <a:gd name="T9" fmla="*/ 24 h 70"/>
                <a:gd name="T10" fmla="*/ 25 w 51"/>
                <a:gd name="T11" fmla="*/ 0 h 70"/>
                <a:gd name="T12" fmla="*/ 51 w 51"/>
                <a:gd name="T13" fmla="*/ 24 h 70"/>
                <a:gd name="T14" fmla="*/ 9 w 51"/>
                <a:gd name="T15" fmla="*/ 25 h 70"/>
                <a:gd name="T16" fmla="*/ 9 w 51"/>
                <a:gd name="T17" fmla="*/ 46 h 70"/>
                <a:gd name="T18" fmla="*/ 25 w 51"/>
                <a:gd name="T19" fmla="*/ 62 h 70"/>
                <a:gd name="T20" fmla="*/ 42 w 51"/>
                <a:gd name="T21" fmla="*/ 46 h 70"/>
                <a:gd name="T22" fmla="*/ 42 w 51"/>
                <a:gd name="T23" fmla="*/ 25 h 70"/>
                <a:gd name="T24" fmla="*/ 25 w 51"/>
                <a:gd name="T25" fmla="*/ 9 h 70"/>
                <a:gd name="T26" fmla="*/ 9 w 51"/>
                <a:gd name="T27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4"/>
                  </a:moveTo>
                  <a:cubicBezTo>
                    <a:pt x="51" y="47"/>
                    <a:pt x="51" y="47"/>
                    <a:pt x="51" y="47"/>
                  </a:cubicBezTo>
                  <a:cubicBezTo>
                    <a:pt x="51" y="61"/>
                    <a:pt x="40" y="70"/>
                    <a:pt x="25" y="70"/>
                  </a:cubicBezTo>
                  <a:cubicBezTo>
                    <a:pt x="11" y="70"/>
                    <a:pt x="0" y="61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1" y="10"/>
                    <a:pt x="51" y="24"/>
                  </a:cubicBezTo>
                  <a:close/>
                  <a:moveTo>
                    <a:pt x="9" y="25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56"/>
                    <a:pt x="16" y="62"/>
                    <a:pt x="25" y="62"/>
                  </a:cubicBezTo>
                  <a:cubicBezTo>
                    <a:pt x="35" y="62"/>
                    <a:pt x="42" y="56"/>
                    <a:pt x="42" y="46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14"/>
                    <a:pt x="35" y="9"/>
                    <a:pt x="25" y="9"/>
                  </a:cubicBezTo>
                  <a:cubicBezTo>
                    <a:pt x="16" y="9"/>
                    <a:pt x="9" y="14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D560A4F3-C38B-4CF2-9C41-5313F17F08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2" y="3124"/>
              <a:ext cx="326" cy="628"/>
            </a:xfrm>
            <a:custGeom>
              <a:avLst/>
              <a:gdLst>
                <a:gd name="T0" fmla="*/ 50 w 50"/>
                <a:gd name="T1" fmla="*/ 5 h 96"/>
                <a:gd name="T2" fmla="*/ 50 w 50"/>
                <a:gd name="T3" fmla="*/ 73 h 96"/>
                <a:gd name="T4" fmla="*/ 25 w 50"/>
                <a:gd name="T5" fmla="*/ 96 h 96"/>
                <a:gd name="T6" fmla="*/ 1 w 50"/>
                <a:gd name="T7" fmla="*/ 76 h 96"/>
                <a:gd name="T8" fmla="*/ 4 w 50"/>
                <a:gd name="T9" fmla="*/ 73 h 96"/>
                <a:gd name="T10" fmla="*/ 7 w 50"/>
                <a:gd name="T11" fmla="*/ 73 h 96"/>
                <a:gd name="T12" fmla="*/ 10 w 50"/>
                <a:gd name="T13" fmla="*/ 76 h 96"/>
                <a:gd name="T14" fmla="*/ 25 w 50"/>
                <a:gd name="T15" fmla="*/ 88 h 96"/>
                <a:gd name="T16" fmla="*/ 41 w 50"/>
                <a:gd name="T17" fmla="*/ 72 h 96"/>
                <a:gd name="T18" fmla="*/ 41 w 50"/>
                <a:gd name="T19" fmla="*/ 60 h 96"/>
                <a:gd name="T20" fmla="*/ 25 w 50"/>
                <a:gd name="T21" fmla="*/ 68 h 96"/>
                <a:gd name="T22" fmla="*/ 1 w 50"/>
                <a:gd name="T23" fmla="*/ 44 h 96"/>
                <a:gd name="T24" fmla="*/ 1 w 50"/>
                <a:gd name="T25" fmla="*/ 24 h 96"/>
                <a:gd name="T26" fmla="*/ 25 w 50"/>
                <a:gd name="T27" fmla="*/ 0 h 96"/>
                <a:gd name="T28" fmla="*/ 42 w 50"/>
                <a:gd name="T29" fmla="*/ 8 h 96"/>
                <a:gd name="T30" fmla="*/ 42 w 50"/>
                <a:gd name="T31" fmla="*/ 5 h 96"/>
                <a:gd name="T32" fmla="*/ 45 w 50"/>
                <a:gd name="T33" fmla="*/ 2 h 96"/>
                <a:gd name="T34" fmla="*/ 47 w 50"/>
                <a:gd name="T35" fmla="*/ 2 h 96"/>
                <a:gd name="T36" fmla="*/ 50 w 50"/>
                <a:gd name="T37" fmla="*/ 5 h 96"/>
                <a:gd name="T38" fmla="*/ 41 w 50"/>
                <a:gd name="T39" fmla="*/ 43 h 96"/>
                <a:gd name="T40" fmla="*/ 41 w 50"/>
                <a:gd name="T41" fmla="*/ 25 h 96"/>
                <a:gd name="T42" fmla="*/ 25 w 50"/>
                <a:gd name="T43" fmla="*/ 9 h 96"/>
                <a:gd name="T44" fmla="*/ 10 w 50"/>
                <a:gd name="T45" fmla="*/ 25 h 96"/>
                <a:gd name="T46" fmla="*/ 10 w 50"/>
                <a:gd name="T47" fmla="*/ 43 h 96"/>
                <a:gd name="T48" fmla="*/ 25 w 50"/>
                <a:gd name="T49" fmla="*/ 59 h 96"/>
                <a:gd name="T50" fmla="*/ 41 w 50"/>
                <a:gd name="T5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96">
                  <a:moveTo>
                    <a:pt x="50" y="5"/>
                  </a:moveTo>
                  <a:cubicBezTo>
                    <a:pt x="50" y="73"/>
                    <a:pt x="50" y="73"/>
                    <a:pt x="50" y="73"/>
                  </a:cubicBezTo>
                  <a:cubicBezTo>
                    <a:pt x="50" y="87"/>
                    <a:pt x="40" y="96"/>
                    <a:pt x="25" y="96"/>
                  </a:cubicBezTo>
                  <a:cubicBezTo>
                    <a:pt x="12" y="96"/>
                    <a:pt x="2" y="89"/>
                    <a:pt x="1" y="76"/>
                  </a:cubicBezTo>
                  <a:cubicBezTo>
                    <a:pt x="0" y="74"/>
                    <a:pt x="1" y="73"/>
                    <a:pt x="4" y="73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9" y="73"/>
                    <a:pt x="10" y="74"/>
                    <a:pt x="10" y="76"/>
                  </a:cubicBezTo>
                  <a:cubicBezTo>
                    <a:pt x="12" y="83"/>
                    <a:pt x="16" y="88"/>
                    <a:pt x="25" y="88"/>
                  </a:cubicBezTo>
                  <a:cubicBezTo>
                    <a:pt x="35" y="88"/>
                    <a:pt x="41" y="82"/>
                    <a:pt x="41" y="7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8" y="65"/>
                    <a:pt x="32" y="68"/>
                    <a:pt x="25" y="68"/>
                  </a:cubicBezTo>
                  <a:cubicBezTo>
                    <a:pt x="10" y="68"/>
                    <a:pt x="1" y="58"/>
                    <a:pt x="1" y="4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10"/>
                    <a:pt x="10" y="0"/>
                    <a:pt x="25" y="0"/>
                  </a:cubicBezTo>
                  <a:cubicBezTo>
                    <a:pt x="32" y="0"/>
                    <a:pt x="38" y="3"/>
                    <a:pt x="42" y="8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3"/>
                    <a:pt x="43" y="2"/>
                    <a:pt x="45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9" y="2"/>
                    <a:pt x="50" y="3"/>
                    <a:pt x="50" y="5"/>
                  </a:cubicBezTo>
                  <a:close/>
                  <a:moveTo>
                    <a:pt x="41" y="43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5" y="9"/>
                    <a:pt x="25" y="9"/>
                  </a:cubicBezTo>
                  <a:cubicBezTo>
                    <a:pt x="16" y="9"/>
                    <a:pt x="10" y="15"/>
                    <a:pt x="10" y="2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53"/>
                    <a:pt x="16" y="59"/>
                    <a:pt x="25" y="59"/>
                  </a:cubicBezTo>
                  <a:cubicBezTo>
                    <a:pt x="35" y="59"/>
                    <a:pt x="41" y="53"/>
                    <a:pt x="4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A2331217-7885-4A8E-BC94-D50EF29A32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8" y="3124"/>
              <a:ext cx="326" cy="458"/>
            </a:xfrm>
            <a:custGeom>
              <a:avLst/>
              <a:gdLst>
                <a:gd name="T0" fmla="*/ 9 w 50"/>
                <a:gd name="T1" fmla="*/ 36 h 70"/>
                <a:gd name="T2" fmla="*/ 9 w 50"/>
                <a:gd name="T3" fmla="*/ 46 h 70"/>
                <a:gd name="T4" fmla="*/ 25 w 50"/>
                <a:gd name="T5" fmla="*/ 62 h 70"/>
                <a:gd name="T6" fmla="*/ 40 w 50"/>
                <a:gd name="T7" fmla="*/ 50 h 70"/>
                <a:gd name="T8" fmla="*/ 44 w 50"/>
                <a:gd name="T9" fmla="*/ 47 h 70"/>
                <a:gd name="T10" fmla="*/ 47 w 50"/>
                <a:gd name="T11" fmla="*/ 47 h 70"/>
                <a:gd name="T12" fmla="*/ 50 w 50"/>
                <a:gd name="T13" fmla="*/ 50 h 70"/>
                <a:gd name="T14" fmla="*/ 25 w 50"/>
                <a:gd name="T15" fmla="*/ 70 h 70"/>
                <a:gd name="T16" fmla="*/ 0 w 50"/>
                <a:gd name="T17" fmla="*/ 47 h 70"/>
                <a:gd name="T18" fmla="*/ 0 w 50"/>
                <a:gd name="T19" fmla="*/ 24 h 70"/>
                <a:gd name="T20" fmla="*/ 25 w 50"/>
                <a:gd name="T21" fmla="*/ 0 h 70"/>
                <a:gd name="T22" fmla="*/ 50 w 50"/>
                <a:gd name="T23" fmla="*/ 24 h 70"/>
                <a:gd name="T24" fmla="*/ 50 w 50"/>
                <a:gd name="T25" fmla="*/ 33 h 70"/>
                <a:gd name="T26" fmla="*/ 47 w 50"/>
                <a:gd name="T27" fmla="*/ 36 h 70"/>
                <a:gd name="T28" fmla="*/ 9 w 50"/>
                <a:gd name="T29" fmla="*/ 36 h 70"/>
                <a:gd name="T30" fmla="*/ 9 w 50"/>
                <a:gd name="T31" fmla="*/ 25 h 70"/>
                <a:gd name="T32" fmla="*/ 9 w 50"/>
                <a:gd name="T33" fmla="*/ 28 h 70"/>
                <a:gd name="T34" fmla="*/ 41 w 50"/>
                <a:gd name="T35" fmla="*/ 28 h 70"/>
                <a:gd name="T36" fmla="*/ 41 w 50"/>
                <a:gd name="T37" fmla="*/ 25 h 70"/>
                <a:gd name="T38" fmla="*/ 25 w 50"/>
                <a:gd name="T39" fmla="*/ 9 h 70"/>
                <a:gd name="T40" fmla="*/ 9 w 50"/>
                <a:gd name="T41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9" y="3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56"/>
                    <a:pt x="16" y="62"/>
                    <a:pt x="25" y="62"/>
                  </a:cubicBezTo>
                  <a:cubicBezTo>
                    <a:pt x="34" y="62"/>
                    <a:pt x="38" y="57"/>
                    <a:pt x="40" y="50"/>
                  </a:cubicBezTo>
                  <a:cubicBezTo>
                    <a:pt x="41" y="48"/>
                    <a:pt x="42" y="47"/>
                    <a:pt x="44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47"/>
                    <a:pt x="50" y="48"/>
                    <a:pt x="50" y="50"/>
                  </a:cubicBezTo>
                  <a:cubicBezTo>
                    <a:pt x="48" y="63"/>
                    <a:pt x="38" y="70"/>
                    <a:pt x="25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25" y="0"/>
                  </a:cubicBezTo>
                  <a:cubicBezTo>
                    <a:pt x="39" y="0"/>
                    <a:pt x="50" y="10"/>
                    <a:pt x="50" y="2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9" y="36"/>
                  </a:lnTo>
                  <a:close/>
                  <a:moveTo>
                    <a:pt x="9" y="25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4" y="9"/>
                    <a:pt x="25" y="9"/>
                  </a:cubicBezTo>
                  <a:cubicBezTo>
                    <a:pt x="16" y="9"/>
                    <a:pt x="9" y="15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549DCDA6-0723-4465-A9DF-D62788D50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2960"/>
              <a:ext cx="215" cy="615"/>
            </a:xfrm>
            <a:custGeom>
              <a:avLst/>
              <a:gdLst>
                <a:gd name="T0" fmla="*/ 19 w 33"/>
                <a:gd name="T1" fmla="*/ 35 h 94"/>
                <a:gd name="T2" fmla="*/ 19 w 33"/>
                <a:gd name="T3" fmla="*/ 74 h 94"/>
                <a:gd name="T4" fmla="*/ 30 w 33"/>
                <a:gd name="T5" fmla="*/ 86 h 94"/>
                <a:gd name="T6" fmla="*/ 33 w 33"/>
                <a:gd name="T7" fmla="*/ 89 h 94"/>
                <a:gd name="T8" fmla="*/ 33 w 33"/>
                <a:gd name="T9" fmla="*/ 91 h 94"/>
                <a:gd name="T10" fmla="*/ 30 w 33"/>
                <a:gd name="T11" fmla="*/ 94 h 94"/>
                <a:gd name="T12" fmla="*/ 10 w 33"/>
                <a:gd name="T13" fmla="*/ 75 h 94"/>
                <a:gd name="T14" fmla="*/ 10 w 33"/>
                <a:gd name="T15" fmla="*/ 35 h 94"/>
                <a:gd name="T16" fmla="*/ 3 w 33"/>
                <a:gd name="T17" fmla="*/ 35 h 94"/>
                <a:gd name="T18" fmla="*/ 0 w 33"/>
                <a:gd name="T19" fmla="*/ 32 h 94"/>
                <a:gd name="T20" fmla="*/ 0 w 33"/>
                <a:gd name="T21" fmla="*/ 30 h 94"/>
                <a:gd name="T22" fmla="*/ 3 w 33"/>
                <a:gd name="T23" fmla="*/ 27 h 94"/>
                <a:gd name="T24" fmla="*/ 10 w 33"/>
                <a:gd name="T25" fmla="*/ 27 h 94"/>
                <a:gd name="T26" fmla="*/ 10 w 33"/>
                <a:gd name="T27" fmla="*/ 3 h 94"/>
                <a:gd name="T28" fmla="*/ 13 w 33"/>
                <a:gd name="T29" fmla="*/ 0 h 94"/>
                <a:gd name="T30" fmla="*/ 16 w 33"/>
                <a:gd name="T31" fmla="*/ 0 h 94"/>
                <a:gd name="T32" fmla="*/ 19 w 33"/>
                <a:gd name="T33" fmla="*/ 3 h 94"/>
                <a:gd name="T34" fmla="*/ 19 w 33"/>
                <a:gd name="T35" fmla="*/ 27 h 94"/>
                <a:gd name="T36" fmla="*/ 30 w 33"/>
                <a:gd name="T37" fmla="*/ 27 h 94"/>
                <a:gd name="T38" fmla="*/ 33 w 33"/>
                <a:gd name="T39" fmla="*/ 30 h 94"/>
                <a:gd name="T40" fmla="*/ 33 w 33"/>
                <a:gd name="T41" fmla="*/ 32 h 94"/>
                <a:gd name="T42" fmla="*/ 30 w 33"/>
                <a:gd name="T43" fmla="*/ 35 h 94"/>
                <a:gd name="T44" fmla="*/ 19 w 33"/>
                <a:gd name="T45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4">
                  <a:moveTo>
                    <a:pt x="19" y="35"/>
                  </a:moveTo>
                  <a:cubicBezTo>
                    <a:pt x="19" y="74"/>
                    <a:pt x="19" y="74"/>
                    <a:pt x="19" y="74"/>
                  </a:cubicBezTo>
                  <a:cubicBezTo>
                    <a:pt x="19" y="82"/>
                    <a:pt x="24" y="85"/>
                    <a:pt x="30" y="86"/>
                  </a:cubicBezTo>
                  <a:cubicBezTo>
                    <a:pt x="32" y="86"/>
                    <a:pt x="33" y="86"/>
                    <a:pt x="33" y="89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3"/>
                    <a:pt x="32" y="94"/>
                    <a:pt x="30" y="94"/>
                  </a:cubicBezTo>
                  <a:cubicBezTo>
                    <a:pt x="17" y="94"/>
                    <a:pt x="10" y="87"/>
                    <a:pt x="10" y="7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1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440C2142-F6F4-4205-A3B8-ECBC3797D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" y="2960"/>
              <a:ext cx="326" cy="615"/>
            </a:xfrm>
            <a:custGeom>
              <a:avLst/>
              <a:gdLst>
                <a:gd name="T0" fmla="*/ 50 w 50"/>
                <a:gd name="T1" fmla="*/ 49 h 94"/>
                <a:gd name="T2" fmla="*/ 50 w 50"/>
                <a:gd name="T3" fmla="*/ 91 h 94"/>
                <a:gd name="T4" fmla="*/ 46 w 50"/>
                <a:gd name="T5" fmla="*/ 94 h 94"/>
                <a:gd name="T6" fmla="*/ 44 w 50"/>
                <a:gd name="T7" fmla="*/ 94 h 94"/>
                <a:gd name="T8" fmla="*/ 40 w 50"/>
                <a:gd name="T9" fmla="*/ 91 h 94"/>
                <a:gd name="T10" fmla="*/ 40 w 50"/>
                <a:gd name="T11" fmla="*/ 50 h 94"/>
                <a:gd name="T12" fmla="*/ 25 w 50"/>
                <a:gd name="T13" fmla="*/ 34 h 94"/>
                <a:gd name="T14" fmla="*/ 9 w 50"/>
                <a:gd name="T15" fmla="*/ 50 h 94"/>
                <a:gd name="T16" fmla="*/ 9 w 50"/>
                <a:gd name="T17" fmla="*/ 91 h 94"/>
                <a:gd name="T18" fmla="*/ 6 w 50"/>
                <a:gd name="T19" fmla="*/ 94 h 94"/>
                <a:gd name="T20" fmla="*/ 3 w 50"/>
                <a:gd name="T21" fmla="*/ 94 h 94"/>
                <a:gd name="T22" fmla="*/ 0 w 50"/>
                <a:gd name="T23" fmla="*/ 91 h 94"/>
                <a:gd name="T24" fmla="*/ 0 w 50"/>
                <a:gd name="T25" fmla="*/ 3 h 94"/>
                <a:gd name="T26" fmla="*/ 3 w 50"/>
                <a:gd name="T27" fmla="*/ 0 h 94"/>
                <a:gd name="T28" fmla="*/ 6 w 50"/>
                <a:gd name="T29" fmla="*/ 0 h 94"/>
                <a:gd name="T30" fmla="*/ 9 w 50"/>
                <a:gd name="T31" fmla="*/ 3 h 94"/>
                <a:gd name="T32" fmla="*/ 9 w 50"/>
                <a:gd name="T33" fmla="*/ 33 h 94"/>
                <a:gd name="T34" fmla="*/ 26 w 50"/>
                <a:gd name="T35" fmla="*/ 25 h 94"/>
                <a:gd name="T36" fmla="*/ 50 w 50"/>
                <a:gd name="T37" fmla="*/ 4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94">
                  <a:moveTo>
                    <a:pt x="50" y="49"/>
                  </a:moveTo>
                  <a:cubicBezTo>
                    <a:pt x="50" y="91"/>
                    <a:pt x="50" y="91"/>
                    <a:pt x="50" y="91"/>
                  </a:cubicBezTo>
                  <a:cubicBezTo>
                    <a:pt x="50" y="93"/>
                    <a:pt x="49" y="94"/>
                    <a:pt x="46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1" y="94"/>
                    <a:pt x="40" y="93"/>
                    <a:pt x="40" y="91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40"/>
                    <a:pt x="34" y="34"/>
                    <a:pt x="25" y="34"/>
                  </a:cubicBezTo>
                  <a:cubicBezTo>
                    <a:pt x="16" y="34"/>
                    <a:pt x="9" y="40"/>
                    <a:pt x="9" y="50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9" y="93"/>
                    <a:pt x="8" y="94"/>
                    <a:pt x="6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1" y="94"/>
                    <a:pt x="0" y="93"/>
                    <a:pt x="0" y="9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3" y="28"/>
                    <a:pt x="18" y="25"/>
                    <a:pt x="26" y="25"/>
                  </a:cubicBezTo>
                  <a:cubicBezTo>
                    <a:pt x="40" y="25"/>
                    <a:pt x="50" y="35"/>
                    <a:pt x="5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43CE6894-E13A-40A4-B1C2-D86710354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6" y="3124"/>
              <a:ext cx="326" cy="458"/>
            </a:xfrm>
            <a:custGeom>
              <a:avLst/>
              <a:gdLst>
                <a:gd name="T0" fmla="*/ 10 w 50"/>
                <a:gd name="T1" fmla="*/ 36 h 70"/>
                <a:gd name="T2" fmla="*/ 10 w 50"/>
                <a:gd name="T3" fmla="*/ 46 h 70"/>
                <a:gd name="T4" fmla="*/ 25 w 50"/>
                <a:gd name="T5" fmla="*/ 62 h 70"/>
                <a:gd name="T6" fmla="*/ 41 w 50"/>
                <a:gd name="T7" fmla="*/ 50 h 70"/>
                <a:gd name="T8" fmla="*/ 44 w 50"/>
                <a:gd name="T9" fmla="*/ 47 h 70"/>
                <a:gd name="T10" fmla="*/ 47 w 50"/>
                <a:gd name="T11" fmla="*/ 47 h 70"/>
                <a:gd name="T12" fmla="*/ 50 w 50"/>
                <a:gd name="T13" fmla="*/ 50 h 70"/>
                <a:gd name="T14" fmla="*/ 25 w 50"/>
                <a:gd name="T15" fmla="*/ 70 h 70"/>
                <a:gd name="T16" fmla="*/ 0 w 50"/>
                <a:gd name="T17" fmla="*/ 47 h 70"/>
                <a:gd name="T18" fmla="*/ 0 w 50"/>
                <a:gd name="T19" fmla="*/ 24 h 70"/>
                <a:gd name="T20" fmla="*/ 25 w 50"/>
                <a:gd name="T21" fmla="*/ 0 h 70"/>
                <a:gd name="T22" fmla="*/ 50 w 50"/>
                <a:gd name="T23" fmla="*/ 24 h 70"/>
                <a:gd name="T24" fmla="*/ 50 w 50"/>
                <a:gd name="T25" fmla="*/ 33 h 70"/>
                <a:gd name="T26" fmla="*/ 47 w 50"/>
                <a:gd name="T27" fmla="*/ 36 h 70"/>
                <a:gd name="T28" fmla="*/ 10 w 50"/>
                <a:gd name="T29" fmla="*/ 36 h 70"/>
                <a:gd name="T30" fmla="*/ 10 w 50"/>
                <a:gd name="T31" fmla="*/ 25 h 70"/>
                <a:gd name="T32" fmla="*/ 10 w 50"/>
                <a:gd name="T33" fmla="*/ 28 h 70"/>
                <a:gd name="T34" fmla="*/ 41 w 50"/>
                <a:gd name="T35" fmla="*/ 28 h 70"/>
                <a:gd name="T36" fmla="*/ 41 w 50"/>
                <a:gd name="T37" fmla="*/ 25 h 70"/>
                <a:gd name="T38" fmla="*/ 25 w 50"/>
                <a:gd name="T39" fmla="*/ 9 h 70"/>
                <a:gd name="T40" fmla="*/ 10 w 50"/>
                <a:gd name="T41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10" y="3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10" y="56"/>
                    <a:pt x="16" y="62"/>
                    <a:pt x="25" y="62"/>
                  </a:cubicBezTo>
                  <a:cubicBezTo>
                    <a:pt x="35" y="62"/>
                    <a:pt x="39" y="57"/>
                    <a:pt x="41" y="50"/>
                  </a:cubicBezTo>
                  <a:cubicBezTo>
                    <a:pt x="41" y="48"/>
                    <a:pt x="42" y="47"/>
                    <a:pt x="44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47"/>
                    <a:pt x="50" y="48"/>
                    <a:pt x="50" y="50"/>
                  </a:cubicBezTo>
                  <a:cubicBezTo>
                    <a:pt x="48" y="63"/>
                    <a:pt x="39" y="70"/>
                    <a:pt x="25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0" y="10"/>
                    <a:pt x="50" y="2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10" y="36"/>
                  </a:lnTo>
                  <a:close/>
                  <a:moveTo>
                    <a:pt x="10" y="2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5" y="9"/>
                    <a:pt x="25" y="9"/>
                  </a:cubicBezTo>
                  <a:cubicBezTo>
                    <a:pt x="16" y="9"/>
                    <a:pt x="10" y="1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818920E8-0FDF-4489-BE6A-FC09B2006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3" y="3131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6 w 29"/>
                <a:gd name="T5" fmla="*/ 10 h 68"/>
                <a:gd name="T6" fmla="*/ 9 w 29"/>
                <a:gd name="T7" fmla="*/ 28 h 68"/>
                <a:gd name="T8" fmla="*/ 9 w 29"/>
                <a:gd name="T9" fmla="*/ 65 h 68"/>
                <a:gd name="T10" fmla="*/ 6 w 29"/>
                <a:gd name="T11" fmla="*/ 68 h 68"/>
                <a:gd name="T12" fmla="*/ 3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3 w 29"/>
                <a:gd name="T19" fmla="*/ 1 h 68"/>
                <a:gd name="T20" fmla="*/ 6 w 29"/>
                <a:gd name="T21" fmla="*/ 1 h 68"/>
                <a:gd name="T22" fmla="*/ 9 w 29"/>
                <a:gd name="T23" fmla="*/ 4 h 68"/>
                <a:gd name="T24" fmla="*/ 9 w 29"/>
                <a:gd name="T25" fmla="*/ 10 h 68"/>
                <a:gd name="T26" fmla="*/ 26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6" y="10"/>
                  </a:cubicBezTo>
                  <a:cubicBezTo>
                    <a:pt x="14" y="10"/>
                    <a:pt x="9" y="16"/>
                    <a:pt x="9" y="28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7"/>
                    <a:pt x="8" y="68"/>
                    <a:pt x="6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</p:grpSp>
      <p:sp>
        <p:nvSpPr>
          <p:cNvPr id="39" name="date" descr="{&quot;templafy&quot;:{&quot;id&quot;:&quot;883cd70e-38c1-4b68-abcf-070a94c6e198&quot;}}" title="Form.Date">
            <a:extLst>
              <a:ext uri="{FF2B5EF4-FFF2-40B4-BE49-F238E27FC236}">
                <a16:creationId xmlns:a16="http://schemas.microsoft.com/office/drawing/2014/main" id="{58A62313-F682-47BE-8B35-5A6440620279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19/11/2021</a:t>
            </a:r>
          </a:p>
        </p:txBody>
      </p:sp>
    </p:spTree>
    <p:extLst>
      <p:ext uri="{BB962C8B-B14F-4D97-AF65-F5344CB8AC3E}">
        <p14:creationId xmlns:p14="http://schemas.microsoft.com/office/powerpoint/2010/main" val="3464028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08988" y="2489304"/>
            <a:ext cx="2700000" cy="343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weco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weco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BE" sz="1600" dirty="0">
                <a:latin typeface="+mn-lt"/>
                <a:cs typeface="Sweco Sans" panose="00000500000000000000" pitchFamily="2" charset="0"/>
              </a:rPr>
              <a:t>PICTURES</a:t>
            </a:r>
            <a:br>
              <a:rPr lang="en-GB" sz="900" dirty="0">
                <a:latin typeface="+mn-lt"/>
                <a:cs typeface="Sweco Sans" panose="00000500000000000000" pitchFamily="2" charset="0"/>
              </a:rPr>
            </a:br>
            <a:r>
              <a:rPr lang="nl-BE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Insert corporate picture from Templafy</a:t>
            </a:r>
            <a:endParaRPr lang="nl-BE" altLang="da-DK" sz="900" b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1.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Click the blue </a:t>
            </a:r>
            <a:r>
              <a:rPr lang="nl-BE" altLang="da-DK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Templafy </a:t>
            </a:r>
            <a:r>
              <a:rPr lang="nl-BE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button</a:t>
            </a:r>
            <a:endParaRPr lang="nl-B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BE" altLang="da-DK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2. </a:t>
            </a:r>
            <a:r>
              <a:rPr lang="nl-BE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Click the </a:t>
            </a:r>
            <a:r>
              <a:rPr lang="nl-BE" altLang="da-DK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Sweco PickIt </a:t>
            </a:r>
            <a:r>
              <a:rPr lang="nl-BE" altLang="da-DK" sz="900" b="0" i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button</a:t>
            </a:r>
            <a:r>
              <a:rPr lang="nl-BE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in the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r>
              <a:rPr lang="nl-BE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Templafy pane on the right side of the screen</a:t>
            </a:r>
            <a:endParaRPr lang="nl-BE" altLang="da-DK" sz="90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BE" altLang="da-DK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Insert picture</a:t>
            </a:r>
            <a:endParaRPr lang="nl-BE"/>
          </a:p>
          <a:p>
            <a:pPr eaLnBrk="1" hangingPunct="1">
              <a:spcAft>
                <a:spcPts val="600"/>
              </a:spcAft>
              <a:defRPr/>
            </a:pP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On slides with pictureplaceholder, click on the icon and choose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Insert 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to browse for a picture or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click on the frame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and insert from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Sweco PickIt</a:t>
            </a:r>
            <a:endParaRPr lang="nl-BE"/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nl-BE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Crop picture</a:t>
            </a:r>
            <a:endParaRPr lang="nl-BE"/>
          </a:p>
          <a:p>
            <a:pPr eaLnBrk="1" hangingPunct="1">
              <a:spcAft>
                <a:spcPts val="600"/>
              </a:spcAft>
              <a:defRPr/>
            </a:pP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1. 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Click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Crop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to change size or focus of the picture</a:t>
            </a:r>
            <a:endParaRPr lang="nl-BE"/>
          </a:p>
          <a:p>
            <a:pPr eaLnBrk="1" hangingPunct="1">
              <a:spcAft>
                <a:spcPts val="0"/>
              </a:spcAft>
              <a:defRPr/>
            </a:pP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2. 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If you want to scale the picture, hold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SHIFT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-key down while 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endParaRPr lang="nl-BE" altLang="da-DK" sz="900" b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HINT: 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If you delete the picture and insert a new one, the picture may lie in front of the text or graphic. If this happens, select the picture, right-click and choose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Send to Back</a:t>
            </a:r>
            <a:endParaRPr lang="nl-BE"/>
          </a:p>
        </p:txBody>
      </p:sp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73779" y="4709997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52800" y="1090645"/>
            <a:ext cx="27000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weco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weco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BE" sz="1600" dirty="0">
                <a:latin typeface="+mn-lt"/>
                <a:cs typeface="Sweco Sans" panose="00000500000000000000" pitchFamily="2" charset="0"/>
              </a:rPr>
              <a:t>SLIDES &amp; SLIDE ELEMENTS</a:t>
            </a:r>
            <a:endParaRPr lang="nl-B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Insert predefined slides and elements from the Templafy button. Choose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Slides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and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Slide elements 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from the dropdown menu or from the buttons in the Templafy pane on the right side of the screen</a:t>
            </a:r>
            <a:endParaRPr lang="nl-BE"/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nl-BE" altLang="da-DK" sz="16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COPY/PASTE CONTENT</a:t>
            </a:r>
            <a:endParaRPr lang="nl-BE"/>
          </a:p>
          <a:p>
            <a:pPr eaLnBrk="1" hangingPunct="1">
              <a:spcAft>
                <a:spcPts val="600"/>
              </a:spcAft>
              <a:defRPr/>
            </a:pP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When copying old content to your new presentation, 2 options are available:</a:t>
            </a:r>
            <a:endParaRPr lang="nl-BE"/>
          </a:p>
          <a:p>
            <a:pPr eaLnBrk="1" hangingPunct="1">
              <a:spcAft>
                <a:spcPts val="600"/>
              </a:spcAft>
              <a:defRPr/>
            </a:pP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1. Best practice: 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Create a slide in your new presentation and copy </a:t>
            </a:r>
            <a:r>
              <a:rPr lang="nl-BE" altLang="da-DK" sz="900" b="0" i="0" u="sng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one</a:t>
            </a:r>
            <a:r>
              <a:rPr lang="nl-BE" altLang="da-DK" sz="900" b="0" i="0" u="none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piece of content at a time (e.g. copy all text from </a:t>
            </a:r>
            <a:r>
              <a:rPr lang="nl-BE" altLang="da-DK" sz="900" b="0" i="0" u="sng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one</a:t>
            </a:r>
            <a:r>
              <a:rPr lang="nl-BE" altLang="da-DK" sz="900" b="0" i="0" u="none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textbox)</a:t>
            </a:r>
            <a:endParaRPr lang="nl-BE" altLang="da-DK" sz="900" b="1" i="0" u="sng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2. 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nl-B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BE" sz="1600" dirty="0">
                <a:latin typeface="+mn-lt"/>
                <a:cs typeface="Sweco Sans" panose="00000500000000000000" pitchFamily="2" charset="0"/>
              </a:rPr>
              <a:t>GUIDES</a:t>
            </a:r>
            <a:endParaRPr lang="nl-BE" sz="1600" b="1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Click the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View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tab and set tick mark next to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Guides</a:t>
            </a:r>
            <a:endParaRPr lang="nl-BE" altLang="da-DK" sz="900" b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HINT: Alt + F9 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for quick view of guides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Mac: </a:t>
            </a:r>
            <a:r>
              <a:rPr lang="nl-BE" sz="900" b="0" i="0" dirty="0">
                <a:solidFill>
                  <a:srgbClr val="333333"/>
                </a:solidFill>
                <a:effectLst/>
                <a:latin typeface="Sweco Sans"/>
              </a:rPr>
              <a:t>⌘ 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+ option + ctrl + G</a:t>
            </a:r>
            <a:endParaRPr lang="nl-BE" altLang="da-DK" sz="900" b="1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nl-BE" altLang="da-DK" sz="900" b="1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719139" y="370464"/>
            <a:ext cx="10748962" cy="66353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83000"/>
              </a:lnSpc>
            </a:pPr>
            <a:r>
              <a:rPr lang="nl-BE" sz="3200" b="0" noProof="1">
                <a:solidFill>
                  <a:schemeClr val="tx1"/>
                </a:solidFill>
                <a:latin typeface="+mj-lt"/>
                <a:cs typeface="Sweco Sans" panose="00000500000000000000" pitchFamily="2" charset="0"/>
              </a:rPr>
              <a:t>TIPS &amp; TRICKS - YOUR USER GUIDE</a:t>
            </a:r>
            <a:endParaRPr lang="nl-BE"/>
          </a:p>
        </p:txBody>
      </p:sp>
      <p:sp>
        <p:nvSpPr>
          <p:cNvPr id="20" name="Date Placeholder 6">
            <a:extLst>
              <a:ext uri="{FF2B5EF4-FFF2-40B4-BE49-F238E27FC236}">
                <a16:creationId xmlns:a16="http://schemas.microsoft.com/office/drawing/2014/main" id="{56AA1691-6753-45B8-AB77-1105989467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9BCC386C-9834-4341-9034-D452688AA164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21" name="Footer Placeholder 8">
            <a:extLst>
              <a:ext uri="{FF2B5EF4-FFF2-40B4-BE49-F238E27FC236}">
                <a16:creationId xmlns:a16="http://schemas.microsoft.com/office/drawing/2014/main" id="{2F8C9320-E8BF-471F-8DD3-1BC4790219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2" name="Slide Number Placeholder 10">
            <a:extLst>
              <a:ext uri="{FF2B5EF4-FFF2-40B4-BE49-F238E27FC236}">
                <a16:creationId xmlns:a16="http://schemas.microsoft.com/office/drawing/2014/main" id="{B01A309B-80AB-481C-AE3F-3C56C2C92E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pic>
        <p:nvPicPr>
          <p:cNvPr id="9" name="Picture 33">
            <a:extLst>
              <a:ext uri="{FF2B5EF4-FFF2-40B4-BE49-F238E27FC236}">
                <a16:creationId xmlns:a16="http://schemas.microsoft.com/office/drawing/2014/main" id="{B03E872F-21DD-423D-B6DE-4945F155F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01" t="45142" r="62601" b="9046"/>
          <a:stretch/>
        </p:blipFill>
        <p:spPr>
          <a:xfrm>
            <a:off x="7032278" y="3864098"/>
            <a:ext cx="341204" cy="321707"/>
          </a:xfrm>
          <a:prstGeom prst="rect">
            <a:avLst/>
          </a:prstGeom>
        </p:spPr>
      </p:pic>
      <p:pic>
        <p:nvPicPr>
          <p:cNvPr id="14" name="Picture 2" descr="C:\Users\MAV~1.SKA\AppData\Local\Temp\SNAGHTMLe48c1e.PNG">
            <a:extLst>
              <a:ext uri="{FF2B5EF4-FFF2-40B4-BE49-F238E27FC236}">
                <a16:creationId xmlns:a16="http://schemas.microsoft.com/office/drawing/2014/main" id="{F708B370-AE70-4A27-B119-8EF9D44A8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821" y="1379439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8B1B4749-2B7E-4474-A2D3-2B2892ADCA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03712" y="1090645"/>
            <a:ext cx="25005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weco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weco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BE" sz="1600" dirty="0">
                <a:latin typeface="+mn-lt"/>
                <a:cs typeface="Sweco Sans" panose="00000500000000000000" pitchFamily="2" charset="0"/>
              </a:rPr>
              <a:t>SLIDES &amp; LAYOUTS</a:t>
            </a:r>
            <a:endParaRPr lang="nl-B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Click on the menu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New Slide 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in the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Home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Change layout</a:t>
            </a:r>
            <a:endParaRPr lang="nl-BE" altLang="da-DK" sz="900" b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nl-BE" sz="900" dirty="0">
                <a:solidFill>
                  <a:srgbClr val="000000"/>
                </a:solidFill>
                <a:latin typeface="+mn-lt"/>
                <a:ea typeface="Sweco Sans" panose="00000500000000000000" pitchFamily="2" charset="0"/>
              </a:rPr>
              <a:t>Click on the arrow next to </a:t>
            </a:r>
            <a:r>
              <a:rPr lang="nl-BE" sz="900" b="1" dirty="0">
                <a:solidFill>
                  <a:srgbClr val="000000"/>
                </a:solidFill>
                <a:latin typeface="+mn-lt"/>
                <a:ea typeface="Sweco Sans" panose="00000500000000000000" pitchFamily="2" charset="0"/>
              </a:rPr>
              <a:t>Layout </a:t>
            </a:r>
            <a:r>
              <a:rPr lang="nl-BE" sz="900" dirty="0">
                <a:solidFill>
                  <a:srgbClr val="000000"/>
                </a:solidFill>
                <a:latin typeface="+mn-lt"/>
                <a:ea typeface="Sweco Sans" panose="00000500000000000000" pitchFamily="2" charset="0"/>
              </a:rPr>
              <a:t>to view a dropdown menu of possible slide layouts</a:t>
            </a:r>
            <a:endParaRPr lang="nl-BE" sz="900" dirty="0">
              <a:latin typeface="+mn-lt"/>
              <a:ea typeface="Sweco Sans" panose="000005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B8CEB7-8718-40FB-BCC9-2AC96094B8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08922" y="2018546"/>
            <a:ext cx="475428" cy="176762"/>
          </a:xfrm>
          <a:prstGeom prst="rect">
            <a:avLst/>
          </a:prstGeom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1543AAD2-58D2-4DCE-A080-AFA6A459F6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08922" y="1201551"/>
            <a:ext cx="328881" cy="505501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F410AF64-93DE-4C35-8AC4-D2AFA638F57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18304" y="5271023"/>
            <a:ext cx="538465" cy="172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AFDC93-9DCC-4CE4-B8D7-6137FEEF048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15606" y="1954734"/>
            <a:ext cx="457143" cy="257143"/>
          </a:xfrm>
          <a:prstGeom prst="rect">
            <a:avLst/>
          </a:prstGeom>
        </p:spPr>
      </p:pic>
      <p:sp>
        <p:nvSpPr>
          <p:cNvPr id="33" name="Text Box 2">
            <a:extLst>
              <a:ext uri="{FF2B5EF4-FFF2-40B4-BE49-F238E27FC236}">
                <a16:creationId xmlns:a16="http://schemas.microsoft.com/office/drawing/2014/main" id="{339602C1-3D95-4C7F-A52B-E86E789B723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2631" y="1090645"/>
            <a:ext cx="2569926" cy="460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weco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weco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BE" sz="1600" dirty="0">
                <a:latin typeface="+mn-lt"/>
                <a:cs typeface="Sweco Sans" panose="00000500000000000000" pitchFamily="2" charset="0"/>
              </a:rPr>
              <a:t>TEXT STYLES / </a:t>
            </a:r>
            <a:r>
              <a:rPr lang="nl-BE" sz="1600" cap="all" baseline="0" dirty="0">
                <a:latin typeface="+mn-lt"/>
                <a:cs typeface="Sweco Sans" panose="00000500000000000000" pitchFamily="2" charset="0"/>
              </a:rPr>
              <a:t>levels</a:t>
            </a:r>
            <a:endParaRPr lang="nl-BE" altLang="da-DK" sz="1600" b="0" cap="all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Use the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TAB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-key</a:t>
            </a:r>
            <a:r>
              <a:rPr lang="nl-BE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to jump through levels. Click </a:t>
            </a:r>
            <a:r>
              <a:rPr lang="nl-BE" altLang="da-DK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ENTER</a:t>
            </a:r>
            <a:r>
              <a:rPr lang="nl-BE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, then </a:t>
            </a:r>
            <a:r>
              <a:rPr lang="nl-BE" altLang="da-DK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TAB</a:t>
            </a:r>
            <a:r>
              <a:rPr lang="nl-BE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to switch from one level to the next level</a:t>
            </a:r>
            <a:endParaRPr lang="nl-BE"/>
          </a:p>
          <a:p>
            <a:pPr eaLnBrk="1" hangingPunct="1">
              <a:spcAft>
                <a:spcPts val="600"/>
              </a:spcAft>
              <a:defRPr/>
            </a:pPr>
            <a:r>
              <a:rPr lang="nl-BE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To go back in levels use </a:t>
            </a:r>
            <a:r>
              <a:rPr lang="nl-BE" altLang="da-DK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SHIFT-TAB</a:t>
            </a:r>
            <a:endParaRPr lang="nl-BE" sz="900" b="1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l-BE" sz="90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Alternatively, </a:t>
            </a:r>
            <a:r>
              <a:rPr lang="nl-BE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Increase</a:t>
            </a:r>
            <a:r>
              <a:rPr lang="nl-BE" sz="90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and </a:t>
            </a:r>
            <a:r>
              <a:rPr lang="nl-BE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Decrease list level </a:t>
            </a:r>
            <a:br>
              <a:rPr lang="en-GB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r>
              <a:rPr lang="nl-BE" sz="90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can be used to jump through text level</a:t>
            </a:r>
            <a:endParaRPr lang="nl-BE"/>
          </a:p>
          <a:p>
            <a:pPr eaLnBrk="1" hangingPunct="1">
              <a:spcAft>
                <a:spcPts val="600"/>
              </a:spcAft>
              <a:defRPr/>
            </a:pPr>
            <a:r>
              <a:rPr lang="nl-BE" sz="90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These are the levels / text styles in placeholders</a:t>
            </a:r>
            <a:endParaRPr lang="nl-BE"/>
          </a:p>
          <a:p>
            <a:pPr eaLnBrk="1" hangingPunct="1">
              <a:spcAft>
                <a:spcPts val="600"/>
              </a:spcAft>
              <a:defRPr/>
            </a:pPr>
            <a:endParaRPr lang="nl-BE" sz="90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l-BE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l-BE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l-BE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l-BE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l-BE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l-BE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l-BE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l-BE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l-BE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l-BE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r>
              <a:rPr lang="nl-BE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Reset slide</a:t>
            </a:r>
            <a:endParaRPr lang="nl-B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nl-BE" altLang="da-DK" sz="90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Click the </a:t>
            </a:r>
            <a:r>
              <a:rPr lang="nl-BE" altLang="da-DK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Reset </a:t>
            </a:r>
            <a:r>
              <a:rPr lang="nl-BE" altLang="da-DK" sz="90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menu to reset position, size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r>
              <a:rPr lang="nl-BE" altLang="da-DK" sz="90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and formatting of the slide placeholders to 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r>
              <a:rPr lang="nl-BE" altLang="da-DK" sz="90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their default settings</a:t>
            </a:r>
            <a:endParaRPr lang="nl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675911-EB36-4EC7-B3F6-4DF5EF4D202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19140" y="2513770"/>
            <a:ext cx="2078382" cy="236382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5735D0-5634-413C-85F8-B1AA64D4CE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21" y="2719500"/>
            <a:ext cx="1749342" cy="6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52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nl-BE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358775" y="656823"/>
            <a:ext cx="11472863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nl-BE" sz="4400" b="0" noProof="0" dirty="0">
                <a:solidFill>
                  <a:schemeClr val="bg1"/>
                </a:solidFill>
              </a:rPr>
              <a:t>If you see any </a:t>
            </a:r>
            <a:r>
              <a:rPr lang="nl-BE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nl-BE" sz="4400" b="0" i="0" noProof="0" dirty="0">
                <a:solidFill>
                  <a:schemeClr val="bg1"/>
                </a:solidFill>
              </a:rPr>
              <a:t>one</a:t>
            </a:r>
            <a:r>
              <a:rPr lang="nl-BE" sz="4400" b="1" i="1" noProof="0" dirty="0">
                <a:solidFill>
                  <a:schemeClr val="bg1"/>
                </a:solidFill>
              </a:rPr>
              <a:t>,</a:t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nl-BE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nl-BE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nl-BE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 dirty="0">
                <a:solidFill>
                  <a:schemeClr val="bg1"/>
                </a:solidFill>
              </a:rPr>
            </a:br>
            <a:br>
              <a:rPr lang="en-GB" sz="2800" b="0" noProof="0" dirty="0">
                <a:solidFill>
                  <a:schemeClr val="bg1"/>
                </a:solidFill>
              </a:rPr>
            </a:br>
            <a:endParaRPr lang="nl-BE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nl-BE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nl-BE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361633" y="2234044"/>
            <a:ext cx="101523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8000" b="0" i="1" noProof="0" dirty="0">
                <a:solidFill>
                  <a:schemeClr val="bg1"/>
                </a:solidFill>
              </a:rPr>
              <a:t>Do not use </a:t>
            </a:r>
            <a:endParaRPr lang="nl-BE" sz="18000" b="0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466813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nl-BE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  <a:endParaRPr lang="nl-BE"/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nl-BE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nl-BE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5B1E2C5B-A187-40DF-B0F7-F38546913E6A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53146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P Agenda Section" hidden="1"/>
          <p:cNvGrpSpPr/>
          <p:nvPr userDrawn="1"/>
        </p:nvGrpSpPr>
        <p:grpSpPr>
          <a:xfrm>
            <a:off x="2294966" y="2085631"/>
            <a:ext cx="9539410" cy="369332"/>
            <a:chOff x="1797664" y="2085631"/>
            <a:chExt cx="9539409" cy="369332"/>
          </a:xfrm>
          <a:noFill/>
        </p:grpSpPr>
        <p:sp>
          <p:nvSpPr>
            <p:cNvPr id="20" name="Section Title"/>
            <p:cNvSpPr txBox="1">
              <a:spLocks/>
            </p:cNvSpPr>
            <p:nvPr userDrawn="1"/>
          </p:nvSpPr>
          <p:spPr>
            <a:xfrm>
              <a:off x="2267220" y="2085631"/>
              <a:ext cx="3843347" cy="369332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nl-BE" sz="1600" dirty="0"/>
                <a:t>&lt;TEXT&gt;</a:t>
              </a:r>
              <a:endParaRPr lang="nl-BE"/>
            </a:p>
          </p:txBody>
        </p:sp>
        <p:sp>
          <p:nvSpPr>
            <p:cNvPr id="21" name="Section Number"/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nl-BE" sz="1600" dirty="0"/>
                <a:t>&lt;N&gt;</a:t>
              </a:r>
              <a:endParaRPr lang="nl-BE"/>
            </a:p>
          </p:txBody>
        </p:sp>
        <p:sp>
          <p:nvSpPr>
            <p:cNvPr id="22" name="Slide Number"/>
            <p:cNvSpPr txBox="1">
              <a:spLocks/>
            </p:cNvSpPr>
            <p:nvPr userDrawn="1"/>
          </p:nvSpPr>
          <p:spPr>
            <a:xfrm>
              <a:off x="10700079" y="2085631"/>
              <a:ext cx="636994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nl-BE" sz="1600" dirty="0"/>
                <a:t>&lt;P&gt;</a:t>
              </a:r>
              <a:endParaRPr lang="nl-BE"/>
            </a:p>
          </p:txBody>
        </p:sp>
        <p:sp>
          <p:nvSpPr>
            <p:cNvPr id="24" name="Timeslot"/>
            <p:cNvSpPr txBox="1">
              <a:spLocks/>
            </p:cNvSpPr>
            <p:nvPr userDrawn="1"/>
          </p:nvSpPr>
          <p:spPr>
            <a:xfrm>
              <a:off x="8578295" y="2085631"/>
              <a:ext cx="1257061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l-BE" sz="1600" dirty="0"/>
                <a:t>&lt;TIMESLOT&gt;</a:t>
              </a:r>
              <a:endParaRPr lang="nl-BE"/>
            </a:p>
          </p:txBody>
        </p:sp>
        <p:sp>
          <p:nvSpPr>
            <p:cNvPr id="28" name="Responsible"/>
            <p:cNvSpPr txBox="1">
              <a:spLocks/>
            </p:cNvSpPr>
            <p:nvPr userDrawn="1"/>
          </p:nvSpPr>
          <p:spPr>
            <a:xfrm>
              <a:off x="7091465" y="2085631"/>
              <a:ext cx="1388067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l-BE" sz="1600" dirty="0"/>
                <a:t>&lt;RESPONSIBLE&gt;</a:t>
              </a:r>
              <a:endParaRPr lang="nl-BE"/>
            </a:p>
          </p:txBody>
        </p:sp>
        <p:sp>
          <p:nvSpPr>
            <p:cNvPr id="29" name="Duration"/>
            <p:cNvSpPr txBox="1">
              <a:spLocks/>
            </p:cNvSpPr>
            <p:nvPr userDrawn="1"/>
          </p:nvSpPr>
          <p:spPr>
            <a:xfrm>
              <a:off x="9925356" y="2085631"/>
              <a:ext cx="684723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l-BE" sz="1600" dirty="0"/>
                <a:t>&lt;DURATION&gt;</a:t>
              </a:r>
              <a:endParaRPr lang="nl-BE"/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2294966" y="2616963"/>
            <a:ext cx="9539406" cy="369332"/>
            <a:chOff x="1797664" y="2616963"/>
            <a:chExt cx="9539406" cy="369332"/>
          </a:xfrm>
          <a:noFill/>
        </p:grpSpPr>
        <p:sp>
          <p:nvSpPr>
            <p:cNvPr id="32" name="Section Title"/>
            <p:cNvSpPr txBox="1">
              <a:spLocks/>
            </p:cNvSpPr>
            <p:nvPr userDrawn="1"/>
          </p:nvSpPr>
          <p:spPr>
            <a:xfrm>
              <a:off x="2267220" y="2616963"/>
              <a:ext cx="3843347" cy="369332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nl-BE" sz="1600" b="1" dirty="0"/>
                <a:t>&lt;TEXT&gt;</a:t>
              </a:r>
              <a:endParaRPr lang="nl-BE"/>
            </a:p>
          </p:txBody>
        </p:sp>
        <p:sp>
          <p:nvSpPr>
            <p:cNvPr id="33" name="Section Number"/>
            <p:cNvSpPr txBox="1">
              <a:spLocks/>
            </p:cNvSpPr>
            <p:nvPr userDrawn="1"/>
          </p:nvSpPr>
          <p:spPr>
            <a:xfrm>
              <a:off x="1797664" y="2616963"/>
              <a:ext cx="379556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nl-BE" sz="1600" b="1" dirty="0"/>
                <a:t>&lt;N&gt;</a:t>
              </a:r>
              <a:endParaRPr lang="nl-BE"/>
            </a:p>
          </p:txBody>
        </p:sp>
        <p:sp>
          <p:nvSpPr>
            <p:cNvPr id="34" name="Slide Number"/>
            <p:cNvSpPr txBox="1">
              <a:spLocks/>
            </p:cNvSpPr>
            <p:nvPr userDrawn="1"/>
          </p:nvSpPr>
          <p:spPr>
            <a:xfrm>
              <a:off x="10700076" y="2616963"/>
              <a:ext cx="636994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nl-BE" sz="1600" b="1" dirty="0"/>
                <a:t>&lt;P&gt;</a:t>
              </a:r>
              <a:endParaRPr lang="nl-BE"/>
            </a:p>
          </p:txBody>
        </p:sp>
        <p:sp>
          <p:nvSpPr>
            <p:cNvPr id="35" name="Timeslot"/>
            <p:cNvSpPr txBox="1">
              <a:spLocks/>
            </p:cNvSpPr>
            <p:nvPr userDrawn="1"/>
          </p:nvSpPr>
          <p:spPr>
            <a:xfrm>
              <a:off x="8578292" y="2616963"/>
              <a:ext cx="1257061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l-BE" sz="1600" b="1" dirty="0"/>
                <a:t>&lt;TIMESLOT&gt;</a:t>
              </a:r>
              <a:endParaRPr lang="nl-BE"/>
            </a:p>
          </p:txBody>
        </p:sp>
        <p:sp>
          <p:nvSpPr>
            <p:cNvPr id="36" name="Responsible"/>
            <p:cNvSpPr txBox="1">
              <a:spLocks/>
            </p:cNvSpPr>
            <p:nvPr userDrawn="1"/>
          </p:nvSpPr>
          <p:spPr>
            <a:xfrm>
              <a:off x="7091462" y="2616963"/>
              <a:ext cx="1388067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l-BE" sz="1600" b="1" dirty="0"/>
                <a:t>&lt;RESPONSIBLE&gt;</a:t>
              </a:r>
              <a:endParaRPr lang="nl-BE"/>
            </a:p>
          </p:txBody>
        </p:sp>
        <p:sp>
          <p:nvSpPr>
            <p:cNvPr id="37" name="Duration"/>
            <p:cNvSpPr txBox="1">
              <a:spLocks/>
            </p:cNvSpPr>
            <p:nvPr userDrawn="1"/>
          </p:nvSpPr>
          <p:spPr>
            <a:xfrm>
              <a:off x="9925353" y="2616963"/>
              <a:ext cx="684723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l-BE" sz="1600" b="1" dirty="0"/>
                <a:t>&lt;DURATION&gt;</a:t>
              </a:r>
              <a:endParaRPr lang="nl-BE"/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2763107" y="3148295"/>
            <a:ext cx="9071268" cy="369332"/>
            <a:chOff x="2265804" y="3155687"/>
            <a:chExt cx="9071267" cy="369332"/>
          </a:xfrm>
          <a:noFill/>
        </p:grpSpPr>
        <p:sp>
          <p:nvSpPr>
            <p:cNvPr id="39" name="Section Title"/>
            <p:cNvSpPr txBox="1">
              <a:spLocks/>
            </p:cNvSpPr>
            <p:nvPr userDrawn="1"/>
          </p:nvSpPr>
          <p:spPr>
            <a:xfrm>
              <a:off x="2744123" y="3155687"/>
              <a:ext cx="3366444" cy="369332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nl-BE" sz="1600" dirty="0"/>
                <a:t>&lt;TEXT&gt;</a:t>
              </a:r>
              <a:endParaRPr lang="nl-BE"/>
            </a:p>
          </p:txBody>
        </p:sp>
        <p:sp>
          <p:nvSpPr>
            <p:cNvPr id="40" name="Section Number"/>
            <p:cNvSpPr txBox="1">
              <a:spLocks/>
            </p:cNvSpPr>
            <p:nvPr userDrawn="1"/>
          </p:nvSpPr>
          <p:spPr>
            <a:xfrm>
              <a:off x="2265804" y="3155687"/>
              <a:ext cx="379556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nl-BE" sz="1600" dirty="0"/>
                <a:t>&lt;N&gt;</a:t>
              </a:r>
              <a:endParaRPr lang="nl-BE"/>
            </a:p>
          </p:txBody>
        </p:sp>
        <p:sp>
          <p:nvSpPr>
            <p:cNvPr id="41" name="Slide Number"/>
            <p:cNvSpPr txBox="1">
              <a:spLocks/>
            </p:cNvSpPr>
            <p:nvPr userDrawn="1"/>
          </p:nvSpPr>
          <p:spPr>
            <a:xfrm>
              <a:off x="10700077" y="3155687"/>
              <a:ext cx="636994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nl-BE" sz="1600" dirty="0"/>
                <a:t>&lt;P&gt;</a:t>
              </a:r>
              <a:endParaRPr lang="nl-BE"/>
            </a:p>
          </p:txBody>
        </p:sp>
        <p:sp>
          <p:nvSpPr>
            <p:cNvPr id="42" name="Timeslot"/>
            <p:cNvSpPr txBox="1">
              <a:spLocks/>
            </p:cNvSpPr>
            <p:nvPr userDrawn="1"/>
          </p:nvSpPr>
          <p:spPr>
            <a:xfrm>
              <a:off x="8578293" y="3155687"/>
              <a:ext cx="1257061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l-BE" sz="1600" dirty="0"/>
                <a:t>&lt;TIMESLOT&gt;</a:t>
              </a:r>
              <a:endParaRPr lang="nl-BE"/>
            </a:p>
          </p:txBody>
        </p:sp>
        <p:sp>
          <p:nvSpPr>
            <p:cNvPr id="43" name="Responsible"/>
            <p:cNvSpPr txBox="1">
              <a:spLocks/>
            </p:cNvSpPr>
            <p:nvPr userDrawn="1"/>
          </p:nvSpPr>
          <p:spPr>
            <a:xfrm>
              <a:off x="7091462" y="3155687"/>
              <a:ext cx="1388067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l-BE" sz="1600" dirty="0"/>
                <a:t>&lt;RESPONSIBLE&gt;</a:t>
              </a:r>
              <a:endParaRPr lang="nl-BE"/>
            </a:p>
          </p:txBody>
        </p:sp>
        <p:sp>
          <p:nvSpPr>
            <p:cNvPr id="44" name="Duration"/>
            <p:cNvSpPr txBox="1">
              <a:spLocks/>
            </p:cNvSpPr>
            <p:nvPr userDrawn="1"/>
          </p:nvSpPr>
          <p:spPr>
            <a:xfrm>
              <a:off x="9925354" y="3155687"/>
              <a:ext cx="684723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l-BE" sz="1600" dirty="0"/>
                <a:t>&lt;DURATION&gt;</a:t>
              </a:r>
              <a:endParaRPr lang="nl-BE"/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2763106" y="3679627"/>
            <a:ext cx="9071265" cy="369332"/>
            <a:chOff x="2265804" y="3694411"/>
            <a:chExt cx="9071265" cy="369332"/>
          </a:xfrm>
          <a:noFill/>
        </p:grpSpPr>
        <p:sp>
          <p:nvSpPr>
            <p:cNvPr id="46" name="Section Title"/>
            <p:cNvSpPr txBox="1">
              <a:spLocks/>
            </p:cNvSpPr>
            <p:nvPr userDrawn="1"/>
          </p:nvSpPr>
          <p:spPr>
            <a:xfrm>
              <a:off x="2744123" y="3694411"/>
              <a:ext cx="3366444" cy="369332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nl-BE" sz="1600" b="1" dirty="0"/>
                <a:t>&lt;TEXT&gt;</a:t>
              </a:r>
              <a:endParaRPr lang="nl-BE"/>
            </a:p>
          </p:txBody>
        </p:sp>
        <p:sp>
          <p:nvSpPr>
            <p:cNvPr id="47" name="Section Number"/>
            <p:cNvSpPr txBox="1">
              <a:spLocks/>
            </p:cNvSpPr>
            <p:nvPr userDrawn="1"/>
          </p:nvSpPr>
          <p:spPr>
            <a:xfrm>
              <a:off x="2265804" y="3694411"/>
              <a:ext cx="379556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nl-BE" sz="1600" b="1" dirty="0"/>
                <a:t>&lt;N&gt;</a:t>
              </a:r>
              <a:endParaRPr lang="nl-BE"/>
            </a:p>
          </p:txBody>
        </p:sp>
        <p:sp>
          <p:nvSpPr>
            <p:cNvPr id="48" name="Slide Number"/>
            <p:cNvSpPr txBox="1">
              <a:spLocks/>
            </p:cNvSpPr>
            <p:nvPr userDrawn="1"/>
          </p:nvSpPr>
          <p:spPr>
            <a:xfrm>
              <a:off x="10700075" y="3694411"/>
              <a:ext cx="636994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nl-BE" sz="1600" b="1" dirty="0"/>
                <a:t>&lt;P&gt;</a:t>
              </a:r>
              <a:endParaRPr lang="nl-BE"/>
            </a:p>
          </p:txBody>
        </p:sp>
        <p:sp>
          <p:nvSpPr>
            <p:cNvPr id="49" name="Timeslot"/>
            <p:cNvSpPr txBox="1">
              <a:spLocks/>
            </p:cNvSpPr>
            <p:nvPr userDrawn="1"/>
          </p:nvSpPr>
          <p:spPr>
            <a:xfrm>
              <a:off x="8578291" y="3694411"/>
              <a:ext cx="1257061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l-BE" sz="1600" b="1" dirty="0"/>
                <a:t>&lt;TIMESLOT&gt;</a:t>
              </a:r>
              <a:endParaRPr lang="nl-BE"/>
            </a:p>
          </p:txBody>
        </p:sp>
        <p:sp>
          <p:nvSpPr>
            <p:cNvPr id="50" name="Responsible"/>
            <p:cNvSpPr txBox="1">
              <a:spLocks/>
            </p:cNvSpPr>
            <p:nvPr userDrawn="1"/>
          </p:nvSpPr>
          <p:spPr>
            <a:xfrm>
              <a:off x="7091461" y="3694411"/>
              <a:ext cx="1388067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l-BE" sz="1600" b="1" dirty="0"/>
                <a:t>&lt;RESPONSIBLE&gt;</a:t>
              </a:r>
              <a:endParaRPr lang="nl-BE"/>
            </a:p>
          </p:txBody>
        </p:sp>
        <p:sp>
          <p:nvSpPr>
            <p:cNvPr id="51" name="Duration"/>
            <p:cNvSpPr txBox="1">
              <a:spLocks/>
            </p:cNvSpPr>
            <p:nvPr userDrawn="1"/>
          </p:nvSpPr>
          <p:spPr>
            <a:xfrm>
              <a:off x="9925352" y="3694411"/>
              <a:ext cx="684723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l-BE" sz="1600" b="1" dirty="0"/>
                <a:t>&lt;DURATION&gt;</a:t>
              </a:r>
              <a:endParaRPr lang="nl-BE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B143B-E9ED-4A96-97FE-BBE214623DE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EA34B96-1B16-4A09-919B-D5169B44BD3C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2A9791-2129-4A8C-9EA9-889951FA655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12245-AA04-4C2A-82AD-95B8B22D93A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61949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432000" y="1440000"/>
            <a:ext cx="11401201" cy="4683600"/>
            <a:chOff x="1295081" y="-570461"/>
            <a:chExt cx="6719407" cy="4683600"/>
          </a:xfrm>
        </p:grpSpPr>
        <p:sp>
          <p:nvSpPr>
            <p:cNvPr id="72" name="Section Title" hidden="1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413214" y="-570461"/>
              <a:ext cx="5601274" cy="468360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defTabSz="9334267">
                <a:lnSpc>
                  <a:spcPct val="83000"/>
                </a:lnSpc>
                <a:tabLst>
                  <a:tab pos="9512062" algn="l"/>
                </a:tabLst>
              </a:pPr>
              <a:r>
                <a:rPr lang="nl-BE" sz="8000" b="0" dirty="0">
                  <a:solidFill>
                    <a:schemeClr val="tx1"/>
                  </a:solidFill>
                  <a:latin typeface="+mj-lt"/>
                </a:rPr>
                <a:t>&lt;TEXT&gt;</a:t>
              </a:r>
              <a:endParaRPr lang="nl-BE"/>
            </a:p>
          </p:txBody>
        </p:sp>
        <p:sp>
          <p:nvSpPr>
            <p:cNvPr id="73" name="Section Number" hidden="1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295081" y="-570461"/>
              <a:ext cx="1012048" cy="928800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r">
                <a:lnSpc>
                  <a:spcPct val="83000"/>
                </a:lnSpc>
              </a:pPr>
              <a:r>
                <a:rPr lang="nl-BE" sz="8000" b="0" dirty="0">
                  <a:solidFill>
                    <a:schemeClr val="tx1"/>
                  </a:solidFill>
                  <a:latin typeface="+mj-lt"/>
                </a:rPr>
                <a:t>&lt;N&gt;</a:t>
              </a:r>
              <a:endParaRPr lang="nl-BE"/>
            </a:p>
          </p:txBody>
        </p:sp>
        <p:sp>
          <p:nvSpPr>
            <p:cNvPr id="74" name="Slide Number" hidden="1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nl-BE" sz="100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  <a:endParaRPr lang="nl-BE"/>
            </a:p>
          </p:txBody>
        </p:sp>
        <p:sp>
          <p:nvSpPr>
            <p:cNvPr id="75" name="Timeslot" hidden="1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nl-BE" sz="100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  <a:endParaRPr lang="nl-BE"/>
            </a:p>
          </p:txBody>
        </p:sp>
        <p:sp>
          <p:nvSpPr>
            <p:cNvPr id="76" name="Responsible" hidden="1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nl-BE" sz="100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  <a:endParaRPr lang="nl-BE"/>
            </a:p>
          </p:txBody>
        </p:sp>
        <p:sp>
          <p:nvSpPr>
            <p:cNvPr id="77" name="Duration" hidden="1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nl-BE" sz="100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  <a:endParaRPr lang="nl-BE"/>
            </a:p>
          </p:txBody>
        </p:sp>
      </p:grp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432000" y="1440000"/>
            <a:ext cx="11399644" cy="4683600"/>
            <a:chOff x="679534" y="2085631"/>
            <a:chExt cx="6718483" cy="4683600"/>
          </a:xfrm>
        </p:grpSpPr>
        <p:sp>
          <p:nvSpPr>
            <p:cNvPr id="79" name="Section Title" hidden="1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5600353" cy="468360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defTabSz="9334267">
                <a:lnSpc>
                  <a:spcPct val="83000"/>
                </a:lnSpc>
                <a:tabLst>
                  <a:tab pos="9512062" algn="l"/>
                </a:tabLst>
              </a:pPr>
              <a:r>
                <a:rPr lang="nl-BE" sz="8000" b="0" dirty="0">
                  <a:solidFill>
                    <a:schemeClr val="tx1"/>
                  </a:solidFill>
                  <a:latin typeface="+mj-lt"/>
                </a:rPr>
                <a:t>&lt;TEXT&gt;</a:t>
              </a:r>
              <a:endParaRPr lang="nl-BE"/>
            </a:p>
          </p:txBody>
        </p:sp>
        <p:sp>
          <p:nvSpPr>
            <p:cNvPr id="80" name="Section Number" hidden="1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79534" y="2085631"/>
              <a:ext cx="1011534" cy="929667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r">
                <a:lnSpc>
                  <a:spcPct val="83000"/>
                </a:lnSpc>
              </a:pPr>
              <a:r>
                <a:rPr lang="nl-BE" sz="8000" b="0" dirty="0">
                  <a:solidFill>
                    <a:schemeClr val="tx1"/>
                  </a:solidFill>
                  <a:latin typeface="+mj-lt"/>
                </a:rPr>
                <a:t>&lt;N&gt;</a:t>
              </a:r>
              <a:endParaRPr lang="nl-BE"/>
            </a:p>
          </p:txBody>
        </p:sp>
        <p:sp>
          <p:nvSpPr>
            <p:cNvPr id="81" name="Slide Number" hidden="1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nl-BE" sz="1000" b="1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  <a:endParaRPr lang="nl-BE"/>
            </a:p>
          </p:txBody>
        </p:sp>
        <p:sp>
          <p:nvSpPr>
            <p:cNvPr id="82" name="Timeslot" hidden="1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nl-BE" sz="1000" b="1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  <a:endParaRPr lang="nl-BE"/>
            </a:p>
          </p:txBody>
        </p:sp>
        <p:sp>
          <p:nvSpPr>
            <p:cNvPr id="83" name="Responsible" hidden="1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nl-BE" sz="1000" b="1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  <a:endParaRPr lang="nl-BE"/>
            </a:p>
          </p:txBody>
        </p:sp>
        <p:sp>
          <p:nvSpPr>
            <p:cNvPr id="84" name="Duration" hidden="1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nl-BE" sz="1000" b="1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  <a:endParaRPr lang="nl-BE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129EA-5958-4519-BBC1-7CB132E51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56BDE-7D52-4DA7-B788-19A019A48A70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BBFAC-5C79-4771-8875-6E35A3B0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5A444-0CD2-4E7A-9436-E5ECB352F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06294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D5F86745-A26F-4FF5-B01C-A98DE921B39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</p:spPr>
        <p:txBody>
          <a:bodyPr lIns="144000" tIns="108000"/>
          <a:lstStyle>
            <a:lvl1pPr marL="0" indent="0" algn="ctr">
              <a:buNone/>
              <a:defRPr sz="1600"/>
            </a:lvl1pPr>
          </a:lstStyle>
          <a:p>
            <a:r>
              <a:rPr lang="nl-BE" dirty="0"/>
              <a:t>Click here and insert picture via Sweco PickIt</a:t>
            </a:r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30450" y="1439999"/>
            <a:ext cx="7531200" cy="4697275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Click to add title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29200" y="5058000"/>
            <a:ext cx="6541200" cy="36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24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Sweco Sans" panose="00000500000000000000" pitchFamily="2" charset="0"/>
              <a:buChar char="​"/>
              <a:defRPr sz="2400" b="0">
                <a:solidFill>
                  <a:schemeClr val="tx2"/>
                </a:solidFill>
              </a:defRPr>
            </a:lvl9pPr>
          </a:lstStyle>
          <a:p>
            <a:r>
              <a:rPr lang="nl-BE" dirty="0"/>
              <a:t>Click to add subtitle</a:t>
            </a:r>
            <a:endParaRPr lang="nl-BE"/>
          </a:p>
        </p:txBody>
      </p:sp>
      <p:sp>
        <p:nvSpPr>
          <p:cNvPr id="14" name="text" descr="{&quot;templafy&quot;:{&quot;id&quot;:&quot;92186451-2f50-488f-a53a-7b0bdb12bb8f&quot;}}" title="Form.TitlePresentation">
            <a:extLst>
              <a:ext uri="{FF2B5EF4-FFF2-40B4-BE49-F238E27FC236}">
                <a16:creationId xmlns:a16="http://schemas.microsoft.com/office/drawing/2014/main" id="{488CA253-86B3-4DAA-9705-E004BCFF7250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D3FB4-0F92-4657-B18D-50345A56BE5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17959D4F-04E5-41AB-9187-10FAA6A45DCF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3FC19-6D98-4E66-BD7D-27AC127472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7AF99-45C6-424A-934A-469EB1BFC14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date" descr="{&quot;templafy&quot;:{&quot;id&quot;:&quot;2a172b83-d184-416c-9f63-c484a78413f9&quot;}}" title="Form.Date">
            <a:extLst>
              <a:ext uri="{FF2B5EF4-FFF2-40B4-BE49-F238E27FC236}">
                <a16:creationId xmlns:a16="http://schemas.microsoft.com/office/drawing/2014/main" id="{7C544180-6680-4A38-BC6B-C798692B7D1B}"/>
              </a:ext>
            </a:extLst>
          </p:cNvPr>
          <p:cNvSpPr/>
          <p:nvPr userDrawn="1"/>
        </p:nvSpPr>
        <p:spPr>
          <a:xfrm>
            <a:off x="360000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bg1"/>
                </a:solidFill>
              </a:rPr>
              <a:t>19/11/2021</a:t>
            </a:r>
          </a:p>
        </p:txBody>
      </p:sp>
      <p:sp>
        <p:nvSpPr>
          <p:cNvPr id="24" name="Logo on top">
            <a:extLst>
              <a:ext uri="{FF2B5EF4-FFF2-40B4-BE49-F238E27FC236}">
                <a16:creationId xmlns:a16="http://schemas.microsoft.com/office/drawing/2014/main" id="{F44F6126-0CBE-414C-8423-AD1264CA45AF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10023560" y="360000"/>
            <a:ext cx="1806482" cy="525661"/>
          </a:xfrm>
          <a:custGeom>
            <a:avLst/>
            <a:gdLst>
              <a:gd name="connsiteX0" fmla="*/ 7513220 w 12146905"/>
              <a:gd name="connsiteY0" fmla="*/ 2291559 h 3532848"/>
              <a:gd name="connsiteX1" fmla="*/ 7170136 w 12146905"/>
              <a:gd name="connsiteY1" fmla="*/ 2765246 h 3532848"/>
              <a:gd name="connsiteX2" fmla="*/ 7513220 w 12146905"/>
              <a:gd name="connsiteY2" fmla="*/ 3238566 h 3532848"/>
              <a:gd name="connsiteX3" fmla="*/ 7513220 w 12146905"/>
              <a:gd name="connsiteY3" fmla="*/ 3238860 h 3532848"/>
              <a:gd name="connsiteX4" fmla="*/ 7839840 w 12146905"/>
              <a:gd name="connsiteY4" fmla="*/ 2765540 h 3532848"/>
              <a:gd name="connsiteX5" fmla="*/ 7513220 w 12146905"/>
              <a:gd name="connsiteY5" fmla="*/ 2291559 h 3532848"/>
              <a:gd name="connsiteX6" fmla="*/ 3804649 w 12146905"/>
              <a:gd name="connsiteY6" fmla="*/ 2013583 h 3532848"/>
              <a:gd name="connsiteX7" fmla="*/ 4849922 w 12146905"/>
              <a:gd name="connsiteY7" fmla="*/ 2013583 h 3532848"/>
              <a:gd name="connsiteX8" fmla="*/ 4849922 w 12146905"/>
              <a:gd name="connsiteY8" fmla="*/ 2291401 h 3532848"/>
              <a:gd name="connsiteX9" fmla="*/ 4180439 w 12146905"/>
              <a:gd name="connsiteY9" fmla="*/ 2291401 h 3532848"/>
              <a:gd name="connsiteX10" fmla="*/ 4180439 w 12146905"/>
              <a:gd name="connsiteY10" fmla="*/ 2602146 h 3532848"/>
              <a:gd name="connsiteX11" fmla="*/ 4800899 w 12146905"/>
              <a:gd name="connsiteY11" fmla="*/ 2602146 h 3532848"/>
              <a:gd name="connsiteX12" fmla="*/ 4800899 w 12146905"/>
              <a:gd name="connsiteY12" fmla="*/ 2896207 h 3532848"/>
              <a:gd name="connsiteX13" fmla="*/ 4180439 w 12146905"/>
              <a:gd name="connsiteY13" fmla="*/ 2896207 h 3532848"/>
              <a:gd name="connsiteX14" fmla="*/ 4180439 w 12146905"/>
              <a:gd name="connsiteY14" fmla="*/ 3222607 h 3532848"/>
              <a:gd name="connsiteX15" fmla="*/ 4866312 w 12146905"/>
              <a:gd name="connsiteY15" fmla="*/ 3222607 h 3532848"/>
              <a:gd name="connsiteX16" fmla="*/ 4866312 w 12146905"/>
              <a:gd name="connsiteY16" fmla="*/ 3516153 h 3532848"/>
              <a:gd name="connsiteX17" fmla="*/ 3804649 w 12146905"/>
              <a:gd name="connsiteY17" fmla="*/ 3516153 h 3532848"/>
              <a:gd name="connsiteX18" fmla="*/ 1387556 w 12146905"/>
              <a:gd name="connsiteY18" fmla="*/ 2013583 h 3532848"/>
              <a:gd name="connsiteX19" fmla="*/ 1795758 w 12146905"/>
              <a:gd name="connsiteY19" fmla="*/ 2013583 h 3532848"/>
              <a:gd name="connsiteX20" fmla="*/ 1975090 w 12146905"/>
              <a:gd name="connsiteY20" fmla="*/ 3157341 h 3532848"/>
              <a:gd name="connsiteX21" fmla="*/ 1991774 w 12146905"/>
              <a:gd name="connsiteY21" fmla="*/ 3157341 h 3532848"/>
              <a:gd name="connsiteX22" fmla="*/ 2187864 w 12146905"/>
              <a:gd name="connsiteY22" fmla="*/ 2013583 h 3532848"/>
              <a:gd name="connsiteX23" fmla="*/ 2694111 w 12146905"/>
              <a:gd name="connsiteY23" fmla="*/ 2013583 h 3532848"/>
              <a:gd name="connsiteX24" fmla="*/ 2906296 w 12146905"/>
              <a:gd name="connsiteY24" fmla="*/ 3157341 h 3532848"/>
              <a:gd name="connsiteX25" fmla="*/ 3102312 w 12146905"/>
              <a:gd name="connsiteY25" fmla="*/ 2013583 h 3532848"/>
              <a:gd name="connsiteX26" fmla="*/ 3494345 w 12146905"/>
              <a:gd name="connsiteY26" fmla="*/ 2013583 h 3532848"/>
              <a:gd name="connsiteX27" fmla="*/ 3151261 w 12146905"/>
              <a:gd name="connsiteY27" fmla="*/ 3516153 h 3532848"/>
              <a:gd name="connsiteX28" fmla="*/ 2645088 w 12146905"/>
              <a:gd name="connsiteY28" fmla="*/ 3516153 h 3532848"/>
              <a:gd name="connsiteX29" fmla="*/ 2432903 w 12146905"/>
              <a:gd name="connsiteY29" fmla="*/ 2356593 h 3532848"/>
              <a:gd name="connsiteX30" fmla="*/ 2236886 w 12146905"/>
              <a:gd name="connsiteY30" fmla="*/ 3516153 h 3532848"/>
              <a:gd name="connsiteX31" fmla="*/ 1714397 w 12146905"/>
              <a:gd name="connsiteY31" fmla="*/ 3516153 h 3532848"/>
              <a:gd name="connsiteX32" fmla="*/ 6043709 w 12146905"/>
              <a:gd name="connsiteY32" fmla="*/ 1997656 h 3532848"/>
              <a:gd name="connsiteX33" fmla="*/ 6153557 w 12146905"/>
              <a:gd name="connsiteY33" fmla="*/ 2003222 h 3532848"/>
              <a:gd name="connsiteX34" fmla="*/ 6484117 w 12146905"/>
              <a:gd name="connsiteY34" fmla="*/ 2062836 h 3532848"/>
              <a:gd name="connsiteX35" fmla="*/ 6451264 w 12146905"/>
              <a:gd name="connsiteY35" fmla="*/ 2389383 h 3532848"/>
              <a:gd name="connsiteX36" fmla="*/ 6059011 w 12146905"/>
              <a:gd name="connsiteY36" fmla="*/ 2291265 h 3532848"/>
              <a:gd name="connsiteX37" fmla="*/ 5585764 w 12146905"/>
              <a:gd name="connsiteY37" fmla="*/ 2765246 h 3532848"/>
              <a:gd name="connsiteX38" fmla="*/ 6092011 w 12146905"/>
              <a:gd name="connsiteY38" fmla="*/ 3238566 h 3532848"/>
              <a:gd name="connsiteX39" fmla="*/ 6467727 w 12146905"/>
              <a:gd name="connsiteY39" fmla="*/ 3157205 h 3532848"/>
              <a:gd name="connsiteX40" fmla="*/ 6484117 w 12146905"/>
              <a:gd name="connsiteY40" fmla="*/ 3467362 h 3532848"/>
              <a:gd name="connsiteX41" fmla="*/ 6043503 w 12146905"/>
              <a:gd name="connsiteY41" fmla="*/ 3532848 h 3532848"/>
              <a:gd name="connsiteX42" fmla="*/ 5177709 w 12146905"/>
              <a:gd name="connsiteY42" fmla="*/ 2765246 h 3532848"/>
              <a:gd name="connsiteX43" fmla="*/ 5865883 w 12146905"/>
              <a:gd name="connsiteY43" fmla="*/ 2009177 h 3532848"/>
              <a:gd name="connsiteX44" fmla="*/ 7513220 w 12146905"/>
              <a:gd name="connsiteY44" fmla="*/ 1997645 h 3532848"/>
              <a:gd name="connsiteX45" fmla="*/ 8264285 w 12146905"/>
              <a:gd name="connsiteY45" fmla="*/ 2765246 h 3532848"/>
              <a:gd name="connsiteX46" fmla="*/ 7513220 w 12146905"/>
              <a:gd name="connsiteY46" fmla="*/ 3532848 h 3532848"/>
              <a:gd name="connsiteX47" fmla="*/ 6761934 w 12146905"/>
              <a:gd name="connsiteY47" fmla="*/ 2765540 h 3532848"/>
              <a:gd name="connsiteX48" fmla="*/ 7513220 w 12146905"/>
              <a:gd name="connsiteY48" fmla="*/ 1997939 h 3532848"/>
              <a:gd name="connsiteX49" fmla="*/ 6043503 w 12146905"/>
              <a:gd name="connsiteY49" fmla="*/ 1997645 h 3532848"/>
              <a:gd name="connsiteX50" fmla="*/ 6043870 w 12146905"/>
              <a:gd name="connsiteY50" fmla="*/ 1997645 h 3532848"/>
              <a:gd name="connsiteX51" fmla="*/ 6043709 w 12146905"/>
              <a:gd name="connsiteY51" fmla="*/ 1997656 h 3532848"/>
              <a:gd name="connsiteX52" fmla="*/ 653020 w 12146905"/>
              <a:gd name="connsiteY52" fmla="*/ 1997571 h 3532848"/>
              <a:gd name="connsiteX53" fmla="*/ 653020 w 12146905"/>
              <a:gd name="connsiteY53" fmla="*/ 1997644 h 3532848"/>
              <a:gd name="connsiteX54" fmla="*/ 1045126 w 12146905"/>
              <a:gd name="connsiteY54" fmla="*/ 2046667 h 3532848"/>
              <a:gd name="connsiteX55" fmla="*/ 1012273 w 12146905"/>
              <a:gd name="connsiteY55" fmla="*/ 2356456 h 3532848"/>
              <a:gd name="connsiteX56" fmla="*/ 685873 w 12146905"/>
              <a:gd name="connsiteY56" fmla="*/ 2291264 h 3532848"/>
              <a:gd name="connsiteX57" fmla="*/ 407982 w 12146905"/>
              <a:gd name="connsiteY57" fmla="*/ 2422162 h 3532848"/>
              <a:gd name="connsiteX58" fmla="*/ 1126928 w 12146905"/>
              <a:gd name="connsiteY58" fmla="*/ 3042182 h 3532848"/>
              <a:gd name="connsiteX59" fmla="*/ 456931 w 12146905"/>
              <a:gd name="connsiteY59" fmla="*/ 3532553 h 3532848"/>
              <a:gd name="connsiteX60" fmla="*/ 16390 w 12146905"/>
              <a:gd name="connsiteY60" fmla="*/ 3467362 h 3532848"/>
              <a:gd name="connsiteX61" fmla="*/ 49170 w 12146905"/>
              <a:gd name="connsiteY61" fmla="*/ 3140594 h 3532848"/>
              <a:gd name="connsiteX62" fmla="*/ 456931 w 12146905"/>
              <a:gd name="connsiteY62" fmla="*/ 3238566 h 3532848"/>
              <a:gd name="connsiteX63" fmla="*/ 702043 w 12146905"/>
              <a:gd name="connsiteY63" fmla="*/ 3091572 h 3532848"/>
              <a:gd name="connsiteX64" fmla="*/ 0 w 12146905"/>
              <a:gd name="connsiteY64" fmla="*/ 2454501 h 3532848"/>
              <a:gd name="connsiteX65" fmla="*/ 653020 w 12146905"/>
              <a:gd name="connsiteY65" fmla="*/ 1997571 h 3532848"/>
              <a:gd name="connsiteX66" fmla="*/ 10571500 w 12146905"/>
              <a:gd name="connsiteY66" fmla="*/ 1908566 h 3532848"/>
              <a:gd name="connsiteX67" fmla="*/ 9638971 w 12146905"/>
              <a:gd name="connsiteY67" fmla="*/ 2840580 h 3532848"/>
              <a:gd name="connsiteX68" fmla="*/ 9638971 w 12146905"/>
              <a:gd name="connsiteY68" fmla="*/ 3149782 h 3532848"/>
              <a:gd name="connsiteX69" fmla="*/ 11513729 w 12146905"/>
              <a:gd name="connsiteY69" fmla="*/ 3149782 h 3532848"/>
              <a:gd name="connsiteX70" fmla="*/ 11513729 w 12146905"/>
              <a:gd name="connsiteY70" fmla="*/ 2840580 h 3532848"/>
              <a:gd name="connsiteX71" fmla="*/ 9659109 w 12146905"/>
              <a:gd name="connsiteY71" fmla="*/ 467440 h 3532848"/>
              <a:gd name="connsiteX72" fmla="*/ 10571500 w 12146905"/>
              <a:gd name="connsiteY72" fmla="*/ 1389752 h 3532848"/>
              <a:gd name="connsiteX73" fmla="*/ 11478821 w 12146905"/>
              <a:gd name="connsiteY73" fmla="*/ 482727 h 3532848"/>
              <a:gd name="connsiteX74" fmla="*/ 11742969 w 12146905"/>
              <a:gd name="connsiteY74" fmla="*/ 741509 h 3532848"/>
              <a:gd name="connsiteX75" fmla="*/ 11006822 w 12146905"/>
              <a:gd name="connsiteY75" fmla="*/ 1477728 h 3532848"/>
              <a:gd name="connsiteX76" fmla="*/ 12146905 w 12146905"/>
              <a:gd name="connsiteY76" fmla="*/ 1479565 h 3532848"/>
              <a:gd name="connsiteX77" fmla="*/ 12146905 w 12146905"/>
              <a:gd name="connsiteY77" fmla="*/ 1823384 h 3532848"/>
              <a:gd name="connsiteX78" fmla="*/ 11010276 w 12146905"/>
              <a:gd name="connsiteY78" fmla="*/ 1823384 h 3532848"/>
              <a:gd name="connsiteX79" fmla="*/ 11882685 w 12146905"/>
              <a:gd name="connsiteY79" fmla="*/ 2686090 h 3532848"/>
              <a:gd name="connsiteX80" fmla="*/ 11882685 w 12146905"/>
              <a:gd name="connsiteY80" fmla="*/ 3518810 h 3532848"/>
              <a:gd name="connsiteX81" fmla="*/ 9270090 w 12146905"/>
              <a:gd name="connsiteY81" fmla="*/ 3518810 h 3532848"/>
              <a:gd name="connsiteX82" fmla="*/ 9270090 w 12146905"/>
              <a:gd name="connsiteY82" fmla="*/ 2686090 h 3532848"/>
              <a:gd name="connsiteX83" fmla="*/ 10142572 w 12146905"/>
              <a:gd name="connsiteY83" fmla="*/ 1823384 h 3532848"/>
              <a:gd name="connsiteX84" fmla="*/ 9010719 w 12146905"/>
              <a:gd name="connsiteY84" fmla="*/ 1823384 h 3532848"/>
              <a:gd name="connsiteX85" fmla="*/ 9010719 w 12146905"/>
              <a:gd name="connsiteY85" fmla="*/ 1479565 h 3532848"/>
              <a:gd name="connsiteX86" fmla="*/ 10148010 w 12146905"/>
              <a:gd name="connsiteY86" fmla="*/ 1479565 h 3532848"/>
              <a:gd name="connsiteX87" fmla="*/ 9399739 w 12146905"/>
              <a:gd name="connsiteY87" fmla="*/ 732028 h 3532848"/>
              <a:gd name="connsiteX88" fmla="*/ 10577674 w 12146905"/>
              <a:gd name="connsiteY88" fmla="*/ 0 h 3532848"/>
              <a:gd name="connsiteX89" fmla="*/ 10577968 w 12146905"/>
              <a:gd name="connsiteY89" fmla="*/ 0 h 3532848"/>
              <a:gd name="connsiteX90" fmla="*/ 10948098 w 12146905"/>
              <a:gd name="connsiteY90" fmla="*/ 369836 h 3532848"/>
              <a:gd name="connsiteX91" fmla="*/ 10578262 w 12146905"/>
              <a:gd name="connsiteY91" fmla="*/ 740260 h 3532848"/>
              <a:gd name="connsiteX92" fmla="*/ 10207838 w 12146905"/>
              <a:gd name="connsiteY92" fmla="*/ 370424 h 3532848"/>
              <a:gd name="connsiteX93" fmla="*/ 10577674 w 12146905"/>
              <a:gd name="connsiteY93" fmla="*/ 0 h 353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2146905" h="3532848">
                <a:moveTo>
                  <a:pt x="7513220" y="2291559"/>
                </a:moveTo>
                <a:cubicBezTo>
                  <a:pt x="7268402" y="2291559"/>
                  <a:pt x="7170136" y="2503891"/>
                  <a:pt x="7170136" y="2765246"/>
                </a:cubicBezTo>
                <a:cubicBezTo>
                  <a:pt x="7170136" y="3010211"/>
                  <a:pt x="7267961" y="3238566"/>
                  <a:pt x="7513220" y="3238566"/>
                </a:cubicBezTo>
                <a:lnTo>
                  <a:pt x="7513220" y="3238860"/>
                </a:lnTo>
                <a:cubicBezTo>
                  <a:pt x="7758038" y="3238860"/>
                  <a:pt x="7839840" y="3010505"/>
                  <a:pt x="7839840" y="2765540"/>
                </a:cubicBezTo>
                <a:cubicBezTo>
                  <a:pt x="7839840" y="2503891"/>
                  <a:pt x="7758038" y="2291559"/>
                  <a:pt x="7513220" y="2291559"/>
                </a:cubicBezTo>
                <a:close/>
                <a:moveTo>
                  <a:pt x="3804649" y="2013583"/>
                </a:moveTo>
                <a:lnTo>
                  <a:pt x="4849922" y="2013583"/>
                </a:lnTo>
                <a:lnTo>
                  <a:pt x="4849922" y="2291401"/>
                </a:lnTo>
                <a:lnTo>
                  <a:pt x="4180439" y="2291401"/>
                </a:lnTo>
                <a:lnTo>
                  <a:pt x="4180439" y="2602146"/>
                </a:lnTo>
                <a:lnTo>
                  <a:pt x="4800899" y="2602146"/>
                </a:lnTo>
                <a:lnTo>
                  <a:pt x="4800899" y="2896207"/>
                </a:lnTo>
                <a:lnTo>
                  <a:pt x="4180439" y="2896207"/>
                </a:lnTo>
                <a:lnTo>
                  <a:pt x="4180439" y="3222607"/>
                </a:lnTo>
                <a:lnTo>
                  <a:pt x="4866312" y="3222607"/>
                </a:lnTo>
                <a:lnTo>
                  <a:pt x="4866312" y="3516153"/>
                </a:lnTo>
                <a:lnTo>
                  <a:pt x="3804649" y="3516153"/>
                </a:lnTo>
                <a:close/>
                <a:moveTo>
                  <a:pt x="1387556" y="2013583"/>
                </a:moveTo>
                <a:lnTo>
                  <a:pt x="1795758" y="2013583"/>
                </a:lnTo>
                <a:lnTo>
                  <a:pt x="1975090" y="3157341"/>
                </a:lnTo>
                <a:lnTo>
                  <a:pt x="1991774" y="3157341"/>
                </a:lnTo>
                <a:lnTo>
                  <a:pt x="2187864" y="2013583"/>
                </a:lnTo>
                <a:lnTo>
                  <a:pt x="2694111" y="2013583"/>
                </a:lnTo>
                <a:lnTo>
                  <a:pt x="2906296" y="3157341"/>
                </a:lnTo>
                <a:lnTo>
                  <a:pt x="3102312" y="2013583"/>
                </a:lnTo>
                <a:lnTo>
                  <a:pt x="3494345" y="2013583"/>
                </a:lnTo>
                <a:lnTo>
                  <a:pt x="3151261" y="3516153"/>
                </a:lnTo>
                <a:lnTo>
                  <a:pt x="2645088" y="3516153"/>
                </a:lnTo>
                <a:lnTo>
                  <a:pt x="2432903" y="2356593"/>
                </a:lnTo>
                <a:lnTo>
                  <a:pt x="2236886" y="3516153"/>
                </a:lnTo>
                <a:lnTo>
                  <a:pt x="1714397" y="3516153"/>
                </a:lnTo>
                <a:close/>
                <a:moveTo>
                  <a:pt x="6043709" y="1997656"/>
                </a:moveTo>
                <a:lnTo>
                  <a:pt x="6153557" y="2003222"/>
                </a:lnTo>
                <a:cubicBezTo>
                  <a:pt x="6263723" y="2013874"/>
                  <a:pt x="6374147" y="2038252"/>
                  <a:pt x="6484117" y="2062836"/>
                </a:cubicBezTo>
                <a:lnTo>
                  <a:pt x="6451264" y="2389383"/>
                </a:lnTo>
                <a:cubicBezTo>
                  <a:pt x="6320682" y="2324213"/>
                  <a:pt x="6189931" y="2291508"/>
                  <a:pt x="6059011" y="2291265"/>
                </a:cubicBezTo>
                <a:cubicBezTo>
                  <a:pt x="5781854" y="2291265"/>
                  <a:pt x="5585764" y="2487354"/>
                  <a:pt x="5585764" y="2765246"/>
                </a:cubicBezTo>
                <a:cubicBezTo>
                  <a:pt x="5585764" y="3059234"/>
                  <a:pt x="5798244" y="3238566"/>
                  <a:pt x="6092011" y="3238566"/>
                </a:cubicBezTo>
                <a:cubicBezTo>
                  <a:pt x="6222909" y="3238566"/>
                  <a:pt x="6353513" y="3205787"/>
                  <a:pt x="6467727" y="3157205"/>
                </a:cubicBezTo>
                <a:lnTo>
                  <a:pt x="6484117" y="3467362"/>
                </a:lnTo>
                <a:cubicBezTo>
                  <a:pt x="6369682" y="3499774"/>
                  <a:pt x="6239078" y="3532848"/>
                  <a:pt x="6043503" y="3532848"/>
                </a:cubicBezTo>
                <a:cubicBezTo>
                  <a:pt x="5634787" y="3532848"/>
                  <a:pt x="5177709" y="3336611"/>
                  <a:pt x="5177709" y="2765246"/>
                </a:cubicBezTo>
                <a:cubicBezTo>
                  <a:pt x="5177709" y="2307619"/>
                  <a:pt x="5465480" y="2063145"/>
                  <a:pt x="5865883" y="2009177"/>
                </a:cubicBezTo>
                <a:close/>
                <a:moveTo>
                  <a:pt x="7513220" y="1997645"/>
                </a:moveTo>
                <a:cubicBezTo>
                  <a:pt x="8003077" y="1997645"/>
                  <a:pt x="8264285" y="2275169"/>
                  <a:pt x="8264285" y="2765246"/>
                </a:cubicBezTo>
                <a:cubicBezTo>
                  <a:pt x="8264579" y="3238860"/>
                  <a:pt x="8003077" y="3532848"/>
                  <a:pt x="7513220" y="3532848"/>
                </a:cubicBezTo>
                <a:cubicBezTo>
                  <a:pt x="7023363" y="3532848"/>
                  <a:pt x="6761934" y="3238860"/>
                  <a:pt x="6761934" y="2765540"/>
                </a:cubicBezTo>
                <a:cubicBezTo>
                  <a:pt x="6761934" y="2275463"/>
                  <a:pt x="7023143" y="1997939"/>
                  <a:pt x="7513220" y="1997939"/>
                </a:cubicBezTo>
                <a:close/>
                <a:moveTo>
                  <a:pt x="6043503" y="1997645"/>
                </a:moveTo>
                <a:lnTo>
                  <a:pt x="6043870" y="1997645"/>
                </a:lnTo>
                <a:lnTo>
                  <a:pt x="6043709" y="1997656"/>
                </a:lnTo>
                <a:close/>
                <a:moveTo>
                  <a:pt x="653020" y="1997571"/>
                </a:moveTo>
                <a:lnTo>
                  <a:pt x="653020" y="1997644"/>
                </a:lnTo>
                <a:cubicBezTo>
                  <a:pt x="800014" y="1997644"/>
                  <a:pt x="930913" y="2013446"/>
                  <a:pt x="1045126" y="2046667"/>
                </a:cubicBezTo>
                <a:lnTo>
                  <a:pt x="1012273" y="2356456"/>
                </a:lnTo>
                <a:cubicBezTo>
                  <a:pt x="914449" y="2308021"/>
                  <a:pt x="800014" y="2291264"/>
                  <a:pt x="685873" y="2291264"/>
                </a:cubicBezTo>
                <a:cubicBezTo>
                  <a:pt x="587829" y="2291264"/>
                  <a:pt x="407982" y="2291264"/>
                  <a:pt x="407982" y="2422162"/>
                </a:cubicBezTo>
                <a:cubicBezTo>
                  <a:pt x="407982" y="2666760"/>
                  <a:pt x="1126928" y="2503597"/>
                  <a:pt x="1126928" y="3042182"/>
                </a:cubicBezTo>
                <a:cubicBezTo>
                  <a:pt x="1126928" y="3435096"/>
                  <a:pt x="800014" y="3532553"/>
                  <a:pt x="456931" y="3532553"/>
                </a:cubicBezTo>
                <a:cubicBezTo>
                  <a:pt x="326621" y="3532553"/>
                  <a:pt x="146774" y="3515943"/>
                  <a:pt x="16390" y="3467362"/>
                </a:cubicBezTo>
                <a:lnTo>
                  <a:pt x="49170" y="3140594"/>
                </a:lnTo>
                <a:cubicBezTo>
                  <a:pt x="163385" y="3189543"/>
                  <a:pt x="293767" y="3238566"/>
                  <a:pt x="456931" y="3238566"/>
                </a:cubicBezTo>
                <a:cubicBezTo>
                  <a:pt x="587829" y="3238566"/>
                  <a:pt x="702043" y="3205786"/>
                  <a:pt x="702043" y="3091572"/>
                </a:cubicBezTo>
                <a:cubicBezTo>
                  <a:pt x="702043" y="2813680"/>
                  <a:pt x="0" y="2993968"/>
                  <a:pt x="0" y="2454501"/>
                </a:cubicBezTo>
                <a:cubicBezTo>
                  <a:pt x="0" y="2095175"/>
                  <a:pt x="358959" y="1997571"/>
                  <a:pt x="653020" y="1997571"/>
                </a:cubicBezTo>
                <a:close/>
                <a:moveTo>
                  <a:pt x="10571500" y="1908566"/>
                </a:moveTo>
                <a:lnTo>
                  <a:pt x="9638971" y="2840580"/>
                </a:lnTo>
                <a:lnTo>
                  <a:pt x="9638971" y="3149782"/>
                </a:lnTo>
                <a:lnTo>
                  <a:pt x="11513729" y="3149782"/>
                </a:lnTo>
                <a:lnTo>
                  <a:pt x="11513729" y="2840580"/>
                </a:lnTo>
                <a:close/>
                <a:moveTo>
                  <a:pt x="9659109" y="467440"/>
                </a:moveTo>
                <a:lnTo>
                  <a:pt x="10571500" y="1389752"/>
                </a:lnTo>
                <a:lnTo>
                  <a:pt x="11478821" y="482727"/>
                </a:lnTo>
                <a:lnTo>
                  <a:pt x="11742969" y="741509"/>
                </a:lnTo>
                <a:lnTo>
                  <a:pt x="11006822" y="1477728"/>
                </a:lnTo>
                <a:lnTo>
                  <a:pt x="12146905" y="1479565"/>
                </a:lnTo>
                <a:lnTo>
                  <a:pt x="12146905" y="1823384"/>
                </a:lnTo>
                <a:lnTo>
                  <a:pt x="11010276" y="1823384"/>
                </a:lnTo>
                <a:lnTo>
                  <a:pt x="11882685" y="2686090"/>
                </a:lnTo>
                <a:lnTo>
                  <a:pt x="11882685" y="3518810"/>
                </a:lnTo>
                <a:lnTo>
                  <a:pt x="9270090" y="3518810"/>
                </a:lnTo>
                <a:lnTo>
                  <a:pt x="9270090" y="2686090"/>
                </a:lnTo>
                <a:lnTo>
                  <a:pt x="10142572" y="1823384"/>
                </a:lnTo>
                <a:lnTo>
                  <a:pt x="9010719" y="1823384"/>
                </a:lnTo>
                <a:lnTo>
                  <a:pt x="9010719" y="1479565"/>
                </a:lnTo>
                <a:lnTo>
                  <a:pt x="10148010" y="1479565"/>
                </a:lnTo>
                <a:lnTo>
                  <a:pt x="9399739" y="732028"/>
                </a:lnTo>
                <a:close/>
                <a:moveTo>
                  <a:pt x="10577674" y="0"/>
                </a:moveTo>
                <a:lnTo>
                  <a:pt x="10577968" y="0"/>
                </a:lnTo>
                <a:cubicBezTo>
                  <a:pt x="10782267" y="0"/>
                  <a:pt x="10947937" y="165537"/>
                  <a:pt x="10948098" y="369836"/>
                </a:cubicBezTo>
                <a:cubicBezTo>
                  <a:pt x="10948260" y="574253"/>
                  <a:pt x="10782679" y="740099"/>
                  <a:pt x="10578262" y="740260"/>
                </a:cubicBezTo>
                <a:cubicBezTo>
                  <a:pt x="10373845" y="740422"/>
                  <a:pt x="10207999" y="574841"/>
                  <a:pt x="10207838" y="370424"/>
                </a:cubicBezTo>
                <a:cubicBezTo>
                  <a:pt x="10207676" y="166007"/>
                  <a:pt x="10373257" y="161"/>
                  <a:pt x="10577674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rgbClr val="000000">
                    <a:alpha val="0"/>
                  </a:srgbClr>
                </a:solidFill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BE" dirty="0"/>
              <a:t>-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0832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. Non automatic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12325CF0-1AB5-4455-BA18-F9E9B4121518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2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100" b="0" dirty="0" err="1">
                <a:solidFill>
                  <a:schemeClr val="bg2"/>
                </a:solidFill>
              </a:rPr>
              <a:t>kjlkjlkjl</a:t>
            </a:r>
            <a:endParaRPr lang="nl-BE" sz="100" b="0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28411" y="1440000"/>
            <a:ext cx="9501189" cy="720000"/>
          </a:xfrm>
        </p:spPr>
        <p:txBody>
          <a:bodyPr/>
          <a:lstStyle>
            <a:lvl1pPr>
              <a:defRPr/>
            </a:lvl1pPr>
          </a:lstStyle>
          <a:p>
            <a:r>
              <a:rPr lang="nl-BE" noProof="0" dirty="0"/>
              <a:t>Click to add agenda title</a:t>
            </a:r>
            <a:endParaRPr lang="nl-BE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328411" y="2159999"/>
            <a:ext cx="9503227" cy="3977275"/>
          </a:xfrm>
        </p:spPr>
        <p:txBody>
          <a:bodyPr/>
          <a:lstStyle>
            <a:lvl1pPr marL="0" indent="0">
              <a:buFont typeface="Sweco Sans" panose="00000500000000000000" pitchFamily="2" charset="0"/>
              <a:buChar char="​"/>
              <a:defRPr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BE" noProof="0" dirty="0"/>
              <a:t>01 Click to add agenda point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14" name="text" descr="{&quot;templafy&quot;:{&quot;id&quot;:&quot;9e59bb00-d55c-49be-acc5-6e64aee954a2&quot;}}" title="Form.TitlePresentation">
            <a:extLst>
              <a:ext uri="{FF2B5EF4-FFF2-40B4-BE49-F238E27FC236}">
                <a16:creationId xmlns:a16="http://schemas.microsoft.com/office/drawing/2014/main" id="{5244A48B-E439-42BB-811C-88BEF0C534C6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1B4918-0A25-4C43-9A13-67DC0A658A7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ADE4D7B9-0FAC-44C2-8936-B0AE6B5E98D7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46DBDA-9CC6-463E-8F3E-3EB3DDFEED5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3DE30-8BDC-4207-B7E9-72EA063685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1" name="date" descr="{&quot;templafy&quot;:{&quot;id&quot;:&quot;4ab51840-8e38-4f0e-84c2-f30afbbb56c4&quot;}}" title="Form.Date">
            <a:extLst>
              <a:ext uri="{FF2B5EF4-FFF2-40B4-BE49-F238E27FC236}">
                <a16:creationId xmlns:a16="http://schemas.microsoft.com/office/drawing/2014/main" id="{2EB8D86A-C1EB-46A3-B294-98FA930DE3CB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19/11/2021</a:t>
            </a:r>
          </a:p>
        </p:txBody>
      </p:sp>
    </p:spTree>
    <p:extLst>
      <p:ext uri="{BB962C8B-B14F-4D97-AF65-F5344CB8AC3E}">
        <p14:creationId xmlns:p14="http://schemas.microsoft.com/office/powerpoint/2010/main" val="2198317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. Non automatic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B0C52D22-9AF1-4D67-AEE1-A1BAB44EC21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100" b="0" dirty="0" err="1">
                <a:solidFill>
                  <a:schemeClr val="bg2"/>
                </a:solidFill>
              </a:rPr>
              <a:t>kjlkjlkjl</a:t>
            </a:r>
            <a:endParaRPr lang="nl-BE" sz="100" b="0" dirty="0">
              <a:solidFill>
                <a:schemeClr val="bg2"/>
              </a:solidFill>
            </a:endParaRPr>
          </a:p>
        </p:txBody>
      </p:sp>
      <p:sp>
        <p:nvSpPr>
          <p:cNvPr id="14" name="text" descr="{&quot;templafy&quot;:{&quot;id&quot;:&quot;6642809e-084e-4cbd-a9da-43fd5a97370e&quot;}}" title="Form.TitlePresentation">
            <a:extLst>
              <a:ext uri="{FF2B5EF4-FFF2-40B4-BE49-F238E27FC236}">
                <a16:creationId xmlns:a16="http://schemas.microsoft.com/office/drawing/2014/main" id="{D9F47D30-BC51-4DB6-BB3A-9C45DD7A19DA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0086" y="1440000"/>
            <a:ext cx="9499514" cy="712800"/>
          </a:xfrm>
        </p:spPr>
        <p:txBody>
          <a:bodyPr/>
          <a:lstStyle>
            <a:lvl1pPr>
              <a:defRPr/>
            </a:lvl1pPr>
          </a:lstStyle>
          <a:p>
            <a:r>
              <a:rPr lang="nl-BE" noProof="0" dirty="0"/>
              <a:t>Click to add agenda title</a:t>
            </a:r>
            <a:endParaRPr lang="nl-BE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02000" y="2160000"/>
            <a:ext cx="8431200" cy="3963600"/>
          </a:xfrm>
        </p:spPr>
        <p:txBody>
          <a:bodyPr tIns="14400"/>
          <a:lstStyle>
            <a:lvl1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1pPr>
            <a:lvl2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2pPr>
            <a:lvl3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3pPr>
            <a:lvl4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4pPr>
            <a:lvl5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5pPr>
            <a:lvl6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6pPr>
            <a:lvl7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7pPr>
            <a:lvl8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8pPr>
            <a:lvl9pPr marL="0" indent="0">
              <a:lnSpc>
                <a:spcPts val="1950"/>
              </a:lnSpc>
              <a:spcBef>
                <a:spcPts val="0"/>
              </a:spcBef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BE" noProof="0" dirty="0"/>
              <a:t>Click to add agenda point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485AA6-92EE-46D3-8826-CF357E1A45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30086" y="2159999"/>
            <a:ext cx="1071914" cy="3977275"/>
          </a:xfrm>
        </p:spPr>
        <p:txBody>
          <a:bodyPr tIns="14400"/>
          <a:lstStyle>
            <a:lvl1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1pPr>
            <a:lvl2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2pPr>
            <a:lvl3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3pPr>
            <a:lvl4pPr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4pPr>
            <a:lvl5pPr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5pPr>
            <a:lvl6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6pPr>
            <a:lvl7pPr>
              <a:lnSpc>
                <a:spcPts val="1950"/>
              </a:lnSpc>
              <a:spcAft>
                <a:spcPts val="0"/>
              </a:spcAft>
              <a:defRPr sz="1600" b="0"/>
            </a:lvl7pPr>
            <a:lvl8pPr>
              <a:lnSpc>
                <a:spcPts val="1950"/>
              </a:lnSpc>
              <a:spcAft>
                <a:spcPts val="0"/>
              </a:spcAft>
              <a:defRPr sz="1600" b="0"/>
            </a:lvl8pPr>
            <a:lvl9pPr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BE" dirty="0"/>
              <a:t>0000-0000</a:t>
            </a:r>
            <a:endParaRPr lang="nl-BE"/>
          </a:p>
          <a:p>
            <a:pPr lvl="1"/>
            <a:r>
              <a:rPr lang="nl-BE" dirty="0"/>
              <a:t>0000-0000</a:t>
            </a:r>
            <a:endParaRPr lang="nl-BE"/>
          </a:p>
          <a:p>
            <a:pPr lvl="2"/>
            <a:r>
              <a:rPr lang="nl-BE" dirty="0"/>
              <a:t>03</a:t>
            </a:r>
            <a:endParaRPr lang="nl-BE"/>
          </a:p>
          <a:p>
            <a:pPr lvl="3"/>
            <a:r>
              <a:rPr lang="nl-BE" dirty="0"/>
              <a:t>04</a:t>
            </a:r>
            <a:endParaRPr lang="nl-BE"/>
          </a:p>
          <a:p>
            <a:pPr lvl="4"/>
            <a:r>
              <a:rPr lang="nl-BE" dirty="0"/>
              <a:t>05</a:t>
            </a:r>
            <a:endParaRPr lang="nl-BE"/>
          </a:p>
          <a:p>
            <a:pPr lvl="5"/>
            <a:r>
              <a:rPr lang="nl-BE" dirty="0"/>
              <a:t>06</a:t>
            </a:r>
            <a:endParaRPr lang="nl-BE"/>
          </a:p>
          <a:p>
            <a:pPr lvl="6"/>
            <a:r>
              <a:rPr lang="nl-BE" dirty="0"/>
              <a:t>07</a:t>
            </a:r>
            <a:endParaRPr lang="nl-BE"/>
          </a:p>
          <a:p>
            <a:pPr lvl="7"/>
            <a:r>
              <a:rPr lang="nl-BE" dirty="0"/>
              <a:t>08</a:t>
            </a:r>
            <a:endParaRPr lang="nl-BE"/>
          </a:p>
          <a:p>
            <a:pPr lvl="8"/>
            <a:r>
              <a:rPr lang="nl-BE" dirty="0"/>
              <a:t>09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DF46AE-4033-4DDF-B903-9DFF43A0ED3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3833502A-449C-48D5-9B9A-AF810D4A8EA6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A0177-6670-4110-BC0A-5D9D7E4F8BE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79FE8-DBEF-4092-B437-58288433B1D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date" descr="{&quot;templafy&quot;:{&quot;id&quot;:&quot;7c03b3de-183e-46e8-babc-7999fb953258&quot;}}" title="Form.Date">
            <a:extLst>
              <a:ext uri="{FF2B5EF4-FFF2-40B4-BE49-F238E27FC236}">
                <a16:creationId xmlns:a16="http://schemas.microsoft.com/office/drawing/2014/main" id="{C236CF2A-B6B8-4FF9-B333-33BDE47CF073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19/11/2021</a:t>
            </a:r>
          </a:p>
        </p:txBody>
      </p:sp>
    </p:spTree>
    <p:extLst>
      <p:ext uri="{BB962C8B-B14F-4D97-AF65-F5344CB8AC3E}">
        <p14:creationId xmlns:p14="http://schemas.microsoft.com/office/powerpoint/2010/main" val="3347665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30449" y="1440000"/>
            <a:ext cx="9499601" cy="4683600"/>
          </a:xfrm>
        </p:spPr>
        <p:txBody>
          <a:bodyPr anchor="t" anchorCtr="0"/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r>
              <a:rPr lang="nl-BE" noProof="0" dirty="0"/>
              <a:t>Click to add breaker title</a:t>
            </a:r>
            <a:endParaRPr lang="nl-BE" dirty="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1A720CDE-06B6-4983-9A87-F49D92F4976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A28DCFBC-43EF-4996-B03F-8BBDFD6E4A81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7FFC0449-92BF-472B-90CF-9DF76E28F3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714F8B58-5B54-40CA-B779-ABC1C0CA9F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ext" descr="{&quot;templafy&quot;:{&quot;id&quot;:&quot;3f7be198-2ef3-4535-8163-a42ec0d5ffb0&quot;}}" title="Form.TitlePresentation">
            <a:extLst>
              <a:ext uri="{FF2B5EF4-FFF2-40B4-BE49-F238E27FC236}">
                <a16:creationId xmlns:a16="http://schemas.microsoft.com/office/drawing/2014/main" id="{B92F7F3F-CAC8-413C-A0E1-376714632531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844358F-5F4C-43F3-8C34-5A19F0560FE2}"/>
              </a:ext>
            </a:extLst>
          </p:cNvPr>
          <p:cNvSpPr txBox="1">
            <a:spLocks/>
          </p:cNvSpPr>
          <p:nvPr userDrawn="1"/>
        </p:nvSpPr>
        <p:spPr>
          <a:xfrm>
            <a:off x="358774" y="6317153"/>
            <a:ext cx="36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5" name="date" descr="{&quot;templafy&quot;:{&quot;id&quot;:&quot;3ecee224-df89-4df7-87a4-25233b98f420&quot;}}" title="Form.Date">
            <a:extLst>
              <a:ext uri="{FF2B5EF4-FFF2-40B4-BE49-F238E27FC236}">
                <a16:creationId xmlns:a16="http://schemas.microsoft.com/office/drawing/2014/main" id="{2056C585-1B85-4FCF-8CB7-EB057D3E1D45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15/09/2022</a:t>
            </a:r>
          </a:p>
        </p:txBody>
      </p:sp>
    </p:spTree>
    <p:extLst>
      <p:ext uri="{BB962C8B-B14F-4D97-AF65-F5344CB8AC3E}">
        <p14:creationId xmlns:p14="http://schemas.microsoft.com/office/powerpoint/2010/main" val="1971382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30449" y="1440000"/>
            <a:ext cx="7524000" cy="4683600"/>
          </a:xfrm>
        </p:spPr>
        <p:txBody>
          <a:bodyPr anchor="t" anchorCtr="0"/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r>
              <a:rPr lang="nl-BE" noProof="0" dirty="0"/>
              <a:t>Click to add breaker title</a:t>
            </a:r>
            <a:endParaRPr lang="nl-BE" dirty="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1A720CDE-06B6-4983-9A87-F49D92F4976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867B54D3-AA18-4678-A267-2AF40AC8645E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7FFC0449-92BF-472B-90CF-9DF76E28F3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714F8B58-5B54-40CA-B779-ABC1C0CA9F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ext" descr="{&quot;templafy&quot;:{&quot;id&quot;:&quot;8a5dc8ef-8512-479e-8721-bda4b1f9999a&quot;}}" title="Form.TitlePresentation">
            <a:extLst>
              <a:ext uri="{FF2B5EF4-FFF2-40B4-BE49-F238E27FC236}">
                <a16:creationId xmlns:a16="http://schemas.microsoft.com/office/drawing/2014/main" id="{B92F7F3F-CAC8-413C-A0E1-376714632531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844358F-5F4C-43F3-8C34-5A19F0560FE2}"/>
              </a:ext>
            </a:extLst>
          </p:cNvPr>
          <p:cNvSpPr txBox="1">
            <a:spLocks/>
          </p:cNvSpPr>
          <p:nvPr userDrawn="1"/>
        </p:nvSpPr>
        <p:spPr>
          <a:xfrm>
            <a:off x="358774" y="6317153"/>
            <a:ext cx="36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6" name="date" descr="{&quot;templafy&quot;:{&quot;id&quot;:&quot;521fbc05-82bf-4389-9880-5f44154150b7&quot;}}" title="Form.Date">
            <a:extLst>
              <a:ext uri="{FF2B5EF4-FFF2-40B4-BE49-F238E27FC236}">
                <a16:creationId xmlns:a16="http://schemas.microsoft.com/office/drawing/2014/main" id="{1AAB547A-018E-4F0F-A517-8D0872F04594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19/11/2021</a:t>
            </a:r>
          </a:p>
        </p:txBody>
      </p:sp>
    </p:spTree>
    <p:extLst>
      <p:ext uri="{BB962C8B-B14F-4D97-AF65-F5344CB8AC3E}">
        <p14:creationId xmlns:p14="http://schemas.microsoft.com/office/powerpoint/2010/main" val="2443245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0451" y="719138"/>
            <a:ext cx="9501188" cy="1080000"/>
          </a:xfrm>
        </p:spPr>
        <p:txBody>
          <a:bodyPr/>
          <a:lstStyle/>
          <a:p>
            <a:r>
              <a:rPr lang="nl-BE" noProof="0" dirty="0"/>
              <a:t>Click to add title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330447" y="2159000"/>
            <a:ext cx="9501189" cy="3979862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DF1E64-0BC0-4941-8FFB-3A71A98EA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90209F33-D0D5-480A-A5DF-1F1D9B215EBC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FDC879-555B-4B99-8F4C-5066F0F20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63A2C-6198-4B31-B738-56535BA7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49188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tags" Target="../tags/tag83.xml"/><Relationship Id="rId21" Type="http://schemas.openxmlformats.org/officeDocument/2006/relationships/slideLayout" Target="../slideLayouts/slideLayout21.xml"/><Relationship Id="rId42" Type="http://schemas.openxmlformats.org/officeDocument/2006/relationships/tags" Target="../tags/tag8.xml"/><Relationship Id="rId47" Type="http://schemas.openxmlformats.org/officeDocument/2006/relationships/tags" Target="../tags/tag13.xml"/><Relationship Id="rId63" Type="http://schemas.openxmlformats.org/officeDocument/2006/relationships/tags" Target="../tags/tag29.xml"/><Relationship Id="rId68" Type="http://schemas.openxmlformats.org/officeDocument/2006/relationships/tags" Target="../tags/tag34.xml"/><Relationship Id="rId84" Type="http://schemas.openxmlformats.org/officeDocument/2006/relationships/tags" Target="../tags/tag50.xml"/><Relationship Id="rId89" Type="http://schemas.openxmlformats.org/officeDocument/2006/relationships/tags" Target="../tags/tag55.xml"/><Relationship Id="rId112" Type="http://schemas.openxmlformats.org/officeDocument/2006/relationships/tags" Target="../tags/tag78.xml"/><Relationship Id="rId133" Type="http://schemas.openxmlformats.org/officeDocument/2006/relationships/tags" Target="../tags/tag99.xml"/><Relationship Id="rId138" Type="http://schemas.openxmlformats.org/officeDocument/2006/relationships/tags" Target="../tags/tag104.xml"/><Relationship Id="rId154" Type="http://schemas.openxmlformats.org/officeDocument/2006/relationships/tags" Target="../tags/tag120.xml"/><Relationship Id="rId16" Type="http://schemas.openxmlformats.org/officeDocument/2006/relationships/slideLayout" Target="../slideLayouts/slideLayout16.xml"/><Relationship Id="rId107" Type="http://schemas.openxmlformats.org/officeDocument/2006/relationships/tags" Target="../tags/tag73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3.xml"/><Relationship Id="rId53" Type="http://schemas.openxmlformats.org/officeDocument/2006/relationships/tags" Target="../tags/tag19.xml"/><Relationship Id="rId58" Type="http://schemas.openxmlformats.org/officeDocument/2006/relationships/tags" Target="../tags/tag24.xml"/><Relationship Id="rId74" Type="http://schemas.openxmlformats.org/officeDocument/2006/relationships/tags" Target="../tags/tag40.xml"/><Relationship Id="rId79" Type="http://schemas.openxmlformats.org/officeDocument/2006/relationships/tags" Target="../tags/tag45.xml"/><Relationship Id="rId102" Type="http://schemas.openxmlformats.org/officeDocument/2006/relationships/tags" Target="../tags/tag68.xml"/><Relationship Id="rId123" Type="http://schemas.openxmlformats.org/officeDocument/2006/relationships/tags" Target="../tags/tag89.xml"/><Relationship Id="rId128" Type="http://schemas.openxmlformats.org/officeDocument/2006/relationships/tags" Target="../tags/tag94.xml"/><Relationship Id="rId144" Type="http://schemas.openxmlformats.org/officeDocument/2006/relationships/tags" Target="../tags/tag110.xml"/><Relationship Id="rId149" Type="http://schemas.openxmlformats.org/officeDocument/2006/relationships/tags" Target="../tags/tag115.xml"/><Relationship Id="rId5" Type="http://schemas.openxmlformats.org/officeDocument/2006/relationships/slideLayout" Target="../slideLayouts/slideLayout5.xml"/><Relationship Id="rId90" Type="http://schemas.openxmlformats.org/officeDocument/2006/relationships/tags" Target="../tags/tag56.xml"/><Relationship Id="rId95" Type="http://schemas.openxmlformats.org/officeDocument/2006/relationships/tags" Target="../tags/tag61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tags" Target="../tags/tag9.xml"/><Relationship Id="rId48" Type="http://schemas.openxmlformats.org/officeDocument/2006/relationships/tags" Target="../tags/tag14.xml"/><Relationship Id="rId64" Type="http://schemas.openxmlformats.org/officeDocument/2006/relationships/tags" Target="../tags/tag30.xml"/><Relationship Id="rId69" Type="http://schemas.openxmlformats.org/officeDocument/2006/relationships/tags" Target="../tags/tag35.xml"/><Relationship Id="rId113" Type="http://schemas.openxmlformats.org/officeDocument/2006/relationships/tags" Target="../tags/tag79.xml"/><Relationship Id="rId118" Type="http://schemas.openxmlformats.org/officeDocument/2006/relationships/tags" Target="../tags/tag84.xml"/><Relationship Id="rId134" Type="http://schemas.openxmlformats.org/officeDocument/2006/relationships/tags" Target="../tags/tag100.xml"/><Relationship Id="rId139" Type="http://schemas.openxmlformats.org/officeDocument/2006/relationships/tags" Target="../tags/tag105.xml"/><Relationship Id="rId80" Type="http://schemas.openxmlformats.org/officeDocument/2006/relationships/tags" Target="../tags/tag46.xml"/><Relationship Id="rId85" Type="http://schemas.openxmlformats.org/officeDocument/2006/relationships/tags" Target="../tags/tag51.xml"/><Relationship Id="rId150" Type="http://schemas.openxmlformats.org/officeDocument/2006/relationships/tags" Target="../tags/tag116.xml"/><Relationship Id="rId155" Type="http://schemas.openxmlformats.org/officeDocument/2006/relationships/tags" Target="../tags/tag121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tags" Target="../tags/tag4.xml"/><Relationship Id="rId59" Type="http://schemas.openxmlformats.org/officeDocument/2006/relationships/tags" Target="../tags/tag25.xml"/><Relationship Id="rId103" Type="http://schemas.openxmlformats.org/officeDocument/2006/relationships/tags" Target="../tags/tag69.xml"/><Relationship Id="rId108" Type="http://schemas.openxmlformats.org/officeDocument/2006/relationships/tags" Target="../tags/tag74.xml"/><Relationship Id="rId124" Type="http://schemas.openxmlformats.org/officeDocument/2006/relationships/tags" Target="../tags/tag90.xml"/><Relationship Id="rId129" Type="http://schemas.openxmlformats.org/officeDocument/2006/relationships/tags" Target="../tags/tag95.xml"/><Relationship Id="rId20" Type="http://schemas.openxmlformats.org/officeDocument/2006/relationships/slideLayout" Target="../slideLayouts/slideLayout20.xml"/><Relationship Id="rId41" Type="http://schemas.openxmlformats.org/officeDocument/2006/relationships/tags" Target="../tags/tag7.xml"/><Relationship Id="rId54" Type="http://schemas.openxmlformats.org/officeDocument/2006/relationships/tags" Target="../tags/tag20.xml"/><Relationship Id="rId62" Type="http://schemas.openxmlformats.org/officeDocument/2006/relationships/tags" Target="../tags/tag28.xml"/><Relationship Id="rId70" Type="http://schemas.openxmlformats.org/officeDocument/2006/relationships/tags" Target="../tags/tag36.xml"/><Relationship Id="rId75" Type="http://schemas.openxmlformats.org/officeDocument/2006/relationships/tags" Target="../tags/tag41.xml"/><Relationship Id="rId83" Type="http://schemas.openxmlformats.org/officeDocument/2006/relationships/tags" Target="../tags/tag49.xml"/><Relationship Id="rId88" Type="http://schemas.openxmlformats.org/officeDocument/2006/relationships/tags" Target="../tags/tag54.xml"/><Relationship Id="rId91" Type="http://schemas.openxmlformats.org/officeDocument/2006/relationships/tags" Target="../tags/tag57.xml"/><Relationship Id="rId96" Type="http://schemas.openxmlformats.org/officeDocument/2006/relationships/tags" Target="../tags/tag62.xml"/><Relationship Id="rId111" Type="http://schemas.openxmlformats.org/officeDocument/2006/relationships/tags" Target="../tags/tag77.xml"/><Relationship Id="rId132" Type="http://schemas.openxmlformats.org/officeDocument/2006/relationships/tags" Target="../tags/tag98.xml"/><Relationship Id="rId140" Type="http://schemas.openxmlformats.org/officeDocument/2006/relationships/tags" Target="../tags/tag106.xml"/><Relationship Id="rId145" Type="http://schemas.openxmlformats.org/officeDocument/2006/relationships/tags" Target="../tags/tag111.xml"/><Relationship Id="rId153" Type="http://schemas.openxmlformats.org/officeDocument/2006/relationships/tags" Target="../tags/tag11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2.xml"/><Relationship Id="rId49" Type="http://schemas.openxmlformats.org/officeDocument/2006/relationships/tags" Target="../tags/tag15.xml"/><Relationship Id="rId57" Type="http://schemas.openxmlformats.org/officeDocument/2006/relationships/tags" Target="../tags/tag23.xml"/><Relationship Id="rId106" Type="http://schemas.openxmlformats.org/officeDocument/2006/relationships/tags" Target="../tags/tag72.xml"/><Relationship Id="rId114" Type="http://schemas.openxmlformats.org/officeDocument/2006/relationships/tags" Target="../tags/tag80.xml"/><Relationship Id="rId119" Type="http://schemas.openxmlformats.org/officeDocument/2006/relationships/tags" Target="../tags/tag85.xml"/><Relationship Id="rId127" Type="http://schemas.openxmlformats.org/officeDocument/2006/relationships/tags" Target="../tags/tag93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tags" Target="../tags/tag10.xml"/><Relationship Id="rId52" Type="http://schemas.openxmlformats.org/officeDocument/2006/relationships/tags" Target="../tags/tag18.xml"/><Relationship Id="rId60" Type="http://schemas.openxmlformats.org/officeDocument/2006/relationships/tags" Target="../tags/tag26.xml"/><Relationship Id="rId65" Type="http://schemas.openxmlformats.org/officeDocument/2006/relationships/tags" Target="../tags/tag31.xml"/><Relationship Id="rId73" Type="http://schemas.openxmlformats.org/officeDocument/2006/relationships/tags" Target="../tags/tag39.xml"/><Relationship Id="rId78" Type="http://schemas.openxmlformats.org/officeDocument/2006/relationships/tags" Target="../tags/tag44.xml"/><Relationship Id="rId81" Type="http://schemas.openxmlformats.org/officeDocument/2006/relationships/tags" Target="../tags/tag47.xml"/><Relationship Id="rId86" Type="http://schemas.openxmlformats.org/officeDocument/2006/relationships/tags" Target="../tags/tag52.xml"/><Relationship Id="rId94" Type="http://schemas.openxmlformats.org/officeDocument/2006/relationships/tags" Target="../tags/tag60.xml"/><Relationship Id="rId99" Type="http://schemas.openxmlformats.org/officeDocument/2006/relationships/tags" Target="../tags/tag65.xml"/><Relationship Id="rId101" Type="http://schemas.openxmlformats.org/officeDocument/2006/relationships/tags" Target="../tags/tag67.xml"/><Relationship Id="rId122" Type="http://schemas.openxmlformats.org/officeDocument/2006/relationships/tags" Target="../tags/tag88.xml"/><Relationship Id="rId130" Type="http://schemas.openxmlformats.org/officeDocument/2006/relationships/tags" Target="../tags/tag96.xml"/><Relationship Id="rId135" Type="http://schemas.openxmlformats.org/officeDocument/2006/relationships/tags" Target="../tags/tag101.xml"/><Relationship Id="rId143" Type="http://schemas.openxmlformats.org/officeDocument/2006/relationships/tags" Target="../tags/tag109.xml"/><Relationship Id="rId148" Type="http://schemas.openxmlformats.org/officeDocument/2006/relationships/tags" Target="../tags/tag114.xml"/><Relationship Id="rId151" Type="http://schemas.openxmlformats.org/officeDocument/2006/relationships/tags" Target="../tags/tag117.xml"/><Relationship Id="rId156" Type="http://schemas.openxmlformats.org/officeDocument/2006/relationships/tags" Target="../tags/tag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tags" Target="../tags/tag5.xml"/><Relationship Id="rId109" Type="http://schemas.openxmlformats.org/officeDocument/2006/relationships/tags" Target="../tags/tag75.xml"/><Relationship Id="rId34" Type="http://schemas.openxmlformats.org/officeDocument/2006/relationships/slideLayout" Target="../slideLayouts/slideLayout34.xml"/><Relationship Id="rId50" Type="http://schemas.openxmlformats.org/officeDocument/2006/relationships/tags" Target="../tags/tag16.xml"/><Relationship Id="rId55" Type="http://schemas.openxmlformats.org/officeDocument/2006/relationships/tags" Target="../tags/tag21.xml"/><Relationship Id="rId76" Type="http://schemas.openxmlformats.org/officeDocument/2006/relationships/tags" Target="../tags/tag42.xml"/><Relationship Id="rId97" Type="http://schemas.openxmlformats.org/officeDocument/2006/relationships/tags" Target="../tags/tag63.xml"/><Relationship Id="rId104" Type="http://schemas.openxmlformats.org/officeDocument/2006/relationships/tags" Target="../tags/tag70.xml"/><Relationship Id="rId120" Type="http://schemas.openxmlformats.org/officeDocument/2006/relationships/tags" Target="../tags/tag86.xml"/><Relationship Id="rId125" Type="http://schemas.openxmlformats.org/officeDocument/2006/relationships/tags" Target="../tags/tag91.xml"/><Relationship Id="rId141" Type="http://schemas.openxmlformats.org/officeDocument/2006/relationships/tags" Target="../tags/tag107.xml"/><Relationship Id="rId146" Type="http://schemas.openxmlformats.org/officeDocument/2006/relationships/tags" Target="../tags/tag112.xml"/><Relationship Id="rId7" Type="http://schemas.openxmlformats.org/officeDocument/2006/relationships/slideLayout" Target="../slideLayouts/slideLayout7.xml"/><Relationship Id="rId71" Type="http://schemas.openxmlformats.org/officeDocument/2006/relationships/tags" Target="../tags/tag37.xml"/><Relationship Id="rId92" Type="http://schemas.openxmlformats.org/officeDocument/2006/relationships/tags" Target="../tags/tag58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tags" Target="../tags/tag6.xml"/><Relationship Id="rId45" Type="http://schemas.openxmlformats.org/officeDocument/2006/relationships/tags" Target="../tags/tag11.xml"/><Relationship Id="rId66" Type="http://schemas.openxmlformats.org/officeDocument/2006/relationships/tags" Target="../tags/tag32.xml"/><Relationship Id="rId87" Type="http://schemas.openxmlformats.org/officeDocument/2006/relationships/tags" Target="../tags/tag53.xml"/><Relationship Id="rId110" Type="http://schemas.openxmlformats.org/officeDocument/2006/relationships/tags" Target="../tags/tag76.xml"/><Relationship Id="rId115" Type="http://schemas.openxmlformats.org/officeDocument/2006/relationships/tags" Target="../tags/tag81.xml"/><Relationship Id="rId131" Type="http://schemas.openxmlformats.org/officeDocument/2006/relationships/tags" Target="../tags/tag97.xml"/><Relationship Id="rId136" Type="http://schemas.openxmlformats.org/officeDocument/2006/relationships/tags" Target="../tags/tag102.xml"/><Relationship Id="rId157" Type="http://schemas.openxmlformats.org/officeDocument/2006/relationships/tags" Target="../tags/tag123.xml"/><Relationship Id="rId61" Type="http://schemas.openxmlformats.org/officeDocument/2006/relationships/tags" Target="../tags/tag27.xml"/><Relationship Id="rId82" Type="http://schemas.openxmlformats.org/officeDocument/2006/relationships/tags" Target="../tags/tag48.xml"/><Relationship Id="rId152" Type="http://schemas.openxmlformats.org/officeDocument/2006/relationships/tags" Target="../tags/tag118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56" Type="http://schemas.openxmlformats.org/officeDocument/2006/relationships/tags" Target="../tags/tag22.xml"/><Relationship Id="rId77" Type="http://schemas.openxmlformats.org/officeDocument/2006/relationships/tags" Target="../tags/tag43.xml"/><Relationship Id="rId100" Type="http://schemas.openxmlformats.org/officeDocument/2006/relationships/tags" Target="../tags/tag66.xml"/><Relationship Id="rId105" Type="http://schemas.openxmlformats.org/officeDocument/2006/relationships/tags" Target="../tags/tag71.xml"/><Relationship Id="rId126" Type="http://schemas.openxmlformats.org/officeDocument/2006/relationships/tags" Target="../tags/tag92.xml"/><Relationship Id="rId147" Type="http://schemas.openxmlformats.org/officeDocument/2006/relationships/tags" Target="../tags/tag113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17.xml"/><Relationship Id="rId72" Type="http://schemas.openxmlformats.org/officeDocument/2006/relationships/tags" Target="../tags/tag38.xml"/><Relationship Id="rId93" Type="http://schemas.openxmlformats.org/officeDocument/2006/relationships/tags" Target="../tags/tag59.xml"/><Relationship Id="rId98" Type="http://schemas.openxmlformats.org/officeDocument/2006/relationships/tags" Target="../tags/tag64.xml"/><Relationship Id="rId121" Type="http://schemas.openxmlformats.org/officeDocument/2006/relationships/tags" Target="../tags/tag87.xml"/><Relationship Id="rId142" Type="http://schemas.openxmlformats.org/officeDocument/2006/relationships/tags" Target="../tags/tag10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tags" Target="../tags/tag12.xml"/><Relationship Id="rId67" Type="http://schemas.openxmlformats.org/officeDocument/2006/relationships/tags" Target="../tags/tag33.xml"/><Relationship Id="rId116" Type="http://schemas.openxmlformats.org/officeDocument/2006/relationships/tags" Target="../tags/tag82.xml"/><Relationship Id="rId137" Type="http://schemas.openxmlformats.org/officeDocument/2006/relationships/tags" Target="../tags/tag103.xml"/><Relationship Id="rId158" Type="http://schemas.openxmlformats.org/officeDocument/2006/relationships/tags" Target="../tags/tag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note [Placeholder]" hidden="1">
            <a:extLst>
              <a:ext uri="{FF2B5EF4-FFF2-40B4-BE49-F238E27FC236}">
                <a16:creationId xmlns:a16="http://schemas.microsoft.com/office/drawing/2014/main" id="{62F07873-52CC-4B57-B4B5-3F92F6166E62}"/>
              </a:ext>
            </a:extLst>
          </p:cNvPr>
          <p:cNvSpPr>
            <a:spLocks/>
          </p:cNvSpPr>
          <p:nvPr userDrawn="1"/>
        </p:nvSpPr>
        <p:spPr>
          <a:xfrm>
            <a:off x="358775" y="5958000"/>
            <a:ext cx="11472862" cy="180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lumMod val="100000"/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r>
              <a:rPr lang="nl-BE" sz="700" dirty="0">
                <a:solidFill>
                  <a:schemeClr val="tx1">
                    <a:lumMod val="100000"/>
                  </a:schemeClr>
                </a:solidFill>
              </a:rPr>
              <a:t>(n)  </a:t>
            </a:r>
            <a:endParaRPr lang="nl-BE"/>
          </a:p>
        </p:txBody>
      </p:sp>
      <p:sp>
        <p:nvSpPr>
          <p:cNvPr id="11" name="Content [Comment]" hidden="1">
            <a:extLst>
              <a:ext uri="{FF2B5EF4-FFF2-40B4-BE49-F238E27FC236}">
                <a16:creationId xmlns:a16="http://schemas.microsoft.com/office/drawing/2014/main" id="{5C30B002-3160-41FD-BBA2-063486BECB91}"/>
              </a:ext>
            </a:extLst>
          </p:cNvPr>
          <p:cNvSpPr/>
          <p:nvPr userDrawn="1"/>
        </p:nvSpPr>
        <p:spPr>
          <a:xfrm>
            <a:off x="12281979" y="116541"/>
            <a:ext cx="2259105" cy="914400"/>
          </a:xfrm>
          <a:prstGeom prst="wedgeRectCallout">
            <a:avLst/>
          </a:prstGeom>
          <a:solidFill>
            <a:srgbClr val="DEC55B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100" dirty="0">
                <a:solidFill>
                  <a:schemeClr val="tx1"/>
                </a:solidFill>
              </a:rPr>
              <a:t>&lt;initials&gt; &lt;date&gt;</a:t>
            </a:r>
            <a:r>
              <a:rPr lang="nl-BE" sz="1100" dirty="0" err="1">
                <a:solidFill>
                  <a:schemeClr val="tx1"/>
                </a:solidFill>
              </a:rPr>
              <a:t>yyyy</a:t>
            </a:r>
            <a:r>
              <a:rPr lang="nl-BE" sz="1100" dirty="0">
                <a:solidFill>
                  <a:schemeClr val="tx1"/>
                </a:solidFill>
              </a:rPr>
              <a:t>-MM-dd </a:t>
            </a:r>
            <a:r>
              <a:rPr lang="nl-BE" sz="1100" dirty="0" err="1">
                <a:solidFill>
                  <a:schemeClr val="tx1"/>
                </a:solidFill>
              </a:rPr>
              <a:t>hh:mm</a:t>
            </a:r>
            <a:r>
              <a:rPr lang="nl-BE" sz="1100" dirty="0">
                <a:solidFill>
                  <a:schemeClr val="tx1"/>
                </a:solidFill>
              </a:rPr>
              <a:t>&lt;/date&gt;:</a:t>
            </a:r>
            <a:endParaRPr lang="nl-BE"/>
          </a:p>
        </p:txBody>
      </p:sp>
      <p:sp>
        <p:nvSpPr>
          <p:cNvPr id="12" name="Formatting [Comment]" hidden="1">
            <a:extLst>
              <a:ext uri="{FF2B5EF4-FFF2-40B4-BE49-F238E27FC236}">
                <a16:creationId xmlns:a16="http://schemas.microsoft.com/office/drawing/2014/main" id="{B47DAC1A-E109-498B-83E1-4B9D313B7F04}"/>
              </a:ext>
            </a:extLst>
          </p:cNvPr>
          <p:cNvSpPr/>
          <p:nvPr userDrawn="1"/>
        </p:nvSpPr>
        <p:spPr>
          <a:xfrm>
            <a:off x="12281979" y="116541"/>
            <a:ext cx="2259105" cy="914400"/>
          </a:xfrm>
          <a:prstGeom prst="wedgeRectCallout">
            <a:avLst/>
          </a:prstGeom>
          <a:solidFill>
            <a:srgbClr val="A48730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000" dirty="0">
                <a:solidFill>
                  <a:schemeClr val="bg1"/>
                </a:solidFill>
              </a:rPr>
              <a:t>&lt;initials&gt; &lt;date&gt;</a:t>
            </a:r>
            <a:r>
              <a:rPr lang="nl-BE" sz="1000" dirty="0" err="1">
                <a:solidFill>
                  <a:schemeClr val="bg1"/>
                </a:solidFill>
              </a:rPr>
              <a:t>yyyy</a:t>
            </a:r>
            <a:r>
              <a:rPr lang="nl-BE" sz="1000" dirty="0">
                <a:solidFill>
                  <a:schemeClr val="bg1"/>
                </a:solidFill>
              </a:rPr>
              <a:t>-MM-dd </a:t>
            </a:r>
            <a:r>
              <a:rPr lang="nl-BE" sz="1000" dirty="0" err="1">
                <a:solidFill>
                  <a:schemeClr val="bg1"/>
                </a:solidFill>
              </a:rPr>
              <a:t>hh:mm</a:t>
            </a:r>
            <a:r>
              <a:rPr lang="nl-BE" sz="1000" dirty="0">
                <a:solidFill>
                  <a:schemeClr val="bg1"/>
                </a:solidFill>
              </a:rPr>
              <a:t>&lt;/date&gt;:</a:t>
            </a:r>
            <a:endParaRPr lang="nl-BE"/>
          </a:p>
        </p:txBody>
      </p:sp>
      <p:sp>
        <p:nvSpPr>
          <p:cNvPr id="13" name="Dummy [Sticker]" hidden="1">
            <a:extLst>
              <a:ext uri="{FF2B5EF4-FFF2-40B4-BE49-F238E27FC236}">
                <a16:creationId xmlns:a16="http://schemas.microsoft.com/office/drawing/2014/main" id="{7CC062C0-16BC-4514-8591-C54E15BA4DF3}"/>
              </a:ext>
            </a:extLst>
          </p:cNvPr>
          <p:cNvSpPr/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dirty="0">
                <a:solidFill>
                  <a:schemeClr val="tx1"/>
                </a:solidFill>
              </a:rPr>
              <a:t>Dummy data</a:t>
            </a:r>
            <a:endParaRPr lang="nl-BE"/>
          </a:p>
        </p:txBody>
      </p:sp>
      <p:sp>
        <p:nvSpPr>
          <p:cNvPr id="14" name="Update [Sticker]" hidden="1">
            <a:extLst>
              <a:ext uri="{FF2B5EF4-FFF2-40B4-BE49-F238E27FC236}">
                <a16:creationId xmlns:a16="http://schemas.microsoft.com/office/drawing/2014/main" id="{E530F465-E645-45F2-9757-DC008F23C99A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dirty="0">
                <a:solidFill>
                  <a:schemeClr val="tx1"/>
                </a:solidFill>
              </a:rPr>
              <a:t>Update data</a:t>
            </a:r>
            <a:endParaRPr lang="nl-BE"/>
          </a:p>
        </p:txBody>
      </p:sp>
      <p:sp>
        <p:nvSpPr>
          <p:cNvPr id="15" name="Responsible [Sticker]" hidden="1">
            <a:extLst>
              <a:ext uri="{FF2B5EF4-FFF2-40B4-BE49-F238E27FC236}">
                <a16:creationId xmlns:a16="http://schemas.microsoft.com/office/drawing/2014/main" id="{59F78F85-1B25-4CEA-8F39-3A8B73244B0E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dirty="0">
                <a:solidFill>
                  <a:schemeClr val="tx1"/>
                </a:solidFill>
              </a:rPr>
              <a:t>Responsible:</a:t>
            </a:r>
            <a:endParaRPr lang="nl-BE"/>
          </a:p>
          <a:p>
            <a:pPr algn="ctr"/>
            <a:endParaRPr lang="nl-BE" sz="700" dirty="0">
              <a:solidFill>
                <a:schemeClr val="tx1"/>
              </a:solidFill>
            </a:endParaRPr>
          </a:p>
        </p:txBody>
      </p:sp>
      <p:sp>
        <p:nvSpPr>
          <p:cNvPr id="16" name="Final [Sticker]" hidden="1">
            <a:extLst>
              <a:ext uri="{FF2B5EF4-FFF2-40B4-BE49-F238E27FC236}">
                <a16:creationId xmlns:a16="http://schemas.microsoft.com/office/drawing/2014/main" id="{10AE8B98-2936-4FB4-B983-1C6B7A7E52F2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dirty="0">
                <a:solidFill>
                  <a:schemeClr val="tx1"/>
                </a:solidFill>
              </a:rPr>
              <a:t>Final</a:t>
            </a:r>
            <a:endParaRPr lang="nl-BE"/>
          </a:p>
        </p:txBody>
      </p:sp>
      <p:sp>
        <p:nvSpPr>
          <p:cNvPr id="17" name="Draft [Sticker]" hidden="1">
            <a:extLst>
              <a:ext uri="{FF2B5EF4-FFF2-40B4-BE49-F238E27FC236}">
                <a16:creationId xmlns:a16="http://schemas.microsoft.com/office/drawing/2014/main" id="{691B5B2B-D5F3-4F01-8EB5-F9609D139DAF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dirty="0">
                <a:solidFill>
                  <a:schemeClr val="tx1"/>
                </a:solidFill>
              </a:rPr>
              <a:t>Draft</a:t>
            </a:r>
            <a:endParaRPr lang="nl-BE"/>
          </a:p>
        </p:txBody>
      </p:sp>
      <p:sp>
        <p:nvSpPr>
          <p:cNvPr id="18" name="Discussion [Sticker]" hidden="1">
            <a:extLst>
              <a:ext uri="{FF2B5EF4-FFF2-40B4-BE49-F238E27FC236}">
                <a16:creationId xmlns:a16="http://schemas.microsoft.com/office/drawing/2014/main" id="{6AD357DF-9084-420D-BD7C-48E846E6C8B1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dirty="0">
                <a:solidFill>
                  <a:schemeClr val="tx1"/>
                </a:solidFill>
              </a:rPr>
              <a:t>For discussion</a:t>
            </a:r>
            <a:endParaRPr lang="nl-BE"/>
          </a:p>
        </p:txBody>
      </p:sp>
      <p:sp>
        <p:nvSpPr>
          <p:cNvPr id="19" name="Internal [Sticker]" hidden="1">
            <a:extLst>
              <a:ext uri="{FF2B5EF4-FFF2-40B4-BE49-F238E27FC236}">
                <a16:creationId xmlns:a16="http://schemas.microsoft.com/office/drawing/2014/main" id="{F7E3B5BF-16A7-4055-BBC9-5AFA3D8042A9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dirty="0">
                <a:solidFill>
                  <a:schemeClr val="tx1"/>
                </a:solidFill>
              </a:rPr>
              <a:t>Internal use only</a:t>
            </a:r>
            <a:endParaRPr lang="nl-BE"/>
          </a:p>
        </p:txBody>
      </p:sp>
      <p:sp>
        <p:nvSpPr>
          <p:cNvPr id="20" name="Backup [Sticker]" hidden="1">
            <a:extLst>
              <a:ext uri="{FF2B5EF4-FFF2-40B4-BE49-F238E27FC236}">
                <a16:creationId xmlns:a16="http://schemas.microsoft.com/office/drawing/2014/main" id="{C88C52D1-A70D-43F2-AE36-7354BBC6612E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dirty="0">
                <a:solidFill>
                  <a:schemeClr val="tx1"/>
                </a:solidFill>
              </a:rPr>
              <a:t>Backup</a:t>
            </a:r>
            <a:endParaRPr lang="nl-BE"/>
          </a:p>
        </p:txBody>
      </p:sp>
      <p:grpSp>
        <p:nvGrpSpPr>
          <p:cNvPr id="270" name="Harvey 3" hidden="1">
            <a:extLst>
              <a:ext uri="{FF2B5EF4-FFF2-40B4-BE49-F238E27FC236}">
                <a16:creationId xmlns:a16="http://schemas.microsoft.com/office/drawing/2014/main" id="{B3AE826A-9697-450B-A8B3-040196C38FB9}"/>
              </a:ext>
            </a:extLst>
          </p:cNvPr>
          <p:cNvGrpSpPr>
            <a:grpSpLocks/>
          </p:cNvGrpSpPr>
          <p:nvPr userDrawn="1">
            <p:custDataLst>
              <p:tags r:id="rId36"/>
            </p:custDataLst>
          </p:nvPr>
        </p:nvGrpSpPr>
        <p:grpSpPr>
          <a:xfrm>
            <a:off x="4916698" y="3282696"/>
            <a:ext cx="292608" cy="292608"/>
            <a:chOff x="0" y="0"/>
            <a:chExt cx="914400" cy="914400"/>
          </a:xfrm>
          <a:solidFill>
            <a:schemeClr val="tx1"/>
          </a:solidFill>
        </p:grpSpPr>
        <p:sp>
          <p:nvSpPr>
            <p:cNvPr id="271" name="Harvey 0/3 [0]" hidden="1">
              <a:extLst>
                <a:ext uri="{FF2B5EF4-FFF2-40B4-BE49-F238E27FC236}">
                  <a16:creationId xmlns:a16="http://schemas.microsoft.com/office/drawing/2014/main" id="{109D25FB-44C0-463A-88E9-7E8FAC87F4BA}"/>
                </a:ext>
              </a:extLst>
            </p:cNvPr>
            <p:cNvSpPr>
              <a:spLocks noChangeAspect="1"/>
            </p:cNvSpPr>
            <p:nvPr>
              <p:custDataLst>
                <p:tags r:id="rId155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72" name="Harvey 1/3 [1]">
              <a:extLst>
                <a:ext uri="{FF2B5EF4-FFF2-40B4-BE49-F238E27FC236}">
                  <a16:creationId xmlns:a16="http://schemas.microsoft.com/office/drawing/2014/main" id="{46BB2B3E-8845-495B-BF82-C241590A1963}"/>
                </a:ext>
              </a:extLst>
            </p:cNvPr>
            <p:cNvSpPr>
              <a:spLocks noChangeAspect="1"/>
            </p:cNvSpPr>
            <p:nvPr>
              <p:custDataLst>
                <p:tags r:id="rId156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92463" y="476249"/>
                  </a:moveTo>
                  <a:arcTo wR="317500" hR="317500" stAng="1800000" swAng="144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73" name="Harvey 2/3 [2]" hidden="1">
              <a:extLst>
                <a:ext uri="{FF2B5EF4-FFF2-40B4-BE49-F238E27FC236}">
                  <a16:creationId xmlns:a16="http://schemas.microsoft.com/office/drawing/2014/main" id="{4D8859F0-94E7-4A0E-9D1F-62955B83BD41}"/>
                </a:ext>
              </a:extLst>
            </p:cNvPr>
            <p:cNvSpPr>
              <a:spLocks noChangeAspect="1"/>
            </p:cNvSpPr>
            <p:nvPr>
              <p:custDataLst>
                <p:tags r:id="rId157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2536" y="476250"/>
                  </a:moveTo>
                  <a:arcTo wR="317500" hR="317500" stAng="9000000" swAng="72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74" name="Harvey 3/3 [3]" hidden="1">
              <a:extLst>
                <a:ext uri="{FF2B5EF4-FFF2-40B4-BE49-F238E27FC236}">
                  <a16:creationId xmlns:a16="http://schemas.microsoft.com/office/drawing/2014/main" id="{A5C2CF57-4315-4E45-BD15-44DDF926238E}"/>
                </a:ext>
              </a:extLst>
            </p:cNvPr>
            <p:cNvSpPr>
              <a:spLocks noChangeAspect="1"/>
            </p:cNvSpPr>
            <p:nvPr>
              <p:custDataLst>
                <p:tags r:id="rId158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5" name="Harvey 4" hidden="1">
            <a:extLst>
              <a:ext uri="{FF2B5EF4-FFF2-40B4-BE49-F238E27FC236}">
                <a16:creationId xmlns:a16="http://schemas.microsoft.com/office/drawing/2014/main" id="{B780F265-C100-4958-B75E-5B7BAA574BC4}"/>
              </a:ext>
            </a:extLst>
          </p:cNvPr>
          <p:cNvGrpSpPr>
            <a:grpSpLocks/>
          </p:cNvGrpSpPr>
          <p:nvPr userDrawn="1">
            <p:custDataLst>
              <p:tags r:id="rId37"/>
            </p:custDataLst>
          </p:nvPr>
        </p:nvGrpSpPr>
        <p:grpSpPr>
          <a:xfrm>
            <a:off x="5569306" y="3282696"/>
            <a:ext cx="292608" cy="292608"/>
            <a:chOff x="0" y="0"/>
            <a:chExt cx="914400" cy="914400"/>
          </a:xfrm>
          <a:solidFill>
            <a:schemeClr val="tx1"/>
          </a:solidFill>
        </p:grpSpPr>
        <p:sp>
          <p:nvSpPr>
            <p:cNvPr id="276" name="Harvey 0/4 [0]" hidden="1">
              <a:extLst>
                <a:ext uri="{FF2B5EF4-FFF2-40B4-BE49-F238E27FC236}">
                  <a16:creationId xmlns:a16="http://schemas.microsoft.com/office/drawing/2014/main" id="{AD2594FE-C039-4813-978E-6B32559CDB3B}"/>
                </a:ext>
              </a:extLst>
            </p:cNvPr>
            <p:cNvSpPr>
              <a:spLocks noChangeAspect="1"/>
            </p:cNvSpPr>
            <p:nvPr>
              <p:custDataLst>
                <p:tags r:id="rId150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77" name="Harvey 1/4 [1]">
              <a:extLst>
                <a:ext uri="{FF2B5EF4-FFF2-40B4-BE49-F238E27FC236}">
                  <a16:creationId xmlns:a16="http://schemas.microsoft.com/office/drawing/2014/main" id="{9EC81581-8C32-403E-B6F9-E5589B2DA3F0}"/>
                </a:ext>
              </a:extLst>
            </p:cNvPr>
            <p:cNvSpPr>
              <a:spLocks noChangeAspect="1"/>
            </p:cNvSpPr>
            <p:nvPr>
              <p:custDataLst>
                <p:tags r:id="rId151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78" name="Harvey 2/4 [2]" hidden="1">
              <a:extLst>
                <a:ext uri="{FF2B5EF4-FFF2-40B4-BE49-F238E27FC236}">
                  <a16:creationId xmlns:a16="http://schemas.microsoft.com/office/drawing/2014/main" id="{8A201747-8E52-4C96-BF2A-3ED53787B228}"/>
                </a:ext>
              </a:extLst>
            </p:cNvPr>
            <p:cNvSpPr>
              <a:spLocks noChangeAspect="1"/>
            </p:cNvSpPr>
            <p:nvPr>
              <p:custDataLst>
                <p:tags r:id="rId152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79" name="Harvey 3/4 [3]" hidden="1">
              <a:extLst>
                <a:ext uri="{FF2B5EF4-FFF2-40B4-BE49-F238E27FC236}">
                  <a16:creationId xmlns:a16="http://schemas.microsoft.com/office/drawing/2014/main" id="{958B42D3-C0EE-4429-AFCB-4AEF309FBDA6}"/>
                </a:ext>
              </a:extLst>
            </p:cNvPr>
            <p:cNvSpPr>
              <a:spLocks noChangeAspect="1"/>
            </p:cNvSpPr>
            <p:nvPr>
              <p:custDataLst>
                <p:tags r:id="rId153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80" name="Harvey 4/4 [4]" hidden="1">
              <a:extLst>
                <a:ext uri="{FF2B5EF4-FFF2-40B4-BE49-F238E27FC236}">
                  <a16:creationId xmlns:a16="http://schemas.microsoft.com/office/drawing/2014/main" id="{A3742514-7044-49A6-81B2-EB6EE5108100}"/>
                </a:ext>
              </a:extLst>
            </p:cNvPr>
            <p:cNvSpPr>
              <a:spLocks noChangeAspect="1"/>
            </p:cNvSpPr>
            <p:nvPr>
              <p:custDataLst>
                <p:tags r:id="rId154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1" name="Harvey 8" hidden="1">
            <a:extLst>
              <a:ext uri="{FF2B5EF4-FFF2-40B4-BE49-F238E27FC236}">
                <a16:creationId xmlns:a16="http://schemas.microsoft.com/office/drawing/2014/main" id="{3E0ABEEA-F0E5-48BE-9956-E8FAD6237A90}"/>
              </a:ext>
            </a:extLst>
          </p:cNvPr>
          <p:cNvGrpSpPr>
            <a:grpSpLocks/>
          </p:cNvGrpSpPr>
          <p:nvPr userDrawn="1">
            <p:custDataLst>
              <p:tags r:id="rId38"/>
            </p:custDataLst>
          </p:nvPr>
        </p:nvGrpSpPr>
        <p:grpSpPr>
          <a:xfrm>
            <a:off x="6221914" y="3282696"/>
            <a:ext cx="292608" cy="292608"/>
            <a:chOff x="0" y="0"/>
            <a:chExt cx="914400" cy="914400"/>
          </a:xfrm>
          <a:solidFill>
            <a:schemeClr val="tx1"/>
          </a:solidFill>
        </p:grpSpPr>
        <p:sp>
          <p:nvSpPr>
            <p:cNvPr id="282" name="Harvey 0/8 [0]" hidden="1">
              <a:extLst>
                <a:ext uri="{FF2B5EF4-FFF2-40B4-BE49-F238E27FC236}">
                  <a16:creationId xmlns:a16="http://schemas.microsoft.com/office/drawing/2014/main" id="{248A8E4B-F4A7-43B3-8561-3367758DD14F}"/>
                </a:ext>
              </a:extLst>
            </p:cNvPr>
            <p:cNvSpPr>
              <a:spLocks noChangeAspect="1"/>
            </p:cNvSpPr>
            <p:nvPr>
              <p:custDataLst>
                <p:tags r:id="rId141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83" name="Harvey 1/8 [1]">
              <a:extLst>
                <a:ext uri="{FF2B5EF4-FFF2-40B4-BE49-F238E27FC236}">
                  <a16:creationId xmlns:a16="http://schemas.microsoft.com/office/drawing/2014/main" id="{21E174CD-E790-4F8E-B465-F4CAE9D73915}"/>
                </a:ext>
              </a:extLst>
            </p:cNvPr>
            <p:cNvSpPr>
              <a:spLocks noChangeAspect="1"/>
            </p:cNvSpPr>
            <p:nvPr>
              <p:custDataLst>
                <p:tags r:id="rId142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7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2006" y="92993"/>
                  </a:moveTo>
                  <a:arcTo wR="317500" hR="317500" stAng="-2700000" swAng="189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84" name="Harvey 2/8 [2]" hidden="1">
              <a:extLst>
                <a:ext uri="{FF2B5EF4-FFF2-40B4-BE49-F238E27FC236}">
                  <a16:creationId xmlns:a16="http://schemas.microsoft.com/office/drawing/2014/main" id="{C209F662-0850-47DB-9607-86173ABEA448}"/>
                </a:ext>
              </a:extLst>
            </p:cNvPr>
            <p:cNvSpPr>
              <a:spLocks noChangeAspect="1"/>
            </p:cNvSpPr>
            <p:nvPr>
              <p:custDataLst>
                <p:tags r:id="rId143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85" name="Harvey 3/8 [3]" hidden="1">
              <a:extLst>
                <a:ext uri="{FF2B5EF4-FFF2-40B4-BE49-F238E27FC236}">
                  <a16:creationId xmlns:a16="http://schemas.microsoft.com/office/drawing/2014/main" id="{2E3DB032-024B-485E-9712-0A1BB994D8F8}"/>
                </a:ext>
              </a:extLst>
            </p:cNvPr>
            <p:cNvSpPr>
              <a:spLocks noChangeAspect="1"/>
            </p:cNvSpPr>
            <p:nvPr>
              <p:custDataLst>
                <p:tags r:id="rId144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1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2006" y="542006"/>
                  </a:moveTo>
                  <a:arcTo wR="317500" hR="317500" stAng="2700000" swAng="135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86" name="Harvey 4/8 [4]" hidden="1">
              <a:extLst>
                <a:ext uri="{FF2B5EF4-FFF2-40B4-BE49-F238E27FC236}">
                  <a16:creationId xmlns:a16="http://schemas.microsoft.com/office/drawing/2014/main" id="{A2921D3F-FE1B-44A0-8506-C5DFDE6C4670}"/>
                </a:ext>
              </a:extLst>
            </p:cNvPr>
            <p:cNvSpPr>
              <a:spLocks noChangeAspect="1"/>
            </p:cNvSpPr>
            <p:nvPr>
              <p:custDataLst>
                <p:tags r:id="rId145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87" name="Harvey 5/8 [5]" hidden="1">
              <a:extLst>
                <a:ext uri="{FF2B5EF4-FFF2-40B4-BE49-F238E27FC236}">
                  <a16:creationId xmlns:a16="http://schemas.microsoft.com/office/drawing/2014/main" id="{BD9D5E7B-CF87-40CE-97B7-BABCB57B3CFB}"/>
                </a:ext>
              </a:extLst>
            </p:cNvPr>
            <p:cNvSpPr>
              <a:spLocks noChangeAspect="1"/>
            </p:cNvSpPr>
            <p:nvPr>
              <p:custDataLst>
                <p:tags r:id="rId146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5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2993" y="542006"/>
                  </a:moveTo>
                  <a:arcTo wR="317500" hR="317500" stAng="8100000" swAng="81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88" name="Harvey 6/8 [6]" hidden="1">
              <a:extLst>
                <a:ext uri="{FF2B5EF4-FFF2-40B4-BE49-F238E27FC236}">
                  <a16:creationId xmlns:a16="http://schemas.microsoft.com/office/drawing/2014/main" id="{E19471E6-D66D-4178-AFD3-9D4C38E2EEE7}"/>
                </a:ext>
              </a:extLst>
            </p:cNvPr>
            <p:cNvSpPr>
              <a:spLocks noChangeAspect="1"/>
            </p:cNvSpPr>
            <p:nvPr>
              <p:custDataLst>
                <p:tags r:id="rId147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89" name="Harvey 7/8 [7]" hidden="1">
              <a:extLst>
                <a:ext uri="{FF2B5EF4-FFF2-40B4-BE49-F238E27FC236}">
                  <a16:creationId xmlns:a16="http://schemas.microsoft.com/office/drawing/2014/main" id="{B95C4A5D-2087-4701-BD43-1F4EDE27F8BF}"/>
                </a:ext>
              </a:extLst>
            </p:cNvPr>
            <p:cNvSpPr>
              <a:spLocks noChangeAspect="1"/>
            </p:cNvSpPr>
            <p:nvPr>
              <p:custDataLst>
                <p:tags r:id="rId148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9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2993" y="92993"/>
                  </a:moveTo>
                  <a:arcTo wR="317500" hR="317500" stAng="13500000" swAng="27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90" name="Harvey 8/8 [8]" hidden="1">
              <a:extLst>
                <a:ext uri="{FF2B5EF4-FFF2-40B4-BE49-F238E27FC236}">
                  <a16:creationId xmlns:a16="http://schemas.microsoft.com/office/drawing/2014/main" id="{803CE55B-B90E-468E-A52E-9DA97207E5EB}"/>
                </a:ext>
              </a:extLst>
            </p:cNvPr>
            <p:cNvSpPr>
              <a:spLocks noChangeAspect="1"/>
            </p:cNvSpPr>
            <p:nvPr>
              <p:custDataLst>
                <p:tags r:id="rId149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1" name="Harvey 100" hidden="1">
            <a:extLst>
              <a:ext uri="{FF2B5EF4-FFF2-40B4-BE49-F238E27FC236}">
                <a16:creationId xmlns:a16="http://schemas.microsoft.com/office/drawing/2014/main" id="{D430720D-79C8-4B98-9118-964BFE7C3616}"/>
              </a:ext>
            </a:extLst>
          </p:cNvPr>
          <p:cNvGrpSpPr/>
          <p:nvPr userDrawn="1">
            <p:custDataLst>
              <p:tags r:id="rId39"/>
            </p:custDataLst>
          </p:nvPr>
        </p:nvGrpSpPr>
        <p:grpSpPr>
          <a:xfrm>
            <a:off x="6874522" y="3282696"/>
            <a:ext cx="292608" cy="292608"/>
            <a:chOff x="4334905" y="3282696"/>
            <a:chExt cx="292608" cy="292608"/>
          </a:xfrm>
        </p:grpSpPr>
        <p:sp>
          <p:nvSpPr>
            <p:cNvPr id="292" name="Harvey 0/100 [0]" hidden="1">
              <a:extLst>
                <a:ext uri="{FF2B5EF4-FFF2-40B4-BE49-F238E27FC236}">
                  <a16:creationId xmlns:a16="http://schemas.microsoft.com/office/drawing/2014/main" id="{F52A2CB1-ED2B-43AC-8EF5-5241022E8365}"/>
                </a:ext>
              </a:extLst>
            </p:cNvPr>
            <p:cNvSpPr>
              <a:spLocks noChangeAspect="1"/>
            </p:cNvSpPr>
            <p:nvPr>
              <p:custDataLst>
                <p:tags r:id="rId4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293" name="Harvey 1/100 [1]">
              <a:extLst>
                <a:ext uri="{FF2B5EF4-FFF2-40B4-BE49-F238E27FC236}">
                  <a16:creationId xmlns:a16="http://schemas.microsoft.com/office/drawing/2014/main" id="{71310D83-586A-4DB3-930A-4A7EC5B215EB}"/>
                </a:ext>
              </a:extLst>
            </p:cNvPr>
            <p:cNvSpPr>
              <a:spLocks noChangeAspect="1"/>
            </p:cNvSpPr>
            <p:nvPr>
              <p:custDataLst>
                <p:tags r:id="rId4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37435" y="626"/>
                  </a:moveTo>
                  <a:arcTo wR="317500" hR="317500" stAng="-5184000" swAng="2138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294" name="Harvey 2/100 [2]" hidden="1">
              <a:extLst>
                <a:ext uri="{FF2B5EF4-FFF2-40B4-BE49-F238E27FC236}">
                  <a16:creationId xmlns:a16="http://schemas.microsoft.com/office/drawing/2014/main" id="{3A139F5D-C9FA-47EC-B7FD-A50469BF408E}"/>
                </a:ext>
              </a:extLst>
            </p:cNvPr>
            <p:cNvSpPr>
              <a:spLocks noChangeAspect="1"/>
            </p:cNvSpPr>
            <p:nvPr>
              <p:custDataLst>
                <p:tags r:id="rId4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57293" y="2503"/>
                  </a:moveTo>
                  <a:arcTo wR="317500" hR="317500" stAng="-4968000" swAng="2116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295" name="Harvey 3/100 [3]" hidden="1">
              <a:extLst>
                <a:ext uri="{FF2B5EF4-FFF2-40B4-BE49-F238E27FC236}">
                  <a16:creationId xmlns:a16="http://schemas.microsoft.com/office/drawing/2014/main" id="{53504485-C183-40EA-AC1F-1645A563F33D}"/>
                </a:ext>
              </a:extLst>
            </p:cNvPr>
            <p:cNvSpPr>
              <a:spLocks noChangeAspect="1"/>
            </p:cNvSpPr>
            <p:nvPr>
              <p:custDataLst>
                <p:tags r:id="rId4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47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76993" y="5623"/>
                  </a:moveTo>
                  <a:arcTo wR="317500" hR="317500" stAng="-4752000" swAng="2095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296" name="Harvey 4/100 [4]" hidden="1">
              <a:extLst>
                <a:ext uri="{FF2B5EF4-FFF2-40B4-BE49-F238E27FC236}">
                  <a16:creationId xmlns:a16="http://schemas.microsoft.com/office/drawing/2014/main" id="{96818FD6-37BF-4AC4-A800-E56264461BBC}"/>
                </a:ext>
              </a:extLst>
            </p:cNvPr>
            <p:cNvSpPr>
              <a:spLocks noChangeAspect="1"/>
            </p:cNvSpPr>
            <p:nvPr>
              <p:custDataLst>
                <p:tags r:id="rId4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6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6459" y="9974"/>
                  </a:moveTo>
                  <a:arcTo wR="317500" hR="317500" stAng="-4536000" swAng="20735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297" name="Harvey 5/100 [5]" hidden="1">
              <a:extLst>
                <a:ext uri="{FF2B5EF4-FFF2-40B4-BE49-F238E27FC236}">
                  <a16:creationId xmlns:a16="http://schemas.microsoft.com/office/drawing/2014/main" id="{9A5F8584-1A59-48AD-B7A0-C404F0B8FF7F}"/>
                </a:ext>
              </a:extLst>
            </p:cNvPr>
            <p:cNvSpPr>
              <a:spLocks noChangeAspect="1"/>
            </p:cNvSpPr>
            <p:nvPr>
              <p:custDataLst>
                <p:tags r:id="rId4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15612" y="15539"/>
                  </a:moveTo>
                  <a:arcTo wR="317500" hR="317500" stAng="-4320000" swAng="2052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298" name="Harvey 6/100 [6]" hidden="1">
              <a:extLst>
                <a:ext uri="{FF2B5EF4-FFF2-40B4-BE49-F238E27FC236}">
                  <a16:creationId xmlns:a16="http://schemas.microsoft.com/office/drawing/2014/main" id="{0AFF541A-9EF1-40D8-8B54-9ADC5F3FF2EE}"/>
                </a:ext>
              </a:extLst>
            </p:cNvPr>
            <p:cNvSpPr>
              <a:spLocks noChangeAspect="1"/>
            </p:cNvSpPr>
            <p:nvPr>
              <p:custDataLst>
                <p:tags r:id="rId4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95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34379" y="22295"/>
                  </a:moveTo>
                  <a:arcTo wR="317500" hR="317500" stAng="-4104000" swAng="2030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299" name="Harvey 7/100 [7]" hidden="1">
              <a:extLst>
                <a:ext uri="{FF2B5EF4-FFF2-40B4-BE49-F238E27FC236}">
                  <a16:creationId xmlns:a16="http://schemas.microsoft.com/office/drawing/2014/main" id="{CC8409B4-9FD8-4DFD-B4CB-E7E9DFD540ED}"/>
                </a:ext>
              </a:extLst>
            </p:cNvPr>
            <p:cNvSpPr>
              <a:spLocks noChangeAspect="1"/>
            </p:cNvSpPr>
            <p:nvPr>
              <p:custDataLst>
                <p:tags r:id="rId4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52684" y="30217"/>
                  </a:moveTo>
                  <a:arcTo wR="317500" hR="317500" stAng="-3888000" swAng="20087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00" name="Harvey 8/100 [8]" hidden="1">
              <a:extLst>
                <a:ext uri="{FF2B5EF4-FFF2-40B4-BE49-F238E27FC236}">
                  <a16:creationId xmlns:a16="http://schemas.microsoft.com/office/drawing/2014/main" id="{68FB8840-0B74-4F88-88D1-E880E4771627}"/>
                </a:ext>
              </a:extLst>
            </p:cNvPr>
            <p:cNvSpPr>
              <a:spLocks noChangeAspect="1"/>
            </p:cNvSpPr>
            <p:nvPr>
              <p:custDataLst>
                <p:tags r:id="rId4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2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70456" y="39272"/>
                  </a:moveTo>
                  <a:arcTo wR="317500" hR="317500" stAng="-3672000" swAng="1987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01" name="Harvey 9/100 [9]" hidden="1">
              <a:extLst>
                <a:ext uri="{FF2B5EF4-FFF2-40B4-BE49-F238E27FC236}">
                  <a16:creationId xmlns:a16="http://schemas.microsoft.com/office/drawing/2014/main" id="{A144D70A-C83C-4299-9CCF-00215DBB7999}"/>
                </a:ext>
              </a:extLst>
            </p:cNvPr>
            <p:cNvSpPr>
              <a:spLocks noChangeAspect="1"/>
            </p:cNvSpPr>
            <p:nvPr>
              <p:custDataLst>
                <p:tags r:id="rId4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4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87625" y="49425"/>
                  </a:moveTo>
                  <a:arcTo wR="317500" hR="317500" stAng="-3456000" swAng="1965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02" name="Harvey 10/100 [10]" hidden="1">
              <a:extLst>
                <a:ext uri="{FF2B5EF4-FFF2-40B4-BE49-F238E27FC236}">
                  <a16:creationId xmlns:a16="http://schemas.microsoft.com/office/drawing/2014/main" id="{E4C613DD-70AB-43BF-935B-D771D23A9AD9}"/>
                </a:ext>
              </a:extLst>
            </p:cNvPr>
            <p:cNvSpPr>
              <a:spLocks noChangeAspect="1"/>
            </p:cNvSpPr>
            <p:nvPr>
              <p:custDataLst>
                <p:tags r:id="rId5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04121" y="60637"/>
                  </a:moveTo>
                  <a:arcTo wR="317500" hR="317500" stAng="-3240000" swAng="1944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03" name="Harvey 11/100 [11]" hidden="1">
              <a:extLst>
                <a:ext uri="{FF2B5EF4-FFF2-40B4-BE49-F238E27FC236}">
                  <a16:creationId xmlns:a16="http://schemas.microsoft.com/office/drawing/2014/main" id="{DB1C596B-FA04-4DC2-BE38-7AD1690A13CD}"/>
                </a:ext>
              </a:extLst>
            </p:cNvPr>
            <p:cNvSpPr>
              <a:spLocks noChangeAspect="1"/>
            </p:cNvSpPr>
            <p:nvPr>
              <p:custDataLst>
                <p:tags r:id="rId5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3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19882" y="72862"/>
                  </a:moveTo>
                  <a:arcTo wR="317500" hR="317500" stAng="-3024000" swAng="1922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04" name="Harvey 12/100 [12]" hidden="1">
              <a:extLst>
                <a:ext uri="{FF2B5EF4-FFF2-40B4-BE49-F238E27FC236}">
                  <a16:creationId xmlns:a16="http://schemas.microsoft.com/office/drawing/2014/main" id="{0CFD3453-DAE0-4DCE-B527-581970707912}"/>
                </a:ext>
              </a:extLst>
            </p:cNvPr>
            <p:cNvSpPr>
              <a:spLocks noChangeAspect="1"/>
            </p:cNvSpPr>
            <p:nvPr>
              <p:custDataLst>
                <p:tags r:id="rId5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591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34843" y="86052"/>
                  </a:moveTo>
                  <a:arcTo wR="317500" hR="317500" stAng="-2808000" swAng="1900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05" name="Harvey 13/100 [13]" hidden="1">
              <a:extLst>
                <a:ext uri="{FF2B5EF4-FFF2-40B4-BE49-F238E27FC236}">
                  <a16:creationId xmlns:a16="http://schemas.microsoft.com/office/drawing/2014/main" id="{F43C9B58-2494-45A5-ADF7-028C418A2783}"/>
                </a:ext>
              </a:extLst>
            </p:cNvPr>
            <p:cNvSpPr>
              <a:spLocks noChangeAspect="1"/>
            </p:cNvSpPr>
            <p:nvPr>
              <p:custDataLst>
                <p:tags r:id="rId5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8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8947" y="100156"/>
                  </a:moveTo>
                  <a:arcTo wR="317500" hR="317500" stAng="-2591999" swAng="1879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06" name="Harvey 14/100 [14]" hidden="1">
              <a:extLst>
                <a:ext uri="{FF2B5EF4-FFF2-40B4-BE49-F238E27FC236}">
                  <a16:creationId xmlns:a16="http://schemas.microsoft.com/office/drawing/2014/main" id="{E20C5BCE-BFEA-4359-92EB-10212B9EC1B0}"/>
                </a:ext>
              </a:extLst>
            </p:cNvPr>
            <p:cNvSpPr>
              <a:spLocks noChangeAspect="1"/>
            </p:cNvSpPr>
            <p:nvPr>
              <p:custDataLst>
                <p:tags r:id="rId5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0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137" y="115117"/>
                  </a:moveTo>
                  <a:arcTo wR="317500" hR="317500" stAng="-2375999" swAng="1857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07" name="Harvey 15/100 [15]" hidden="1">
              <a:extLst>
                <a:ext uri="{FF2B5EF4-FFF2-40B4-BE49-F238E27FC236}">
                  <a16:creationId xmlns:a16="http://schemas.microsoft.com/office/drawing/2014/main" id="{86AD5B1D-D352-4D9D-8774-532512EBC680}"/>
                </a:ext>
              </a:extLst>
            </p:cNvPr>
            <p:cNvSpPr>
              <a:spLocks noChangeAspect="1"/>
            </p:cNvSpPr>
            <p:nvPr>
              <p:custDataLst>
                <p:tags r:id="rId5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2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74362" y="130878"/>
                  </a:moveTo>
                  <a:arcTo wR="317500" hR="317500" stAng="-2160000" swAng="1836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08" name="Harvey 16/100 [16]" hidden="1">
              <a:extLst>
                <a:ext uri="{FF2B5EF4-FFF2-40B4-BE49-F238E27FC236}">
                  <a16:creationId xmlns:a16="http://schemas.microsoft.com/office/drawing/2014/main" id="{9E23339A-5E11-4B9F-BEEE-BD95117DA861}"/>
                </a:ext>
              </a:extLst>
            </p:cNvPr>
            <p:cNvSpPr>
              <a:spLocks noChangeAspect="1"/>
            </p:cNvSpPr>
            <p:nvPr>
              <p:custDataLst>
                <p:tags r:id="rId5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4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85574" y="147374"/>
                  </a:moveTo>
                  <a:arcTo wR="317500" hR="317500" stAng="-1944000" swAng="1814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09" name="Harvey 17/100 [17]" hidden="1">
              <a:extLst>
                <a:ext uri="{FF2B5EF4-FFF2-40B4-BE49-F238E27FC236}">
                  <a16:creationId xmlns:a16="http://schemas.microsoft.com/office/drawing/2014/main" id="{0E6AF68F-CFA4-4554-BFD5-3DA25928B6B3}"/>
                </a:ext>
              </a:extLst>
            </p:cNvPr>
            <p:cNvSpPr>
              <a:spLocks noChangeAspect="1"/>
            </p:cNvSpPr>
            <p:nvPr>
              <p:custDataLst>
                <p:tags r:id="rId5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6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95727" y="164543"/>
                  </a:moveTo>
                  <a:arcTo wR="317500" hR="317500" stAng="-1727999" swAng="1792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10" name="Harvey 18/100 [18]" hidden="1">
              <a:extLst>
                <a:ext uri="{FF2B5EF4-FFF2-40B4-BE49-F238E27FC236}">
                  <a16:creationId xmlns:a16="http://schemas.microsoft.com/office/drawing/2014/main" id="{88F78F98-65BE-416C-AE9B-EF3DD701EA4D}"/>
                </a:ext>
              </a:extLst>
            </p:cNvPr>
            <p:cNvSpPr>
              <a:spLocks noChangeAspect="1"/>
            </p:cNvSpPr>
            <p:nvPr>
              <p:custDataLst>
                <p:tags r:id="rId5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8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4782" y="182315"/>
                  </a:moveTo>
                  <a:arcTo wR="317500" hR="317500" stAng="-1512000" swAng="1771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11" name="Harvey 19/100 [19]" hidden="1">
              <a:extLst>
                <a:ext uri="{FF2B5EF4-FFF2-40B4-BE49-F238E27FC236}">
                  <a16:creationId xmlns:a16="http://schemas.microsoft.com/office/drawing/2014/main" id="{E0C4F381-148F-47DC-B24C-8E932D6C4EB3}"/>
                </a:ext>
              </a:extLst>
            </p:cNvPr>
            <p:cNvSpPr>
              <a:spLocks noChangeAspect="1"/>
            </p:cNvSpPr>
            <p:nvPr>
              <p:custDataLst>
                <p:tags r:id="rId5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10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2704" y="200620"/>
                  </a:moveTo>
                  <a:arcTo wR="317500" hR="317500" stAng="-1295999" swAng="1749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12" name="Harvey 20/100 [20]" hidden="1">
              <a:extLst>
                <a:ext uri="{FF2B5EF4-FFF2-40B4-BE49-F238E27FC236}">
                  <a16:creationId xmlns:a16="http://schemas.microsoft.com/office/drawing/2014/main" id="{F2941FD4-0479-49FA-BEDF-E39D66498263}"/>
                </a:ext>
              </a:extLst>
            </p:cNvPr>
            <p:cNvSpPr>
              <a:spLocks noChangeAspect="1"/>
            </p:cNvSpPr>
            <p:nvPr>
              <p:custDataLst>
                <p:tags r:id="rId6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32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9460" y="219387"/>
                  </a:moveTo>
                  <a:arcTo wR="317500" hR="317500" stAng="-1080000" swAng="1728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13" name="Harvey 21/100 [21]" hidden="1">
              <a:extLst>
                <a:ext uri="{FF2B5EF4-FFF2-40B4-BE49-F238E27FC236}">
                  <a16:creationId xmlns:a16="http://schemas.microsoft.com/office/drawing/2014/main" id="{9F344EB8-321D-4630-ABF1-0D5C3EC9724C}"/>
                </a:ext>
              </a:extLst>
            </p:cNvPr>
            <p:cNvSpPr>
              <a:spLocks noChangeAspect="1"/>
            </p:cNvSpPr>
            <p:nvPr>
              <p:custDataLst>
                <p:tags r:id="rId6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53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5025" y="238540"/>
                  </a:moveTo>
                  <a:arcTo wR="317500" hR="317500" stAng="-864000" swAng="1706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14" name="Harvey 22/100 [22]" hidden="1">
              <a:extLst>
                <a:ext uri="{FF2B5EF4-FFF2-40B4-BE49-F238E27FC236}">
                  <a16:creationId xmlns:a16="http://schemas.microsoft.com/office/drawing/2014/main" id="{59E55378-561D-49E9-8670-BE0DBA4E6CA4}"/>
                </a:ext>
              </a:extLst>
            </p:cNvPr>
            <p:cNvSpPr>
              <a:spLocks noChangeAspect="1"/>
            </p:cNvSpPr>
            <p:nvPr>
              <p:custDataLst>
                <p:tags r:id="rId6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7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9376" y="258006"/>
                  </a:moveTo>
                  <a:arcTo wR="317500" hR="317500" stAng="-647999" swAng="1684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15" name="Harvey 23/100 [23]" hidden="1">
              <a:extLst>
                <a:ext uri="{FF2B5EF4-FFF2-40B4-BE49-F238E27FC236}">
                  <a16:creationId xmlns:a16="http://schemas.microsoft.com/office/drawing/2014/main" id="{4258A706-BA5D-409B-ADC6-03A95754D314}"/>
                </a:ext>
              </a:extLst>
            </p:cNvPr>
            <p:cNvSpPr>
              <a:spLocks noChangeAspect="1"/>
            </p:cNvSpPr>
            <p:nvPr>
              <p:custDataLst>
                <p:tags r:id="rId6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96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2496" y="277706"/>
                  </a:moveTo>
                  <a:arcTo wR="317500" hR="317500" stAng="-432000" swAng="1663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16" name="Harvey 24/100 [24]" hidden="1">
              <a:extLst>
                <a:ext uri="{FF2B5EF4-FFF2-40B4-BE49-F238E27FC236}">
                  <a16:creationId xmlns:a16="http://schemas.microsoft.com/office/drawing/2014/main" id="{F019C254-E3E6-4CEA-BA8F-66BE360F9C8B}"/>
                </a:ext>
              </a:extLst>
            </p:cNvPr>
            <p:cNvSpPr>
              <a:spLocks noChangeAspect="1"/>
            </p:cNvSpPr>
            <p:nvPr>
              <p:custDataLst>
                <p:tags r:id="rId6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18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4373" y="297564"/>
                  </a:moveTo>
                  <a:arcTo wR="317500" hR="317500" stAng="-216000" swAng="1641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17" name="Harvey 25/100 [25]" hidden="1">
              <a:extLst>
                <a:ext uri="{FF2B5EF4-FFF2-40B4-BE49-F238E27FC236}">
                  <a16:creationId xmlns:a16="http://schemas.microsoft.com/office/drawing/2014/main" id="{B587472B-D179-4632-BDD7-D3958C3EADC9}"/>
                </a:ext>
              </a:extLst>
            </p:cNvPr>
            <p:cNvSpPr>
              <a:spLocks noChangeAspect="1"/>
            </p:cNvSpPr>
            <p:nvPr>
              <p:custDataLst>
                <p:tags r:id="rId6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18" name="Harvey 26/100 [26]" hidden="1">
              <a:extLst>
                <a:ext uri="{FF2B5EF4-FFF2-40B4-BE49-F238E27FC236}">
                  <a16:creationId xmlns:a16="http://schemas.microsoft.com/office/drawing/2014/main" id="{5A24C38C-4B36-4DFC-BB36-5DBD743BAECA}"/>
                </a:ext>
              </a:extLst>
            </p:cNvPr>
            <p:cNvSpPr>
              <a:spLocks noChangeAspect="1"/>
            </p:cNvSpPr>
            <p:nvPr>
              <p:custDataLst>
                <p:tags r:id="rId6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6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4373" y="337435"/>
                  </a:moveTo>
                  <a:arcTo wR="317500" hR="317500" stAng="216000" swAng="1598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19" name="Harvey 27/100 [27]" hidden="1">
              <a:extLst>
                <a:ext uri="{FF2B5EF4-FFF2-40B4-BE49-F238E27FC236}">
                  <a16:creationId xmlns:a16="http://schemas.microsoft.com/office/drawing/2014/main" id="{C23534F6-B79D-422F-B37C-143C0A2E1D00}"/>
                </a:ext>
              </a:extLst>
            </p:cNvPr>
            <p:cNvSpPr>
              <a:spLocks noChangeAspect="1"/>
            </p:cNvSpPr>
            <p:nvPr>
              <p:custDataLst>
                <p:tags r:id="rId6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8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2496" y="357293"/>
                  </a:moveTo>
                  <a:arcTo wR="317500" hR="317500" stAng="432000" swAng="1576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20" name="Harvey 28/100 [28]" hidden="1">
              <a:extLst>
                <a:ext uri="{FF2B5EF4-FFF2-40B4-BE49-F238E27FC236}">
                  <a16:creationId xmlns:a16="http://schemas.microsoft.com/office/drawing/2014/main" id="{A9FBB2D6-27DC-4E12-86B0-F44AD506FA0C}"/>
                </a:ext>
              </a:extLst>
            </p:cNvPr>
            <p:cNvSpPr>
              <a:spLocks noChangeAspect="1"/>
            </p:cNvSpPr>
            <p:nvPr>
              <p:custDataLst>
                <p:tags r:id="rId6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04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9376" y="376993"/>
                  </a:moveTo>
                  <a:arcTo wR="317500" hR="317500" stAng="648000" swAng="1555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21" name="Harvey 29/100 [29]" hidden="1">
              <a:extLst>
                <a:ext uri="{FF2B5EF4-FFF2-40B4-BE49-F238E27FC236}">
                  <a16:creationId xmlns:a16="http://schemas.microsoft.com/office/drawing/2014/main" id="{584E4892-4E80-4392-B942-ED5DACB17390}"/>
                </a:ext>
              </a:extLst>
            </p:cNvPr>
            <p:cNvSpPr>
              <a:spLocks noChangeAspect="1"/>
            </p:cNvSpPr>
            <p:nvPr>
              <p:custDataLst>
                <p:tags r:id="rId6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26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5025" y="396459"/>
                  </a:moveTo>
                  <a:arcTo wR="317500" hR="317500" stAng="863999" swAng="1533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22" name="Harvey 30/100 [30]" hidden="1">
              <a:extLst>
                <a:ext uri="{FF2B5EF4-FFF2-40B4-BE49-F238E27FC236}">
                  <a16:creationId xmlns:a16="http://schemas.microsoft.com/office/drawing/2014/main" id="{C5EEF394-0885-4424-A3AC-EE604A44C5E1}"/>
                </a:ext>
              </a:extLst>
            </p:cNvPr>
            <p:cNvSpPr>
              <a:spLocks noChangeAspect="1"/>
            </p:cNvSpPr>
            <p:nvPr>
              <p:custDataLst>
                <p:tags r:id="rId7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4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9460" y="415612"/>
                  </a:moveTo>
                  <a:arcTo wR="317500" hR="317500" stAng="1080000" swAng="15119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23" name="Harvey 31/100 [31]" hidden="1">
              <a:extLst>
                <a:ext uri="{FF2B5EF4-FFF2-40B4-BE49-F238E27FC236}">
                  <a16:creationId xmlns:a16="http://schemas.microsoft.com/office/drawing/2014/main" id="{337048B8-31E8-4023-8B3C-37CDE0228C45}"/>
                </a:ext>
              </a:extLst>
            </p:cNvPr>
            <p:cNvSpPr>
              <a:spLocks noChangeAspect="1"/>
            </p:cNvSpPr>
            <p:nvPr>
              <p:custDataLst>
                <p:tags r:id="rId7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69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2704" y="434379"/>
                  </a:moveTo>
                  <a:arcTo wR="317500" hR="317500" stAng="1295999" swAng="1490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24" name="Harvey 32/100 [32]" hidden="1">
              <a:extLst>
                <a:ext uri="{FF2B5EF4-FFF2-40B4-BE49-F238E27FC236}">
                  <a16:creationId xmlns:a16="http://schemas.microsoft.com/office/drawing/2014/main" id="{6C56736C-9B68-4AED-B237-E93937D8CB9D}"/>
                </a:ext>
              </a:extLst>
            </p:cNvPr>
            <p:cNvSpPr>
              <a:spLocks noChangeAspect="1"/>
            </p:cNvSpPr>
            <p:nvPr>
              <p:custDataLst>
                <p:tags r:id="rId7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9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4782" y="452684"/>
                  </a:moveTo>
                  <a:arcTo wR="317500" hR="317500" stAng="1512000" swAng="14687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25" name="Harvey 33/100 [33]" hidden="1">
              <a:extLst>
                <a:ext uri="{FF2B5EF4-FFF2-40B4-BE49-F238E27FC236}">
                  <a16:creationId xmlns:a16="http://schemas.microsoft.com/office/drawing/2014/main" id="{EA73672D-AD5F-4BE8-B8FA-8912297E2F15}"/>
                </a:ext>
              </a:extLst>
            </p:cNvPr>
            <p:cNvSpPr>
              <a:spLocks noChangeAspect="1"/>
            </p:cNvSpPr>
            <p:nvPr>
              <p:custDataLst>
                <p:tags r:id="rId7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12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95727" y="470456"/>
                  </a:moveTo>
                  <a:arcTo wR="317500" hR="317500" stAng="1728000" swAng="1447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26" name="Harvey 34/100 [34]" hidden="1">
              <a:extLst>
                <a:ext uri="{FF2B5EF4-FFF2-40B4-BE49-F238E27FC236}">
                  <a16:creationId xmlns:a16="http://schemas.microsoft.com/office/drawing/2014/main" id="{A5C753B1-6CF8-46FA-B9D7-FBF2EBB7913C}"/>
                </a:ext>
              </a:extLst>
            </p:cNvPr>
            <p:cNvSpPr>
              <a:spLocks noChangeAspect="1"/>
            </p:cNvSpPr>
            <p:nvPr>
              <p:custDataLst>
                <p:tags r:id="rId7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34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85574" y="487625"/>
                  </a:moveTo>
                  <a:arcTo wR="317500" hR="317500" stAng="1944000" swAng="14255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27" name="Harvey 35/100 [35]" hidden="1">
              <a:extLst>
                <a:ext uri="{FF2B5EF4-FFF2-40B4-BE49-F238E27FC236}">
                  <a16:creationId xmlns:a16="http://schemas.microsoft.com/office/drawing/2014/main" id="{035A85C1-8930-419C-A10B-F097E4489609}"/>
                </a:ext>
              </a:extLst>
            </p:cNvPr>
            <p:cNvSpPr>
              <a:spLocks noChangeAspect="1"/>
            </p:cNvSpPr>
            <p:nvPr>
              <p:custDataLst>
                <p:tags r:id="rId7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559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74362" y="504121"/>
                  </a:moveTo>
                  <a:arcTo wR="317500" hR="317500" stAng="2159999" swAng="1404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28" name="Harvey 36/100 [36]" hidden="1">
              <a:extLst>
                <a:ext uri="{FF2B5EF4-FFF2-40B4-BE49-F238E27FC236}">
                  <a16:creationId xmlns:a16="http://schemas.microsoft.com/office/drawing/2014/main" id="{CC391E91-5413-4AC1-89D1-EE7B10CF863D}"/>
                </a:ext>
              </a:extLst>
            </p:cNvPr>
            <p:cNvSpPr>
              <a:spLocks noChangeAspect="1"/>
            </p:cNvSpPr>
            <p:nvPr>
              <p:custDataLst>
                <p:tags r:id="rId7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7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137" y="519882"/>
                  </a:moveTo>
                  <a:arcTo wR="317500" hR="317500" stAng="2375999" swAng="1382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29" name="Harvey 37/100 [37]" hidden="1">
              <a:extLst>
                <a:ext uri="{FF2B5EF4-FFF2-40B4-BE49-F238E27FC236}">
                  <a16:creationId xmlns:a16="http://schemas.microsoft.com/office/drawing/2014/main" id="{710866A3-C99F-4A63-AD29-5B2A44366C29}"/>
                </a:ext>
              </a:extLst>
            </p:cNvPr>
            <p:cNvSpPr>
              <a:spLocks noChangeAspect="1"/>
            </p:cNvSpPr>
            <p:nvPr>
              <p:custDataLst>
                <p:tags r:id="rId7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991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8947" y="534843"/>
                  </a:moveTo>
                  <a:arcTo wR="317500" hR="317500" stAng="2591999" swAng="1360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30" name="Harvey 38/100 [38]" hidden="1">
              <a:extLst>
                <a:ext uri="{FF2B5EF4-FFF2-40B4-BE49-F238E27FC236}">
                  <a16:creationId xmlns:a16="http://schemas.microsoft.com/office/drawing/2014/main" id="{20425AAB-F872-4957-9F94-CFF01BD2BA4F}"/>
                </a:ext>
              </a:extLst>
            </p:cNvPr>
            <p:cNvSpPr>
              <a:spLocks noChangeAspect="1"/>
            </p:cNvSpPr>
            <p:nvPr>
              <p:custDataLst>
                <p:tags r:id="rId7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2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34843" y="548947"/>
                  </a:moveTo>
                  <a:arcTo wR="317500" hR="317500" stAng="2808000" swAng="1339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31" name="Harvey 39/100 [39]" hidden="1">
              <a:extLst>
                <a:ext uri="{FF2B5EF4-FFF2-40B4-BE49-F238E27FC236}">
                  <a16:creationId xmlns:a16="http://schemas.microsoft.com/office/drawing/2014/main" id="{7A22DAF0-2522-43BC-AD09-F13ACB98ADC0}"/>
                </a:ext>
              </a:extLst>
            </p:cNvPr>
            <p:cNvSpPr>
              <a:spLocks noChangeAspect="1"/>
            </p:cNvSpPr>
            <p:nvPr>
              <p:custDataLst>
                <p:tags r:id="rId7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4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19882" y="562137"/>
                  </a:moveTo>
                  <a:arcTo wR="317500" hR="317500" stAng="3024000" swAng="1317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32" name="Harvey 40/100 [40]" hidden="1">
              <a:extLst>
                <a:ext uri="{FF2B5EF4-FFF2-40B4-BE49-F238E27FC236}">
                  <a16:creationId xmlns:a16="http://schemas.microsoft.com/office/drawing/2014/main" id="{64EFE8A8-A536-47B4-958E-1913D4AF86DD}"/>
                </a:ext>
              </a:extLst>
            </p:cNvPr>
            <p:cNvSpPr>
              <a:spLocks noChangeAspect="1"/>
            </p:cNvSpPr>
            <p:nvPr>
              <p:custDataLst>
                <p:tags r:id="rId8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6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04121" y="574362"/>
                  </a:moveTo>
                  <a:arcTo wR="317500" hR="317500" stAng="3240000" swAng="1296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33" name="Harvey 41/100 [41]" hidden="1">
              <a:extLst>
                <a:ext uri="{FF2B5EF4-FFF2-40B4-BE49-F238E27FC236}">
                  <a16:creationId xmlns:a16="http://schemas.microsoft.com/office/drawing/2014/main" id="{130325F0-0DDF-4400-9E42-C63E80BC2C7E}"/>
                </a:ext>
              </a:extLst>
            </p:cNvPr>
            <p:cNvSpPr>
              <a:spLocks noChangeAspect="1"/>
            </p:cNvSpPr>
            <p:nvPr>
              <p:custDataLst>
                <p:tags r:id="rId8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8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87625" y="585574"/>
                  </a:moveTo>
                  <a:arcTo wR="317500" hR="317500" stAng="3455999" swAng="1274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34" name="Harvey 42/100 [42]" hidden="1">
              <a:extLst>
                <a:ext uri="{FF2B5EF4-FFF2-40B4-BE49-F238E27FC236}">
                  <a16:creationId xmlns:a16="http://schemas.microsoft.com/office/drawing/2014/main" id="{299F7FDA-C670-4539-A346-F50FACF65E73}"/>
                </a:ext>
              </a:extLst>
            </p:cNvPr>
            <p:cNvSpPr>
              <a:spLocks noChangeAspect="1"/>
            </p:cNvSpPr>
            <p:nvPr>
              <p:custDataLst>
                <p:tags r:id="rId8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0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70456" y="595727"/>
                  </a:moveTo>
                  <a:arcTo wR="317500" hR="317500" stAng="3671999" swAng="1252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35" name="Harvey 43/100 [43]" hidden="1">
              <a:extLst>
                <a:ext uri="{FF2B5EF4-FFF2-40B4-BE49-F238E27FC236}">
                  <a16:creationId xmlns:a16="http://schemas.microsoft.com/office/drawing/2014/main" id="{824E93D9-304F-4841-9276-1FE3285B0496}"/>
                </a:ext>
              </a:extLst>
            </p:cNvPr>
            <p:cNvSpPr>
              <a:spLocks noChangeAspect="1"/>
            </p:cNvSpPr>
            <p:nvPr>
              <p:custDataLst>
                <p:tags r:id="rId8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2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52684" y="604782"/>
                  </a:moveTo>
                  <a:arcTo wR="317500" hR="317500" stAng="3888000" swAng="1231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36" name="Harvey 44/100 [44]" hidden="1">
              <a:extLst>
                <a:ext uri="{FF2B5EF4-FFF2-40B4-BE49-F238E27FC236}">
                  <a16:creationId xmlns:a16="http://schemas.microsoft.com/office/drawing/2014/main" id="{0D908F39-65FB-40D1-A3CC-66CB11430638}"/>
                </a:ext>
              </a:extLst>
            </p:cNvPr>
            <p:cNvSpPr>
              <a:spLocks noChangeAspect="1"/>
            </p:cNvSpPr>
            <p:nvPr>
              <p:custDataLst>
                <p:tags r:id="rId8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50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34379" y="612704"/>
                  </a:moveTo>
                  <a:arcTo wR="317500" hR="317500" stAng="4104000" swAng="1209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37" name="Harvey 45/100 [45]" hidden="1">
              <a:extLst>
                <a:ext uri="{FF2B5EF4-FFF2-40B4-BE49-F238E27FC236}">
                  <a16:creationId xmlns:a16="http://schemas.microsoft.com/office/drawing/2014/main" id="{D43C0B51-EC73-444F-8CB6-4C2D0CEEB1AA}"/>
                </a:ext>
              </a:extLst>
            </p:cNvPr>
            <p:cNvSpPr>
              <a:spLocks noChangeAspect="1"/>
            </p:cNvSpPr>
            <p:nvPr>
              <p:custDataLst>
                <p:tags r:id="rId8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72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15612" y="619460"/>
                  </a:moveTo>
                  <a:arcTo wR="317500" hR="317500" stAng="4320000" swAng="1188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38" name="Harvey 46/100 [46]" hidden="1">
              <a:extLst>
                <a:ext uri="{FF2B5EF4-FFF2-40B4-BE49-F238E27FC236}">
                  <a16:creationId xmlns:a16="http://schemas.microsoft.com/office/drawing/2014/main" id="{3370FC44-206C-47E5-A05F-24332CEF79AF}"/>
                </a:ext>
              </a:extLst>
            </p:cNvPr>
            <p:cNvSpPr>
              <a:spLocks noChangeAspect="1"/>
            </p:cNvSpPr>
            <p:nvPr>
              <p:custDataLst>
                <p:tags r:id="rId8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93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6459" y="625025"/>
                  </a:moveTo>
                  <a:arcTo wR="317500" hR="317500" stAng="4536000" swAng="1166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39" name="Harvey 47/100 [47]" hidden="1">
              <a:extLst>
                <a:ext uri="{FF2B5EF4-FFF2-40B4-BE49-F238E27FC236}">
                  <a16:creationId xmlns:a16="http://schemas.microsoft.com/office/drawing/2014/main" id="{FE4DBDB7-87A0-4806-BE06-9362E0AA9C4D}"/>
                </a:ext>
              </a:extLst>
            </p:cNvPr>
            <p:cNvSpPr>
              <a:spLocks noChangeAspect="1"/>
            </p:cNvSpPr>
            <p:nvPr>
              <p:custDataLst>
                <p:tags r:id="rId8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1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76993" y="629376"/>
                  </a:moveTo>
                  <a:arcTo wR="317500" hR="317500" stAng="4751999" swAng="1144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40" name="Harvey 48/100 [48]" hidden="1">
              <a:extLst>
                <a:ext uri="{FF2B5EF4-FFF2-40B4-BE49-F238E27FC236}">
                  <a16:creationId xmlns:a16="http://schemas.microsoft.com/office/drawing/2014/main" id="{152B0271-B30F-40B2-A448-28EF82B64428}"/>
                </a:ext>
              </a:extLst>
            </p:cNvPr>
            <p:cNvSpPr>
              <a:spLocks noChangeAspect="1"/>
            </p:cNvSpPr>
            <p:nvPr>
              <p:custDataLst>
                <p:tags r:id="rId8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367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57293" y="632496"/>
                  </a:moveTo>
                  <a:arcTo wR="317500" hR="317500" stAng="4967999" swAng="1123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41" name="Harvey 49/100 [49]" hidden="1">
              <a:extLst>
                <a:ext uri="{FF2B5EF4-FFF2-40B4-BE49-F238E27FC236}">
                  <a16:creationId xmlns:a16="http://schemas.microsoft.com/office/drawing/2014/main" id="{F2237832-E2AF-4A93-8E3C-50FF140FB22F}"/>
                </a:ext>
              </a:extLst>
            </p:cNvPr>
            <p:cNvSpPr>
              <a:spLocks noChangeAspect="1"/>
            </p:cNvSpPr>
            <p:nvPr>
              <p:custDataLst>
                <p:tags r:id="rId8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58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37435" y="634373"/>
                  </a:moveTo>
                  <a:arcTo wR="317500" hR="317500" stAng="5184000" swAng="1101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42" name="Harvey 50/100 [50]" hidden="1">
              <a:extLst>
                <a:ext uri="{FF2B5EF4-FFF2-40B4-BE49-F238E27FC236}">
                  <a16:creationId xmlns:a16="http://schemas.microsoft.com/office/drawing/2014/main" id="{986D2127-FE7C-48D9-8355-8FB348C6B4EE}"/>
                </a:ext>
              </a:extLst>
            </p:cNvPr>
            <p:cNvSpPr>
              <a:spLocks noChangeAspect="1"/>
            </p:cNvSpPr>
            <p:nvPr>
              <p:custDataLst>
                <p:tags r:id="rId9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43" name="Harvey 51/100 [51]" hidden="1">
              <a:extLst>
                <a:ext uri="{FF2B5EF4-FFF2-40B4-BE49-F238E27FC236}">
                  <a16:creationId xmlns:a16="http://schemas.microsoft.com/office/drawing/2014/main" id="{DD9F3C33-741F-4C09-BB0E-ED489D34926A}"/>
                </a:ext>
              </a:extLst>
            </p:cNvPr>
            <p:cNvSpPr>
              <a:spLocks noChangeAspect="1"/>
            </p:cNvSpPr>
            <p:nvPr>
              <p:custDataLst>
                <p:tags r:id="rId9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0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97564" y="634373"/>
                  </a:moveTo>
                  <a:arcTo wR="317500" hR="317500" stAng="5616000" swAng="1058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44" name="Harvey 52/100 [52]" hidden="1">
              <a:extLst>
                <a:ext uri="{FF2B5EF4-FFF2-40B4-BE49-F238E27FC236}">
                  <a16:creationId xmlns:a16="http://schemas.microsoft.com/office/drawing/2014/main" id="{278CF5F8-40DA-406F-B4F1-40CF0ADA4F3D}"/>
                </a:ext>
              </a:extLst>
            </p:cNvPr>
            <p:cNvSpPr>
              <a:spLocks noChangeAspect="1"/>
            </p:cNvSpPr>
            <p:nvPr>
              <p:custDataLst>
                <p:tags r:id="rId9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2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77706" y="632496"/>
                  </a:moveTo>
                  <a:arcTo wR="317500" hR="317500" stAng="5832000" swAng="10367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45" name="Harvey 53/100 [53]" hidden="1">
              <a:extLst>
                <a:ext uri="{FF2B5EF4-FFF2-40B4-BE49-F238E27FC236}">
                  <a16:creationId xmlns:a16="http://schemas.microsoft.com/office/drawing/2014/main" id="{2D607038-62DC-4C82-93D7-1DB119987C4D}"/>
                </a:ext>
              </a:extLst>
            </p:cNvPr>
            <p:cNvSpPr>
              <a:spLocks noChangeAspect="1"/>
            </p:cNvSpPr>
            <p:nvPr>
              <p:custDataLst>
                <p:tags r:id="rId9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44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8006" y="629376"/>
                  </a:moveTo>
                  <a:arcTo wR="317500" hR="317500" stAng="6048000" swAng="1015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46" name="Harvey 54/100 [54]" hidden="1">
              <a:extLst>
                <a:ext uri="{FF2B5EF4-FFF2-40B4-BE49-F238E27FC236}">
                  <a16:creationId xmlns:a16="http://schemas.microsoft.com/office/drawing/2014/main" id="{7AC247C0-2181-4D5F-94C8-4AD28F44AA71}"/>
                </a:ext>
              </a:extLst>
            </p:cNvPr>
            <p:cNvSpPr>
              <a:spLocks noChangeAspect="1"/>
            </p:cNvSpPr>
            <p:nvPr>
              <p:custDataLst>
                <p:tags r:id="rId9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66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38540" y="625025"/>
                  </a:moveTo>
                  <a:arcTo wR="317500" hR="317500" stAng="6264000" swAng="993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47" name="Harvey 55/100 [55]" hidden="1">
              <a:extLst>
                <a:ext uri="{FF2B5EF4-FFF2-40B4-BE49-F238E27FC236}">
                  <a16:creationId xmlns:a16="http://schemas.microsoft.com/office/drawing/2014/main" id="{CCE1F252-5B96-4AE0-B4A8-743AF9401229}"/>
                </a:ext>
              </a:extLst>
            </p:cNvPr>
            <p:cNvSpPr>
              <a:spLocks noChangeAspect="1"/>
            </p:cNvSpPr>
            <p:nvPr>
              <p:custDataLst>
                <p:tags r:id="rId9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8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19387" y="619460"/>
                  </a:moveTo>
                  <a:arcTo wR="317500" hR="317500" stAng="6480000" swAng="9719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48" name="Harvey 56/100 [56]" hidden="1">
              <a:extLst>
                <a:ext uri="{FF2B5EF4-FFF2-40B4-BE49-F238E27FC236}">
                  <a16:creationId xmlns:a16="http://schemas.microsoft.com/office/drawing/2014/main" id="{47F9272C-BB4F-4E5C-BAFB-C49DE2920E61}"/>
                </a:ext>
              </a:extLst>
            </p:cNvPr>
            <p:cNvSpPr>
              <a:spLocks noChangeAspect="1"/>
            </p:cNvSpPr>
            <p:nvPr>
              <p:custDataLst>
                <p:tags r:id="rId9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09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00620" y="612704"/>
                  </a:moveTo>
                  <a:arcTo wR="317500" hR="317500" stAng="6696000" swAng="950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49" name="Harvey 57/100 [57]" hidden="1">
              <a:extLst>
                <a:ext uri="{FF2B5EF4-FFF2-40B4-BE49-F238E27FC236}">
                  <a16:creationId xmlns:a16="http://schemas.microsoft.com/office/drawing/2014/main" id="{2CB49FC8-AE5D-4AFC-A16C-DDB1A02AA11F}"/>
                </a:ext>
              </a:extLst>
            </p:cNvPr>
            <p:cNvSpPr>
              <a:spLocks noChangeAspect="1"/>
            </p:cNvSpPr>
            <p:nvPr>
              <p:custDataLst>
                <p:tags r:id="rId9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3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82315" y="604782"/>
                  </a:moveTo>
                  <a:arcTo wR="317500" hR="317500" stAng="6911999" swAng="928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50" name="Harvey 58/100 [58]" hidden="1">
              <a:extLst>
                <a:ext uri="{FF2B5EF4-FFF2-40B4-BE49-F238E27FC236}">
                  <a16:creationId xmlns:a16="http://schemas.microsoft.com/office/drawing/2014/main" id="{DC67C3DB-505E-420E-9AE9-EE016BD647D2}"/>
                </a:ext>
              </a:extLst>
            </p:cNvPr>
            <p:cNvSpPr>
              <a:spLocks noChangeAspect="1"/>
            </p:cNvSpPr>
            <p:nvPr>
              <p:custDataLst>
                <p:tags r:id="rId9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527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64543" y="595727"/>
                  </a:moveTo>
                  <a:arcTo wR="317500" hR="317500" stAng="7127999" swAng="907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51" name="Harvey 59/100 [59]" hidden="1">
              <a:extLst>
                <a:ext uri="{FF2B5EF4-FFF2-40B4-BE49-F238E27FC236}">
                  <a16:creationId xmlns:a16="http://schemas.microsoft.com/office/drawing/2014/main" id="{42EAEA11-A20F-446C-81F2-55E97AB8578A}"/>
                </a:ext>
              </a:extLst>
            </p:cNvPr>
            <p:cNvSpPr>
              <a:spLocks noChangeAspect="1"/>
            </p:cNvSpPr>
            <p:nvPr>
              <p:custDataLst>
                <p:tags r:id="rId9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74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47374" y="585574"/>
                  </a:moveTo>
                  <a:arcTo wR="317500" hR="317500" stAng="7343999" swAng="885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52" name="Harvey 60/100 [60]" hidden="1">
              <a:extLst>
                <a:ext uri="{FF2B5EF4-FFF2-40B4-BE49-F238E27FC236}">
                  <a16:creationId xmlns:a16="http://schemas.microsoft.com/office/drawing/2014/main" id="{963F22A2-67F5-479F-A267-00B7E589211E}"/>
                </a:ext>
              </a:extLst>
            </p:cNvPr>
            <p:cNvSpPr>
              <a:spLocks noChangeAspect="1"/>
            </p:cNvSpPr>
            <p:nvPr>
              <p:custDataLst>
                <p:tags r:id="rId10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96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30878" y="574362"/>
                  </a:moveTo>
                  <a:arcTo wR="317500" hR="317500" stAng="7560000" swAng="864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53" name="Harvey 61/100 [61]" hidden="1">
              <a:extLst>
                <a:ext uri="{FF2B5EF4-FFF2-40B4-BE49-F238E27FC236}">
                  <a16:creationId xmlns:a16="http://schemas.microsoft.com/office/drawing/2014/main" id="{AE1F8010-20B1-46DF-A10B-7E9A934F43AD}"/>
                </a:ext>
              </a:extLst>
            </p:cNvPr>
            <p:cNvSpPr>
              <a:spLocks noChangeAspect="1"/>
            </p:cNvSpPr>
            <p:nvPr>
              <p:custDataLst>
                <p:tags r:id="rId10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1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15117" y="562137"/>
                  </a:moveTo>
                  <a:arcTo wR="317500" hR="317500" stAng="7776000" swAng="842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54" name="Harvey 62/100 [62]" hidden="1">
              <a:extLst>
                <a:ext uri="{FF2B5EF4-FFF2-40B4-BE49-F238E27FC236}">
                  <a16:creationId xmlns:a16="http://schemas.microsoft.com/office/drawing/2014/main" id="{FA6FFA92-1294-45EA-86D9-69F7ABCD1A94}"/>
                </a:ext>
              </a:extLst>
            </p:cNvPr>
            <p:cNvSpPr>
              <a:spLocks noChangeAspect="1"/>
            </p:cNvSpPr>
            <p:nvPr>
              <p:custDataLst>
                <p:tags r:id="rId10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39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00156" y="548947"/>
                  </a:moveTo>
                  <a:arcTo wR="317500" hR="317500" stAng="7991999" swAng="820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55" name="Harvey 63/100 [63]" hidden="1">
              <a:extLst>
                <a:ext uri="{FF2B5EF4-FFF2-40B4-BE49-F238E27FC236}">
                  <a16:creationId xmlns:a16="http://schemas.microsoft.com/office/drawing/2014/main" id="{11C29F4C-09F2-4212-B3B6-0966423BDA08}"/>
                </a:ext>
              </a:extLst>
            </p:cNvPr>
            <p:cNvSpPr>
              <a:spLocks noChangeAspect="1"/>
            </p:cNvSpPr>
            <p:nvPr>
              <p:custDataLst>
                <p:tags r:id="rId10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6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86052" y="534843"/>
                  </a:moveTo>
                  <a:arcTo wR="317500" hR="317500" stAng="8208000" swAng="7991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56" name="Harvey 64/100 [64]" hidden="1">
              <a:extLst>
                <a:ext uri="{FF2B5EF4-FFF2-40B4-BE49-F238E27FC236}">
                  <a16:creationId xmlns:a16="http://schemas.microsoft.com/office/drawing/2014/main" id="{1C35CE35-9C66-41EC-80D0-E70A65D1170A}"/>
                </a:ext>
              </a:extLst>
            </p:cNvPr>
            <p:cNvSpPr>
              <a:spLocks noChangeAspect="1"/>
            </p:cNvSpPr>
            <p:nvPr>
              <p:custDataLst>
                <p:tags r:id="rId10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8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72862" y="519882"/>
                  </a:moveTo>
                  <a:arcTo wR="317500" hR="317500" stAng="8424000" swAng="777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57" name="Harvey 65/100 [65]" hidden="1">
              <a:extLst>
                <a:ext uri="{FF2B5EF4-FFF2-40B4-BE49-F238E27FC236}">
                  <a16:creationId xmlns:a16="http://schemas.microsoft.com/office/drawing/2014/main" id="{F91F3EC2-3C40-4355-93F9-84BD41E57D20}"/>
                </a:ext>
              </a:extLst>
            </p:cNvPr>
            <p:cNvSpPr>
              <a:spLocks noChangeAspect="1"/>
            </p:cNvSpPr>
            <p:nvPr>
              <p:custDataLst>
                <p:tags r:id="rId10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0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637" y="504121"/>
                  </a:moveTo>
                  <a:arcTo wR="317500" hR="317500" stAng="8640000" swAng="7559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58" name="Harvey 66/100 [66]" hidden="1">
              <a:extLst>
                <a:ext uri="{FF2B5EF4-FFF2-40B4-BE49-F238E27FC236}">
                  <a16:creationId xmlns:a16="http://schemas.microsoft.com/office/drawing/2014/main" id="{FB456F64-CF4E-4FDD-B126-AA9F4DEE1EE4}"/>
                </a:ext>
              </a:extLst>
            </p:cNvPr>
            <p:cNvSpPr>
              <a:spLocks noChangeAspect="1"/>
            </p:cNvSpPr>
            <p:nvPr>
              <p:custDataLst>
                <p:tags r:id="rId10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2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9425" y="487625"/>
                  </a:moveTo>
                  <a:arcTo wR="317500" hR="317500" stAng="8856000" swAng="734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59" name="Harvey 67/100 [67]" hidden="1">
              <a:extLst>
                <a:ext uri="{FF2B5EF4-FFF2-40B4-BE49-F238E27FC236}">
                  <a16:creationId xmlns:a16="http://schemas.microsoft.com/office/drawing/2014/main" id="{65DEA3F0-55FD-4C95-B1E5-5D79419AE547}"/>
                </a:ext>
              </a:extLst>
            </p:cNvPr>
            <p:cNvSpPr>
              <a:spLocks noChangeAspect="1"/>
            </p:cNvSpPr>
            <p:nvPr>
              <p:custDataLst>
                <p:tags r:id="rId10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4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272" y="470456"/>
                  </a:moveTo>
                  <a:arcTo wR="317500" hR="317500" stAng="9072000" swAng="7127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60" name="Harvey 68/100 [68]" hidden="1">
              <a:extLst>
                <a:ext uri="{FF2B5EF4-FFF2-40B4-BE49-F238E27FC236}">
                  <a16:creationId xmlns:a16="http://schemas.microsoft.com/office/drawing/2014/main" id="{D25FC1F1-E279-4BAA-9F30-C1BA6C14B223}"/>
                </a:ext>
              </a:extLst>
            </p:cNvPr>
            <p:cNvSpPr>
              <a:spLocks noChangeAspect="1"/>
            </p:cNvSpPr>
            <p:nvPr>
              <p:custDataLst>
                <p:tags r:id="rId10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6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0217" y="452684"/>
                  </a:moveTo>
                  <a:arcTo wR="317500" hR="317500" stAng="9288000" swAng="6911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61" name="Harvey 69/100 [69]" hidden="1">
              <a:extLst>
                <a:ext uri="{FF2B5EF4-FFF2-40B4-BE49-F238E27FC236}">
                  <a16:creationId xmlns:a16="http://schemas.microsoft.com/office/drawing/2014/main" id="{08058A90-D0AA-4590-86C3-751856D71E1F}"/>
                </a:ext>
              </a:extLst>
            </p:cNvPr>
            <p:cNvSpPr>
              <a:spLocks noChangeAspect="1"/>
            </p:cNvSpPr>
            <p:nvPr>
              <p:custDataLst>
                <p:tags r:id="rId10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90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2295" y="434379"/>
                  </a:moveTo>
                  <a:arcTo wR="317500" hR="317500" stAng="9503999" swAng="669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62" name="Harvey 70/100 [70]" hidden="1">
              <a:extLst>
                <a:ext uri="{FF2B5EF4-FFF2-40B4-BE49-F238E27FC236}">
                  <a16:creationId xmlns:a16="http://schemas.microsoft.com/office/drawing/2014/main" id="{30399012-5413-4F7B-8A20-D221615B4CF8}"/>
                </a:ext>
              </a:extLst>
            </p:cNvPr>
            <p:cNvSpPr>
              <a:spLocks noChangeAspect="1"/>
            </p:cNvSpPr>
            <p:nvPr>
              <p:custDataLst>
                <p:tags r:id="rId11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119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5539" y="415612"/>
                  </a:moveTo>
                  <a:arcTo wR="317500" hR="317500" stAng="9719999" swAng="648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63" name="Harvey 71/100 [71]" hidden="1">
              <a:extLst>
                <a:ext uri="{FF2B5EF4-FFF2-40B4-BE49-F238E27FC236}">
                  <a16:creationId xmlns:a16="http://schemas.microsoft.com/office/drawing/2014/main" id="{554882C0-D6DD-4362-8355-6F32F9A43E10}"/>
                </a:ext>
              </a:extLst>
            </p:cNvPr>
            <p:cNvSpPr>
              <a:spLocks noChangeAspect="1"/>
            </p:cNvSpPr>
            <p:nvPr>
              <p:custDataLst>
                <p:tags r:id="rId11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33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974" y="396459"/>
                  </a:moveTo>
                  <a:arcTo wR="317500" hR="317500" stAng="9936000" swAng="626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64" name="Harvey 72/100 [72]" hidden="1">
              <a:extLst>
                <a:ext uri="{FF2B5EF4-FFF2-40B4-BE49-F238E27FC236}">
                  <a16:creationId xmlns:a16="http://schemas.microsoft.com/office/drawing/2014/main" id="{FF4C9086-1402-4979-81B8-2B547901682B}"/>
                </a:ext>
              </a:extLst>
            </p:cNvPr>
            <p:cNvSpPr>
              <a:spLocks noChangeAspect="1"/>
            </p:cNvSpPr>
            <p:nvPr>
              <p:custDataLst>
                <p:tags r:id="rId11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5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3" y="376993"/>
                  </a:moveTo>
                  <a:arcTo wR="317500" hR="317500" stAng="10152000" swAng="604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65" name="Harvey 73/100 [73]" hidden="1">
              <a:extLst>
                <a:ext uri="{FF2B5EF4-FFF2-40B4-BE49-F238E27FC236}">
                  <a16:creationId xmlns:a16="http://schemas.microsoft.com/office/drawing/2014/main" id="{83FD359B-20B6-490C-952D-6F555643A6A7}"/>
                </a:ext>
              </a:extLst>
            </p:cNvPr>
            <p:cNvSpPr>
              <a:spLocks noChangeAspect="1"/>
            </p:cNvSpPr>
            <p:nvPr>
              <p:custDataLst>
                <p:tags r:id="rId11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76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03" y="357293"/>
                  </a:moveTo>
                  <a:arcTo wR="317500" hR="317500" stAng="10368000" swAng="583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66" name="Harvey 74/100 [74]" hidden="1">
              <a:extLst>
                <a:ext uri="{FF2B5EF4-FFF2-40B4-BE49-F238E27FC236}">
                  <a16:creationId xmlns:a16="http://schemas.microsoft.com/office/drawing/2014/main" id="{31A1368E-2623-49B6-9EE3-83DF4587024F}"/>
                </a:ext>
              </a:extLst>
            </p:cNvPr>
            <p:cNvSpPr>
              <a:spLocks noChangeAspect="1"/>
            </p:cNvSpPr>
            <p:nvPr>
              <p:custDataLst>
                <p:tags r:id="rId11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98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6" y="337435"/>
                  </a:moveTo>
                  <a:arcTo wR="317500" hR="317500" stAng="10583999" swAng="561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67" name="Harvey 75/100 [75]" hidden="1">
              <a:extLst>
                <a:ext uri="{FF2B5EF4-FFF2-40B4-BE49-F238E27FC236}">
                  <a16:creationId xmlns:a16="http://schemas.microsoft.com/office/drawing/2014/main" id="{17C6802A-F099-40DF-B31C-7D84742AD4CD}"/>
                </a:ext>
              </a:extLst>
            </p:cNvPr>
            <p:cNvSpPr>
              <a:spLocks noChangeAspect="1"/>
            </p:cNvSpPr>
            <p:nvPr>
              <p:custDataLst>
                <p:tags r:id="rId11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68" name="Harvey 76/100 [76]" hidden="1">
              <a:extLst>
                <a:ext uri="{FF2B5EF4-FFF2-40B4-BE49-F238E27FC236}">
                  <a16:creationId xmlns:a16="http://schemas.microsoft.com/office/drawing/2014/main" id="{F21FCA2E-5E13-4823-B61B-6B7A900F1329}"/>
                </a:ext>
              </a:extLst>
            </p:cNvPr>
            <p:cNvSpPr>
              <a:spLocks noChangeAspect="1"/>
            </p:cNvSpPr>
            <p:nvPr>
              <p:custDataLst>
                <p:tags r:id="rId11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4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6" y="297564"/>
                  </a:moveTo>
                  <a:arcTo wR="317500" hR="317500" stAng="11016000" swAng="518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69" name="Harvey 77/100 [77]" hidden="1">
              <a:extLst>
                <a:ext uri="{FF2B5EF4-FFF2-40B4-BE49-F238E27FC236}">
                  <a16:creationId xmlns:a16="http://schemas.microsoft.com/office/drawing/2014/main" id="{0A162912-B8F6-4DCA-ACAF-C7B456760B53}"/>
                </a:ext>
              </a:extLst>
            </p:cNvPr>
            <p:cNvSpPr>
              <a:spLocks noChangeAspect="1"/>
            </p:cNvSpPr>
            <p:nvPr>
              <p:custDataLst>
                <p:tags r:id="rId11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6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03" y="277706"/>
                  </a:moveTo>
                  <a:arcTo wR="317500" hR="317500" stAng="11232000" swAng="496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70" name="Harvey 78/100 [78]" hidden="1">
              <a:extLst>
                <a:ext uri="{FF2B5EF4-FFF2-40B4-BE49-F238E27FC236}">
                  <a16:creationId xmlns:a16="http://schemas.microsoft.com/office/drawing/2014/main" id="{9827F1F2-A53C-4935-80AE-255E49E90E8E}"/>
                </a:ext>
              </a:extLst>
            </p:cNvPr>
            <p:cNvSpPr>
              <a:spLocks noChangeAspect="1"/>
            </p:cNvSpPr>
            <p:nvPr>
              <p:custDataLst>
                <p:tags r:id="rId11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84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3" y="258006"/>
                  </a:moveTo>
                  <a:arcTo wR="317500" hR="317500" stAng="11448000" swAng="4751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71" name="Harvey 79/100 [79]" hidden="1">
              <a:extLst>
                <a:ext uri="{FF2B5EF4-FFF2-40B4-BE49-F238E27FC236}">
                  <a16:creationId xmlns:a16="http://schemas.microsoft.com/office/drawing/2014/main" id="{66284E55-A52C-4129-A180-D1F8EE0F8A99}"/>
                </a:ext>
              </a:extLst>
            </p:cNvPr>
            <p:cNvSpPr>
              <a:spLocks noChangeAspect="1"/>
            </p:cNvSpPr>
            <p:nvPr>
              <p:custDataLst>
                <p:tags r:id="rId11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06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974" y="238540"/>
                  </a:moveTo>
                  <a:arcTo wR="317500" hR="317500" stAng="11664000" swAng="453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72" name="Harvey 80/100 [80]" hidden="1">
              <a:extLst>
                <a:ext uri="{FF2B5EF4-FFF2-40B4-BE49-F238E27FC236}">
                  <a16:creationId xmlns:a16="http://schemas.microsoft.com/office/drawing/2014/main" id="{86B529DC-56F3-4068-B11F-682AFBC179AD}"/>
                </a:ext>
              </a:extLst>
            </p:cNvPr>
            <p:cNvSpPr>
              <a:spLocks noChangeAspect="1"/>
            </p:cNvSpPr>
            <p:nvPr>
              <p:custDataLst>
                <p:tags r:id="rId12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2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5539" y="219387"/>
                  </a:moveTo>
                  <a:arcTo wR="317500" hR="317500" stAng="11880000" swAng="4319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73" name="Harvey 81/100 [81]" hidden="1">
              <a:extLst>
                <a:ext uri="{FF2B5EF4-FFF2-40B4-BE49-F238E27FC236}">
                  <a16:creationId xmlns:a16="http://schemas.microsoft.com/office/drawing/2014/main" id="{5AAB942B-4AB8-43C2-AA56-80DD9BE2E9EE}"/>
                </a:ext>
              </a:extLst>
            </p:cNvPr>
            <p:cNvSpPr>
              <a:spLocks noChangeAspect="1"/>
            </p:cNvSpPr>
            <p:nvPr>
              <p:custDataLst>
                <p:tags r:id="rId12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49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2295" y="200620"/>
                  </a:moveTo>
                  <a:arcTo wR="317500" hR="317500" stAng="12096000" swAng="410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74" name="Harvey 82/100 [82]" hidden="1">
              <a:extLst>
                <a:ext uri="{FF2B5EF4-FFF2-40B4-BE49-F238E27FC236}">
                  <a16:creationId xmlns:a16="http://schemas.microsoft.com/office/drawing/2014/main" id="{1A7109A1-C539-4308-9C3A-D2E480DA7F21}"/>
                </a:ext>
              </a:extLst>
            </p:cNvPr>
            <p:cNvSpPr>
              <a:spLocks noChangeAspect="1"/>
            </p:cNvSpPr>
            <p:nvPr>
              <p:custDataLst>
                <p:tags r:id="rId12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7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0217" y="182315"/>
                  </a:moveTo>
                  <a:arcTo wR="317500" hR="317500" stAng="12312000" swAng="388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75" name="Harvey 83/100 [83]" hidden="1">
              <a:extLst>
                <a:ext uri="{FF2B5EF4-FFF2-40B4-BE49-F238E27FC236}">
                  <a16:creationId xmlns:a16="http://schemas.microsoft.com/office/drawing/2014/main" id="{12AECDD3-C6B9-4E51-80FA-C21A0FD779F1}"/>
                </a:ext>
              </a:extLst>
            </p:cNvPr>
            <p:cNvSpPr>
              <a:spLocks noChangeAspect="1"/>
            </p:cNvSpPr>
            <p:nvPr>
              <p:custDataLst>
                <p:tags r:id="rId12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92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272" y="164543"/>
                  </a:moveTo>
                  <a:arcTo wR="317500" hR="317500" stAng="12528000" swAng="367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76" name="Harvey 84/100 [84]" hidden="1">
              <a:extLst>
                <a:ext uri="{FF2B5EF4-FFF2-40B4-BE49-F238E27FC236}">
                  <a16:creationId xmlns:a16="http://schemas.microsoft.com/office/drawing/2014/main" id="{2725EAC9-1241-4DDE-88A5-F95946DC3DE3}"/>
                </a:ext>
              </a:extLst>
            </p:cNvPr>
            <p:cNvSpPr>
              <a:spLocks noChangeAspect="1"/>
            </p:cNvSpPr>
            <p:nvPr>
              <p:custDataLst>
                <p:tags r:id="rId12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14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9425" y="147374"/>
                  </a:moveTo>
                  <a:arcTo wR="317500" hR="317500" stAng="12743999" swAng="345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77" name="Harvey 85/100 [85]" hidden="1">
              <a:extLst>
                <a:ext uri="{FF2B5EF4-FFF2-40B4-BE49-F238E27FC236}">
                  <a16:creationId xmlns:a16="http://schemas.microsoft.com/office/drawing/2014/main" id="{9C0D7EB4-191B-44B2-AEAA-DD5D6C589F9F}"/>
                </a:ext>
              </a:extLst>
            </p:cNvPr>
            <p:cNvSpPr>
              <a:spLocks noChangeAspect="1"/>
            </p:cNvSpPr>
            <p:nvPr>
              <p:custDataLst>
                <p:tags r:id="rId12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36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637" y="130878"/>
                  </a:moveTo>
                  <a:arcTo wR="317500" hR="317500" stAng="12960000" swAng="324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78" name="Harvey 86/100 [86]" hidden="1">
              <a:extLst>
                <a:ext uri="{FF2B5EF4-FFF2-40B4-BE49-F238E27FC236}">
                  <a16:creationId xmlns:a16="http://schemas.microsoft.com/office/drawing/2014/main" id="{CC7C3134-EAB4-4182-BDCA-EF70D2DA2CCF}"/>
                </a:ext>
              </a:extLst>
            </p:cNvPr>
            <p:cNvSpPr>
              <a:spLocks noChangeAspect="1"/>
            </p:cNvSpPr>
            <p:nvPr>
              <p:custDataLst>
                <p:tags r:id="rId12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5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72862" y="115117"/>
                  </a:moveTo>
                  <a:arcTo wR="317500" hR="317500" stAng="13176000" swAng="302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79" name="Harvey 87/100 [87]" hidden="1">
              <a:extLst>
                <a:ext uri="{FF2B5EF4-FFF2-40B4-BE49-F238E27FC236}">
                  <a16:creationId xmlns:a16="http://schemas.microsoft.com/office/drawing/2014/main" id="{57238F3E-834A-44C9-B925-8800FCF2847B}"/>
                </a:ext>
              </a:extLst>
            </p:cNvPr>
            <p:cNvSpPr>
              <a:spLocks noChangeAspect="1"/>
            </p:cNvSpPr>
            <p:nvPr>
              <p:custDataLst>
                <p:tags r:id="rId12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79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86052" y="100156"/>
                  </a:moveTo>
                  <a:arcTo wR="317500" hR="317500" stAng="13392000" swAng="280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80" name="Harvey 88/100 [88]" hidden="1">
              <a:extLst>
                <a:ext uri="{FF2B5EF4-FFF2-40B4-BE49-F238E27FC236}">
                  <a16:creationId xmlns:a16="http://schemas.microsoft.com/office/drawing/2014/main" id="{EC4902FC-F893-43F1-A9E7-C57577D8E40E}"/>
                </a:ext>
              </a:extLst>
            </p:cNvPr>
            <p:cNvSpPr>
              <a:spLocks noChangeAspect="1"/>
            </p:cNvSpPr>
            <p:nvPr>
              <p:custDataLst>
                <p:tags r:id="rId12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0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00156" y="86052"/>
                  </a:moveTo>
                  <a:arcTo wR="317500" hR="317500" stAng="13608000" swAng="2591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81" name="Harvey 89/100 [89]" hidden="1">
              <a:extLst>
                <a:ext uri="{FF2B5EF4-FFF2-40B4-BE49-F238E27FC236}">
                  <a16:creationId xmlns:a16="http://schemas.microsoft.com/office/drawing/2014/main" id="{A7168560-ABDC-4446-AF41-949536C7C848}"/>
                </a:ext>
              </a:extLst>
            </p:cNvPr>
            <p:cNvSpPr>
              <a:spLocks noChangeAspect="1"/>
            </p:cNvSpPr>
            <p:nvPr>
              <p:custDataLst>
                <p:tags r:id="rId12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2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15117" y="72862"/>
                  </a:moveTo>
                  <a:arcTo wR="317500" hR="317500" stAng="13823999" swAng="2375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82" name="Harvey 90/100 [90]" hidden="1">
              <a:extLst>
                <a:ext uri="{FF2B5EF4-FFF2-40B4-BE49-F238E27FC236}">
                  <a16:creationId xmlns:a16="http://schemas.microsoft.com/office/drawing/2014/main" id="{D2D277E3-2FDE-49CD-A5D5-91B66B84AF15}"/>
                </a:ext>
              </a:extLst>
            </p:cNvPr>
            <p:cNvSpPr>
              <a:spLocks noChangeAspect="1"/>
            </p:cNvSpPr>
            <p:nvPr>
              <p:custDataLst>
                <p:tags r:id="rId13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4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30878" y="60637"/>
                  </a:moveTo>
                  <a:arcTo wR="317500" hR="317500" stAng="14040000" swAng="2159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83" name="Harvey 91/100 [91]" hidden="1">
              <a:extLst>
                <a:ext uri="{FF2B5EF4-FFF2-40B4-BE49-F238E27FC236}">
                  <a16:creationId xmlns:a16="http://schemas.microsoft.com/office/drawing/2014/main" id="{30D3FE3A-7E25-4146-BC92-324EC2398712}"/>
                </a:ext>
              </a:extLst>
            </p:cNvPr>
            <p:cNvSpPr>
              <a:spLocks noChangeAspect="1"/>
            </p:cNvSpPr>
            <p:nvPr>
              <p:custDataLst>
                <p:tags r:id="rId13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6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47374" y="49425"/>
                  </a:moveTo>
                  <a:arcTo wR="317500" hR="317500" stAng="14256000" swAng="194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84" name="Harvey 92/100 [92]" hidden="1">
              <a:extLst>
                <a:ext uri="{FF2B5EF4-FFF2-40B4-BE49-F238E27FC236}">
                  <a16:creationId xmlns:a16="http://schemas.microsoft.com/office/drawing/2014/main" id="{940511FD-EE20-41DD-B391-071FC09C64B3}"/>
                </a:ext>
              </a:extLst>
            </p:cNvPr>
            <p:cNvSpPr>
              <a:spLocks noChangeAspect="1"/>
            </p:cNvSpPr>
            <p:nvPr>
              <p:custDataLst>
                <p:tags r:id="rId13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8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64543" y="39272"/>
                  </a:moveTo>
                  <a:arcTo wR="317500" hR="317500" stAng="14472000" swAng="1727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85" name="Harvey 93/100 [93]" hidden="1">
              <a:extLst>
                <a:ext uri="{FF2B5EF4-FFF2-40B4-BE49-F238E27FC236}">
                  <a16:creationId xmlns:a16="http://schemas.microsoft.com/office/drawing/2014/main" id="{A17B04CE-D05F-423C-9068-FB10A6FDB1C9}"/>
                </a:ext>
              </a:extLst>
            </p:cNvPr>
            <p:cNvSpPr>
              <a:spLocks noChangeAspect="1"/>
            </p:cNvSpPr>
            <p:nvPr>
              <p:custDataLst>
                <p:tags r:id="rId13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0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82315" y="30217"/>
                  </a:moveTo>
                  <a:arcTo wR="317500" hR="317500" stAng="14688000" swAng="1511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86" name="Harvey 94/100 [94]" hidden="1">
              <a:extLst>
                <a:ext uri="{FF2B5EF4-FFF2-40B4-BE49-F238E27FC236}">
                  <a16:creationId xmlns:a16="http://schemas.microsoft.com/office/drawing/2014/main" id="{5FA53D22-4AFD-44F2-B7EF-79CE99343D2A}"/>
                </a:ext>
              </a:extLst>
            </p:cNvPr>
            <p:cNvSpPr>
              <a:spLocks noChangeAspect="1"/>
            </p:cNvSpPr>
            <p:nvPr>
              <p:custDataLst>
                <p:tags r:id="rId13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30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00620" y="22295"/>
                  </a:moveTo>
                  <a:arcTo wR="317500" hR="317500" stAng="14903999" swAng="129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87" name="Harvey 95/100 [95]" hidden="1">
              <a:extLst>
                <a:ext uri="{FF2B5EF4-FFF2-40B4-BE49-F238E27FC236}">
                  <a16:creationId xmlns:a16="http://schemas.microsoft.com/office/drawing/2014/main" id="{234DA89B-AB1D-45EB-BACA-C53446A2C1BD}"/>
                </a:ext>
              </a:extLst>
            </p:cNvPr>
            <p:cNvSpPr>
              <a:spLocks noChangeAspect="1"/>
            </p:cNvSpPr>
            <p:nvPr>
              <p:custDataLst>
                <p:tags r:id="rId13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52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19387" y="15539"/>
                  </a:moveTo>
                  <a:arcTo wR="317500" hR="317500" stAng="15120000" swAng="108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88" name="Harvey 96/100 [96]" hidden="1">
              <a:extLst>
                <a:ext uri="{FF2B5EF4-FFF2-40B4-BE49-F238E27FC236}">
                  <a16:creationId xmlns:a16="http://schemas.microsoft.com/office/drawing/2014/main" id="{A7A20D3D-14B6-43AB-AA5A-95562C43380C}"/>
                </a:ext>
              </a:extLst>
            </p:cNvPr>
            <p:cNvSpPr>
              <a:spLocks noChangeAspect="1"/>
            </p:cNvSpPr>
            <p:nvPr>
              <p:custDataLst>
                <p:tags r:id="rId13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735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38540" y="9974"/>
                  </a:moveTo>
                  <a:arcTo wR="317500" hR="317500" stAng="15335999" swAng="86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89" name="Harvey 97/100 [97]" hidden="1">
              <a:extLst>
                <a:ext uri="{FF2B5EF4-FFF2-40B4-BE49-F238E27FC236}">
                  <a16:creationId xmlns:a16="http://schemas.microsoft.com/office/drawing/2014/main" id="{6D9B9380-7579-4D00-81B4-D559A1C9BC4C}"/>
                </a:ext>
              </a:extLst>
            </p:cNvPr>
            <p:cNvSpPr>
              <a:spLocks noChangeAspect="1"/>
            </p:cNvSpPr>
            <p:nvPr>
              <p:custDataLst>
                <p:tags r:id="rId13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9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8006" y="5623"/>
                  </a:moveTo>
                  <a:arcTo wR="317500" hR="317500" stAng="15552000" swAng="64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90" name="Harvey 98/100 [98]" hidden="1">
              <a:extLst>
                <a:ext uri="{FF2B5EF4-FFF2-40B4-BE49-F238E27FC236}">
                  <a16:creationId xmlns:a16="http://schemas.microsoft.com/office/drawing/2014/main" id="{13EE01F4-95CF-4781-B1F6-21D2ABE373A6}"/>
                </a:ext>
              </a:extLst>
            </p:cNvPr>
            <p:cNvSpPr>
              <a:spLocks noChangeAspect="1"/>
            </p:cNvSpPr>
            <p:nvPr>
              <p:custDataLst>
                <p:tags r:id="rId13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16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77706" y="2503"/>
                  </a:moveTo>
                  <a:arcTo wR="317500" hR="317500" stAng="15768000" swAng="43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91" name="Harvey 99/100 [99]" hidden="1">
              <a:extLst>
                <a:ext uri="{FF2B5EF4-FFF2-40B4-BE49-F238E27FC236}">
                  <a16:creationId xmlns:a16="http://schemas.microsoft.com/office/drawing/2014/main" id="{DC4C44B3-3798-4208-AA91-303436973839}"/>
                </a:ext>
              </a:extLst>
            </p:cNvPr>
            <p:cNvSpPr>
              <a:spLocks noChangeAspect="1"/>
            </p:cNvSpPr>
            <p:nvPr>
              <p:custDataLst>
                <p:tags r:id="rId13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38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97564" y="626"/>
                  </a:moveTo>
                  <a:arcTo wR="317500" hR="317500" stAng="15983999" swAng="21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92" name="Harvey 100/100 [100]" hidden="1">
              <a:extLst>
                <a:ext uri="{FF2B5EF4-FFF2-40B4-BE49-F238E27FC236}">
                  <a16:creationId xmlns:a16="http://schemas.microsoft.com/office/drawing/2014/main" id="{3FA54DB9-6E6A-430B-8B9D-023D5A5129CB}"/>
                </a:ext>
              </a:extLst>
            </p:cNvPr>
            <p:cNvSpPr>
              <a:spLocks noChangeAspect="1"/>
            </p:cNvSpPr>
            <p:nvPr>
              <p:custDataLst>
                <p:tags r:id="rId14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2159000"/>
            <a:ext cx="11472862" cy="3979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BE" noProof="0" dirty="0"/>
              <a:t>Bullet Level 1 </a:t>
            </a:r>
            <a:r>
              <a:rPr lang="nl-BE" noProof="0" dirty="0" err="1"/>
              <a:t>Sweco</a:t>
            </a:r>
            <a:r>
              <a:rPr lang="nl-BE" noProof="0" dirty="0"/>
              <a:t> Sans 16</a:t>
            </a:r>
            <a:endParaRPr lang="nl-BE"/>
          </a:p>
          <a:p>
            <a:pPr lvl="1"/>
            <a:r>
              <a:rPr lang="nl-BE" noProof="0" dirty="0"/>
              <a:t>Bullet Level 2 </a:t>
            </a:r>
            <a:r>
              <a:rPr lang="nl-BE" noProof="0" dirty="0" err="1"/>
              <a:t>Sweco</a:t>
            </a:r>
            <a:r>
              <a:rPr lang="nl-BE" noProof="0" dirty="0"/>
              <a:t> Sans 16</a:t>
            </a:r>
            <a:endParaRPr lang="nl-BE"/>
          </a:p>
          <a:p>
            <a:pPr lvl="2"/>
            <a:r>
              <a:rPr lang="nl-BE" dirty="0"/>
              <a:t>Bullet Level 3 </a:t>
            </a:r>
            <a:r>
              <a:rPr lang="nl-BE" dirty="0" err="1"/>
              <a:t>Sweco</a:t>
            </a:r>
            <a:r>
              <a:rPr lang="nl-BE" dirty="0"/>
              <a:t> Sans 16</a:t>
            </a:r>
            <a:endParaRPr lang="nl-BE" noProof="0" dirty="0"/>
          </a:p>
          <a:p>
            <a:pPr lvl="3"/>
            <a:r>
              <a:rPr lang="nl-BE" noProof="0" dirty="0"/>
              <a:t>Header Level 4 </a:t>
            </a:r>
            <a:r>
              <a:rPr lang="nl-BE" noProof="0" dirty="0" err="1"/>
              <a:t>Sweco</a:t>
            </a:r>
            <a:r>
              <a:rPr lang="nl-BE" noProof="0" dirty="0"/>
              <a:t> Sans Bold 16</a:t>
            </a:r>
            <a:endParaRPr lang="nl-BE"/>
          </a:p>
          <a:p>
            <a:pPr lvl="4"/>
            <a:r>
              <a:rPr lang="nl-BE" noProof="0" dirty="0"/>
              <a:t>Body Level 5 </a:t>
            </a:r>
            <a:r>
              <a:rPr lang="nl-BE" noProof="0" dirty="0" err="1"/>
              <a:t>Sweco</a:t>
            </a:r>
            <a:r>
              <a:rPr lang="nl-BE" noProof="0" dirty="0"/>
              <a:t> Sans 16</a:t>
            </a:r>
            <a:endParaRPr lang="nl-BE"/>
          </a:p>
          <a:p>
            <a:pPr lvl="5"/>
            <a:r>
              <a:rPr lang="nl-BE" noProof="0" dirty="0"/>
              <a:t>Bullet Small Level 6 </a:t>
            </a:r>
            <a:r>
              <a:rPr lang="nl-BE" noProof="0" dirty="0" err="1"/>
              <a:t>Sweco</a:t>
            </a:r>
            <a:r>
              <a:rPr lang="nl-BE" noProof="0" dirty="0"/>
              <a:t> Sans 10</a:t>
            </a:r>
            <a:endParaRPr lang="nl-BE"/>
          </a:p>
          <a:p>
            <a:pPr lvl="6"/>
            <a:r>
              <a:rPr lang="nl-BE" noProof="0" dirty="0"/>
              <a:t>Header Small level 7 </a:t>
            </a:r>
            <a:r>
              <a:rPr lang="nl-BE" noProof="0" dirty="0" err="1"/>
              <a:t>Sweco</a:t>
            </a:r>
            <a:r>
              <a:rPr lang="nl-BE" noProof="0" dirty="0"/>
              <a:t> Sans Bold 10</a:t>
            </a:r>
            <a:endParaRPr lang="nl-BE"/>
          </a:p>
          <a:p>
            <a:pPr lvl="7"/>
            <a:r>
              <a:rPr lang="nl-BE" noProof="0" dirty="0"/>
              <a:t>Body Small level 8 </a:t>
            </a:r>
            <a:r>
              <a:rPr lang="nl-BE" noProof="0" dirty="0" err="1"/>
              <a:t>Sweco</a:t>
            </a:r>
            <a:r>
              <a:rPr lang="nl-BE" noProof="0" dirty="0"/>
              <a:t> Sans10</a:t>
            </a:r>
            <a:endParaRPr lang="nl-BE"/>
          </a:p>
          <a:p>
            <a:pPr lvl="8"/>
            <a:r>
              <a:rPr lang="nl-BE" noProof="0" dirty="0"/>
              <a:t>L9 highlight 60</a:t>
            </a:r>
            <a:endParaRPr lang="nl-BE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10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BE" dirty="0"/>
              <a:t>Click to add title</a:t>
            </a:r>
            <a:endParaRPr lang="nl-B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F60F8058-1228-4F96-91B1-83843A1E5466}" type="datetime4">
              <a:rPr lang="nl-BE" smtClean="0"/>
              <a:t>16 september 2022</a:t>
            </a:fld>
            <a:endParaRPr lang="nl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8774" y="6317153"/>
            <a:ext cx="36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32" name="date" descr="{&quot;templafy&quot;:{&quot;id&quot;:&quot;8471e6ba-8aab-4269-9554-a4bff6f51317&quot;}}" title="Form.Date">
            <a:extLst>
              <a:ext uri="{FF2B5EF4-FFF2-40B4-BE49-F238E27FC236}">
                <a16:creationId xmlns:a16="http://schemas.microsoft.com/office/drawing/2014/main" id="{EB590ED0-675F-4140-A0B9-7FFE5D164CE6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19/11/2021</a:t>
            </a:r>
          </a:p>
        </p:txBody>
      </p:sp>
      <p:sp>
        <p:nvSpPr>
          <p:cNvPr id="33" name="text" descr="{&quot;templafy&quot;:{&quot;id&quot;:&quot;fbfad7a0-92fc-4f16-8d84-b4b4152191ed&quot;}}" title="Form.TitlePresentation">
            <a:extLst>
              <a:ext uri="{FF2B5EF4-FFF2-40B4-BE49-F238E27FC236}">
                <a16:creationId xmlns:a16="http://schemas.microsoft.com/office/drawing/2014/main" id="{FB1B83E1-AE59-4B92-A0E2-72588F74793A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sp>
        <p:nvSpPr>
          <p:cNvPr id="5" name="Arial" hidden="1">
            <a:extLst>
              <a:ext uri="{FF2B5EF4-FFF2-40B4-BE49-F238E27FC236}">
                <a16:creationId xmlns:a16="http://schemas.microsoft.com/office/drawing/2014/main" id="{A753704D-5378-4F07-9C10-B11F62A33E8E}"/>
              </a:ext>
            </a:extLst>
          </p:cNvPr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BE" sz="100" noProof="0" dirty="0">
                <a:noFill/>
                <a:latin typeface="Arial" panose="020B0604020202020204" pitchFamily="34" charset="0"/>
                <a:cs typeface="Arial" panose="020B0604020202020204" pitchFamily="34" charset="0"/>
              </a:rPr>
              <a:t>Arial font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2" r:id="rId2"/>
    <p:sldLayoutId id="2147483772" r:id="rId3"/>
    <p:sldLayoutId id="2147483773" r:id="rId4"/>
    <p:sldLayoutId id="2147483737" r:id="rId5"/>
    <p:sldLayoutId id="2147483766" r:id="rId6"/>
    <p:sldLayoutId id="2147483731" r:id="rId7"/>
    <p:sldLayoutId id="2147483774" r:id="rId8"/>
    <p:sldLayoutId id="2147483776" r:id="rId9"/>
    <p:sldLayoutId id="2147483755" r:id="rId10"/>
    <p:sldLayoutId id="2147483777" r:id="rId11"/>
    <p:sldLayoutId id="2147483778" r:id="rId12"/>
    <p:sldLayoutId id="2147483757" r:id="rId13"/>
    <p:sldLayoutId id="2147483779" r:id="rId14"/>
    <p:sldLayoutId id="2147483764" r:id="rId15"/>
    <p:sldLayoutId id="2147483782" r:id="rId16"/>
    <p:sldLayoutId id="2147483781" r:id="rId17"/>
    <p:sldLayoutId id="2147483780" r:id="rId18"/>
    <p:sldLayoutId id="2147483767" r:id="rId19"/>
    <p:sldLayoutId id="2147483768" r:id="rId20"/>
    <p:sldLayoutId id="2147483783" r:id="rId21"/>
    <p:sldLayoutId id="2147483784" r:id="rId22"/>
    <p:sldLayoutId id="2147483785" r:id="rId23"/>
    <p:sldLayoutId id="2147483786" r:id="rId24"/>
    <p:sldLayoutId id="2147483763" r:id="rId25"/>
    <p:sldLayoutId id="2147483765" r:id="rId26"/>
    <p:sldLayoutId id="2147483743" r:id="rId27"/>
    <p:sldLayoutId id="2147483744" r:id="rId28"/>
    <p:sldLayoutId id="2147483788" r:id="rId29"/>
    <p:sldLayoutId id="2147483787" r:id="rId30"/>
    <p:sldLayoutId id="2147483762" r:id="rId31"/>
    <p:sldLayoutId id="2147483751" r:id="rId32"/>
    <p:sldLayoutId id="2147483789" r:id="rId33"/>
    <p:sldLayoutId id="2147483790" r:id="rId34"/>
  </p:sldLayoutIdLst>
  <p:hf hdr="0" ft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weco Sans" panose="00000500000000000000" pitchFamily="2" charset="0"/>
        <a:buChar char="​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weco Sans" panose="00000500000000000000" pitchFamily="2" charset="0"/>
        <a:buChar char="​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Sweco Sans" panose="00000500000000000000" pitchFamily="2" charset="0"/>
        <a:buChar char="​"/>
        <a:defRPr sz="10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Sweco Sans" panose="00000500000000000000" pitchFamily="2" charset="0"/>
        <a:buChar char="​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83000"/>
        </a:lnSpc>
        <a:spcBef>
          <a:spcPts val="1200"/>
        </a:spcBef>
        <a:spcAft>
          <a:spcPts val="0"/>
        </a:spcAft>
        <a:buFont typeface="Sweco Sans" panose="00000500000000000000" pitchFamily="2" charset="0"/>
        <a:buChar char="​"/>
        <a:defRPr sz="6000" kern="120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 userDrawn="1">
          <p15:clr>
            <a:srgbClr val="F26B43"/>
          </p15:clr>
        </p15:guide>
        <p15:guide id="2" pos="621" userDrawn="1">
          <p15:clr>
            <a:srgbClr val="F26B43"/>
          </p15:clr>
        </p15:guide>
        <p15:guide id="3" orient="horz" pos="226" userDrawn="1">
          <p15:clr>
            <a:srgbClr val="F26B43"/>
          </p15:clr>
        </p15:guide>
        <p15:guide id="4" orient="horz" pos="4093" userDrawn="1">
          <p15:clr>
            <a:srgbClr val="F26B43"/>
          </p15:clr>
        </p15:guide>
        <p15:guide id="5" pos="847" userDrawn="1">
          <p15:clr>
            <a:srgbClr val="F26B43"/>
          </p15:clr>
        </p15:guide>
        <p15:guide id="6" pos="1242" userDrawn="1">
          <p15:clr>
            <a:srgbClr val="F26B43"/>
          </p15:clr>
        </p15:guide>
        <p15:guide id="7" pos="1468" userDrawn="1">
          <p15:clr>
            <a:srgbClr val="F26B43"/>
          </p15:clr>
        </p15:guide>
        <p15:guide id="8" pos="1863" userDrawn="1">
          <p15:clr>
            <a:srgbClr val="F26B43"/>
          </p15:clr>
        </p15:guide>
        <p15:guide id="9" pos="2090" userDrawn="1">
          <p15:clr>
            <a:srgbClr val="F26B43"/>
          </p15:clr>
        </p15:guide>
        <p15:guide id="10" pos="2484" userDrawn="1">
          <p15:clr>
            <a:srgbClr val="F26B43"/>
          </p15:clr>
        </p15:guide>
        <p15:guide id="11" pos="2711" userDrawn="1">
          <p15:clr>
            <a:srgbClr val="F26B43"/>
          </p15:clr>
        </p15:guide>
        <p15:guide id="12" pos="3105" userDrawn="1">
          <p15:clr>
            <a:srgbClr val="F26B43"/>
          </p15:clr>
        </p15:guide>
        <p15:guide id="13" pos="3332" userDrawn="1">
          <p15:clr>
            <a:srgbClr val="F26B43"/>
          </p15:clr>
        </p15:guide>
        <p15:guide id="14" pos="3726" userDrawn="1">
          <p15:clr>
            <a:srgbClr val="F26B43"/>
          </p15:clr>
        </p15:guide>
        <p15:guide id="15" pos="3953" userDrawn="1">
          <p15:clr>
            <a:srgbClr val="F26B43"/>
          </p15:clr>
        </p15:guide>
        <p15:guide id="16" pos="4347" userDrawn="1">
          <p15:clr>
            <a:srgbClr val="F26B43"/>
          </p15:clr>
        </p15:guide>
        <p15:guide id="17" pos="4574" userDrawn="1">
          <p15:clr>
            <a:srgbClr val="F26B43"/>
          </p15:clr>
        </p15:guide>
        <p15:guide id="18" pos="4968" userDrawn="1">
          <p15:clr>
            <a:srgbClr val="F26B43"/>
          </p15:clr>
        </p15:guide>
        <p15:guide id="19" pos="5195" userDrawn="1">
          <p15:clr>
            <a:srgbClr val="F26B43"/>
          </p15:clr>
        </p15:guide>
        <p15:guide id="20" pos="5589" userDrawn="1">
          <p15:clr>
            <a:srgbClr val="F26B43"/>
          </p15:clr>
        </p15:guide>
        <p15:guide id="21" pos="5816" userDrawn="1">
          <p15:clr>
            <a:srgbClr val="F26B43"/>
          </p15:clr>
        </p15:guide>
        <p15:guide id="22" pos="6211" userDrawn="1">
          <p15:clr>
            <a:srgbClr val="F26B43"/>
          </p15:clr>
        </p15:guide>
        <p15:guide id="23" pos="6437" userDrawn="1">
          <p15:clr>
            <a:srgbClr val="F26B43"/>
          </p15:clr>
        </p15:guide>
        <p15:guide id="24" pos="6832" userDrawn="1">
          <p15:clr>
            <a:srgbClr val="F26B43"/>
          </p15:clr>
        </p15:guide>
        <p15:guide id="25" pos="7058" userDrawn="1">
          <p15:clr>
            <a:srgbClr val="F26B43"/>
          </p15:clr>
        </p15:guide>
        <p15:guide id="26" pos="7453" userDrawn="1">
          <p15:clr>
            <a:srgbClr val="F26B43"/>
          </p15:clr>
        </p15:guide>
        <p15:guide id="27" orient="horz" pos="453" userDrawn="1">
          <p15:clr>
            <a:srgbClr val="F26B43"/>
          </p15:clr>
        </p15:guide>
        <p15:guide id="28" orient="horz" pos="680" userDrawn="1">
          <p15:clr>
            <a:srgbClr val="F26B43"/>
          </p15:clr>
        </p15:guide>
        <p15:guide id="29" orient="horz" pos="907" userDrawn="1">
          <p15:clr>
            <a:srgbClr val="F26B43"/>
          </p15:clr>
        </p15:guide>
        <p15:guide id="30" orient="horz" pos="1133" userDrawn="1">
          <p15:clr>
            <a:srgbClr val="F26B43"/>
          </p15:clr>
        </p15:guide>
        <p15:guide id="31" orient="horz" pos="1360" userDrawn="1">
          <p15:clr>
            <a:srgbClr val="F26B43"/>
          </p15:clr>
        </p15:guide>
        <p15:guide id="32" orient="horz" pos="3866" userDrawn="1">
          <p15:clr>
            <a:srgbClr val="F26B43"/>
          </p15:clr>
        </p15:guide>
        <p15:guide id="33" pos="461" userDrawn="1">
          <p15:clr>
            <a:srgbClr val="9FCC3B"/>
          </p15:clr>
        </p15:guide>
        <p15:guide id="34" pos="722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46.xml"/><Relationship Id="rId1" Type="http://schemas.openxmlformats.org/officeDocument/2006/relationships/customXml" Target="../../customXml/item27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ustomXml" Target="../../customXml/item26.xml"/><Relationship Id="rId1" Type="http://schemas.openxmlformats.org/officeDocument/2006/relationships/customXml" Target="../../customXml/item40.xml"/><Relationship Id="rId5" Type="http://schemas.openxmlformats.org/officeDocument/2006/relationships/slide" Target="slide4.xml"/><Relationship Id="rId4" Type="http://schemas.openxmlformats.org/officeDocument/2006/relationships/image" Target="../media/image2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ustomXml" Target="../../customXml/item33.xml"/><Relationship Id="rId1" Type="http://schemas.openxmlformats.org/officeDocument/2006/relationships/customXml" Target="../../customXml/item25.xml"/><Relationship Id="rId5" Type="http://schemas.openxmlformats.org/officeDocument/2006/relationships/image" Target="../media/image29.tiff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ustomXml" Target="../../customXml/item39.xml"/><Relationship Id="rId1" Type="http://schemas.openxmlformats.org/officeDocument/2006/relationships/customXml" Target="../../customXml/item36.xml"/><Relationship Id="rId5" Type="http://schemas.openxmlformats.org/officeDocument/2006/relationships/image" Target="../media/image29.tiff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ustomXml" Target="../../customXml/item31.xml"/><Relationship Id="rId1" Type="http://schemas.openxmlformats.org/officeDocument/2006/relationships/customXml" Target="../../customXml/item48.xml"/><Relationship Id="rId5" Type="http://schemas.openxmlformats.org/officeDocument/2006/relationships/image" Target="../media/image30.tiff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ustomXml" Target="../../customXml/item35.xml"/><Relationship Id="rId1" Type="http://schemas.openxmlformats.org/officeDocument/2006/relationships/customXml" Target="../../customXml/item45.xml"/><Relationship Id="rId5" Type="http://schemas.openxmlformats.org/officeDocument/2006/relationships/image" Target="../media/image28.tiff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ustomXml" Target="../../customXml/item18.xml"/><Relationship Id="rId1" Type="http://schemas.openxmlformats.org/officeDocument/2006/relationships/customXml" Target="../../customXml/item14.xml"/><Relationship Id="rId5" Type="http://schemas.openxmlformats.org/officeDocument/2006/relationships/image" Target="../media/image29.tiff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ustomXml" Target="../../customXml/item16.xml"/><Relationship Id="rId1" Type="http://schemas.openxmlformats.org/officeDocument/2006/relationships/customXml" Target="../../customXml/item28.xml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ustomXml" Target="../../customXml/item19.xml"/><Relationship Id="rId1" Type="http://schemas.openxmlformats.org/officeDocument/2006/relationships/customXml" Target="../../customXml/item29.xml"/><Relationship Id="rId5" Type="http://schemas.openxmlformats.org/officeDocument/2006/relationships/slide" Target="slide4.xml"/><Relationship Id="rId4" Type="http://schemas.openxmlformats.org/officeDocument/2006/relationships/image" Target="../media/image3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ustomXml" Target="../../customXml/item37.xml"/><Relationship Id="rId1" Type="http://schemas.openxmlformats.org/officeDocument/2006/relationships/customXml" Target="../../customXml/item38.xml"/><Relationship Id="rId4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ustomXml" Target="../../customXml/item17.xml"/><Relationship Id="rId1" Type="http://schemas.openxmlformats.org/officeDocument/2006/relationships/customXml" Target="../../customXml/item10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ustomXml" Target="../../customXml/item24.xml"/><Relationship Id="rId1" Type="http://schemas.openxmlformats.org/officeDocument/2006/relationships/customXml" Target="../../customXml/item47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20.xml"/><Relationship Id="rId4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7.xml"/><Relationship Id="rId1" Type="http://schemas.openxmlformats.org/officeDocument/2006/relationships/customXml" Target="../../customXml/item12.xml"/><Relationship Id="rId4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41.xml"/><Relationship Id="rId1" Type="http://schemas.openxmlformats.org/officeDocument/2006/relationships/customXml" Target="../../customXml/item6.xml"/><Relationship Id="rId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34.xml"/><Relationship Id="rId1" Type="http://schemas.openxmlformats.org/officeDocument/2006/relationships/customXml" Target="../../customXml/item50.xml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21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19.png"/><Relationship Id="rId10" Type="http://schemas.openxmlformats.org/officeDocument/2006/relationships/image" Target="../media/image24.jpg"/><Relationship Id="rId4" Type="http://schemas.openxmlformats.org/officeDocument/2006/relationships/slide" Target="slide4.xml"/><Relationship Id="rId9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ustomXml" Target="../../customXml/item3.xml"/><Relationship Id="rId1" Type="http://schemas.openxmlformats.org/officeDocument/2006/relationships/customXml" Target="../../customXml/item13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677B2C4-538D-4A57-AD1C-D13C598BA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0450" y="1439999"/>
            <a:ext cx="8032750" cy="4697275"/>
          </a:xfrm>
        </p:spPr>
        <p:txBody>
          <a:bodyPr/>
          <a:lstStyle/>
          <a:p>
            <a:r>
              <a:rPr lang="nl-BE" dirty="0"/>
              <a:t>Gemeentehuis</a:t>
            </a:r>
            <a:br>
              <a:rPr lang="nl-BE" dirty="0"/>
            </a:br>
            <a:r>
              <a:rPr lang="nl-BE" dirty="0"/>
              <a:t>Sint-Pieters-Leeuw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BC57F40-9EC5-4221-A2B2-9B7446956B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Toelichting gemeenteraadscommissie 15/09/2022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76B2A7-E2AD-4BFD-A5D3-4870E850F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23AA811B-2EBD-4900-905E-5BE206449611}" type="slidenum">
              <a:rPr lang="nl-BE" smtClean="0"/>
              <a:pPr/>
              <a:t>1</a:t>
            </a:fld>
            <a:endParaRPr lang="nl-B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FE6E6D-5539-4B52-B5F4-1A7B9DE71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98E9A-3C87-44E2-920C-04819B00814C}" type="datetime4">
              <a:rPr lang="nl-BE" smtClean="0"/>
              <a:t>16 september 2022</a:t>
            </a:fld>
            <a:endParaRPr lang="nl-BE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364582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40D85F-0BD5-4020-B48D-34466D9CAB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11986" r="20205" b="28292"/>
          <a:stretch/>
        </p:blipFill>
        <p:spPr>
          <a:xfrm>
            <a:off x="0" y="3223100"/>
            <a:ext cx="12191999" cy="288624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5AF79F-EA9E-4C6D-906B-4838D2A1CC9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nl-B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B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eco Sans"/>
              <a:ea typeface="+mn-ea"/>
              <a:cs typeface="+mn-cs"/>
            </a:endParaRPr>
          </a:p>
        </p:txBody>
      </p:sp>
      <p:grpSp>
        <p:nvGrpSpPr>
          <p:cNvPr id="33" name="SP Agenda Section">
            <a:extLst>
              <a:ext uri="{FF2B5EF4-FFF2-40B4-BE49-F238E27FC236}">
                <a16:creationId xmlns:a16="http://schemas.microsoft.com/office/drawing/2014/main" id="{C413D37D-4C68-4C67-BCE0-18043F48CB9C}"/>
              </a:ext>
            </a:extLst>
          </p:cNvPr>
          <p:cNvGrpSpPr/>
          <p:nvPr/>
        </p:nvGrpSpPr>
        <p:grpSpPr>
          <a:xfrm>
            <a:off x="1221739" y="508475"/>
            <a:ext cx="9916929" cy="5429250"/>
            <a:chOff x="1379583" y="1486336"/>
            <a:chExt cx="9957490" cy="1040769"/>
          </a:xfrm>
          <a:noFill/>
        </p:grpSpPr>
        <p:sp>
          <p:nvSpPr>
            <p:cNvPr id="34" name="Section Title">
              <a:hlinkClick r:id="rId5" action="ppaction://hlinksldjump"/>
              <a:extLst>
                <a:ext uri="{FF2B5EF4-FFF2-40B4-BE49-F238E27FC236}">
                  <a16:creationId xmlns:a16="http://schemas.microsoft.com/office/drawing/2014/main" id="{00DE3DFD-B0EF-4987-9B92-54977412F66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379583" y="1486336"/>
              <a:ext cx="8342859" cy="104076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noAutofit/>
            </a:bodyPr>
            <a:lstStyle/>
            <a:p>
              <a:pPr marL="285750" marR="0" lvl="0" indent="-28575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b="1" dirty="0">
                  <a:solidFill>
                    <a:prstClr val="black"/>
                  </a:solidFill>
                  <a:latin typeface="Sweco Sans"/>
                </a:rPr>
                <a:t>THERMISCHE ISOLATIE </a:t>
              </a: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bestaande gemeentehuis (excl. Trouwzaal)</a:t>
              </a:r>
            </a:p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endParaRPr lang="nl-BE" sz="1600" dirty="0">
                <a:solidFill>
                  <a:prstClr val="black"/>
                </a:solidFill>
                <a:latin typeface="Sweco Sans"/>
              </a:endParaRP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Dakisolatie U=0,59 -&gt; U=0,24 W/m2K</a:t>
              </a: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Vloerisolatie U=1,14 -&gt; U=0,24 W/m2K</a:t>
              </a: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Deze waarden voldoen aan de eisen van een nieuwbouw 2022</a:t>
              </a: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endParaRPr lang="nl-BE" sz="1600" dirty="0">
                <a:latin typeface="Sweco Sans"/>
              </a:endParaRP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b="1" dirty="0">
                  <a:latin typeface="Sweco Sans"/>
                </a:rPr>
                <a:t>Besparing</a:t>
              </a:r>
              <a:r>
                <a:rPr lang="nl-BE" sz="1600" dirty="0">
                  <a:latin typeface="Sweco Sans"/>
                </a:rPr>
                <a:t>: </a:t>
              </a:r>
            </a:p>
            <a:p>
              <a:pPr marL="1200150" lvl="2" indent="-285750" defTabSz="9334267">
                <a:buFont typeface="Wingdings" panose="05000000000000000000" pitchFamily="2" charset="2"/>
                <a:buChar char="§"/>
                <a:tabLst>
                  <a:tab pos="9512062" algn="l"/>
                </a:tabLst>
                <a:defRPr/>
              </a:pPr>
              <a:r>
                <a:rPr lang="nl-BE" sz="1600" dirty="0">
                  <a:latin typeface="Sweco Sans"/>
                </a:rPr>
                <a:t>- 21 799 kWh /jaar</a:t>
              </a:r>
            </a:p>
            <a:p>
              <a:pPr marL="1200150" lvl="2" indent="-285750" defTabSz="9334267">
                <a:buFont typeface="Wingdings" panose="05000000000000000000" pitchFamily="2" charset="2"/>
                <a:buChar char="§"/>
                <a:tabLst>
                  <a:tab pos="9512062" algn="l"/>
                </a:tabLst>
                <a:defRPr/>
              </a:pPr>
              <a:r>
                <a:rPr lang="nl-BE" sz="1600" dirty="0">
                  <a:latin typeface="Sweco Sans"/>
                </a:rPr>
                <a:t>-14%</a:t>
              </a:r>
            </a:p>
            <a:p>
              <a:pPr marL="1200150" lvl="2" indent="-285750" defTabSz="9334267">
                <a:buFont typeface="Wingdings" panose="05000000000000000000" pitchFamily="2" charset="2"/>
                <a:buChar char="§"/>
                <a:tabLst>
                  <a:tab pos="9512062" algn="l"/>
                </a:tabLst>
                <a:defRPr/>
              </a:pPr>
              <a:r>
                <a:rPr lang="nl-BE" sz="1600" dirty="0">
                  <a:latin typeface="Sweco Sans"/>
                </a:rPr>
                <a:t>- 5 ton CO2 / jaar</a:t>
              </a:r>
              <a:br>
                <a:rPr lang="nl-BE" sz="1600" b="1" dirty="0">
                  <a:solidFill>
                    <a:srgbClr val="FF0000"/>
                  </a:solidFill>
                  <a:latin typeface="Sweco Sans"/>
                </a:rPr>
              </a:br>
              <a:endParaRPr lang="nl-BE" sz="1600" b="1" dirty="0">
                <a:solidFill>
                  <a:srgbClr val="FF0000"/>
                </a:solidFill>
                <a:latin typeface="Sweco Sans"/>
              </a:endParaRP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endParaRPr lang="nl-BE" sz="1600" b="1" dirty="0">
                <a:solidFill>
                  <a:srgbClr val="FF0000"/>
                </a:solidFill>
                <a:latin typeface="Sweco Sans"/>
              </a:endParaRPr>
            </a:p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endParaRPr kumimoji="0" lang="nl-B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endParaRPr>
            </a:p>
          </p:txBody>
        </p:sp>
        <p:sp>
          <p:nvSpPr>
            <p:cNvPr id="36" name="Slide Number">
              <a:hlinkClick r:id="rId5" action="ppaction://hlinksldjump"/>
              <a:extLst>
                <a:ext uri="{FF2B5EF4-FFF2-40B4-BE49-F238E27FC236}">
                  <a16:creationId xmlns:a16="http://schemas.microsoft.com/office/drawing/2014/main" id="{B9EBCC3B-4577-41EF-8DDD-574282B3215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700079" y="2085631"/>
              <a:ext cx="636994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endParaRPr>
            </a:p>
          </p:txBody>
        </p:sp>
      </p:grp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51906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5AF79F-EA9E-4C6D-906B-4838D2A1CC9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nl-B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B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eco Sans"/>
              <a:ea typeface="+mn-ea"/>
              <a:cs typeface="+mn-cs"/>
            </a:endParaRPr>
          </a:p>
        </p:txBody>
      </p:sp>
      <p:grpSp>
        <p:nvGrpSpPr>
          <p:cNvPr id="33" name="SP Agenda Section">
            <a:extLst>
              <a:ext uri="{FF2B5EF4-FFF2-40B4-BE49-F238E27FC236}">
                <a16:creationId xmlns:a16="http://schemas.microsoft.com/office/drawing/2014/main" id="{C413D37D-4C68-4C67-BCE0-18043F48CB9C}"/>
              </a:ext>
            </a:extLst>
          </p:cNvPr>
          <p:cNvGrpSpPr/>
          <p:nvPr/>
        </p:nvGrpSpPr>
        <p:grpSpPr>
          <a:xfrm>
            <a:off x="1221739" y="525845"/>
            <a:ext cx="9916929" cy="5429250"/>
            <a:chOff x="1379583" y="1505929"/>
            <a:chExt cx="9957490" cy="1040769"/>
          </a:xfrm>
          <a:noFill/>
        </p:grpSpPr>
        <p:sp>
          <p:nvSpPr>
            <p:cNvPr id="34" name="Section Title">
              <a:hlinkClick r:id="rId4" action="ppaction://hlinksldjump"/>
              <a:extLst>
                <a:ext uri="{FF2B5EF4-FFF2-40B4-BE49-F238E27FC236}">
                  <a16:creationId xmlns:a16="http://schemas.microsoft.com/office/drawing/2014/main" id="{00DE3DFD-B0EF-4987-9B92-54977412F66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379583" y="1505929"/>
              <a:ext cx="8342859" cy="104076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noAutofit/>
            </a:bodyPr>
            <a:lstStyle/>
            <a:p>
              <a:pPr marL="285750" marR="0" lvl="0" indent="-28575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b="1" dirty="0">
                  <a:solidFill>
                    <a:prstClr val="black"/>
                  </a:solidFill>
                  <a:latin typeface="Sweco Sans"/>
                </a:rPr>
                <a:t>WARMTEPOMPEN</a:t>
              </a: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Warmtepomp trouwzaal</a:t>
              </a:r>
            </a:p>
            <a:p>
              <a:pPr marL="1200150" lvl="2" indent="-285750" defTabSz="9334267"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Gasketel vervangen door warmtepomp</a:t>
              </a: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b="1" dirty="0">
                  <a:solidFill>
                    <a:prstClr val="black"/>
                  </a:solidFill>
                  <a:latin typeface="Sweco Sans"/>
                </a:rPr>
                <a:t>Besparingen</a:t>
              </a:r>
            </a:p>
            <a:p>
              <a:pPr marL="1200150" lvl="2" indent="-285750" defTabSz="9334267">
                <a:buFont typeface="Wingdings" panose="05000000000000000000" pitchFamily="2" charset="2"/>
                <a:buChar char="§"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- 24.828 kWh/jaar</a:t>
              </a:r>
            </a:p>
            <a:p>
              <a:pPr marL="1200150" lvl="2" indent="-285750" defTabSz="9334267">
                <a:buFont typeface="Wingdings" panose="05000000000000000000" pitchFamily="2" charset="2"/>
                <a:buChar char="§"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- 73% van de energiebehoefte / jaar</a:t>
              </a:r>
            </a:p>
            <a:p>
              <a:pPr marL="1200150" lvl="2" indent="-285750" defTabSz="9334267">
                <a:buFont typeface="Wingdings" panose="05000000000000000000" pitchFamily="2" charset="2"/>
                <a:buChar char="§"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- 5 ton CO2/jaar</a:t>
              </a:r>
            </a:p>
            <a:p>
              <a:pPr lvl="2" defTabSz="9334267">
                <a:tabLst>
                  <a:tab pos="9512062" algn="l"/>
                </a:tabLst>
                <a:defRPr/>
              </a:pPr>
              <a:br>
                <a:rPr lang="nl-BE" sz="1600" b="1" dirty="0">
                  <a:solidFill>
                    <a:srgbClr val="FF0000"/>
                  </a:solidFill>
                  <a:latin typeface="Sweco Sans"/>
                </a:rPr>
              </a:br>
              <a:endParaRPr lang="nl-BE" sz="1600" b="1" dirty="0">
                <a:solidFill>
                  <a:srgbClr val="FF0000"/>
                </a:solidFill>
                <a:latin typeface="Sweco Sans"/>
              </a:endParaRP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endParaRPr lang="nl-BE" sz="1600" b="1" dirty="0">
                <a:solidFill>
                  <a:srgbClr val="FF0000"/>
                </a:solidFill>
                <a:latin typeface="Sweco Sans"/>
              </a:endParaRPr>
            </a:p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endParaRPr kumimoji="0" lang="nl-B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endParaRPr>
            </a:p>
          </p:txBody>
        </p:sp>
        <p:sp>
          <p:nvSpPr>
            <p:cNvPr id="36" name="Slide Number">
              <a:hlinkClick r:id="rId4" action="ppaction://hlinksldjump"/>
              <a:extLst>
                <a:ext uri="{FF2B5EF4-FFF2-40B4-BE49-F238E27FC236}">
                  <a16:creationId xmlns:a16="http://schemas.microsoft.com/office/drawing/2014/main" id="{B9EBCC3B-4577-41EF-8DDD-574282B3215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700079" y="2085631"/>
              <a:ext cx="636994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endParaRPr>
            </a:p>
          </p:txBody>
        </p:sp>
      </p:grp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CB54B26-DC00-4C48-89C0-EEA1DEF0BA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" t="26935" r="20361" b="17954"/>
          <a:stretch/>
        </p:blipFill>
        <p:spPr>
          <a:xfrm>
            <a:off x="0" y="3174053"/>
            <a:ext cx="12192000" cy="2911522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222234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5AF79F-EA9E-4C6D-906B-4838D2A1CC9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nl-B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B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eco Sans"/>
              <a:ea typeface="+mn-ea"/>
              <a:cs typeface="+mn-cs"/>
            </a:endParaRPr>
          </a:p>
        </p:txBody>
      </p:sp>
      <p:grpSp>
        <p:nvGrpSpPr>
          <p:cNvPr id="33" name="SP Agenda Section">
            <a:extLst>
              <a:ext uri="{FF2B5EF4-FFF2-40B4-BE49-F238E27FC236}">
                <a16:creationId xmlns:a16="http://schemas.microsoft.com/office/drawing/2014/main" id="{C413D37D-4C68-4C67-BCE0-18043F48CB9C}"/>
              </a:ext>
            </a:extLst>
          </p:cNvPr>
          <p:cNvGrpSpPr/>
          <p:nvPr/>
        </p:nvGrpSpPr>
        <p:grpSpPr>
          <a:xfrm>
            <a:off x="1221739" y="517301"/>
            <a:ext cx="9916929" cy="5429250"/>
            <a:chOff x="1379583" y="1475379"/>
            <a:chExt cx="9957490" cy="1040769"/>
          </a:xfrm>
          <a:noFill/>
        </p:grpSpPr>
        <p:sp>
          <p:nvSpPr>
            <p:cNvPr id="34" name="Section Title">
              <a:hlinkClick r:id="rId4" action="ppaction://hlinksldjump"/>
              <a:extLst>
                <a:ext uri="{FF2B5EF4-FFF2-40B4-BE49-F238E27FC236}">
                  <a16:creationId xmlns:a16="http://schemas.microsoft.com/office/drawing/2014/main" id="{00DE3DFD-B0EF-4987-9B92-54977412F66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379583" y="1475379"/>
              <a:ext cx="8342859" cy="104076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noAutofit/>
            </a:bodyPr>
            <a:lstStyle/>
            <a:p>
              <a:pPr marL="285750" marR="0" lvl="0" indent="-28575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b="1" dirty="0">
                  <a:solidFill>
                    <a:prstClr val="black"/>
                  </a:solidFill>
                  <a:latin typeface="Sweco Sans"/>
                </a:rPr>
                <a:t>WARMTEPOMPEN</a:t>
              </a: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Warmtepomp gemeentehuis</a:t>
              </a:r>
            </a:p>
            <a:p>
              <a:pPr marL="1200150" lvl="2" indent="-285750" defTabSz="9334267"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Elektrische convectoren vervangen door warmtepomp</a:t>
              </a: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b="1" dirty="0">
                  <a:solidFill>
                    <a:prstClr val="black"/>
                  </a:solidFill>
                  <a:latin typeface="Sweco Sans"/>
                </a:rPr>
                <a:t>Besparingen</a:t>
              </a:r>
            </a:p>
            <a:p>
              <a:pPr marL="1200150" lvl="2" indent="-285750" defTabSz="9334267">
                <a:buFont typeface="Wingdings" panose="05000000000000000000" pitchFamily="2" charset="2"/>
                <a:buChar char="§"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- 90.643 kWh/jaar</a:t>
              </a:r>
            </a:p>
            <a:p>
              <a:pPr marL="1200150" lvl="2" indent="-285750" defTabSz="9334267">
                <a:buFont typeface="Wingdings" panose="05000000000000000000" pitchFamily="2" charset="2"/>
                <a:buChar char="§"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-  69% </a:t>
              </a:r>
            </a:p>
            <a:p>
              <a:pPr marL="1200150" lvl="2" indent="-285750" defTabSz="9334267">
                <a:buFont typeface="Wingdings" panose="05000000000000000000" pitchFamily="2" charset="2"/>
                <a:buChar char="§"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- 21 ton CO2/jaar</a:t>
              </a:r>
            </a:p>
            <a:p>
              <a:pPr lvl="2" defTabSz="9334267">
                <a:tabLst>
                  <a:tab pos="9512062" algn="l"/>
                </a:tabLst>
                <a:defRPr/>
              </a:pPr>
              <a:br>
                <a:rPr lang="nl-BE" sz="1600" b="1" dirty="0">
                  <a:solidFill>
                    <a:srgbClr val="FF0000"/>
                  </a:solidFill>
                  <a:latin typeface="Sweco Sans"/>
                </a:rPr>
              </a:br>
              <a:endParaRPr lang="nl-BE" sz="1600" b="1" dirty="0">
                <a:solidFill>
                  <a:srgbClr val="FF0000"/>
                </a:solidFill>
                <a:latin typeface="Sweco Sans"/>
              </a:endParaRP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endParaRPr lang="nl-BE" sz="1600" b="1" dirty="0">
                <a:solidFill>
                  <a:srgbClr val="FF0000"/>
                </a:solidFill>
                <a:latin typeface="Sweco Sans"/>
              </a:endParaRPr>
            </a:p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endParaRPr kumimoji="0" lang="nl-B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endParaRPr>
            </a:p>
          </p:txBody>
        </p:sp>
        <p:sp>
          <p:nvSpPr>
            <p:cNvPr id="36" name="Slide Number">
              <a:hlinkClick r:id="rId4" action="ppaction://hlinksldjump"/>
              <a:extLst>
                <a:ext uri="{FF2B5EF4-FFF2-40B4-BE49-F238E27FC236}">
                  <a16:creationId xmlns:a16="http://schemas.microsoft.com/office/drawing/2014/main" id="{B9EBCC3B-4577-41EF-8DDD-574282B3215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700079" y="2085631"/>
              <a:ext cx="636994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endParaRPr>
            </a:p>
          </p:txBody>
        </p:sp>
      </p:grp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6AF5D0D-5CDD-4F19-A4DA-0FA0DA4F17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" t="26935" r="20361" b="17954"/>
          <a:stretch/>
        </p:blipFill>
        <p:spPr>
          <a:xfrm>
            <a:off x="0" y="3174053"/>
            <a:ext cx="12192000" cy="2911522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273390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5AF79F-EA9E-4C6D-906B-4838D2A1CC9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nl-B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B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eco Sans"/>
              <a:ea typeface="+mn-ea"/>
              <a:cs typeface="+mn-cs"/>
            </a:endParaRPr>
          </a:p>
        </p:txBody>
      </p:sp>
      <p:grpSp>
        <p:nvGrpSpPr>
          <p:cNvPr id="33" name="SP Agenda Section">
            <a:extLst>
              <a:ext uri="{FF2B5EF4-FFF2-40B4-BE49-F238E27FC236}">
                <a16:creationId xmlns:a16="http://schemas.microsoft.com/office/drawing/2014/main" id="{C413D37D-4C68-4C67-BCE0-18043F48CB9C}"/>
              </a:ext>
            </a:extLst>
          </p:cNvPr>
          <p:cNvGrpSpPr/>
          <p:nvPr/>
        </p:nvGrpSpPr>
        <p:grpSpPr>
          <a:xfrm>
            <a:off x="1221739" y="592725"/>
            <a:ext cx="9916929" cy="5429250"/>
            <a:chOff x="1379583" y="1502486"/>
            <a:chExt cx="9957490" cy="1040769"/>
          </a:xfrm>
          <a:noFill/>
        </p:grpSpPr>
        <p:sp>
          <p:nvSpPr>
            <p:cNvPr id="34" name="Section Title">
              <a:hlinkClick r:id="rId4" action="ppaction://hlinksldjump"/>
              <a:extLst>
                <a:ext uri="{FF2B5EF4-FFF2-40B4-BE49-F238E27FC236}">
                  <a16:creationId xmlns:a16="http://schemas.microsoft.com/office/drawing/2014/main" id="{00DE3DFD-B0EF-4987-9B92-54977412F66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379583" y="1502486"/>
              <a:ext cx="8342859" cy="104076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noAutofit/>
            </a:bodyPr>
            <a:lstStyle/>
            <a:p>
              <a:pPr marL="285750" marR="0" lvl="0" indent="-28575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b="1" dirty="0">
                  <a:solidFill>
                    <a:prstClr val="black"/>
                  </a:solidFill>
                  <a:latin typeface="Sweco Sans"/>
                </a:rPr>
                <a:t>KOELING</a:t>
              </a: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latin typeface="Sweco Sans"/>
                </a:rPr>
                <a:t>Extra energie noodzakelijk</a:t>
              </a: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latin typeface="Sweco Sans"/>
                </a:rPr>
                <a:t>Bijkomend comfort</a:t>
              </a: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latin typeface="Sweco Sans"/>
                </a:rPr>
                <a:t>Bijkomend verbruik van 18 175 kWh elektriciteit</a:t>
              </a: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latin typeface="Sweco Sans"/>
                </a:rPr>
                <a:t>Wordt gecompenseerd door PV-installatie</a:t>
              </a:r>
              <a:br>
                <a:rPr lang="nl-BE" sz="1600" b="1" dirty="0">
                  <a:solidFill>
                    <a:srgbClr val="FF0000"/>
                  </a:solidFill>
                  <a:latin typeface="Sweco Sans"/>
                </a:rPr>
              </a:br>
              <a:endParaRPr lang="nl-BE" sz="1600" b="1" dirty="0">
                <a:solidFill>
                  <a:srgbClr val="FF0000"/>
                </a:solidFill>
                <a:latin typeface="Sweco Sans"/>
              </a:endParaRP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endParaRPr lang="nl-BE" sz="1600" b="1" dirty="0">
                <a:solidFill>
                  <a:srgbClr val="FF0000"/>
                </a:solidFill>
                <a:latin typeface="Sweco Sans"/>
              </a:endParaRPr>
            </a:p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endParaRPr kumimoji="0" lang="nl-B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endParaRPr>
            </a:p>
          </p:txBody>
        </p:sp>
        <p:sp>
          <p:nvSpPr>
            <p:cNvPr id="36" name="Slide Number">
              <a:hlinkClick r:id="rId4" action="ppaction://hlinksldjump"/>
              <a:extLst>
                <a:ext uri="{FF2B5EF4-FFF2-40B4-BE49-F238E27FC236}">
                  <a16:creationId xmlns:a16="http://schemas.microsoft.com/office/drawing/2014/main" id="{B9EBCC3B-4577-41EF-8DDD-574282B3215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700079" y="2085631"/>
              <a:ext cx="636994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D062363-F450-4024-B30D-32C206B840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" t="24889" r="31850" b="24889"/>
          <a:stretch/>
        </p:blipFill>
        <p:spPr>
          <a:xfrm>
            <a:off x="1998123" y="3223100"/>
            <a:ext cx="8195753" cy="2886241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40414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5AF79F-EA9E-4C6D-906B-4838D2A1CC9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nl-B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B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eco Sans"/>
              <a:ea typeface="+mn-ea"/>
              <a:cs typeface="+mn-cs"/>
            </a:endParaRPr>
          </a:p>
        </p:txBody>
      </p:sp>
      <p:grpSp>
        <p:nvGrpSpPr>
          <p:cNvPr id="33" name="SP Agenda Section">
            <a:extLst>
              <a:ext uri="{FF2B5EF4-FFF2-40B4-BE49-F238E27FC236}">
                <a16:creationId xmlns:a16="http://schemas.microsoft.com/office/drawing/2014/main" id="{C413D37D-4C68-4C67-BCE0-18043F48CB9C}"/>
              </a:ext>
            </a:extLst>
          </p:cNvPr>
          <p:cNvGrpSpPr/>
          <p:nvPr/>
        </p:nvGrpSpPr>
        <p:grpSpPr>
          <a:xfrm>
            <a:off x="1221739" y="555009"/>
            <a:ext cx="9916929" cy="5429250"/>
            <a:chOff x="1379583" y="1538626"/>
            <a:chExt cx="9957490" cy="1040769"/>
          </a:xfrm>
          <a:noFill/>
        </p:grpSpPr>
        <p:sp>
          <p:nvSpPr>
            <p:cNvPr id="34" name="Section Title">
              <a:hlinkClick r:id="rId4" action="ppaction://hlinksldjump"/>
              <a:extLst>
                <a:ext uri="{FF2B5EF4-FFF2-40B4-BE49-F238E27FC236}">
                  <a16:creationId xmlns:a16="http://schemas.microsoft.com/office/drawing/2014/main" id="{00DE3DFD-B0EF-4987-9B92-54977412F66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379583" y="1538626"/>
              <a:ext cx="8342859" cy="104076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noAutofit/>
            </a:bodyPr>
            <a:lstStyle/>
            <a:p>
              <a:pPr marL="285750" marR="0" lvl="0" indent="-28575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b="1" dirty="0">
                  <a:solidFill>
                    <a:prstClr val="black"/>
                  </a:solidFill>
                  <a:latin typeface="Sweco Sans"/>
                </a:rPr>
                <a:t>PV-INSTALLATIE</a:t>
              </a: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latin typeface="Sweco Sans"/>
                </a:rPr>
                <a:t>18,4 </a:t>
              </a:r>
              <a:r>
                <a:rPr lang="nl-BE" sz="1600" dirty="0" err="1">
                  <a:latin typeface="Sweco Sans"/>
                </a:rPr>
                <a:t>kWpiek</a:t>
              </a:r>
              <a:endParaRPr lang="nl-BE" sz="1600" dirty="0">
                <a:latin typeface="Sweco Sans"/>
              </a:endParaRP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latin typeface="Sweco Sans"/>
                </a:rPr>
                <a:t>Besparing </a:t>
              </a:r>
            </a:p>
            <a:p>
              <a:pPr marL="1200150" lvl="2" indent="-285750" defTabSz="9334267">
                <a:buFont typeface="Wingdings" panose="05000000000000000000" pitchFamily="2" charset="2"/>
                <a:buChar char="§"/>
                <a:tabLst>
                  <a:tab pos="9512062" algn="l"/>
                </a:tabLst>
                <a:defRPr/>
              </a:pPr>
              <a:r>
                <a:rPr lang="nl-BE" sz="1600" dirty="0">
                  <a:latin typeface="Sweco Sans"/>
                </a:rPr>
                <a:t>-18306 kWh/jaar</a:t>
              </a:r>
            </a:p>
            <a:p>
              <a:pPr marL="1200150" lvl="2" indent="-285750" defTabSz="9334267">
                <a:buFont typeface="Wingdings" panose="05000000000000000000" pitchFamily="2" charset="2"/>
                <a:buChar char="§"/>
                <a:tabLst>
                  <a:tab pos="9512062" algn="l"/>
                </a:tabLst>
                <a:defRPr/>
              </a:pPr>
              <a:r>
                <a:rPr lang="nl-BE" sz="1600" dirty="0">
                  <a:latin typeface="Sweco Sans"/>
                </a:rPr>
                <a:t>- 4 ton CO2/jaar</a:t>
              </a:r>
              <a:br>
                <a:rPr lang="nl-BE" sz="1600" b="1" dirty="0">
                  <a:solidFill>
                    <a:srgbClr val="FF0000"/>
                  </a:solidFill>
                  <a:latin typeface="Sweco Sans"/>
                </a:rPr>
              </a:br>
              <a:endParaRPr lang="nl-BE" sz="1600" b="1" dirty="0">
                <a:solidFill>
                  <a:srgbClr val="FF0000"/>
                </a:solidFill>
                <a:latin typeface="Sweco Sans"/>
              </a:endParaRP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endParaRPr lang="nl-BE" sz="1600" b="1" dirty="0">
                <a:solidFill>
                  <a:srgbClr val="FF0000"/>
                </a:solidFill>
                <a:latin typeface="Sweco Sans"/>
              </a:endParaRPr>
            </a:p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endParaRPr kumimoji="0" lang="nl-B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endParaRPr>
            </a:p>
          </p:txBody>
        </p:sp>
        <p:sp>
          <p:nvSpPr>
            <p:cNvPr id="36" name="Slide Number">
              <a:hlinkClick r:id="rId4" action="ppaction://hlinksldjump"/>
              <a:extLst>
                <a:ext uri="{FF2B5EF4-FFF2-40B4-BE49-F238E27FC236}">
                  <a16:creationId xmlns:a16="http://schemas.microsoft.com/office/drawing/2014/main" id="{B9EBCC3B-4577-41EF-8DDD-574282B3215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700079" y="2085631"/>
              <a:ext cx="636994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2CCD027-0392-471F-94D3-D52C31960E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11986" r="20205" b="28292"/>
          <a:stretch/>
        </p:blipFill>
        <p:spPr>
          <a:xfrm>
            <a:off x="0" y="3223100"/>
            <a:ext cx="12191999" cy="2886241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676322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5AF79F-EA9E-4C6D-906B-4838D2A1CC9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nl-B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B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eco Sans"/>
              <a:ea typeface="+mn-ea"/>
              <a:cs typeface="+mn-cs"/>
            </a:endParaRPr>
          </a:p>
        </p:txBody>
      </p:sp>
      <p:grpSp>
        <p:nvGrpSpPr>
          <p:cNvPr id="33" name="SP Agenda Section">
            <a:extLst>
              <a:ext uri="{FF2B5EF4-FFF2-40B4-BE49-F238E27FC236}">
                <a16:creationId xmlns:a16="http://schemas.microsoft.com/office/drawing/2014/main" id="{C413D37D-4C68-4C67-BCE0-18043F48CB9C}"/>
              </a:ext>
            </a:extLst>
          </p:cNvPr>
          <p:cNvGrpSpPr/>
          <p:nvPr/>
        </p:nvGrpSpPr>
        <p:grpSpPr>
          <a:xfrm>
            <a:off x="1221739" y="524345"/>
            <a:ext cx="9916929" cy="5429250"/>
            <a:chOff x="1379583" y="1514678"/>
            <a:chExt cx="9957490" cy="1040769"/>
          </a:xfrm>
          <a:noFill/>
        </p:grpSpPr>
        <p:sp>
          <p:nvSpPr>
            <p:cNvPr id="34" name="Section Title">
              <a:hlinkClick r:id="rId4" action="ppaction://hlinksldjump"/>
              <a:extLst>
                <a:ext uri="{FF2B5EF4-FFF2-40B4-BE49-F238E27FC236}">
                  <a16:creationId xmlns:a16="http://schemas.microsoft.com/office/drawing/2014/main" id="{00DE3DFD-B0EF-4987-9B92-54977412F66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379583" y="1514678"/>
              <a:ext cx="8342859" cy="104076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noAutofit/>
            </a:bodyPr>
            <a:lstStyle/>
            <a:p>
              <a:pPr marL="285750" marR="0" lvl="0" indent="-28575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b="1" dirty="0">
                  <a:solidFill>
                    <a:prstClr val="black"/>
                  </a:solidFill>
                  <a:latin typeface="Sweco Sans"/>
                </a:rPr>
                <a:t>VERLICHTING</a:t>
              </a: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latin typeface="Sweco Sans"/>
                </a:rPr>
                <a:t>Plaatsen van </a:t>
              </a:r>
              <a:r>
                <a:rPr lang="nl-BE" sz="1600" dirty="0" err="1">
                  <a:latin typeface="Sweco Sans"/>
                </a:rPr>
                <a:t>LED-verlichting</a:t>
              </a:r>
              <a:endParaRPr lang="nl-BE" sz="1600" dirty="0">
                <a:latin typeface="Sweco Sans"/>
              </a:endParaRP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latin typeface="Sweco Sans"/>
                </a:rPr>
                <a:t>Bewegingsdetectoren / daglichtcompensatie</a:t>
              </a:r>
              <a:br>
                <a:rPr lang="nl-BE" sz="1600" dirty="0">
                  <a:solidFill>
                    <a:srgbClr val="FF0000"/>
                  </a:solidFill>
                  <a:latin typeface="Sweco Sans"/>
                </a:rPr>
              </a:br>
              <a:endParaRPr lang="nl-BE" sz="1600" dirty="0">
                <a:solidFill>
                  <a:srgbClr val="FF0000"/>
                </a:solidFill>
                <a:latin typeface="Sweco Sans"/>
              </a:endParaRP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b="1" dirty="0">
                  <a:latin typeface="Sweco Sans"/>
                </a:rPr>
                <a:t>Besparing</a:t>
              </a:r>
              <a:r>
                <a:rPr lang="nl-BE" sz="1600" dirty="0">
                  <a:latin typeface="Sweco Sans"/>
                </a:rPr>
                <a:t>:</a:t>
              </a:r>
              <a:r>
                <a:rPr lang="nl-BE" sz="1600" dirty="0">
                  <a:solidFill>
                    <a:srgbClr val="FF0000"/>
                  </a:solidFill>
                  <a:latin typeface="Sweco Sans"/>
                </a:rPr>
                <a:t> </a:t>
              </a:r>
            </a:p>
            <a:p>
              <a:pPr marL="1200150" lvl="2" indent="-285750" defTabSz="9334267">
                <a:buFont typeface="Wingdings" panose="05000000000000000000" pitchFamily="2" charset="2"/>
                <a:buChar char="§"/>
                <a:tabLst>
                  <a:tab pos="9512062" algn="l"/>
                </a:tabLst>
                <a:defRPr/>
              </a:pPr>
              <a:r>
                <a:rPr lang="nl-BE" sz="1600" dirty="0">
                  <a:latin typeface="Sweco Sans"/>
                </a:rPr>
                <a:t>- 66.900 kWh /jaar</a:t>
              </a:r>
            </a:p>
            <a:p>
              <a:pPr marL="1200150" lvl="2" indent="-285750" defTabSz="9334267">
                <a:buFont typeface="Wingdings" panose="05000000000000000000" pitchFamily="2" charset="2"/>
                <a:buChar char="§"/>
                <a:tabLst>
                  <a:tab pos="9512062" algn="l"/>
                </a:tabLst>
                <a:defRPr/>
              </a:pPr>
              <a:r>
                <a:rPr lang="nl-BE" sz="1600" dirty="0">
                  <a:latin typeface="Sweco Sans"/>
                </a:rPr>
                <a:t>- 78%</a:t>
              </a:r>
            </a:p>
            <a:p>
              <a:pPr marL="1200150" lvl="2" indent="-285750" defTabSz="9334267">
                <a:buFont typeface="Wingdings" panose="05000000000000000000" pitchFamily="2" charset="2"/>
                <a:buChar char="§"/>
                <a:tabLst>
                  <a:tab pos="9512062" algn="l"/>
                </a:tabLst>
                <a:defRPr/>
              </a:pPr>
              <a:r>
                <a:rPr lang="nl-BE" sz="1600" dirty="0">
                  <a:latin typeface="Sweco Sans"/>
                </a:rPr>
                <a:t>- 15 ton CO2  / jaar</a:t>
              </a:r>
            </a:p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endParaRPr kumimoji="0" lang="nl-B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endParaRPr>
            </a:p>
          </p:txBody>
        </p:sp>
        <p:sp>
          <p:nvSpPr>
            <p:cNvPr id="36" name="Slide Number">
              <a:hlinkClick r:id="rId4" action="ppaction://hlinksldjump"/>
              <a:extLst>
                <a:ext uri="{FF2B5EF4-FFF2-40B4-BE49-F238E27FC236}">
                  <a16:creationId xmlns:a16="http://schemas.microsoft.com/office/drawing/2014/main" id="{B9EBCC3B-4577-41EF-8DDD-574282B3215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700079" y="2085631"/>
              <a:ext cx="636994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endParaRPr>
            </a:p>
          </p:txBody>
        </p:sp>
      </p:grp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85B8B6F-74B1-4AE2-9937-B3B2DC35E2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" t="26935" r="20361" b="17954"/>
          <a:stretch/>
        </p:blipFill>
        <p:spPr>
          <a:xfrm>
            <a:off x="0" y="3174053"/>
            <a:ext cx="12192000" cy="2911522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31195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5AF79F-EA9E-4C6D-906B-4838D2A1CC9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nl-B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B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eco Sans"/>
              <a:ea typeface="+mn-ea"/>
              <a:cs typeface="+mn-cs"/>
            </a:endParaRPr>
          </a:p>
        </p:txBody>
      </p:sp>
      <p:grpSp>
        <p:nvGrpSpPr>
          <p:cNvPr id="33" name="SP Agenda Section">
            <a:extLst>
              <a:ext uri="{FF2B5EF4-FFF2-40B4-BE49-F238E27FC236}">
                <a16:creationId xmlns:a16="http://schemas.microsoft.com/office/drawing/2014/main" id="{C413D37D-4C68-4C67-BCE0-18043F48CB9C}"/>
              </a:ext>
            </a:extLst>
          </p:cNvPr>
          <p:cNvGrpSpPr/>
          <p:nvPr/>
        </p:nvGrpSpPr>
        <p:grpSpPr>
          <a:xfrm>
            <a:off x="1221739" y="800103"/>
            <a:ext cx="8790941" cy="877593"/>
            <a:chOff x="1379583" y="1542240"/>
            <a:chExt cx="9957490" cy="1040769"/>
          </a:xfrm>
          <a:noFill/>
        </p:grpSpPr>
        <p:sp>
          <p:nvSpPr>
            <p:cNvPr id="34" name="Section Title">
              <a:hlinkClick r:id="rId4" action="ppaction://hlinksldjump"/>
              <a:extLst>
                <a:ext uri="{FF2B5EF4-FFF2-40B4-BE49-F238E27FC236}">
                  <a16:creationId xmlns:a16="http://schemas.microsoft.com/office/drawing/2014/main" id="{00DE3DFD-B0EF-4987-9B92-54977412F66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379583" y="1542240"/>
              <a:ext cx="8342859" cy="1040769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endParaRPr kumimoji="0" lang="nl-B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endParaRPr>
            </a:p>
          </p:txBody>
        </p:sp>
        <p:sp>
          <p:nvSpPr>
            <p:cNvPr id="36" name="Slide Number">
              <a:hlinkClick r:id="rId4" action="ppaction://hlinksldjump"/>
              <a:extLst>
                <a:ext uri="{FF2B5EF4-FFF2-40B4-BE49-F238E27FC236}">
                  <a16:creationId xmlns:a16="http://schemas.microsoft.com/office/drawing/2014/main" id="{B9EBCC3B-4577-41EF-8DDD-574282B3215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700079" y="2085631"/>
              <a:ext cx="636994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B3D614-36E6-4ADA-A037-269B73D92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052259"/>
              </p:ext>
            </p:extLst>
          </p:nvPr>
        </p:nvGraphicFramePr>
        <p:xfrm>
          <a:off x="485299" y="1613416"/>
          <a:ext cx="11409522" cy="36948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8482">
                  <a:extLst>
                    <a:ext uri="{9D8B030D-6E8A-4147-A177-3AD203B41FA5}">
                      <a16:colId xmlns:a16="http://schemas.microsoft.com/office/drawing/2014/main" val="1173174683"/>
                    </a:ext>
                  </a:extLst>
                </a:gridCol>
                <a:gridCol w="2278170">
                  <a:extLst>
                    <a:ext uri="{9D8B030D-6E8A-4147-A177-3AD203B41FA5}">
                      <a16:colId xmlns:a16="http://schemas.microsoft.com/office/drawing/2014/main" val="262925653"/>
                    </a:ext>
                  </a:extLst>
                </a:gridCol>
                <a:gridCol w="1692894">
                  <a:extLst>
                    <a:ext uri="{9D8B030D-6E8A-4147-A177-3AD203B41FA5}">
                      <a16:colId xmlns:a16="http://schemas.microsoft.com/office/drawing/2014/main" val="3790703364"/>
                    </a:ext>
                  </a:extLst>
                </a:gridCol>
                <a:gridCol w="1182107">
                  <a:extLst>
                    <a:ext uri="{9D8B030D-6E8A-4147-A177-3AD203B41FA5}">
                      <a16:colId xmlns:a16="http://schemas.microsoft.com/office/drawing/2014/main" val="2235916083"/>
                    </a:ext>
                  </a:extLst>
                </a:gridCol>
                <a:gridCol w="1015736">
                  <a:extLst>
                    <a:ext uri="{9D8B030D-6E8A-4147-A177-3AD203B41FA5}">
                      <a16:colId xmlns:a16="http://schemas.microsoft.com/office/drawing/2014/main" val="3542213151"/>
                    </a:ext>
                  </a:extLst>
                </a:gridCol>
                <a:gridCol w="1657869">
                  <a:extLst>
                    <a:ext uri="{9D8B030D-6E8A-4147-A177-3AD203B41FA5}">
                      <a16:colId xmlns:a16="http://schemas.microsoft.com/office/drawing/2014/main" val="2057819536"/>
                    </a:ext>
                  </a:extLst>
                </a:gridCol>
                <a:gridCol w="1284264">
                  <a:extLst>
                    <a:ext uri="{9D8B030D-6E8A-4147-A177-3AD203B41FA5}">
                      <a16:colId xmlns:a16="http://schemas.microsoft.com/office/drawing/2014/main" val="1465044320"/>
                    </a:ext>
                  </a:extLst>
                </a:gridCol>
              </a:tblGrid>
              <a:tr h="400094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nl-BE" sz="2400" u="none" strike="noStrike" dirty="0">
                          <a:effectLst/>
                        </a:rPr>
                        <a:t>Totale besparing verbruik kWh en CO2- uitstoot</a:t>
                      </a:r>
                      <a:endParaRPr lang="nl-B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27946"/>
                  </a:ext>
                </a:extLst>
              </a:tr>
              <a:tr h="693108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u="none" strike="noStrike">
                          <a:effectLst/>
                        </a:rPr>
                        <a:t> 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u="none" strike="noStrike" dirty="0">
                          <a:effectLst/>
                        </a:rPr>
                        <a:t> Verbruik kWh voor renovatie</a:t>
                      </a:r>
                      <a:endParaRPr lang="nl-B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u="none" strike="noStrike" dirty="0">
                          <a:effectLst/>
                        </a:rPr>
                        <a:t>Uitstoot in Ton CO2 voor renovatie </a:t>
                      </a:r>
                      <a:endParaRPr lang="nl-B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u="none" strike="noStrike" dirty="0">
                          <a:effectLst/>
                        </a:rPr>
                        <a:t> Verbruik kWh na renovatie</a:t>
                      </a:r>
                      <a:endParaRPr lang="nl-B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u="none" strike="noStrike">
                          <a:effectLst/>
                        </a:rPr>
                        <a:t>Uitstoot  Ton CO2 na renovatie</a:t>
                      </a:r>
                      <a:endParaRPr lang="nl-B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u="none" strike="noStrike">
                          <a:effectLst/>
                        </a:rPr>
                        <a:t>Besparing in kWh</a:t>
                      </a:r>
                      <a:endParaRPr lang="nl-B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BE" sz="1400" u="none" strike="noStrike">
                          <a:effectLst/>
                        </a:rPr>
                        <a:t>besparing uitstoot  in Ton CO2 na renovatie</a:t>
                      </a:r>
                      <a:endParaRPr lang="nl-B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ctr"/>
                </a:tc>
                <a:extLst>
                  <a:ext uri="{0D108BD9-81ED-4DB2-BD59-A6C34878D82A}">
                    <a16:rowId xmlns:a16="http://schemas.microsoft.com/office/drawing/2014/main" val="2918801304"/>
                  </a:ext>
                </a:extLst>
              </a:tr>
              <a:tr h="282784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u="none" strike="noStrike">
                          <a:effectLst/>
                        </a:rPr>
                        <a:t>Isolatie 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 dirty="0">
                          <a:effectLst/>
                        </a:rPr>
                        <a:t>153.643kWh</a:t>
                      </a:r>
                      <a:endParaRPr lang="nl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 dirty="0">
                          <a:effectLst/>
                        </a:rPr>
                        <a:t> </a:t>
                      </a:r>
                      <a:endParaRPr lang="nl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 dirty="0">
                          <a:effectLst/>
                        </a:rPr>
                        <a:t>131.845kWh</a:t>
                      </a:r>
                      <a:endParaRPr lang="nl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 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21.799kWh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5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extLst>
                  <a:ext uri="{0D108BD9-81ED-4DB2-BD59-A6C34878D82A}">
                    <a16:rowId xmlns:a16="http://schemas.microsoft.com/office/drawing/2014/main" val="318423782"/>
                  </a:ext>
                </a:extLst>
              </a:tr>
              <a:tr h="282784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u="none" strike="noStrike">
                          <a:effectLst/>
                        </a:rPr>
                        <a:t>Warmtepomp gemeentehuis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131.845kWh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 dirty="0">
                          <a:effectLst/>
                        </a:rPr>
                        <a:t>30,32</a:t>
                      </a:r>
                      <a:endParaRPr lang="nl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 dirty="0">
                          <a:effectLst/>
                        </a:rPr>
                        <a:t>41.202kWh</a:t>
                      </a:r>
                      <a:endParaRPr lang="nl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 dirty="0">
                          <a:effectLst/>
                        </a:rPr>
                        <a:t>9,48</a:t>
                      </a:r>
                      <a:endParaRPr lang="nl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90.643kWh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21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extLst>
                  <a:ext uri="{0D108BD9-81ED-4DB2-BD59-A6C34878D82A}">
                    <a16:rowId xmlns:a16="http://schemas.microsoft.com/office/drawing/2014/main" val="3618075098"/>
                  </a:ext>
                </a:extLst>
              </a:tr>
              <a:tr h="282784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u="none" strike="noStrike">
                          <a:effectLst/>
                        </a:rPr>
                        <a:t>Warmtepomp zone trouwzaal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33.808kWh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6,69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8.980kWh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 dirty="0">
                          <a:effectLst/>
                        </a:rPr>
                        <a:t>2,07</a:t>
                      </a:r>
                      <a:endParaRPr lang="nl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 dirty="0">
                          <a:effectLst/>
                        </a:rPr>
                        <a:t>24.828kWh</a:t>
                      </a:r>
                      <a:endParaRPr lang="nl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5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extLst>
                  <a:ext uri="{0D108BD9-81ED-4DB2-BD59-A6C34878D82A}">
                    <a16:rowId xmlns:a16="http://schemas.microsoft.com/office/drawing/2014/main" val="2504603061"/>
                  </a:ext>
                </a:extLst>
              </a:tr>
              <a:tr h="282784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u="none" strike="noStrike">
                          <a:effectLst/>
                        </a:rPr>
                        <a:t>Koeling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niet aanwezig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niet aanwezig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18.175kWh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 dirty="0">
                          <a:effectLst/>
                        </a:rPr>
                        <a:t>4,18</a:t>
                      </a:r>
                      <a:endParaRPr lang="nl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 dirty="0">
                          <a:effectLst/>
                        </a:rPr>
                        <a:t>-18.175kWh</a:t>
                      </a:r>
                      <a:endParaRPr lang="nl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-4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extLst>
                  <a:ext uri="{0D108BD9-81ED-4DB2-BD59-A6C34878D82A}">
                    <a16:rowId xmlns:a16="http://schemas.microsoft.com/office/drawing/2014/main" val="1522158148"/>
                  </a:ext>
                </a:extLst>
              </a:tr>
              <a:tr h="282784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u="none" strike="noStrike">
                          <a:effectLst/>
                        </a:rPr>
                        <a:t>verlichting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85.938kWh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19,77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19.025kWh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4,38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 dirty="0">
                          <a:effectLst/>
                        </a:rPr>
                        <a:t>66.913kWh</a:t>
                      </a:r>
                      <a:endParaRPr lang="nl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15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extLst>
                  <a:ext uri="{0D108BD9-81ED-4DB2-BD59-A6C34878D82A}">
                    <a16:rowId xmlns:a16="http://schemas.microsoft.com/office/drawing/2014/main" val="1828590668"/>
                  </a:ext>
                </a:extLst>
              </a:tr>
              <a:tr h="296924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u="none" strike="noStrike">
                          <a:effectLst/>
                        </a:rPr>
                        <a:t>PV-panelen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niet aanwezig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4,12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-18.306kWh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-4,12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 dirty="0">
                          <a:effectLst/>
                        </a:rPr>
                        <a:t>18.306kWh</a:t>
                      </a:r>
                      <a:endParaRPr lang="nl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 dirty="0">
                          <a:effectLst/>
                        </a:rPr>
                        <a:t>4</a:t>
                      </a:r>
                      <a:endParaRPr lang="nl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extLst>
                  <a:ext uri="{0D108BD9-81ED-4DB2-BD59-A6C34878D82A}">
                    <a16:rowId xmlns:a16="http://schemas.microsoft.com/office/drawing/2014/main" val="3997277651"/>
                  </a:ext>
                </a:extLst>
              </a:tr>
              <a:tr h="296924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u="none" strike="noStrike">
                          <a:effectLst/>
                        </a:rPr>
                        <a:t>TOTALEN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 dirty="0">
                          <a:effectLst/>
                        </a:rPr>
                        <a:t>273.389kWh</a:t>
                      </a:r>
                      <a:endParaRPr lang="nl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60,90</a:t>
                      </a:r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69.076kWh</a:t>
                      </a:r>
                      <a:endParaRPr lang="nl-B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>
                          <a:effectLst/>
                        </a:rPr>
                        <a:t>15,98</a:t>
                      </a:r>
                      <a:endParaRPr lang="nl-B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 dirty="0">
                          <a:effectLst/>
                        </a:rPr>
                        <a:t>204.314kWh</a:t>
                      </a:r>
                      <a:endParaRPr lang="nl-B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46</a:t>
                      </a:r>
                      <a:endParaRPr lang="nl-BE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extLst>
                  <a:ext uri="{0D108BD9-81ED-4DB2-BD59-A6C34878D82A}">
                    <a16:rowId xmlns:a16="http://schemas.microsoft.com/office/drawing/2014/main" val="1455377281"/>
                  </a:ext>
                </a:extLst>
              </a:tr>
              <a:tr h="296924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u="none" strike="noStrike">
                          <a:effectLst/>
                        </a:rPr>
                        <a:t>Totale besparing verbruik </a:t>
                      </a:r>
                      <a:endParaRPr lang="nl-B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204.314kWh</a:t>
                      </a:r>
                      <a:endParaRPr lang="nl-BE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extLst>
                  <a:ext uri="{0D108BD9-81ED-4DB2-BD59-A6C34878D82A}">
                    <a16:rowId xmlns:a16="http://schemas.microsoft.com/office/drawing/2014/main" val="3870806909"/>
                  </a:ext>
                </a:extLst>
              </a:tr>
              <a:tr h="296924">
                <a:tc>
                  <a:txBody>
                    <a:bodyPr/>
                    <a:lstStyle/>
                    <a:p>
                      <a:pPr algn="l" fontAlgn="b"/>
                      <a:r>
                        <a:rPr lang="nl-BE" sz="1400" u="none" strike="noStrike">
                          <a:effectLst/>
                        </a:rPr>
                        <a:t>Totale besparing percentage </a:t>
                      </a:r>
                      <a:endParaRPr lang="nl-B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75%</a:t>
                      </a:r>
                      <a:endParaRPr lang="nl-BE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B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B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7" marR="8807" marT="8807" marB="0" anchor="b"/>
                </a:tc>
                <a:extLst>
                  <a:ext uri="{0D108BD9-81ED-4DB2-BD59-A6C34878D82A}">
                    <a16:rowId xmlns:a16="http://schemas.microsoft.com/office/drawing/2014/main" val="309571890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0E98B30-A9D4-4929-855D-AAFEDF790785}"/>
              </a:ext>
            </a:extLst>
          </p:cNvPr>
          <p:cNvSpPr txBox="1"/>
          <p:nvPr/>
        </p:nvSpPr>
        <p:spPr>
          <a:xfrm>
            <a:off x="1600200" y="508793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3342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9512062" algn="l"/>
              </a:tabLst>
              <a:defRPr/>
            </a:pPr>
            <a:r>
              <a:rPr lang="nl-BE" b="1" dirty="0">
                <a:solidFill>
                  <a:prstClr val="black"/>
                </a:solidFill>
                <a:latin typeface="Sweco Sans"/>
              </a:rPr>
              <a:t>OVERZICHT</a:t>
            </a:r>
            <a:endParaRPr lang="nl-BE" sz="1800" b="1" dirty="0">
              <a:solidFill>
                <a:prstClr val="black"/>
              </a:solidFill>
              <a:latin typeface="Sweco Sans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153971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14AC5BEC-1E94-4680-B198-1CB1999DC3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16030" r="14654" b="11581"/>
          <a:stretch/>
        </p:blipFill>
        <p:spPr>
          <a:xfrm>
            <a:off x="1941562" y="2181388"/>
            <a:ext cx="8308875" cy="467661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5AF79F-EA9E-4C6D-906B-4838D2A1CC9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nl-B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B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eco Sans"/>
              <a:ea typeface="+mn-ea"/>
              <a:cs typeface="+mn-cs"/>
            </a:endParaRPr>
          </a:p>
        </p:txBody>
      </p:sp>
      <p:grpSp>
        <p:nvGrpSpPr>
          <p:cNvPr id="33" name="SP Agenda Section">
            <a:extLst>
              <a:ext uri="{FF2B5EF4-FFF2-40B4-BE49-F238E27FC236}">
                <a16:creationId xmlns:a16="http://schemas.microsoft.com/office/drawing/2014/main" id="{C413D37D-4C68-4C67-BCE0-18043F48CB9C}"/>
              </a:ext>
            </a:extLst>
          </p:cNvPr>
          <p:cNvGrpSpPr/>
          <p:nvPr/>
        </p:nvGrpSpPr>
        <p:grpSpPr>
          <a:xfrm>
            <a:off x="1221739" y="555009"/>
            <a:ext cx="9916929" cy="5429250"/>
            <a:chOff x="1379583" y="1529591"/>
            <a:chExt cx="9957490" cy="1040769"/>
          </a:xfrm>
          <a:noFill/>
        </p:grpSpPr>
        <p:sp>
          <p:nvSpPr>
            <p:cNvPr id="34" name="Section Title">
              <a:hlinkClick r:id="rId5" action="ppaction://hlinksldjump"/>
              <a:extLst>
                <a:ext uri="{FF2B5EF4-FFF2-40B4-BE49-F238E27FC236}">
                  <a16:creationId xmlns:a16="http://schemas.microsoft.com/office/drawing/2014/main" id="{00DE3DFD-B0EF-4987-9B92-54977412F66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379583" y="1529591"/>
              <a:ext cx="8342859" cy="104076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noAutofit/>
            </a:bodyPr>
            <a:lstStyle/>
            <a:p>
              <a:pPr marL="285750" marR="0" lvl="0" indent="-28575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b="1" dirty="0">
                  <a:solidFill>
                    <a:prstClr val="black"/>
                  </a:solidFill>
                  <a:latin typeface="Sweco Sans"/>
                </a:rPr>
                <a:t>REGENWATERRECUPERATIE</a:t>
              </a: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latin typeface="Sweco Sans"/>
                </a:rPr>
                <a:t>Afkoppeling dak 1 000m2</a:t>
              </a: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latin typeface="Sweco Sans"/>
                </a:rPr>
                <a:t>Aansluiten toiletten en urinoirs</a:t>
              </a: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latin typeface="Sweco Sans"/>
                </a:rPr>
                <a:t>Regenwaterput 10.000 L</a:t>
              </a: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latin typeface="Sweco Sans"/>
                </a:rPr>
                <a:t>Aanlag wadi voor infiltratie</a:t>
              </a: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latin typeface="Sweco Sans"/>
                </a:rPr>
                <a:t>Stadswaterverbruik: -388 m3/jaar ofwel -25%</a:t>
              </a:r>
              <a:r>
                <a:rPr lang="nl-BE" sz="1600" dirty="0">
                  <a:solidFill>
                    <a:srgbClr val="FF0000"/>
                  </a:solidFill>
                  <a:latin typeface="Sweco Sans"/>
                </a:rPr>
                <a:t> </a:t>
              </a:r>
              <a:br>
                <a:rPr lang="nl-BE" sz="1600" b="1" dirty="0">
                  <a:solidFill>
                    <a:srgbClr val="FF0000"/>
                  </a:solidFill>
                  <a:latin typeface="Sweco Sans"/>
                </a:rPr>
              </a:br>
              <a:endParaRPr lang="nl-BE" sz="1600" b="1" dirty="0">
                <a:solidFill>
                  <a:srgbClr val="FF0000"/>
                </a:solidFill>
                <a:latin typeface="Sweco Sans"/>
              </a:endParaRPr>
            </a:p>
            <a:p>
              <a:pPr marL="742950" lvl="1" indent="-285750" defTabSz="9334267">
                <a:buFontTx/>
                <a:buChar char="-"/>
                <a:tabLst>
                  <a:tab pos="9512062" algn="l"/>
                </a:tabLst>
                <a:defRPr/>
              </a:pPr>
              <a:endParaRPr lang="nl-BE" sz="1600" b="1" dirty="0">
                <a:solidFill>
                  <a:srgbClr val="FF0000"/>
                </a:solidFill>
                <a:latin typeface="Sweco Sans"/>
              </a:endParaRPr>
            </a:p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endParaRPr kumimoji="0" lang="nl-B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endParaRPr>
            </a:p>
          </p:txBody>
        </p:sp>
        <p:sp>
          <p:nvSpPr>
            <p:cNvPr id="36" name="Slide Number">
              <a:hlinkClick r:id="rId5" action="ppaction://hlinksldjump"/>
              <a:extLst>
                <a:ext uri="{FF2B5EF4-FFF2-40B4-BE49-F238E27FC236}">
                  <a16:creationId xmlns:a16="http://schemas.microsoft.com/office/drawing/2014/main" id="{B9EBCC3B-4577-41EF-8DDD-574282B3215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700079" y="2085631"/>
              <a:ext cx="636994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endParaRPr>
            </a:p>
          </p:txBody>
        </p:sp>
      </p:grp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076108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F4DBB-4766-4382-9B89-52B308F3A0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DOEL RENOVATIE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5AF79F-EA9E-4C6D-906B-4838D2A1CC9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nl-B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B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eco Sans"/>
              <a:ea typeface="+mn-ea"/>
              <a:cs typeface="+mn-cs"/>
            </a:endParaRPr>
          </a:p>
        </p:txBody>
      </p:sp>
      <p:grpSp>
        <p:nvGrpSpPr>
          <p:cNvPr id="33" name="SP Agenda Section">
            <a:extLst>
              <a:ext uri="{FF2B5EF4-FFF2-40B4-BE49-F238E27FC236}">
                <a16:creationId xmlns:a16="http://schemas.microsoft.com/office/drawing/2014/main" id="{C413D37D-4C68-4C67-BCE0-18043F48CB9C}"/>
              </a:ext>
            </a:extLst>
          </p:cNvPr>
          <p:cNvGrpSpPr/>
          <p:nvPr/>
        </p:nvGrpSpPr>
        <p:grpSpPr>
          <a:xfrm>
            <a:off x="2330449" y="3634741"/>
            <a:ext cx="8808219" cy="1926648"/>
            <a:chOff x="2492828" y="2085631"/>
            <a:chExt cx="8844245" cy="369332"/>
          </a:xfrm>
          <a:noFill/>
        </p:grpSpPr>
        <p:sp>
          <p:nvSpPr>
            <p:cNvPr id="34" name="Section Title">
              <a:hlinkClick r:id="rId4" action="ppaction://hlinksldjump"/>
              <a:extLst>
                <a:ext uri="{FF2B5EF4-FFF2-40B4-BE49-F238E27FC236}">
                  <a16:creationId xmlns:a16="http://schemas.microsoft.com/office/drawing/2014/main" id="{00DE3DFD-B0EF-4987-9B92-54977412F66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492828" y="2085631"/>
              <a:ext cx="8342859" cy="369332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r>
                <a:rPr lang="nl-BE" sz="1600" b="1" dirty="0">
                  <a:solidFill>
                    <a:prstClr val="black"/>
                  </a:solidFill>
                  <a:latin typeface="Sweco Sans"/>
                </a:rPr>
                <a:t>GEBOUW STELT ZICH TEN DIENSTE VAN HAAR GEBRUIKERS</a:t>
              </a:r>
            </a:p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endParaRPr lang="nl-BE" sz="1600" dirty="0">
                <a:solidFill>
                  <a:prstClr val="black"/>
                </a:solidFill>
                <a:latin typeface="Sweco Sans"/>
              </a:endParaRPr>
            </a:p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GEBRUIKERS = BEZOEKERS + PERSONEEL</a:t>
              </a:r>
            </a:p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endParaRPr lang="nl-BE" sz="1600" dirty="0">
                <a:solidFill>
                  <a:prstClr val="black"/>
                </a:solidFill>
                <a:latin typeface="Sweco Sans"/>
              </a:endParaRPr>
            </a:p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r>
                <a:rPr lang="nl-BE" sz="1600" b="1" dirty="0">
                  <a:solidFill>
                    <a:prstClr val="black"/>
                  </a:solidFill>
                  <a:latin typeface="Sweco Sans"/>
                </a:rPr>
                <a:t>2-LEDIG</a:t>
              </a: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 DOEL:</a:t>
              </a:r>
            </a:p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endParaRPr lang="nl-BE" sz="1600" dirty="0">
                <a:solidFill>
                  <a:prstClr val="black"/>
                </a:solidFill>
                <a:latin typeface="Sweco Sans"/>
              </a:endParaRPr>
            </a:p>
            <a:p>
              <a:pPr marL="342900" marR="0" lvl="0" indent="-34290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AutoNum type="arabicPeriod"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BEZOEKERS: </a:t>
              </a:r>
              <a:r>
                <a:rPr lang="nl-BE" sz="1600" b="1" dirty="0">
                  <a:solidFill>
                    <a:prstClr val="black"/>
                  </a:solidFill>
                  <a:latin typeface="Sweco Sans"/>
                </a:rPr>
                <a:t>LEESBAARHEID</a:t>
              </a:r>
            </a:p>
            <a:p>
              <a:pPr marL="342900" marR="0" lvl="0" indent="-34290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AutoNum type="arabicPeriod"/>
                <a:tabLst>
                  <a:tab pos="9512062" algn="l"/>
                </a:tabLst>
                <a:defRPr/>
              </a:pPr>
              <a:endParaRPr lang="nl-BE" sz="1600" dirty="0">
                <a:solidFill>
                  <a:prstClr val="black"/>
                </a:solidFill>
                <a:latin typeface="Sweco Sans"/>
              </a:endParaRPr>
            </a:p>
            <a:p>
              <a:pPr marL="342900" marR="0" lvl="0" indent="-34290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AutoNum type="arabicPeriod"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PERSONEEL: </a:t>
              </a:r>
              <a:r>
                <a:rPr lang="nl-BE" sz="1600" b="1" dirty="0">
                  <a:solidFill>
                    <a:prstClr val="black"/>
                  </a:solidFill>
                  <a:latin typeface="Sweco Sans"/>
                </a:rPr>
                <a:t>AANGENAME WERKPLEK</a:t>
              </a:r>
            </a:p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endParaRPr kumimoji="0" lang="nl-B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endParaRPr>
            </a:p>
          </p:txBody>
        </p:sp>
        <p:sp>
          <p:nvSpPr>
            <p:cNvPr id="36" name="Slide Number">
              <a:hlinkClick r:id="rId4" action="ppaction://hlinksldjump"/>
              <a:extLst>
                <a:ext uri="{FF2B5EF4-FFF2-40B4-BE49-F238E27FC236}">
                  <a16:creationId xmlns:a16="http://schemas.microsoft.com/office/drawing/2014/main" id="{B9EBCC3B-4577-41EF-8DDD-574282B3215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700079" y="2085631"/>
              <a:ext cx="636994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endParaRPr>
            </a:p>
          </p:txBody>
        </p:sp>
      </p:grp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503031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F4DBB-4766-4382-9B89-52B308F3A0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DOEL RENOVATIE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5AF79F-EA9E-4C6D-906B-4838D2A1CC9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nl-B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B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eco Sans"/>
              <a:ea typeface="+mn-ea"/>
              <a:cs typeface="+mn-cs"/>
            </a:endParaRPr>
          </a:p>
        </p:txBody>
      </p:sp>
      <p:grpSp>
        <p:nvGrpSpPr>
          <p:cNvPr id="33" name="SP Agenda Section">
            <a:extLst>
              <a:ext uri="{FF2B5EF4-FFF2-40B4-BE49-F238E27FC236}">
                <a16:creationId xmlns:a16="http://schemas.microsoft.com/office/drawing/2014/main" id="{C413D37D-4C68-4C67-BCE0-18043F48CB9C}"/>
              </a:ext>
            </a:extLst>
          </p:cNvPr>
          <p:cNvGrpSpPr/>
          <p:nvPr/>
        </p:nvGrpSpPr>
        <p:grpSpPr>
          <a:xfrm>
            <a:off x="2330449" y="3634741"/>
            <a:ext cx="8808219" cy="1926648"/>
            <a:chOff x="2492828" y="2085631"/>
            <a:chExt cx="8844245" cy="369332"/>
          </a:xfrm>
          <a:noFill/>
        </p:grpSpPr>
        <p:sp>
          <p:nvSpPr>
            <p:cNvPr id="34" name="Section Title">
              <a:hlinkClick r:id="rId4" action="ppaction://hlinksldjump"/>
              <a:extLst>
                <a:ext uri="{FF2B5EF4-FFF2-40B4-BE49-F238E27FC236}">
                  <a16:creationId xmlns:a16="http://schemas.microsoft.com/office/drawing/2014/main" id="{00DE3DFD-B0EF-4987-9B92-54977412F66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492828" y="2085631"/>
              <a:ext cx="8342859" cy="369332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r>
                <a:rPr lang="nl-BE" sz="1600" b="1" dirty="0">
                  <a:solidFill>
                    <a:prstClr val="black"/>
                  </a:solidFill>
                  <a:latin typeface="Sweco Sans"/>
                </a:rPr>
                <a:t>GEBOUW STELT ZICH TEN DIENSTE VAN HAAR GEBRUIKERS</a:t>
              </a:r>
            </a:p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endParaRPr lang="nl-BE" sz="1600" dirty="0">
                <a:solidFill>
                  <a:prstClr val="black"/>
                </a:solidFill>
                <a:latin typeface="Sweco Sans"/>
              </a:endParaRPr>
            </a:p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GEBRUIKERS = BEZOEKERS + PERSONEEL</a:t>
              </a:r>
            </a:p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endParaRPr lang="nl-BE" sz="1600" dirty="0">
                <a:solidFill>
                  <a:prstClr val="black"/>
                </a:solidFill>
                <a:latin typeface="Sweco Sans"/>
              </a:endParaRPr>
            </a:p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r>
                <a:rPr lang="nl-BE" sz="1600" b="1" dirty="0">
                  <a:solidFill>
                    <a:prstClr val="black"/>
                  </a:solidFill>
                  <a:latin typeface="Sweco Sans"/>
                </a:rPr>
                <a:t>2-LEDIG</a:t>
              </a: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 DOEL:</a:t>
              </a:r>
            </a:p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endParaRPr lang="nl-BE" sz="1600" dirty="0">
                <a:solidFill>
                  <a:prstClr val="black"/>
                </a:solidFill>
                <a:latin typeface="Sweco Sans"/>
              </a:endParaRPr>
            </a:p>
            <a:p>
              <a:pPr marL="342900" marR="0" lvl="0" indent="-34290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AutoNum type="arabicPeriod"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BEZOEKERS: </a:t>
              </a:r>
              <a:r>
                <a:rPr lang="nl-BE" sz="1600" b="1" dirty="0">
                  <a:solidFill>
                    <a:prstClr val="black"/>
                  </a:solidFill>
                  <a:latin typeface="Sweco Sans"/>
                </a:rPr>
                <a:t>LEESBAARHEID</a:t>
              </a:r>
            </a:p>
            <a:p>
              <a:pPr marL="342900" marR="0" lvl="0" indent="-34290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AutoNum type="arabicPeriod"/>
                <a:tabLst>
                  <a:tab pos="9512062" algn="l"/>
                </a:tabLst>
                <a:defRPr/>
              </a:pPr>
              <a:endParaRPr lang="nl-BE" sz="1600" dirty="0">
                <a:solidFill>
                  <a:prstClr val="black"/>
                </a:solidFill>
                <a:latin typeface="Sweco Sans"/>
              </a:endParaRPr>
            </a:p>
            <a:p>
              <a:pPr marL="342900" marR="0" lvl="0" indent="-34290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AutoNum type="arabicPeriod"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PERSONEEL: </a:t>
              </a:r>
              <a:r>
                <a:rPr lang="nl-BE" sz="1600" b="1" dirty="0">
                  <a:solidFill>
                    <a:prstClr val="black"/>
                  </a:solidFill>
                  <a:latin typeface="Sweco Sans"/>
                </a:rPr>
                <a:t>AANGENAME WERKPLEK</a:t>
              </a:r>
            </a:p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endParaRPr kumimoji="0" lang="nl-B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endParaRPr>
            </a:p>
          </p:txBody>
        </p:sp>
        <p:sp>
          <p:nvSpPr>
            <p:cNvPr id="36" name="Slide Number">
              <a:hlinkClick r:id="rId4" action="ppaction://hlinksldjump"/>
              <a:extLst>
                <a:ext uri="{FF2B5EF4-FFF2-40B4-BE49-F238E27FC236}">
                  <a16:creationId xmlns:a16="http://schemas.microsoft.com/office/drawing/2014/main" id="{B9EBCC3B-4577-41EF-8DDD-574282B3215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700079" y="2085631"/>
              <a:ext cx="636994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endParaRPr>
            </a:p>
          </p:txBody>
        </p:sp>
      </p:grp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570968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F4DBB-4766-4382-9B89-52B308F3A0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1. LEESBAARHEID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5AF79F-EA9E-4C6D-906B-4838D2A1CC9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nl-B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B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eco Sans"/>
              <a:ea typeface="+mn-ea"/>
              <a:cs typeface="+mn-cs"/>
            </a:endParaRPr>
          </a:p>
        </p:txBody>
      </p:sp>
      <p:grpSp>
        <p:nvGrpSpPr>
          <p:cNvPr id="33" name="SP Agenda Section">
            <a:extLst>
              <a:ext uri="{FF2B5EF4-FFF2-40B4-BE49-F238E27FC236}">
                <a16:creationId xmlns:a16="http://schemas.microsoft.com/office/drawing/2014/main" id="{C413D37D-4C68-4C67-BCE0-18043F48CB9C}"/>
              </a:ext>
            </a:extLst>
          </p:cNvPr>
          <p:cNvGrpSpPr/>
          <p:nvPr/>
        </p:nvGrpSpPr>
        <p:grpSpPr>
          <a:xfrm>
            <a:off x="2330449" y="3634741"/>
            <a:ext cx="8808219" cy="1926648"/>
            <a:chOff x="2492828" y="2085631"/>
            <a:chExt cx="8844245" cy="369332"/>
          </a:xfrm>
          <a:noFill/>
        </p:grpSpPr>
        <p:sp>
          <p:nvSpPr>
            <p:cNvPr id="34" name="Section Title">
              <a:hlinkClick r:id="rId4" action="ppaction://hlinksldjump"/>
              <a:extLst>
                <a:ext uri="{FF2B5EF4-FFF2-40B4-BE49-F238E27FC236}">
                  <a16:creationId xmlns:a16="http://schemas.microsoft.com/office/drawing/2014/main" id="{00DE3DFD-B0EF-4987-9B92-54977412F66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492828" y="2085631"/>
              <a:ext cx="8342859" cy="369332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marL="285750" marR="0" lvl="0" indent="-28575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DUIDELIJKE SCHEIDING PUBLIEKE EN INTERNE </a:t>
              </a:r>
              <a:r>
                <a:rPr lang="nl-BE" sz="1600" b="1" dirty="0">
                  <a:solidFill>
                    <a:prstClr val="black"/>
                  </a:solidFill>
                  <a:latin typeface="Sweco Sans"/>
                </a:rPr>
                <a:t>FLOWS</a:t>
              </a: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   </a:t>
              </a:r>
              <a:r>
                <a:rPr lang="nl-BE" sz="1600" dirty="0">
                  <a:solidFill>
                    <a:prstClr val="black"/>
                  </a:solidFill>
                  <a:latin typeface="Sweco Sans"/>
                  <a:sym typeface="Wingdings" panose="05000000000000000000" pitchFamily="2" charset="2"/>
                </a:rPr>
                <a:t>   HELDER </a:t>
              </a:r>
              <a:r>
                <a:rPr lang="nl-BE" sz="1600" b="1" dirty="0">
                  <a:solidFill>
                    <a:prstClr val="black"/>
                  </a:solidFill>
                  <a:latin typeface="Sweco Sans"/>
                  <a:sym typeface="Wingdings" panose="05000000000000000000" pitchFamily="2" charset="2"/>
                </a:rPr>
                <a:t>CIRCULATIEPATROON</a:t>
              </a:r>
              <a:endParaRPr lang="nl-BE" sz="1600" b="1" dirty="0">
                <a:solidFill>
                  <a:prstClr val="black"/>
                </a:solidFill>
                <a:latin typeface="Sweco Sans"/>
              </a:endParaRPr>
            </a:p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endParaRPr lang="nl-BE" sz="1600" dirty="0">
                <a:solidFill>
                  <a:prstClr val="black"/>
                </a:solidFill>
                <a:latin typeface="Sweco Sans"/>
              </a:endParaRPr>
            </a:p>
            <a:p>
              <a:pPr marL="285750" marR="0" lvl="0" indent="-28575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HERVERDELING </a:t>
              </a:r>
              <a:r>
                <a:rPr lang="nl-BE" sz="1600" b="1" dirty="0">
                  <a:solidFill>
                    <a:prstClr val="black"/>
                  </a:solidFill>
                  <a:latin typeface="Sweco Sans"/>
                </a:rPr>
                <a:t>PUBLIEKE</a:t>
              </a: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 EN </a:t>
              </a:r>
              <a:r>
                <a:rPr lang="nl-BE" sz="1600" b="1" dirty="0">
                  <a:solidFill>
                    <a:prstClr val="black"/>
                  </a:solidFill>
                  <a:latin typeface="Sweco Sans"/>
                </a:rPr>
                <a:t>PRIVATE</a:t>
              </a: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 ZONES</a:t>
              </a:r>
            </a:p>
            <a:p>
              <a:pPr marL="285750" marR="0" lvl="0" indent="-28575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>
                  <a:tab pos="9512062" algn="l"/>
                </a:tabLst>
                <a:defRPr/>
              </a:pPr>
              <a:endParaRPr lang="nl-BE" sz="1600" dirty="0">
                <a:solidFill>
                  <a:prstClr val="black"/>
                </a:solidFill>
                <a:latin typeface="Sweco Sans"/>
              </a:endParaRPr>
            </a:p>
            <a:p>
              <a:pPr marL="285750" marR="0" lvl="0" indent="-28575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b="1" dirty="0">
                  <a:solidFill>
                    <a:prstClr val="black"/>
                  </a:solidFill>
                  <a:latin typeface="Sweco Sans"/>
                </a:rPr>
                <a:t>LOOK&amp;FEEL</a:t>
              </a: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: LICHT GEHEEL MET EENVOUDIGE ACCENTEN EN WARME MATERIALEN</a:t>
              </a:r>
            </a:p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endParaRPr kumimoji="0" lang="nl-B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endParaRPr>
            </a:p>
          </p:txBody>
        </p:sp>
        <p:sp>
          <p:nvSpPr>
            <p:cNvPr id="36" name="Slide Number">
              <a:hlinkClick r:id="rId4" action="ppaction://hlinksldjump"/>
              <a:extLst>
                <a:ext uri="{FF2B5EF4-FFF2-40B4-BE49-F238E27FC236}">
                  <a16:creationId xmlns:a16="http://schemas.microsoft.com/office/drawing/2014/main" id="{B9EBCC3B-4577-41EF-8DDD-574282B3215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700079" y="2085631"/>
              <a:ext cx="636994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endParaRPr>
            </a:p>
          </p:txBody>
        </p:sp>
      </p:grp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045145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B9892187-92D8-4095-8CF2-7BDB23DAD5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t="16030" r="14654" b="11581"/>
          <a:stretch/>
        </p:blipFill>
        <p:spPr>
          <a:xfrm>
            <a:off x="0" y="-4211"/>
            <a:ext cx="12192000" cy="68622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5AF79F-EA9E-4C6D-906B-4838D2A1CC9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4</a:t>
            </a:fld>
            <a:endParaRPr lang="nl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8F4DBB-4766-4382-9B89-52B308F3A0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8774" y="5687153"/>
            <a:ext cx="9500400" cy="720000"/>
          </a:xfrm>
        </p:spPr>
        <p:txBody>
          <a:bodyPr/>
          <a:lstStyle/>
          <a:p>
            <a:r>
              <a:rPr lang="nl-BE" dirty="0"/>
              <a:t>HELDER CIRCULATIEPATROON</a:t>
            </a:r>
            <a:br>
              <a:rPr lang="nl-BE" dirty="0"/>
            </a:br>
            <a:r>
              <a:rPr lang="nl-BE" sz="1600" dirty="0"/>
              <a:t>PLAN GELIJKVLOERS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DFCB8CB-7797-4564-8E5B-A23C802D6DF3}"/>
              </a:ext>
            </a:extLst>
          </p:cNvPr>
          <p:cNvSpPr/>
          <p:nvPr/>
        </p:nvSpPr>
        <p:spPr>
          <a:xfrm>
            <a:off x="358774" y="1242036"/>
            <a:ext cx="791296" cy="345532"/>
          </a:xfrm>
          <a:prstGeom prst="rightArrow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1600" noProof="0" dirty="0" err="1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96AFF39-6044-4075-B1CE-134C2F4F56D1}"/>
              </a:ext>
            </a:extLst>
          </p:cNvPr>
          <p:cNvCxnSpPr>
            <a:cxnSpLocks/>
          </p:cNvCxnSpPr>
          <p:nvPr/>
        </p:nvCxnSpPr>
        <p:spPr>
          <a:xfrm flipV="1">
            <a:off x="3217985" y="3596640"/>
            <a:ext cx="1647092" cy="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2183DA0-80E7-4D30-9800-F299829AD6B3}"/>
              </a:ext>
            </a:extLst>
          </p:cNvPr>
          <p:cNvCxnSpPr>
            <a:cxnSpLocks/>
          </p:cNvCxnSpPr>
          <p:nvPr/>
        </p:nvCxnSpPr>
        <p:spPr>
          <a:xfrm rot="10800000">
            <a:off x="4937760" y="2529840"/>
            <a:ext cx="0" cy="10668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FC3A9E7E-0C60-48D8-BBF9-E2FBE2790E2C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55642" y="2204297"/>
            <a:ext cx="2252900" cy="531785"/>
          </a:xfrm>
          <a:prstGeom prst="bentConnector3">
            <a:avLst>
              <a:gd name="adj1" fmla="val 47658"/>
            </a:avLst>
          </a:prstGeom>
          <a:ln w="38100">
            <a:solidFill>
              <a:schemeClr val="accent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C0565518-B60F-4725-BAA9-E01737F5F06B}"/>
              </a:ext>
            </a:extLst>
          </p:cNvPr>
          <p:cNvSpPr/>
          <p:nvPr/>
        </p:nvSpPr>
        <p:spPr>
          <a:xfrm>
            <a:off x="1435100" y="660400"/>
            <a:ext cx="2514600" cy="845723"/>
          </a:xfrm>
          <a:prstGeom prst="rect">
            <a:avLst/>
          </a:prstGeom>
          <a:solidFill>
            <a:schemeClr val="accent2">
              <a:lumMod val="75000"/>
              <a:alpha val="3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1600" noProof="0" dirty="0" err="1"/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8CF6BAD9-6AD1-48AE-B0DE-5A79C00BEC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4135582" y="3596640"/>
            <a:ext cx="4585854" cy="767540"/>
          </a:xfrm>
          <a:prstGeom prst="bentConnector3">
            <a:avLst>
              <a:gd name="adj1" fmla="val 76586"/>
            </a:avLst>
          </a:prstGeom>
          <a:ln w="38100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B6C5DE7-F5A3-4CE7-8C0C-5A1EE34FCA43}"/>
              </a:ext>
            </a:extLst>
          </p:cNvPr>
          <p:cNvCxnSpPr>
            <a:cxnSpLocks/>
          </p:cNvCxnSpPr>
          <p:nvPr/>
        </p:nvCxnSpPr>
        <p:spPr>
          <a:xfrm>
            <a:off x="9044016" y="2230813"/>
            <a:ext cx="0" cy="106680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0531E77-035F-4681-BAD0-1965D6D986CA}"/>
              </a:ext>
            </a:extLst>
          </p:cNvPr>
          <p:cNvCxnSpPr>
            <a:cxnSpLocks/>
          </p:cNvCxnSpPr>
          <p:nvPr/>
        </p:nvCxnSpPr>
        <p:spPr>
          <a:xfrm>
            <a:off x="7083598" y="3596640"/>
            <a:ext cx="0" cy="39346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BDE2041-1D0B-47AD-A703-73E42C5EF6D8}"/>
              </a:ext>
            </a:extLst>
          </p:cNvPr>
          <p:cNvCxnSpPr>
            <a:cxnSpLocks/>
          </p:cNvCxnSpPr>
          <p:nvPr/>
        </p:nvCxnSpPr>
        <p:spPr>
          <a:xfrm>
            <a:off x="9355744" y="3645131"/>
            <a:ext cx="0" cy="1910542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905F559-E50E-4910-BB8F-E3A3DD22CF39}"/>
              </a:ext>
            </a:extLst>
          </p:cNvPr>
          <p:cNvCxnSpPr>
            <a:cxnSpLocks/>
          </p:cNvCxnSpPr>
          <p:nvPr/>
        </p:nvCxnSpPr>
        <p:spPr>
          <a:xfrm flipV="1">
            <a:off x="3147985" y="1869831"/>
            <a:ext cx="0" cy="49002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B23E293-2E66-45B6-B3DC-8C8BDEBC7117}"/>
              </a:ext>
            </a:extLst>
          </p:cNvPr>
          <p:cNvCxnSpPr>
            <a:cxnSpLocks/>
          </p:cNvCxnSpPr>
          <p:nvPr/>
        </p:nvCxnSpPr>
        <p:spPr>
          <a:xfrm rot="16200000">
            <a:off x="8901084" y="1150417"/>
            <a:ext cx="0" cy="4953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85D2C62-8292-4B12-AA9F-8AFCBEDD0351}"/>
              </a:ext>
            </a:extLst>
          </p:cNvPr>
          <p:cNvCxnSpPr>
            <a:cxnSpLocks/>
          </p:cNvCxnSpPr>
          <p:nvPr/>
        </p:nvCxnSpPr>
        <p:spPr>
          <a:xfrm rot="16200000">
            <a:off x="8911970" y="1422560"/>
            <a:ext cx="0" cy="49530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9B2F2BC8-6221-4152-ACA0-7E342407B182}"/>
              </a:ext>
            </a:extLst>
          </p:cNvPr>
          <p:cNvSpPr txBox="1"/>
          <p:nvPr/>
        </p:nvSpPr>
        <p:spPr>
          <a:xfrm>
            <a:off x="8783637" y="117569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9334267">
              <a:tabLst>
                <a:tab pos="9512062" algn="l"/>
              </a:tabLst>
              <a:defRPr/>
            </a:pPr>
            <a:r>
              <a:rPr lang="nl-BE" sz="1800" b="1" dirty="0">
                <a:solidFill>
                  <a:schemeClr val="accent2">
                    <a:lumMod val="75000"/>
                  </a:schemeClr>
                </a:solidFill>
                <a:latin typeface="Sweco Sans"/>
              </a:rPr>
              <a:t>publiek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E47AF64-8D12-439E-91B9-03B038500DCD}"/>
              </a:ext>
            </a:extLst>
          </p:cNvPr>
          <p:cNvSpPr txBox="1"/>
          <p:nvPr/>
        </p:nvSpPr>
        <p:spPr>
          <a:xfrm>
            <a:off x="8783637" y="148242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9334267">
              <a:tabLst>
                <a:tab pos="9512062" algn="l"/>
              </a:tabLst>
              <a:defRPr/>
            </a:pPr>
            <a:r>
              <a:rPr lang="nl-BE" sz="1800" b="1" dirty="0">
                <a:solidFill>
                  <a:srgbClr val="00B050"/>
                </a:solidFill>
                <a:latin typeface="Sweco Sans"/>
              </a:rPr>
              <a:t>intern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678574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892187-92D8-4095-8CF2-7BDB23DAD5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8" t="21508" r="19658" b="4974"/>
          <a:stretch/>
        </p:blipFill>
        <p:spPr>
          <a:xfrm>
            <a:off x="0" y="0"/>
            <a:ext cx="10736658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5AF79F-EA9E-4C6D-906B-4838D2A1C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5</a:t>
            </a:fld>
            <a:endParaRPr lang="nl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8F4DBB-4766-4382-9B89-52B308F3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5688008"/>
            <a:ext cx="11472863" cy="1080000"/>
          </a:xfrm>
        </p:spPr>
        <p:txBody>
          <a:bodyPr/>
          <a:lstStyle/>
          <a:p>
            <a:r>
              <a:rPr lang="nl-BE" dirty="0"/>
              <a:t>HELDER CIRCULATIEPATROON</a:t>
            </a:r>
            <a:br>
              <a:rPr lang="nl-BE" dirty="0"/>
            </a:br>
            <a:r>
              <a:rPr lang="nl-BE" sz="1600" dirty="0"/>
              <a:t>PLAN VERDIEPING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7D26E45-999F-4087-A9A7-1D5B65D525B5}"/>
              </a:ext>
            </a:extLst>
          </p:cNvPr>
          <p:cNvCxnSpPr>
            <a:cxnSpLocks/>
          </p:cNvCxnSpPr>
          <p:nvPr/>
        </p:nvCxnSpPr>
        <p:spPr>
          <a:xfrm flipV="1">
            <a:off x="3333042" y="2133600"/>
            <a:ext cx="0" cy="16002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401347E-F3C3-437A-BE7C-8781828C573F}"/>
              </a:ext>
            </a:extLst>
          </p:cNvPr>
          <p:cNvCxnSpPr>
            <a:cxnSpLocks/>
          </p:cNvCxnSpPr>
          <p:nvPr/>
        </p:nvCxnSpPr>
        <p:spPr>
          <a:xfrm>
            <a:off x="2663570" y="3238500"/>
            <a:ext cx="0" cy="4953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5EDD92-771F-448B-9014-238D0C8A0C59}"/>
              </a:ext>
            </a:extLst>
          </p:cNvPr>
          <p:cNvCxnSpPr>
            <a:cxnSpLocks/>
          </p:cNvCxnSpPr>
          <p:nvPr/>
        </p:nvCxnSpPr>
        <p:spPr>
          <a:xfrm rot="16200000">
            <a:off x="2979256" y="3472543"/>
            <a:ext cx="0" cy="4953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C72CA28-7659-43D7-A8FD-B796F4B7D490}"/>
              </a:ext>
            </a:extLst>
          </p:cNvPr>
          <p:cNvCxnSpPr>
            <a:cxnSpLocks/>
          </p:cNvCxnSpPr>
          <p:nvPr/>
        </p:nvCxnSpPr>
        <p:spPr>
          <a:xfrm>
            <a:off x="7279541" y="3733800"/>
            <a:ext cx="0" cy="39346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A0C1A7D-C2C7-4B66-96E8-949B14DAC28B}"/>
              </a:ext>
            </a:extLst>
          </p:cNvPr>
          <p:cNvCxnSpPr>
            <a:cxnSpLocks/>
          </p:cNvCxnSpPr>
          <p:nvPr/>
        </p:nvCxnSpPr>
        <p:spPr>
          <a:xfrm flipH="1">
            <a:off x="5442857" y="3685607"/>
            <a:ext cx="3834216" cy="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14AB938-8DD0-4F24-807E-A9401A3D8E57}"/>
              </a:ext>
            </a:extLst>
          </p:cNvPr>
          <p:cNvCxnSpPr>
            <a:cxnSpLocks/>
          </p:cNvCxnSpPr>
          <p:nvPr/>
        </p:nvCxnSpPr>
        <p:spPr>
          <a:xfrm>
            <a:off x="9277070" y="3685607"/>
            <a:ext cx="0" cy="2002401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2F4D1FE-62FD-476D-9FBB-59C704C8F509}"/>
              </a:ext>
            </a:extLst>
          </p:cNvPr>
          <p:cNvSpPr/>
          <p:nvPr/>
        </p:nvSpPr>
        <p:spPr>
          <a:xfrm>
            <a:off x="2481945" y="3639054"/>
            <a:ext cx="2742233" cy="290689"/>
          </a:xfrm>
          <a:prstGeom prst="rect">
            <a:avLst/>
          </a:prstGeom>
          <a:solidFill>
            <a:schemeClr val="accent2">
              <a:lumMod val="75000"/>
              <a:alpha val="3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1600" noProof="0" dirty="0" err="1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F029B43-09BA-4D02-BF8A-F93CEDC00C2F}"/>
              </a:ext>
            </a:extLst>
          </p:cNvPr>
          <p:cNvSpPr/>
          <p:nvPr/>
        </p:nvSpPr>
        <p:spPr>
          <a:xfrm>
            <a:off x="3004460" y="2405743"/>
            <a:ext cx="489854" cy="1233310"/>
          </a:xfrm>
          <a:prstGeom prst="rect">
            <a:avLst/>
          </a:prstGeom>
          <a:solidFill>
            <a:schemeClr val="accent2">
              <a:lumMod val="75000"/>
              <a:alpha val="3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1600" noProof="0" dirty="0" err="1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A814A26-398F-42F9-9B74-743001B194AA}"/>
              </a:ext>
            </a:extLst>
          </p:cNvPr>
          <p:cNvSpPr/>
          <p:nvPr/>
        </p:nvSpPr>
        <p:spPr>
          <a:xfrm>
            <a:off x="3646713" y="3929744"/>
            <a:ext cx="1577465" cy="146956"/>
          </a:xfrm>
          <a:prstGeom prst="rect">
            <a:avLst/>
          </a:prstGeom>
          <a:solidFill>
            <a:schemeClr val="accent2">
              <a:lumMod val="75000"/>
              <a:alpha val="3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1600" noProof="0" dirty="0" err="1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1D5B15F-99B7-4566-840D-86B509E093E8}"/>
              </a:ext>
            </a:extLst>
          </p:cNvPr>
          <p:cNvCxnSpPr>
            <a:cxnSpLocks/>
          </p:cNvCxnSpPr>
          <p:nvPr/>
        </p:nvCxnSpPr>
        <p:spPr>
          <a:xfrm rot="16200000">
            <a:off x="8901084" y="1150417"/>
            <a:ext cx="0" cy="4953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4B8FBF7-1CA0-4429-A58F-97DE3CFD59B5}"/>
              </a:ext>
            </a:extLst>
          </p:cNvPr>
          <p:cNvCxnSpPr>
            <a:cxnSpLocks/>
          </p:cNvCxnSpPr>
          <p:nvPr/>
        </p:nvCxnSpPr>
        <p:spPr>
          <a:xfrm rot="16200000">
            <a:off x="8911970" y="1422560"/>
            <a:ext cx="0" cy="495300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39165F0-39D5-40DB-8462-865D1C61A4CF}"/>
              </a:ext>
            </a:extLst>
          </p:cNvPr>
          <p:cNvSpPr txBox="1"/>
          <p:nvPr/>
        </p:nvSpPr>
        <p:spPr>
          <a:xfrm>
            <a:off x="8783637" y="117569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9334267">
              <a:tabLst>
                <a:tab pos="9512062" algn="l"/>
              </a:tabLst>
              <a:defRPr/>
            </a:pPr>
            <a:r>
              <a:rPr lang="nl-BE" sz="1800" b="1" dirty="0">
                <a:solidFill>
                  <a:schemeClr val="accent2">
                    <a:lumMod val="75000"/>
                  </a:schemeClr>
                </a:solidFill>
                <a:latin typeface="Sweco Sans"/>
              </a:rPr>
              <a:t>publiek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E3B66E4-E6BB-4272-85BE-9ADD928E7C04}"/>
              </a:ext>
            </a:extLst>
          </p:cNvPr>
          <p:cNvSpPr txBox="1"/>
          <p:nvPr/>
        </p:nvSpPr>
        <p:spPr>
          <a:xfrm>
            <a:off x="8783637" y="148242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9334267">
              <a:tabLst>
                <a:tab pos="9512062" algn="l"/>
              </a:tabLst>
              <a:defRPr/>
            </a:pPr>
            <a:r>
              <a:rPr lang="nl-BE" sz="1800" b="1" dirty="0">
                <a:solidFill>
                  <a:srgbClr val="00B050"/>
                </a:solidFill>
                <a:latin typeface="Sweco Sans"/>
              </a:rPr>
              <a:t>intern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132627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892187-92D8-4095-8CF2-7BDB23DAD5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6050" r="4157" b="19224"/>
          <a:stretch/>
        </p:blipFill>
        <p:spPr>
          <a:xfrm>
            <a:off x="988828" y="123395"/>
            <a:ext cx="9877646" cy="56173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5AF79F-EA9E-4C6D-906B-4838D2A1C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6</a:t>
            </a:fld>
            <a:endParaRPr lang="nl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8F4DBB-4766-4382-9B89-52B308F3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5654605"/>
            <a:ext cx="11472863" cy="1080000"/>
          </a:xfrm>
        </p:spPr>
        <p:txBody>
          <a:bodyPr/>
          <a:lstStyle/>
          <a:p>
            <a:r>
              <a:rPr lang="nl-BE" dirty="0"/>
              <a:t>HERVERDELING PUBLIEK – PRIVAAT</a:t>
            </a:r>
            <a:br>
              <a:rPr lang="nl-BE" dirty="0"/>
            </a:br>
            <a:r>
              <a:rPr lang="nl-BE" sz="1600" dirty="0"/>
              <a:t>PLAN GELIJKVLOERS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246477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892187-92D8-4095-8CF2-7BDB23DAD5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" t="12278" r="3244" b="16967"/>
          <a:stretch/>
        </p:blipFill>
        <p:spPr>
          <a:xfrm>
            <a:off x="988827" y="528404"/>
            <a:ext cx="9441713" cy="530415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5AF79F-EA9E-4C6D-906B-4838D2A1C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7</a:t>
            </a:fld>
            <a:endParaRPr lang="nl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8F4DBB-4766-4382-9B89-52B308F3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5688008"/>
            <a:ext cx="11472863" cy="1080000"/>
          </a:xfrm>
        </p:spPr>
        <p:txBody>
          <a:bodyPr/>
          <a:lstStyle/>
          <a:p>
            <a:r>
              <a:rPr lang="nl-BE" dirty="0"/>
              <a:t>HERVERDELING PUBLIEK – PRIVAAT</a:t>
            </a:r>
            <a:br>
              <a:rPr lang="nl-BE" dirty="0"/>
            </a:br>
            <a:r>
              <a:rPr lang="nl-BE" sz="1600" dirty="0"/>
              <a:t>PLAN VERDIEPING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87572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5AF79F-EA9E-4C6D-906B-4838D2A1CC9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nl-B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B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eco Sans"/>
              <a:ea typeface="+mn-ea"/>
              <a:cs typeface="+mn-cs"/>
            </a:endParaRPr>
          </a:p>
        </p:txBody>
      </p:sp>
      <p:sp>
        <p:nvSpPr>
          <p:cNvPr id="11" name="Section Title">
            <a:hlinkClick r:id="rId4" action="ppaction://hlinksldjump"/>
            <a:extLst>
              <a:ext uri="{FF2B5EF4-FFF2-40B4-BE49-F238E27FC236}">
                <a16:creationId xmlns:a16="http://schemas.microsoft.com/office/drawing/2014/main" id="{29F244E8-A432-4EDA-9360-8B86BDA44C00}"/>
              </a:ext>
            </a:extLst>
          </p:cNvPr>
          <p:cNvSpPr txBox="1">
            <a:spLocks/>
          </p:cNvSpPr>
          <p:nvPr/>
        </p:nvSpPr>
        <p:spPr>
          <a:xfrm>
            <a:off x="1221739" y="525845"/>
            <a:ext cx="8308875" cy="542925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R="0" lvl="0" algn="l" defTabSz="93342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9512062" algn="l"/>
              </a:tabLst>
              <a:defRPr/>
            </a:pPr>
            <a:r>
              <a:rPr lang="nl-BE" sz="1600" b="1" dirty="0">
                <a:solidFill>
                  <a:prstClr val="black"/>
                </a:solidFill>
                <a:latin typeface="Sweco Sans"/>
              </a:rPr>
              <a:t>LOOK&amp;FEEL</a:t>
            </a:r>
          </a:p>
          <a:p>
            <a:pPr marL="742950" lvl="1" indent="-285750" defTabSz="9334267">
              <a:buFontTx/>
              <a:buChar char="-"/>
              <a:tabLst>
                <a:tab pos="9512062" algn="l"/>
              </a:tabLst>
              <a:defRPr/>
            </a:pPr>
            <a:r>
              <a:rPr lang="nl-BE" sz="1600" dirty="0">
                <a:solidFill>
                  <a:prstClr val="black"/>
                </a:solidFill>
                <a:latin typeface="Sweco Sans"/>
              </a:rPr>
              <a:t>LICHT GEHEEL:                     </a:t>
            </a:r>
            <a:r>
              <a:rPr lang="nl-BE" sz="1600" b="1" dirty="0">
                <a:solidFill>
                  <a:prstClr val="black"/>
                </a:solidFill>
                <a:latin typeface="Sweco Sans"/>
              </a:rPr>
              <a:t>WIT</a:t>
            </a:r>
            <a:r>
              <a:rPr lang="nl-BE" sz="1600" dirty="0">
                <a:solidFill>
                  <a:prstClr val="black"/>
                </a:solidFill>
                <a:latin typeface="Sweco Sans"/>
              </a:rPr>
              <a:t> ALS BASIS</a:t>
            </a:r>
          </a:p>
          <a:p>
            <a:pPr marL="742950" lvl="1" indent="-285750" defTabSz="9334267">
              <a:buFontTx/>
              <a:buChar char="-"/>
              <a:tabLst>
                <a:tab pos="9512062" algn="l"/>
              </a:tabLst>
              <a:defRPr/>
            </a:pPr>
            <a:r>
              <a:rPr lang="nl-BE" sz="1600" dirty="0">
                <a:solidFill>
                  <a:prstClr val="black"/>
                </a:solidFill>
                <a:latin typeface="Sweco Sans"/>
              </a:rPr>
              <a:t>EENVOUDIGE ACCENTEN:   </a:t>
            </a:r>
            <a:r>
              <a:rPr lang="nl-BE" sz="1600" b="1" dirty="0">
                <a:solidFill>
                  <a:prstClr val="black"/>
                </a:solidFill>
                <a:latin typeface="Sweco Sans"/>
              </a:rPr>
              <a:t>ZWARTE</a:t>
            </a:r>
            <a:r>
              <a:rPr lang="nl-BE" sz="1600" dirty="0">
                <a:solidFill>
                  <a:prstClr val="black"/>
                </a:solidFill>
                <a:latin typeface="Sweco Sans"/>
              </a:rPr>
              <a:t> DETAILS</a:t>
            </a:r>
          </a:p>
          <a:p>
            <a:pPr marL="742950" lvl="1" indent="-285750" defTabSz="9334267">
              <a:buFontTx/>
              <a:buChar char="-"/>
              <a:tabLst>
                <a:tab pos="9512062" algn="l"/>
              </a:tabLst>
              <a:defRPr/>
            </a:pPr>
            <a:r>
              <a:rPr lang="nl-BE" sz="1600" dirty="0">
                <a:solidFill>
                  <a:prstClr val="black"/>
                </a:solidFill>
                <a:latin typeface="Sweco Sans"/>
              </a:rPr>
              <a:t>WARME MATERIALEN:         TOETSEN IN </a:t>
            </a:r>
            <a:r>
              <a:rPr lang="nl-BE" sz="1600" b="1" dirty="0">
                <a:solidFill>
                  <a:prstClr val="black"/>
                </a:solidFill>
                <a:latin typeface="Sweco Sans"/>
              </a:rPr>
              <a:t>HOUT</a:t>
            </a:r>
            <a:br>
              <a:rPr lang="nl-BE" sz="1600" b="1" dirty="0">
                <a:solidFill>
                  <a:srgbClr val="FF0000"/>
                </a:solidFill>
                <a:latin typeface="Sweco Sans"/>
              </a:rPr>
            </a:br>
            <a:endParaRPr lang="nl-BE" sz="1600" b="1" dirty="0">
              <a:solidFill>
                <a:srgbClr val="FF0000"/>
              </a:solidFill>
              <a:latin typeface="Sweco Sans"/>
            </a:endParaRPr>
          </a:p>
          <a:p>
            <a:pPr marL="742950" lvl="1" indent="-285750" defTabSz="9334267">
              <a:buFontTx/>
              <a:buChar char="-"/>
              <a:tabLst>
                <a:tab pos="9512062" algn="l"/>
              </a:tabLst>
              <a:defRPr/>
            </a:pPr>
            <a:endParaRPr lang="nl-BE" sz="1600" b="1" dirty="0">
              <a:solidFill>
                <a:srgbClr val="FF0000"/>
              </a:solidFill>
              <a:latin typeface="Sweco Sans"/>
            </a:endParaRPr>
          </a:p>
          <a:p>
            <a:pPr marR="0" lvl="0" algn="l" defTabSz="93342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9512062" algn="l"/>
              </a:tabLst>
              <a:defRPr/>
            </a:pPr>
            <a:endParaRPr kumimoji="0" lang="nl-BE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eco Sans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3E80EEF-8EA2-46B8-909F-8F92CAD42251}"/>
              </a:ext>
            </a:extLst>
          </p:cNvPr>
          <p:cNvGrpSpPr/>
          <p:nvPr/>
        </p:nvGrpSpPr>
        <p:grpSpPr>
          <a:xfrm>
            <a:off x="1932494" y="1754715"/>
            <a:ext cx="7523877" cy="4562438"/>
            <a:chOff x="1218098" y="299405"/>
            <a:chExt cx="9923816" cy="6017748"/>
          </a:xfrm>
        </p:grpSpPr>
        <p:pic>
          <p:nvPicPr>
            <p:cNvPr id="14" name="Picture 13" descr="A picture containing floor&#10;&#10;Description automatically generated">
              <a:extLst>
                <a:ext uri="{FF2B5EF4-FFF2-40B4-BE49-F238E27FC236}">
                  <a16:creationId xmlns:a16="http://schemas.microsoft.com/office/drawing/2014/main" id="{FA99B4F2-84D1-48E7-B298-BD9211485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2750" y="3808429"/>
              <a:ext cx="2366641" cy="2501237"/>
            </a:xfrm>
            <a:prstGeom prst="rect">
              <a:avLst/>
            </a:prstGeom>
          </p:spPr>
        </p:pic>
        <p:pic>
          <p:nvPicPr>
            <p:cNvPr id="15" name="Picture 14" descr="A picture containing indoor, floor, wall, building&#10;&#10;Description automatically generated">
              <a:extLst>
                <a:ext uri="{FF2B5EF4-FFF2-40B4-BE49-F238E27FC236}">
                  <a16:creationId xmlns:a16="http://schemas.microsoft.com/office/drawing/2014/main" id="{60C83C9D-6B6B-4EE7-B6CC-4634E12C3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229"/>
            <a:stretch/>
          </p:blipFill>
          <p:spPr>
            <a:xfrm>
              <a:off x="6442067" y="299405"/>
              <a:ext cx="2656561" cy="2813410"/>
            </a:xfrm>
            <a:prstGeom prst="rect">
              <a:avLst/>
            </a:prstGeom>
          </p:spPr>
        </p:pic>
        <p:pic>
          <p:nvPicPr>
            <p:cNvPr id="16" name="Picture 15" descr="A room with a table and chairs&#10;&#10;Description automatically generated with low confidence">
              <a:extLst>
                <a:ext uri="{FF2B5EF4-FFF2-40B4-BE49-F238E27FC236}">
                  <a16:creationId xmlns:a16="http://schemas.microsoft.com/office/drawing/2014/main" id="{95E2F73B-86A2-4FA2-A9F8-8301AA858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925" y="302110"/>
              <a:ext cx="2558406" cy="2418816"/>
            </a:xfrm>
            <a:prstGeom prst="rect">
              <a:avLst/>
            </a:prstGeom>
          </p:spPr>
        </p:pic>
        <p:pic>
          <p:nvPicPr>
            <p:cNvPr id="17" name="Picture 16" descr="A picture containing floor, indoor, ceiling&#10;&#10;Description automatically generated">
              <a:extLst>
                <a:ext uri="{FF2B5EF4-FFF2-40B4-BE49-F238E27FC236}">
                  <a16:creationId xmlns:a16="http://schemas.microsoft.com/office/drawing/2014/main" id="{78531B54-520F-4F87-ADBE-B855FA590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7603" y="3244738"/>
              <a:ext cx="2304311" cy="3072415"/>
            </a:xfrm>
            <a:prstGeom prst="rect">
              <a:avLst/>
            </a:prstGeom>
          </p:spPr>
        </p:pic>
        <p:pic>
          <p:nvPicPr>
            <p:cNvPr id="18" name="Picture 17" descr="A picture containing indoor, floor, building, room&#10;&#10;Description automatically generated">
              <a:extLst>
                <a:ext uri="{FF2B5EF4-FFF2-40B4-BE49-F238E27FC236}">
                  <a16:creationId xmlns:a16="http://schemas.microsoft.com/office/drawing/2014/main" id="{8874B685-6DDF-43F9-8AB5-4598CB8AD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6878" y="299405"/>
              <a:ext cx="2366642" cy="3241976"/>
            </a:xfrm>
            <a:prstGeom prst="rect">
              <a:avLst/>
            </a:prstGeom>
          </p:spPr>
        </p:pic>
        <p:pic>
          <p:nvPicPr>
            <p:cNvPr id="19" name="Picture 18" descr="A picture containing window, indoor, floor, building&#10;&#10;Description automatically generated">
              <a:extLst>
                <a:ext uri="{FF2B5EF4-FFF2-40B4-BE49-F238E27FC236}">
                  <a16:creationId xmlns:a16="http://schemas.microsoft.com/office/drawing/2014/main" id="{5E9DCC74-6766-4629-83B2-745692F0C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925" y="2808474"/>
              <a:ext cx="2558406" cy="1706822"/>
            </a:xfrm>
            <a:prstGeom prst="rect">
              <a:avLst/>
            </a:prstGeom>
          </p:spPr>
        </p:pic>
        <p:pic>
          <p:nvPicPr>
            <p:cNvPr id="20" name="Picture 19" descr="A room with a table and chairs&#10;&#10;Description automatically generated with medium confidence">
              <a:extLst>
                <a:ext uri="{FF2B5EF4-FFF2-40B4-BE49-F238E27FC236}">
                  <a16:creationId xmlns:a16="http://schemas.microsoft.com/office/drawing/2014/main" id="{CB8891D9-0D13-430A-8B70-D59065ECD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6214" y="3244738"/>
              <a:ext cx="2298696" cy="3064928"/>
            </a:xfrm>
            <a:prstGeom prst="rect">
              <a:avLst/>
            </a:prstGeom>
          </p:spPr>
        </p:pic>
        <p:pic>
          <p:nvPicPr>
            <p:cNvPr id="21" name="Picture 20" descr="A picture containing floor, building&#10;&#10;Description automatically generated">
              <a:extLst>
                <a:ext uri="{FF2B5EF4-FFF2-40B4-BE49-F238E27FC236}">
                  <a16:creationId xmlns:a16="http://schemas.microsoft.com/office/drawing/2014/main" id="{0571C9EC-0C0B-4284-BEB9-862404220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098" y="4602844"/>
              <a:ext cx="2560233" cy="1706822"/>
            </a:xfrm>
            <a:prstGeom prst="rect">
              <a:avLst/>
            </a:prstGeom>
          </p:spPr>
        </p:pic>
        <p:pic>
          <p:nvPicPr>
            <p:cNvPr id="22" name="Picture 21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D5D81D5-63B4-429D-AD5C-13FB27A3F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4" b="8206"/>
            <a:stretch/>
          </p:blipFill>
          <p:spPr>
            <a:xfrm>
              <a:off x="9247175" y="299405"/>
              <a:ext cx="1893025" cy="2813410"/>
            </a:xfrm>
            <a:prstGeom prst="rect">
              <a:avLst/>
            </a:prstGeom>
          </p:spPr>
        </p:pic>
      </p:grp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078514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F4DBB-4766-4382-9B89-52B308F3A0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2. ENERGETISCHE BESPARINGEN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5AF79F-EA9E-4C6D-906B-4838D2A1CC9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nl-BE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BE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weco Sans"/>
              <a:ea typeface="+mn-ea"/>
              <a:cs typeface="+mn-cs"/>
            </a:endParaRPr>
          </a:p>
        </p:txBody>
      </p:sp>
      <p:grpSp>
        <p:nvGrpSpPr>
          <p:cNvPr id="33" name="SP Agenda Section">
            <a:extLst>
              <a:ext uri="{FF2B5EF4-FFF2-40B4-BE49-F238E27FC236}">
                <a16:creationId xmlns:a16="http://schemas.microsoft.com/office/drawing/2014/main" id="{C413D37D-4C68-4C67-BCE0-18043F48CB9C}"/>
              </a:ext>
            </a:extLst>
          </p:cNvPr>
          <p:cNvGrpSpPr/>
          <p:nvPr/>
        </p:nvGrpSpPr>
        <p:grpSpPr>
          <a:xfrm>
            <a:off x="2330449" y="3634741"/>
            <a:ext cx="8808219" cy="1926648"/>
            <a:chOff x="2492828" y="2085631"/>
            <a:chExt cx="8844245" cy="369332"/>
          </a:xfrm>
          <a:noFill/>
        </p:grpSpPr>
        <p:sp>
          <p:nvSpPr>
            <p:cNvPr id="34" name="Section Title">
              <a:hlinkClick r:id="rId4" action="ppaction://hlinksldjump"/>
              <a:extLst>
                <a:ext uri="{FF2B5EF4-FFF2-40B4-BE49-F238E27FC236}">
                  <a16:creationId xmlns:a16="http://schemas.microsoft.com/office/drawing/2014/main" id="{00DE3DFD-B0EF-4987-9B92-54977412F66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492828" y="2085631"/>
              <a:ext cx="8342859" cy="369332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marL="285750" marR="0" lvl="0" indent="-28575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THERMISCHE ISOLATIE</a:t>
              </a:r>
            </a:p>
            <a:p>
              <a:pPr marL="285750" marR="0" lvl="0" indent="-28575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WARMTEPOMPEN</a:t>
              </a:r>
            </a:p>
            <a:p>
              <a:pPr marL="285750" marR="0" lvl="0" indent="-28575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PV-INSTALLATIE en KOELING</a:t>
              </a:r>
            </a:p>
            <a:p>
              <a:pPr marL="285750" marR="0" lvl="0" indent="-28575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VERLICHTING</a:t>
              </a:r>
            </a:p>
            <a:p>
              <a:pPr marL="285750" marR="0" lvl="0" indent="-28575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>
                  <a:tab pos="9512062" algn="l"/>
                </a:tabLst>
                <a:defRPr/>
              </a:pPr>
              <a:r>
                <a:rPr lang="nl-BE" sz="1600" dirty="0">
                  <a:solidFill>
                    <a:prstClr val="black"/>
                  </a:solidFill>
                  <a:latin typeface="Sweco Sans"/>
                </a:rPr>
                <a:t>REGENWATERRECUPERATIE</a:t>
              </a:r>
            </a:p>
            <a:p>
              <a:pPr marR="0" lvl="0" algn="l" defTabSz="93342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9512062" algn="l"/>
                </a:tabLst>
                <a:defRPr/>
              </a:pPr>
              <a:endParaRPr kumimoji="0" lang="nl-B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endParaRPr>
            </a:p>
          </p:txBody>
        </p:sp>
        <p:sp>
          <p:nvSpPr>
            <p:cNvPr id="36" name="Slide Number">
              <a:hlinkClick r:id="rId4" action="ppaction://hlinksldjump"/>
              <a:extLst>
                <a:ext uri="{FF2B5EF4-FFF2-40B4-BE49-F238E27FC236}">
                  <a16:creationId xmlns:a16="http://schemas.microsoft.com/office/drawing/2014/main" id="{B9EBCC3B-4577-41EF-8DDD-574282B3215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700079" y="2085631"/>
              <a:ext cx="636994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weco Sans"/>
                <a:ea typeface="+mn-ea"/>
                <a:cs typeface="+mn-cs"/>
              </a:endParaRPr>
            </a:p>
          </p:txBody>
        </p:sp>
      </p:grp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3639837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AGENDA" val="TOC Dividers SectionNumber SlideNumb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/100 [4]&quot; Source=&quot;Harvey 100&quot; /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4/100 [94]&quot; Source=&quot;Harvey 100&quot; /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5/100 [95]&quot; Source=&quot;Harvey 100&quot; /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6/100 [96]&quot; Source=&quot;Harvey 100&quot; /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7/100 [97]&quot; Source=&quot;Harvey 100&quot; /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8/100 [98]&quot; Source=&quot;Harvey 100&quot; /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9/100 [99]&quot; Source=&quot;Harvey 100&quot; /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00/100 [100]&quot; Source=&quot;Harvey 100&quot; /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0/8 [0]&quot; /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1/8 [1]&quot; /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2/8 [2]&quot; /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/100 [5]&quot; Source=&quot;Harvey 100&quot; /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3/8 [3]&quot; /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4/8 [4]&quot; 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5/8 [5]&quot; /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6/8 [6]&quot; /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7/8 [7]&quot; /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8/8 [8]&quot; /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0/4 [0]&quot; /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1/4 [1]&quot; /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2/4 [2]&quot; /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3/4 [3]&quot; /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/100 [6]&quot; Source=&quot;Harvey 100&quot; /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4/4 [4]&quot; /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0/3 [0]&quot; /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1/3 [1]&quot; /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2/3 [2]&quot; /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3/3 [3]&quot; 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/100 [7]&quot; Source=&quot;Harvey 100&quot; /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/100 [8]&quot; Source=&quot;Harvey 100&quot; /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/100 [9]&quot; Source=&quot;Harvey 100&quot; /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0/100 [10]&quot; Source=&quot;Harvey 100&quot; /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1/100 [11]&quot; Source=&quot;Harvey 100&quot; /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2/100 [12]&quot; Source=&quot;Harvey 100&quot; /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3/100 [13]&quot; Source=&quot;Harvey 100&quot; /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True&quot; Source=&quot;Group 4&quot; Layer=&quot;Group 4&quot; /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4/100 [14]&quot; Source=&quot;Harvey 100&quot; /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5/100 [15]&quot; Source=&quot;Harvey 100&quot; /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6/100 [16]&quot; Source=&quot;Harvey 100&quot; /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7/100 [17]&quot; Source=&quot;Harvey 100&quot; /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8/100 [18]&quot; Source=&quot;Harvey 100&quot; /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9/100 [19]&quot; Source=&quot;Harvey 100&quot; /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0/100 [20]&quot; Source=&quot;Harvey 100&quot; /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1/100 [21]&quot; Source=&quot;Harvey 100&quot; /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2/100 [22]&quot; Source=&quot;Harvey 100&quot; /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3/100 [23]&quot; Source=&quot;Harvey 100&quot; 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True&quot; Source=&quot;Group 5&quot; Layer=&quot;Group 5&quot; /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4/100 [24]&quot; Source=&quot;Harvey 100&quot; /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5/100 [25]&quot; Source=&quot;Harvey 100&quot; /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6/100 [26]&quot; Source=&quot;Harvey 100&quot; /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7/100 [27]&quot; Source=&quot;Harvey 100&quot; /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8/100 [28]&quot; Source=&quot;Harvey 100&quot; /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9/100 [29]&quot; Source=&quot;Harvey 100&quot; /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0/100 [30]&quot; Source=&quot;Harvey 100&quot; /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1/100 [31]&quot; Source=&quot;Harvey 100&quot; /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2/100 [32]&quot; Source=&quot;Harvey 100&quot; 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3/100 [33]&quot; Source=&quot;Harvey 100&quot; /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True&quot; Source=&quot;Harvey 8&quot; Layer=&quot;Harvey 8&quot; /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4/100 [34]&quot; Source=&quot;Harvey 100&quot; /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5/100 [35]&quot; Source=&quot;Harvey 100&quot; /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6/100 [36]&quot; Source=&quot;Harvey 100&quot; /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7/100 [37]&quot; Source=&quot;Harvey 100&quot; /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8/100 [38]&quot; Source=&quot;Harvey 100&quot; /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9/100 [39]&quot; Source=&quot;Harvey 100&quot; 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0/100 [40]&quot; Source=&quot;Harvey 100&quot; /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1/100 [41]&quot; Source=&quot;Harvey 100&quot; 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2/100 [42]&quot; Source=&quot;Harvey 100&quot; /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3/100 [43]&quot; Source=&quot;Harvey 100&quot; 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d5f66dcd-7c8d-4661-849b-23a9587c15e3&quot; /&gt;"/>
  <p:tag name="SP_POWERSHAPE" val="&lt;PowerShapeTag ClassVersion=&quot;0&quot; GUID=&quot;81f1f80b-b882-418d-8bbb-9c38d8d27274&quot; IsConsolidated=&quot;False&quot; IsTopLevel=&quot;True&quot; Layer=&quot;Harvey 100&quot; Source=&quot;Harvey 100&quot; /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4/100 [44]&quot; Source=&quot;Harvey 100&quot; /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5/100 [45]&quot; Source=&quot;Harvey 100&quot; /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6/100 [46]&quot; Source=&quot;Harvey 100&quot; 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7/100 [47]&quot; Source=&quot;Harvey 100&quot; /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8/100 [48]&quot; Source=&quot;Harvey 100&quot; 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9/100 [49]&quot; Source=&quot;Harvey 100&quot; /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0/100 [50]&quot; Source=&quot;Harvey 100&quot; /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1/100 [51]&quot; Source=&quot;Harvey 100&quot; /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2/100 [52]&quot; Source=&quot;Harvey 100&quot; /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3/100 [53]&quot; Source=&quot;Harvey 100&quot; 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0/100 [0]&quot; Source=&quot;Harvey 100&quot; /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4/100 [54]&quot; Source=&quot;Harvey 100&quot; /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5/100 [55]&quot; Source=&quot;Harvey 100&quot; /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6/100 [56]&quot; Source=&quot;Harvey 100&quot; 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7/100 [57]&quot; Source=&quot;Harvey 100&quot; /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8/100 [58]&quot; Source=&quot;Harvey 100&quot; /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9/100 [59]&quot; Source=&quot;Harvey 100&quot; /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0/100 [60]&quot; Source=&quot;Harvey 100&quot; /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1/100 [61]&quot; Source=&quot;Harvey 100&quot; /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2/100 [62]&quot; Source=&quot;Harvey 100&quot; /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3/100 [63]&quot; Source=&quot;Harvey 100&quot; /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/100 [1]&quot; Source=&quot;Harvey 100&quot; /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4/100 [64]&quot; Source=&quot;Harvey 100&quot; /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5/100 [65]&quot; Source=&quot;Harvey 100&quot; /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6/100 [66]&quot; Source=&quot;Harvey 100&quot; /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7/100 [67]&quot; Source=&quot;Harvey 100&quot; /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8/100 [68]&quot; Source=&quot;Harvey 100&quot; /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9/100 [69]&quot; Source=&quot;Harvey 100&quot; /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0/100 [70]&quot; Source=&quot;Harvey 100&quot; /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1/100 [71]&quot; Source=&quot;Harvey 100&quot; /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2/100 [72]&quot; Source=&quot;Harvey 100&quot; /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3/100 [73]&quot; Source=&quot;Harvey 100&quot; /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/100 [2]&quot; Source=&quot;Harvey 100&quot; /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4/100 [74]&quot; Source=&quot;Harvey 100&quot; /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5/100 [75]&quot; Source=&quot;Harvey 100&quot; /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6/100 [76]&quot; Source=&quot;Harvey 100&quot; /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7/100 [77]&quot; Source=&quot;Harvey 100&quot; /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8/100 [78]&quot; Source=&quot;Harvey 100&quot; /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9/100 [79]&quot; Source=&quot;Harvey 100&quot; /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0/100 [80]&quot; Source=&quot;Harvey 100&quot; /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1/100 [81]&quot; Source=&quot;Harvey 100&quot; /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2/100 [82]&quot; Source=&quot;Harvey 100&quot; /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3/100 [83]&quot; Source=&quot;Harvey 100&quot; /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/100 [3]&quot; Source=&quot;Harvey 100&quot; /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4/100 [84]&quot; Source=&quot;Harvey 100&quot; /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5/100 [85]&quot; Source=&quot;Harvey 100&quot; /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6/100 [86]&quot; Source=&quot;Harvey 100&quot; /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7/100 [87]&quot; Source=&quot;Harvey 100&quot; /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8/100 [88]&quot; Source=&quot;Harvey 100&quot; /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9/100 [89]&quot; Source=&quot;Harvey 100&quot; /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0/100 [90]&quot; Source=&quot;Harvey 100&quot; /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1/100 [91]&quot; Source=&quot;Harvey 100&quot; /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2/100 [92]&quot; Source=&quot;Harvey 100&quot; /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3/100 [93]&quot; Source=&quot;Harvey 100&quot; /&gt;"/>
</p:tagLst>
</file>

<file path=ppt/theme/theme1.xml><?xml version="1.0" encoding="utf-8"?>
<a:theme xmlns:a="http://schemas.openxmlformats.org/drawingml/2006/main" name="Blank">
  <a:themeElements>
    <a:clrScheme name="Sweco">
      <a:dk1>
        <a:sysClr val="windowText" lastClr="000000"/>
      </a:dk1>
      <a:lt1>
        <a:srgbClr val="FFFFFF"/>
      </a:lt1>
      <a:dk2>
        <a:srgbClr val="3F3F42"/>
      </a:dk2>
      <a:lt2>
        <a:srgbClr val="E2E0DA"/>
      </a:lt2>
      <a:accent1>
        <a:srgbClr val="A4A4A6"/>
      </a:accent1>
      <a:accent2>
        <a:srgbClr val="DEC55B"/>
      </a:accent2>
      <a:accent3>
        <a:srgbClr val="9DD354"/>
      </a:accent3>
      <a:accent4>
        <a:srgbClr val="C0D4FD"/>
      </a:accent4>
      <a:accent5>
        <a:srgbClr val="F2B1DC"/>
      </a:accent5>
      <a:accent6>
        <a:srgbClr val="3F3F42"/>
      </a:accent6>
      <a:hlink>
        <a:srgbClr val="8593AF"/>
      </a:hlink>
      <a:folHlink>
        <a:srgbClr val="7A9B62"/>
      </a:folHlink>
    </a:clrScheme>
    <a:fontScheme name="Sweco">
      <a:majorFont>
        <a:latin typeface="Sweco Sans"/>
        <a:ea typeface=""/>
        <a:cs typeface=""/>
      </a:majorFont>
      <a:minorFont>
        <a:latin typeface="Swec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16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 err="1"/>
        </a:defPPr>
      </a:lstStyle>
    </a:txDef>
  </a:objectDefaults>
  <a:extraClrSchemeLst/>
  <a:custClrLst>
    <a:custClr name="Cool gray 1">
      <a:srgbClr val="E2E0DA"/>
    </a:custClr>
    <a:custClr name="Cool gray 6">
      <a:srgbClr val="A4A4A6"/>
    </a:custClr>
    <a:custClr name="433 U / Cool gray 11 C">
      <a:srgbClr val="3F3F42"/>
    </a:custClr>
    <a:custClr name="Whit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459 U /458 C">
      <a:srgbClr val="DEC55B"/>
    </a:custClr>
    <a:custClr name="2299 U/C">
      <a:srgbClr val="9DD354"/>
    </a:custClr>
    <a:custClr name="277 U/C">
      <a:srgbClr val="C0D4FD"/>
    </a:custClr>
    <a:custClr name="671 U/C">
      <a:srgbClr val="F2B1D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457 U / 456 C">
      <a:srgbClr val="A48730"/>
    </a:custClr>
    <a:custClr name="576 U / 575 C">
      <a:srgbClr val="7A9B62"/>
    </a:custClr>
    <a:custClr name="2156 U/C">
      <a:srgbClr val="8593AF"/>
    </a:custClr>
    <a:custClr name="7654 U/C">
      <a:srgbClr val="B484A2"/>
    </a:custClr>
  </a:custClrLst>
  <a:extLst>
    <a:ext uri="{05A4C25C-085E-4340-85A3-A5531E510DB2}">
      <thm15:themeFamily xmlns:thm15="http://schemas.microsoft.com/office/thememl/2012/main" name="Sweco template.potx" id="{CA17F9B7-B929-4A72-9DA3-07AC48B4AB14}" vid="{F1AF17F9-8126-4ABD-88BB-1872E626563A}"/>
    </a:ext>
  </a:extLst>
</a:theme>
</file>

<file path=ppt/theme/theme2.xml><?xml version="1.0" encoding="utf-8"?>
<a:theme xmlns:a="http://schemas.openxmlformats.org/drawingml/2006/main" name="Office-tema">
  <a:themeElements>
    <a:clrScheme name="Sweco">
      <a:dk1>
        <a:srgbClr val="000000"/>
      </a:dk1>
      <a:lt1>
        <a:srgbClr val="FFFFFF"/>
      </a:lt1>
      <a:dk2>
        <a:srgbClr val="3F3F42"/>
      </a:dk2>
      <a:lt2>
        <a:srgbClr val="E2E0DA"/>
      </a:lt2>
      <a:accent1>
        <a:srgbClr val="A4A4A6"/>
      </a:accent1>
      <a:accent2>
        <a:srgbClr val="DEC55B"/>
      </a:accent2>
      <a:accent3>
        <a:srgbClr val="9DD354"/>
      </a:accent3>
      <a:accent4>
        <a:srgbClr val="C0D4FD"/>
      </a:accent4>
      <a:accent5>
        <a:srgbClr val="F2B1DC"/>
      </a:accent5>
      <a:accent6>
        <a:srgbClr val="3F3F42"/>
      </a:accent6>
      <a:hlink>
        <a:srgbClr val="C0D4FD"/>
      </a:hlink>
      <a:folHlink>
        <a:srgbClr val="9DD354"/>
      </a:folHlink>
    </a:clrScheme>
    <a:fontScheme name="Sweco">
      <a:majorFont>
        <a:latin typeface="Sweco Sans"/>
        <a:ea typeface=""/>
        <a:cs typeface=""/>
      </a:majorFont>
      <a:minorFont>
        <a:latin typeface="Sweco Sans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ool gray 1">
      <a:srgbClr val="E2E0DA"/>
    </a:custClr>
    <a:custClr name="Cool gray 6">
      <a:srgbClr val="A4A4A6"/>
    </a:custClr>
    <a:custClr name="433 U / Cool gray 11 C">
      <a:srgbClr val="3F3F42"/>
    </a:custClr>
    <a:custClr name="Whit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459 U /458 C">
      <a:srgbClr val="DEC55B"/>
    </a:custClr>
    <a:custClr name="2299 U/C">
      <a:srgbClr val="9DD354"/>
    </a:custClr>
    <a:custClr name="277 U/C">
      <a:srgbClr val="C0D4FD"/>
    </a:custClr>
    <a:custClr name="671 U/C">
      <a:srgbClr val="F2B1D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457 U / 456 C">
      <a:srgbClr val="A48730"/>
    </a:custClr>
    <a:custClr name="576 U / 575 C">
      <a:srgbClr val="7A9B62"/>
    </a:custClr>
    <a:custClr name="2156 U/C">
      <a:srgbClr val="8593AF"/>
    </a:custClr>
    <a:custClr name="7654 U/C">
      <a:srgbClr val="B484A2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weco">
      <a:dk1>
        <a:srgbClr val="000000"/>
      </a:dk1>
      <a:lt1>
        <a:srgbClr val="FFFFFF"/>
      </a:lt1>
      <a:dk2>
        <a:srgbClr val="3F3F42"/>
      </a:dk2>
      <a:lt2>
        <a:srgbClr val="E2E0DA"/>
      </a:lt2>
      <a:accent1>
        <a:srgbClr val="A4A4A6"/>
      </a:accent1>
      <a:accent2>
        <a:srgbClr val="DEC55B"/>
      </a:accent2>
      <a:accent3>
        <a:srgbClr val="9DD354"/>
      </a:accent3>
      <a:accent4>
        <a:srgbClr val="C0D4FD"/>
      </a:accent4>
      <a:accent5>
        <a:srgbClr val="F2B1DC"/>
      </a:accent5>
      <a:accent6>
        <a:srgbClr val="3F3F42"/>
      </a:accent6>
      <a:hlink>
        <a:srgbClr val="C0D4FD"/>
      </a:hlink>
      <a:folHlink>
        <a:srgbClr val="9DD354"/>
      </a:folHlink>
    </a:clrScheme>
    <a:fontScheme name="Sweco">
      <a:majorFont>
        <a:latin typeface="Sweco Sans"/>
        <a:ea typeface=""/>
        <a:cs typeface=""/>
      </a:majorFont>
      <a:minorFont>
        <a:latin typeface="Swec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ool gray 1">
      <a:srgbClr val="E2E0DA"/>
    </a:custClr>
    <a:custClr name="Cool gray 6">
      <a:srgbClr val="A4A4A6"/>
    </a:custClr>
    <a:custClr name="433 U / Cool gray 11 C">
      <a:srgbClr val="3F3F42"/>
    </a:custClr>
    <a:custClr name="Whit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459 U /458 C">
      <a:srgbClr val="DEC55B"/>
    </a:custClr>
    <a:custClr name="2299 U/C">
      <a:srgbClr val="9DD354"/>
    </a:custClr>
    <a:custClr name="277 U/C">
      <a:srgbClr val="C0D4FD"/>
    </a:custClr>
    <a:custClr name="671 U/C">
      <a:srgbClr val="F2B1D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457 U / 456 C">
      <a:srgbClr val="A48730"/>
    </a:custClr>
    <a:custClr name="576 U / 575 C">
      <a:srgbClr val="7A9B62"/>
    </a:custClr>
    <a:custClr name="2156 U/C">
      <a:srgbClr val="8593AF"/>
    </a:custClr>
    <a:custClr name="7654 U/C">
      <a:srgbClr val="B484A2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FormConfiguration><![CDATA[{"formFields":[{"required":false,"helpTexts":{"prefix":"","postfix":""},"spacing":{},"type":"datePicker","name":"Date","label":"Date","fullyQualifiedName":"Date"},{"required":false,"placeholder":"","lines":0,"helpTexts":{"prefix":"","postfix":""},"spacing":{},"type":"textBox","name":"TitlePresentation","label":"Footer text","fullyQualifiedName":"TitlePresentation"}],"formDataEntries":[{"name":"Date","value":"m/55EMKZaD3Q+6RimhIVug=="}]}]]></TemplafyFormConfiguration>
</file>

<file path=customXml/item10.xml><?xml version="1.0" encoding="utf-8"?>
<TemplafySlideTemplateConfiguration><![CDATA[{"slideVersion":0,"isValidatorEnabled":false,"isLocked":false,"elementsMetadata":[],"slideId":"637646945263417122","enableDocumentContentUpdater":true,"version":"1.14"}]]></TemplafySlideTemplateConfiguration>
</file>

<file path=customXml/item11.xml><?xml version="1.0" encoding="utf-8"?>
<TemplafySlideFormConfiguration><![CDATA[{"formFields":[],"formDataEntries":[]}]]></TemplafySlideFormConfiguration>
</file>

<file path=customXml/item12.xml><?xml version="1.0" encoding="utf-8"?>
<TemplafySlideTemplateConfiguration><![CDATA[{"slideVersion":0,"isValidatorEnabled":false,"isLocked":false,"elementsMetadata":[],"slideId":"637646945263417122","enableDocumentContentUpdater":true,"version":"1.14"}]]></TemplafySlideTemplateConfiguration>
</file>

<file path=customXml/item13.xml><?xml version="1.0" encoding="utf-8"?>
<TemplafySlideFormConfiguration><![CDATA[{"formFields":[],"formDataEntries":[]}]]></TemplafySlideFormConfiguration>
</file>

<file path=customXml/item14.xml><?xml version="1.0" encoding="utf-8"?>
<TemplafySlideFormConfiguration><![CDATA[{"formFields":[],"formDataEntries":[]}]]></TemplafySlideFormConfiguration>
</file>

<file path=customXml/item15.xml><?xml version="1.0" encoding="utf-8"?>
<TemplafyTemplateConfiguration><![CDATA[{"elementsMetadata":[{"type":"shape","id":"8471e6ba-8aab-4269-9554-a4bff6f51317","elementConfiguration":{"format":"{{DateFormats.GeneralDate}}","binding":"Form.Date","visibility":{"action":"hide","operator":"equals","compareValue":""},"disableUpdates":false,"type":"date"}},{"type":"shape","id":"fbfad7a0-92fc-4f16-8d84-b4b4152191ed","elementConfiguration":{"binding":"Form.TitlePresentation","disableUpdates":false,"type":"text"}},{"type":"shape","id":"3cc456ee-8e8f-4e71-89fe-f834056fce72","elementConfiguration":{"binding":"Form.TitlePresentation","disableUpdates":false,"type":"text"}},{"type":"shape","id":"eafb42dc-2832-433b-963e-e9d993bd6113","elementConfiguration":{"format":"{{DateFormats.GeneralDate}}","binding":"Form.Date","visibility":{"action":"hide","operator":"equals","compareValue":""},"disableUpdates":false,"type":"date"}},{"type":"shape","id":"75806f12-bc3e-40d2-8062-a8360c4a984b","elementConfiguration":{"binding":"Form.TitlePresentation","disableUpdates":false,"type":"text"}},{"type":"shape","id":"9fec78eb-b27b-4aef-9951-443b050f8fb3","elementConfiguration":{"format":"{{DateFormats.GeneralDate}}","binding":"Form.Date","visibility":{"action":"hide","operator":"equals","compareValue":""},"disableUpdates":false,"type":"date"}},{"type":"shape","id":"9e59bb00-d55c-49be-acc5-6e64aee954a2","elementConfiguration":{"binding":"Form.TitlePresentation","disableUpdates":false,"type":"text"}},{"type":"shape","id":"4ab51840-8e38-4f0e-84c2-f30afbbb56c4","elementConfiguration":{"format":"{{DateFormats.GeneralDate}}","binding":"Form.Date","visibility":{"action":"hide","operator":"equals","compareValue":""},"disableUpdates":false,"type":"date"}},{"type":"shape","id":"1a51f58c-f018-4a57-9b5f-ebf2f3d44b95","elementConfiguration":{"binding":"Form.TitlePresentation","disableUpdates":false,"type":"text"}},{"type":"shape","id":"034ef76b-4b5a-4008-aae2-4e72b3e535f4","elementConfiguration":{"format":"{{DateFormats.GeneralDate}}","binding":"Form.Date","visibility":{"action":"hide","operator":"equals","compareValue":""},"disableUpdates":false,"type":"date"}},{"type":"shape","id":"a58e5ea0-ebcf-43c6-842d-4e69a8803674","elementConfiguration":{"binding":"Form.TitlePresentation","disableUpdates":false,"type":"text"}},{"type":"shape","id":"5d7de02b-9caf-49cd-8b7f-094c5509c011","elementConfiguration":{"format":"{{DateFormats.GeneralDate}}","binding":"Form.Date","visibility":{"action":"hide","operator":"equals","compareValue":""},"disableUpdates":false,"type":"date"}},{"type":"shape","id":"db2a1941-14aa-4d19-b5bb-6efe86e55cd2","elementConfiguration":{"binding":"Form.TitlePresentation","disableUpdates":false,"type":"text"}},{"type":"shape","id":"dd477bd9-f161-419b-92da-d6df26bbd1b8","elementConfiguration":{"format":"{{DateFormats.GeneralDate}}","binding":"Form.Date","visibility":{"action":"hide","operator":"equals","compareValue":""},"disableUpdates":false,"type":"date"}},{"type":"shape","id":"6642809e-084e-4cbd-a9da-43fd5a97370e","elementConfiguration":{"binding":"Form.TitlePresentation","disableUpdates":false,"type":"text"}},{"type":"shape","id":"7c03b3de-183e-46e8-babc-7999fb953258","elementConfiguration":{"format":"{{DateFormats.GeneralDate}}","binding":"Form.Date","visibility":{"action":"hide","operator":"equals","compareValue":""},"disableUpdates":false,"type":"date"}},{"type":"shape","id":"92186451-2f50-488f-a53a-7b0bdb12bb8f","elementConfiguration":{"binding":"Form.TitlePresentation","disableUpdates":false,"type":"text"}},{"type":"shape","id":"2a172b83-d184-416c-9f63-c484a78413f9","elementConfiguration":{"format":"{{DateFormats.GeneralDate}}","binding":"Form.Date","visibility":{"action":"hide","operator":"equals","compareValue":""},"disableUpdates":false,"type":"date"}},{"type":"shape","id":"3f7be198-2ef3-4535-8163-a42ec0d5ffb0","elementConfiguration":{"binding":"Form.TitlePresentation","disableUpdates":false,"type":"text"}},{"type":"shape","id":"3ecee224-df89-4df7-87a4-25233b98f420","elementConfiguration":{"format":"{{DateFormats.GeneralDate}}","binding":"Form.Date","visibility":{"action":"hide","operator":"equals","compareValue":""},"disableUpdates":false,"type":"date"}},{"type":"shape","id":"bc79e413-445f-4ebc-95b0-60677b3485ce","elementConfiguration":{"binding":"Form.TitlePresentation","disableUpdates":false,"type":"text"}},{"type":"shape","id":"26846625-f06d-46d3-a60e-653cfd893911","elementConfiguration":{"format":"{{DateFormats.GeneralDate}}","binding":"Form.Date","visibility":{"action":"hide","operator":"equals","compareValue":""},"disableUpdates":false,"type":"date"}},{"type":"shape","id":"db4ad4b0-da30-473b-966d-0b66c2266152","elementConfiguration":{"binding":"Form.TitlePresentation","disableUpdates":false,"type":"text"}},{"type":"shape","id":"6b4892d2-8f8b-4aaa-9e8f-ca8ceede6845","elementConfiguration":{"format":"{{DateFormats.GeneralDate}}","binding":"Form.Date","visibility":{"action":"hide","operator":"equals","compareValue":""},"disableUpdates":false,"type":"date"}},{"type":"shape","id":"ac217e80-425b-4cad-8230-7c05f7723a98","elementConfiguration":{"binding":"Form.TitlePresentation","disableUpdates":false,"type":"text"}},{"type":"shape","id":"9da4099d-d95a-403b-a072-6d870f1724e2","elementConfiguration":{"format":"{{DateFormats.GeneralDate}}","binding":"Form.Date","visibility":{"action":"hide","operator":"equals","compareValue":""},"disableUpdates":false,"type":"date"}},{"type":"shape","id":"e355a2fa-545a-4481-b0ac-718e04819351","elementConfiguration":{"binding":"Form.TitlePresentation","disableUpdates":false,"type":"text"}},{"type":"shape","id":"883cd70e-38c1-4b68-abcf-070a94c6e198","elementConfiguration":{"format":"{{DateFormats.GeneralDate}}","binding":"Form.Date","visibility":{"action":"hide","operator":"equals","compareValue":""},"disableUpdates":false,"type":"date"}},{"type":"shape","id":"8a5dc8ef-8512-479e-8721-bda4b1f9999a","elementConfiguration":{"binding":"Form.TitlePresentation","disableUpdates":false,"type":"text"}},{"type":"shape","id":"521fbc05-82bf-4389-9880-5f44154150b7","elementConfiguration":{"format":"{{DateFormats.GeneralDate}}","binding":"Form.Date","visibility":{"action":"hide","operator":"equals","compareValue":""},"disableUpdates":false,"type":"date"}},{"type":"shape","id":"cfa93ccd-ecfd-473d-9f28-13d38066b82d","elementConfiguration":{"binding":"Form.TitlePresentation","disableUpdates":false,"type":"text"}},{"type":"shape","id":"c67ab1aa-8607-48c9-be5c-e48ea57e78d3","elementConfiguration":{"format":"{{DateFormats.GeneralDate}}","binding":"Form.Date","visibility":{"action":"hide","operator":"equals","compareValue":""},"disableUpdates":false,"type":"date"}},{"type":"shape","id":"df534bb8-ca3a-41ad-a7e1-e3cec5054a3c","elementConfiguration":{"binding":"Form.TitlePresentation","disableUpdates":false,"type":"text"}},{"type":"shape","id":"22957b9f-0b83-4919-8a77-31d3408a243b","elementConfiguration":{"format":"{{DateFormats.GeneralDate}}","binding":"Form.Date","visibility":{"action":"hide","operator":"equals","compareValue":""},"disableUpdates":false,"type":"date"}}],"transformationConfigurations":[{"language":"{{DocumentLanguage}}","disableUpdates":false,"type":"proofingLanguage"}],"templateName":"","templateDescription":"","enableDocumentContentUpdater":true,"version":"1.14"}]]></TemplafyTemplateConfiguration>
</file>

<file path=customXml/item16.xml><?xml version="1.0" encoding="utf-8"?>
<TemplafySlideTemplateConfiguration><![CDATA[{"slideVersion":0,"isValidatorEnabled":false,"isLocked":false,"elementsMetadata":[],"slideId":"637646945263417122","enableDocumentContentUpdater":true,"version":"1.14"}]]></TemplafySlideTemplateConfiguration>
</file>

<file path=customXml/item17.xml><?xml version="1.0" encoding="utf-8"?>
<TemplafySlideFormConfiguration><![CDATA[{"formFields":[],"formDataEntries":[]}]]></TemplafySlideFormConfiguration>
</file>

<file path=customXml/item18.xml><?xml version="1.0" encoding="utf-8"?>
<TemplafySlideTemplateConfiguration><![CDATA[{"slideVersion":0,"isValidatorEnabled":false,"isLocked":false,"elementsMetadata":[],"slideId":"637646945263417122","enableDocumentContentUpdater":true,"version":"1.14"}]]></TemplafySlideTemplateConfiguration>
</file>

<file path=customXml/item19.xml><?xml version="1.0" encoding="utf-8"?>
<TemplafySlideFormConfiguration><![CDATA[{"formFields":[],"formDataEntries":[]}]]></TemplafySlideFormConfiguration>
</file>

<file path=customXml/item2.xml><?xml version="1.0" encoding="utf-8"?>
<TemplafySlideTemplateConfiguration><![CDATA[{"slideVersion":0,"isValidatorEnabled":false,"isLocked":false,"elementsMetadata":[],"slideId":"637646945263417122","enableDocumentContentUpdater":true,"version":"1.14"}]]></TemplafySlideTemplateConfiguration>
</file>

<file path=customXml/item20.xml><?xml version="1.0" encoding="utf-8"?>
<TemplafySlideFormConfiguration><![CDATA[{"formFields":[],"formDataEntries":[]}]]></TemplafySlideFormConfiguration>
</file>

<file path=customXml/item21.xml><?xml version="1.0" encoding="utf-8"?>
<TemplafySlideFormConfiguration><![CDATA[{"formFields":[],"formDataEntries":[]}]]></TemplafySlideFormConfiguration>
</file>

<file path=customXml/item22.xml><?xml version="1.0" encoding="utf-8"?>
<TemplafySlideFormConfiguration><![CDATA[{"formFields":[],"formDataEntries":[]}]]></TemplafySlideFormConfiguration>
</file>

<file path=customXml/item23.xml><?xml version="1.0" encoding="utf-8"?>
<TemplafySlideFormConfiguration><![CDATA[{"formFields":[],"formDataEntries":[]}]]></TemplafySlideFormConfiguration>
</file>

<file path=customXml/item24.xml><?xml version="1.0" encoding="utf-8"?>
<TemplafySlideTemplateConfiguration><![CDATA[{"slideVersion":0,"isValidatorEnabled":false,"isLocked":false,"elementsMetadata":[],"slideId":"637646945263417122","enableDocumentContentUpdater":true,"version":"1.14"}]]></TemplafySlideTemplateConfiguration>
</file>

<file path=customXml/item25.xml><?xml version="1.0" encoding="utf-8"?>
<TemplafySlideFormConfiguration><![CDATA[{"formFields":[],"formDataEntries":[]}]]></TemplafySlideFormConfiguration>
</file>

<file path=customXml/item26.xml><?xml version="1.0" encoding="utf-8"?>
<TemplafySlideTemplateConfiguration><![CDATA[{"slideVersion":0,"isValidatorEnabled":false,"isLocked":false,"elementsMetadata":[],"slideId":"637646945263417122","enableDocumentContentUpdater":true,"version":"1.14"}]]></TemplafySlideTemplateConfiguration>
</file>

<file path=customXml/item27.xml><?xml version="1.0" encoding="utf-8"?>
<TemplafySlideFormConfiguration><![CDATA[{"formFields":[],"formDataEntries":[]}]]></TemplafySlideFormConfiguration>
</file>

<file path=customXml/item28.xml><?xml version="1.0" encoding="utf-8"?>
<TemplafySlideFormConfiguration><![CDATA[{"formFields":[],"formDataEntries":[]}]]></TemplafySlideFormConfiguration>
</file>

<file path=customXml/item29.xml><?xml version="1.0" encoding="utf-8"?>
<TemplafySlideTemplateConfiguration><![CDATA[{"slideVersion":0,"isValidatorEnabled":false,"isLocked":false,"elementsMetadata":[],"slideId":"637646945263417122","enableDocumentContentUpdater":true,"version":"1.14"}]]></TemplafySlideTemplateConfiguration>
</file>

<file path=customXml/item3.xml><?xml version="1.0" encoding="utf-8"?>
<TemplafySlideTemplateConfiguration><![CDATA[{"slideVersion":0,"isValidatorEnabled":false,"isLocked":false,"elementsMetadata":[],"slideId":"637646945263417122","enableDocumentContentUpdater":true,"version":"1.14"}]]></TemplafySlideTemplateConfiguration>
</file>

<file path=customXml/item30.xml><?xml version="1.0" encoding="utf-8"?>
<TemplafySlideTemplateConfiguration><![CDATA[{"slideVersion":0,"isValidatorEnabled":false,"isLocked":false,"elementsMetadata":[],"slideId":"637606466270100126","enableDocumentContentUpdater":true,"version":"1.14"}]]></TemplafySlideTemplateConfiguration>
</file>

<file path=customXml/item31.xml><?xml version="1.0" encoding="utf-8"?>
<TemplafySlideTemplateConfiguration><![CDATA[{"slideVersion":0,"isValidatorEnabled":false,"isLocked":false,"elementsMetadata":[],"slideId":"637646945263417122","enableDocumentContentUpdater":true,"version":"1.14"}]]></TemplafySlideTemplateConfiguration>
</file>

<file path=customXml/item32.xml><?xml version="1.0" encoding="utf-8"?>
<TemplafySlideTemplateConfiguration><![CDATA[{"slideVersion":0,"isValidatorEnabled":false,"isLocked":false,"elementsMetadata":[],"slideId":"637646945263417122","enableDocumentContentUpdater":true,"version":"1.14"}]]></TemplafySlideTemplateConfiguration>
</file>

<file path=customXml/item33.xml><?xml version="1.0" encoding="utf-8"?>
<TemplafySlideTemplateConfiguration><![CDATA[{"slideVersion":0,"isValidatorEnabled":false,"isLocked":false,"elementsMetadata":[],"slideId":"637646945263417122","enableDocumentContentUpdater":true,"version":"1.14"}]]></TemplafySlideTemplateConfiguration>
</file>

<file path=customXml/item34.xml><?xml version="1.0" encoding="utf-8"?>
<TemplafySlideTemplateConfiguration><![CDATA[{"slideVersion":0,"isValidatorEnabled":false,"isLocked":false,"elementsMetadata":[],"slideId":"637646945263417122","enableDocumentContentUpdater":true,"version":"1.14"}]]></TemplafySlideTemplateConfiguration>
</file>

<file path=customXml/item35.xml><?xml version="1.0" encoding="utf-8"?>
<TemplafySlideTemplateConfiguration><![CDATA[{"slideVersion":0,"isValidatorEnabled":false,"isLocked":false,"elementsMetadata":[],"slideId":"637646945263417122","enableDocumentContentUpdater":true,"version":"1.14"}]]></TemplafySlideTemplateConfiguration>
</file>

<file path=customXml/item36.xml><?xml version="1.0" encoding="utf-8"?>
<TemplafySlideFormConfiguration><![CDATA[{"formFields":[],"formDataEntries":[]}]]></TemplafySlideFormConfiguration>
</file>

<file path=customXml/item37.xml><?xml version="1.0" encoding="utf-8"?>
<TemplafySlideFormConfiguration><![CDATA[{"formFields":[],"formDataEntries":[]}]]></TemplafySlideFormConfiguration>
</file>

<file path=customXml/item38.xml><?xml version="1.0" encoding="utf-8"?>
<TemplafySlideTemplateConfiguration><![CDATA[{"slideVersion":0,"isValidatorEnabled":false,"isLocked":false,"elementsMetadata":[],"slideId":"637646945263417122","enableDocumentContentUpdater":true,"version":"1.14"}]]></TemplafySlideTemplateConfiguration>
</file>

<file path=customXml/item39.xml><?xml version="1.0" encoding="utf-8"?>
<TemplafySlideTemplateConfiguration><![CDATA[{"slideVersion":0,"isValidatorEnabled":false,"isLocked":false,"elementsMetadata":[],"slideId":"637646945263417122","enableDocumentContentUpdater":true,"version":"1.14"}]]></TemplafySlideTemplateConfiguration>
</file>

<file path=customXml/item4.xml><?xml version="1.0" encoding="utf-8"?>
<TemplafySlideTemplateConfiguration><![CDATA[{"slideVersion":0,"isValidatorEnabled":false,"isLocked":false,"elementsMetadata":[],"slideId":"637606466270257470","enableDocumentContentUpdater":true,"version":"1.14"}]]></TemplafySlideTemplateConfiguration>
</file>

<file path=customXml/item40.xml><?xml version="1.0" encoding="utf-8"?>
<TemplafySlideFormConfiguration><![CDATA[{"formFields":[],"formDataEntries":[]}]]></TemplafySlideFormConfiguration>
</file>

<file path=customXml/item41.xml><?xml version="1.0" encoding="utf-8"?>
<TemplafySlideTemplateConfiguration><![CDATA[{"slideVersion":0,"isValidatorEnabled":false,"isLocked":false,"elementsMetadata":[],"slideId":"637646945263417122","enableDocumentContentUpdater":true,"version":"1.14"}]]></TemplafySlideTemplateConfiguration>
</file>

<file path=customXml/item42.xml><?xml version="1.0" encoding="utf-8"?>
<TemplafySlideFormConfiguration><![CDATA[{"formFields":[],"formDataEntries":[]}]]></TemplafySlideFormConfiguration>
</file>

<file path=customXml/item43.xml><?xml version="1.0" encoding="utf-8"?>
<TemplafySlideFormConfiguration><![CDATA[{"formFields":[],"formDataEntries":[]}]]></TemplafySlideFormConfiguration>
</file>

<file path=customXml/item44.xml><?xml version="1.0" encoding="utf-8"?>
<TemplafySlideFormConfiguration><![CDATA[{"formFields":[],"formDataEntries":[]}]]></TemplafySlideFormConfiguration>
</file>

<file path=customXml/item45.xml><?xml version="1.0" encoding="utf-8"?>
<TemplafySlideFormConfiguration><![CDATA[{"formFields":[],"formDataEntries":[]}]]></TemplafySlideFormConfiguration>
</file>

<file path=customXml/item46.xml><?xml version="1.0" encoding="utf-8"?>
<TemplafySlideTemplateConfiguration><![CDATA[{"slideVersion":0,"isValidatorEnabled":false,"isLocked":false,"elementsMetadata":[],"slideId":"637601221536509274","enableDocumentContentUpdater":true,"version":"1.14"}]]></TemplafySlideTemplateConfiguration>
</file>

<file path=customXml/item47.xml><?xml version="1.0" encoding="utf-8"?>
<TemplafySlideFormConfiguration><![CDATA[{"formFields":[],"formDataEntries":[]}]]></TemplafySlideFormConfiguration>
</file>

<file path=customXml/item48.xml><?xml version="1.0" encoding="utf-8"?>
<TemplafySlideFormConfiguration><![CDATA[{"formFields":[],"formDataEntries":[]}]]></TemplafySlideFormConfiguration>
</file>

<file path=customXml/item49.xml><?xml version="1.0" encoding="utf-8"?>
<TemplafySlideTemplateConfiguration><![CDATA[{"slideVersion":0,"isValidatorEnabled":false,"isLocked":false,"elementsMetadata":[],"slideId":"637646945263417122","enableDocumentContentUpdater":true,"version":"1.14"}]]></TemplafySlideTemplateConfiguration>
</file>

<file path=customXml/item5.xml><?xml version="1.0" encoding="utf-8"?>
<TemplafySlideTemplateConfiguration><![CDATA[{"slideVersion":0,"isValidatorEnabled":false,"isLocked":false,"elementsMetadata":[],"slideId":"637646945263417122","enableDocumentContentUpdater":true,"version":"1.14"}]]></TemplafySlideTemplateConfiguration>
</file>

<file path=customXml/item50.xml><?xml version="1.0" encoding="utf-8"?>
<TemplafySlideFormConfiguration><![CDATA[{"formFields":[],"formDataEntries":[]}]]></TemplafySlideFormConfiguration>
</file>

<file path=customXml/item6.xml><?xml version="1.0" encoding="utf-8"?>
<TemplafySlideFormConfiguration><![CDATA[{"formFields":[],"formDataEntries":[]}]]></TemplafySlideForm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TemplateConfiguration><![CDATA[{"slideVersion":0,"isValidatorEnabled":false,"isLocked":false,"elementsMetadata":[],"slideId":"637646945263417122","enableDocumentContentUpdater":true,"version":"1.14"}]]></TemplafySlideTemplateConfiguration>
</file>

<file path=customXml/item9.xml><?xml version="1.0" encoding="utf-8"?>
<TemplafySlideTemplateConfiguration><![CDATA[{"slideVersion":0,"isValidatorEnabled":false,"isLocked":false,"elementsMetadata":[],"slideId":"637646945263417122","enableDocumentContentUpdater":true,"version":"1.14"}]]></TemplafySlideTemplateConfiguration>
</file>

<file path=customXml/itemProps1.xml><?xml version="1.0" encoding="utf-8"?>
<ds:datastoreItem xmlns:ds="http://schemas.openxmlformats.org/officeDocument/2006/customXml" ds:itemID="{CCD91A97-4C18-4C62-8086-62DA0139A1A2}">
  <ds:schemaRefs/>
</ds:datastoreItem>
</file>

<file path=customXml/itemProps10.xml><?xml version="1.0" encoding="utf-8"?>
<ds:datastoreItem xmlns:ds="http://schemas.openxmlformats.org/officeDocument/2006/customXml" ds:itemID="{AEBB6B0C-B810-4AD2-8D41-AF03F75E4BB5}">
  <ds:schemaRefs/>
</ds:datastoreItem>
</file>

<file path=customXml/itemProps11.xml><?xml version="1.0" encoding="utf-8"?>
<ds:datastoreItem xmlns:ds="http://schemas.openxmlformats.org/officeDocument/2006/customXml" ds:itemID="{E4FB200D-7048-4313-A90E-7E25FF28F19D}">
  <ds:schemaRefs/>
</ds:datastoreItem>
</file>

<file path=customXml/itemProps12.xml><?xml version="1.0" encoding="utf-8"?>
<ds:datastoreItem xmlns:ds="http://schemas.openxmlformats.org/officeDocument/2006/customXml" ds:itemID="{E4865A24-CDE6-46E6-AA1B-58206771811E}">
  <ds:schemaRefs/>
</ds:datastoreItem>
</file>

<file path=customXml/itemProps13.xml><?xml version="1.0" encoding="utf-8"?>
<ds:datastoreItem xmlns:ds="http://schemas.openxmlformats.org/officeDocument/2006/customXml" ds:itemID="{532786CD-F5AC-4489-B0B2-0B0F3D24AC28}">
  <ds:schemaRefs/>
</ds:datastoreItem>
</file>

<file path=customXml/itemProps14.xml><?xml version="1.0" encoding="utf-8"?>
<ds:datastoreItem xmlns:ds="http://schemas.openxmlformats.org/officeDocument/2006/customXml" ds:itemID="{B7377960-E933-4B54-B506-67F9803EA690}">
  <ds:schemaRefs/>
</ds:datastoreItem>
</file>

<file path=customXml/itemProps15.xml><?xml version="1.0" encoding="utf-8"?>
<ds:datastoreItem xmlns:ds="http://schemas.openxmlformats.org/officeDocument/2006/customXml" ds:itemID="{CD7259F3-545A-4613-8DDA-8CDD2DE8070E}">
  <ds:schemaRefs/>
</ds:datastoreItem>
</file>

<file path=customXml/itemProps16.xml><?xml version="1.0" encoding="utf-8"?>
<ds:datastoreItem xmlns:ds="http://schemas.openxmlformats.org/officeDocument/2006/customXml" ds:itemID="{0BF1C374-FFD9-443F-847B-FD54E3557E4C}">
  <ds:schemaRefs/>
</ds:datastoreItem>
</file>

<file path=customXml/itemProps17.xml><?xml version="1.0" encoding="utf-8"?>
<ds:datastoreItem xmlns:ds="http://schemas.openxmlformats.org/officeDocument/2006/customXml" ds:itemID="{F45325F4-A4EC-47B8-B57D-0DCD8218499F}">
  <ds:schemaRefs/>
</ds:datastoreItem>
</file>

<file path=customXml/itemProps18.xml><?xml version="1.0" encoding="utf-8"?>
<ds:datastoreItem xmlns:ds="http://schemas.openxmlformats.org/officeDocument/2006/customXml" ds:itemID="{067FBAD2-7C32-47E0-B945-0180BF2F8C9E}">
  <ds:schemaRefs/>
</ds:datastoreItem>
</file>

<file path=customXml/itemProps19.xml><?xml version="1.0" encoding="utf-8"?>
<ds:datastoreItem xmlns:ds="http://schemas.openxmlformats.org/officeDocument/2006/customXml" ds:itemID="{1B19F648-EA46-4145-B1FB-681DA49EEF97}">
  <ds:schemaRefs/>
</ds:datastoreItem>
</file>

<file path=customXml/itemProps2.xml><?xml version="1.0" encoding="utf-8"?>
<ds:datastoreItem xmlns:ds="http://schemas.openxmlformats.org/officeDocument/2006/customXml" ds:itemID="{2849301A-0FCF-4231-B640-CB38B48F1590}">
  <ds:schemaRefs/>
</ds:datastoreItem>
</file>

<file path=customXml/itemProps20.xml><?xml version="1.0" encoding="utf-8"?>
<ds:datastoreItem xmlns:ds="http://schemas.openxmlformats.org/officeDocument/2006/customXml" ds:itemID="{E5AAFF07-5625-42DD-B297-F23633A6E224}">
  <ds:schemaRefs/>
</ds:datastoreItem>
</file>

<file path=customXml/itemProps21.xml><?xml version="1.0" encoding="utf-8"?>
<ds:datastoreItem xmlns:ds="http://schemas.openxmlformats.org/officeDocument/2006/customXml" ds:itemID="{97E9949A-1641-458A-86CB-A02A6F82BC8D}">
  <ds:schemaRefs/>
</ds:datastoreItem>
</file>

<file path=customXml/itemProps22.xml><?xml version="1.0" encoding="utf-8"?>
<ds:datastoreItem xmlns:ds="http://schemas.openxmlformats.org/officeDocument/2006/customXml" ds:itemID="{5547BB14-8D16-4312-9E6A-D2ACF79C4308}">
  <ds:schemaRefs/>
</ds:datastoreItem>
</file>

<file path=customXml/itemProps23.xml><?xml version="1.0" encoding="utf-8"?>
<ds:datastoreItem xmlns:ds="http://schemas.openxmlformats.org/officeDocument/2006/customXml" ds:itemID="{1F1000AB-4580-4042-85F3-3FF56B38069C}">
  <ds:schemaRefs/>
</ds:datastoreItem>
</file>

<file path=customXml/itemProps24.xml><?xml version="1.0" encoding="utf-8"?>
<ds:datastoreItem xmlns:ds="http://schemas.openxmlformats.org/officeDocument/2006/customXml" ds:itemID="{82C7484A-4C83-44A6-AFB3-EB373823423F}">
  <ds:schemaRefs/>
</ds:datastoreItem>
</file>

<file path=customXml/itemProps25.xml><?xml version="1.0" encoding="utf-8"?>
<ds:datastoreItem xmlns:ds="http://schemas.openxmlformats.org/officeDocument/2006/customXml" ds:itemID="{697E4897-A987-4041-9847-1D212F1FA02A}">
  <ds:schemaRefs/>
</ds:datastoreItem>
</file>

<file path=customXml/itemProps26.xml><?xml version="1.0" encoding="utf-8"?>
<ds:datastoreItem xmlns:ds="http://schemas.openxmlformats.org/officeDocument/2006/customXml" ds:itemID="{5B8889F6-1E20-44A1-9143-31264299B926}">
  <ds:schemaRefs/>
</ds:datastoreItem>
</file>

<file path=customXml/itemProps27.xml><?xml version="1.0" encoding="utf-8"?>
<ds:datastoreItem xmlns:ds="http://schemas.openxmlformats.org/officeDocument/2006/customXml" ds:itemID="{EE3F8EAB-DDF5-4D99-B353-49650393E362}">
  <ds:schemaRefs/>
</ds:datastoreItem>
</file>

<file path=customXml/itemProps28.xml><?xml version="1.0" encoding="utf-8"?>
<ds:datastoreItem xmlns:ds="http://schemas.openxmlformats.org/officeDocument/2006/customXml" ds:itemID="{8B85B44F-6031-4376-BD9C-2A25190D1327}">
  <ds:schemaRefs/>
</ds:datastoreItem>
</file>

<file path=customXml/itemProps29.xml><?xml version="1.0" encoding="utf-8"?>
<ds:datastoreItem xmlns:ds="http://schemas.openxmlformats.org/officeDocument/2006/customXml" ds:itemID="{4633EDC2-8709-42AE-AB78-6256273BA76F}">
  <ds:schemaRefs/>
</ds:datastoreItem>
</file>

<file path=customXml/itemProps3.xml><?xml version="1.0" encoding="utf-8"?>
<ds:datastoreItem xmlns:ds="http://schemas.openxmlformats.org/officeDocument/2006/customXml" ds:itemID="{4AA53B8C-9A20-4C54-9E34-C5E7FCCCD339}">
  <ds:schemaRefs/>
</ds:datastoreItem>
</file>

<file path=customXml/itemProps30.xml><?xml version="1.0" encoding="utf-8"?>
<ds:datastoreItem xmlns:ds="http://schemas.openxmlformats.org/officeDocument/2006/customXml" ds:itemID="{76A219FF-BA70-4453-902A-30C0740DE09B}">
  <ds:schemaRefs/>
</ds:datastoreItem>
</file>

<file path=customXml/itemProps31.xml><?xml version="1.0" encoding="utf-8"?>
<ds:datastoreItem xmlns:ds="http://schemas.openxmlformats.org/officeDocument/2006/customXml" ds:itemID="{8244C907-7EF9-4404-9467-DAF5CEC67304}">
  <ds:schemaRefs/>
</ds:datastoreItem>
</file>

<file path=customXml/itemProps32.xml><?xml version="1.0" encoding="utf-8"?>
<ds:datastoreItem xmlns:ds="http://schemas.openxmlformats.org/officeDocument/2006/customXml" ds:itemID="{26CCA243-9066-4335-96FB-32EFD229B441}">
  <ds:schemaRefs/>
</ds:datastoreItem>
</file>

<file path=customXml/itemProps33.xml><?xml version="1.0" encoding="utf-8"?>
<ds:datastoreItem xmlns:ds="http://schemas.openxmlformats.org/officeDocument/2006/customXml" ds:itemID="{791AD3D2-CD6A-4B32-8CAD-9F743E8D0403}">
  <ds:schemaRefs/>
</ds:datastoreItem>
</file>

<file path=customXml/itemProps34.xml><?xml version="1.0" encoding="utf-8"?>
<ds:datastoreItem xmlns:ds="http://schemas.openxmlformats.org/officeDocument/2006/customXml" ds:itemID="{E44F06AB-F25F-4628-A7D4-02B54C6C7473}">
  <ds:schemaRefs/>
</ds:datastoreItem>
</file>

<file path=customXml/itemProps35.xml><?xml version="1.0" encoding="utf-8"?>
<ds:datastoreItem xmlns:ds="http://schemas.openxmlformats.org/officeDocument/2006/customXml" ds:itemID="{0AF076E5-B95B-4276-86DD-041E72427CB0}">
  <ds:schemaRefs/>
</ds:datastoreItem>
</file>

<file path=customXml/itemProps36.xml><?xml version="1.0" encoding="utf-8"?>
<ds:datastoreItem xmlns:ds="http://schemas.openxmlformats.org/officeDocument/2006/customXml" ds:itemID="{79C1AC3C-6DBF-444F-A41E-CD64CC90997C}">
  <ds:schemaRefs/>
</ds:datastoreItem>
</file>

<file path=customXml/itemProps37.xml><?xml version="1.0" encoding="utf-8"?>
<ds:datastoreItem xmlns:ds="http://schemas.openxmlformats.org/officeDocument/2006/customXml" ds:itemID="{E7CDF5B6-372A-4F18-97EA-39D612D8F160}">
  <ds:schemaRefs/>
</ds:datastoreItem>
</file>

<file path=customXml/itemProps38.xml><?xml version="1.0" encoding="utf-8"?>
<ds:datastoreItem xmlns:ds="http://schemas.openxmlformats.org/officeDocument/2006/customXml" ds:itemID="{83AB82AB-7C5A-493E-B6C6-9CB145389497}">
  <ds:schemaRefs/>
</ds:datastoreItem>
</file>

<file path=customXml/itemProps39.xml><?xml version="1.0" encoding="utf-8"?>
<ds:datastoreItem xmlns:ds="http://schemas.openxmlformats.org/officeDocument/2006/customXml" ds:itemID="{8E99D1F7-FF64-48E5-8739-E65B809BFD75}">
  <ds:schemaRefs/>
</ds:datastoreItem>
</file>

<file path=customXml/itemProps4.xml><?xml version="1.0" encoding="utf-8"?>
<ds:datastoreItem xmlns:ds="http://schemas.openxmlformats.org/officeDocument/2006/customXml" ds:itemID="{571E50CB-D435-405F-80B3-2BA8ED8BDCCA}">
  <ds:schemaRefs/>
</ds:datastoreItem>
</file>

<file path=customXml/itemProps40.xml><?xml version="1.0" encoding="utf-8"?>
<ds:datastoreItem xmlns:ds="http://schemas.openxmlformats.org/officeDocument/2006/customXml" ds:itemID="{E9230299-7114-480F-8971-80B913956B34}">
  <ds:schemaRefs/>
</ds:datastoreItem>
</file>

<file path=customXml/itemProps41.xml><?xml version="1.0" encoding="utf-8"?>
<ds:datastoreItem xmlns:ds="http://schemas.openxmlformats.org/officeDocument/2006/customXml" ds:itemID="{25BFA3F4-F9F2-402C-B317-061644231C11}">
  <ds:schemaRefs/>
</ds:datastoreItem>
</file>

<file path=customXml/itemProps42.xml><?xml version="1.0" encoding="utf-8"?>
<ds:datastoreItem xmlns:ds="http://schemas.openxmlformats.org/officeDocument/2006/customXml" ds:itemID="{7E11941B-08CA-4CB2-91CF-4F67B9DEA9D9}">
  <ds:schemaRefs/>
</ds:datastoreItem>
</file>

<file path=customXml/itemProps43.xml><?xml version="1.0" encoding="utf-8"?>
<ds:datastoreItem xmlns:ds="http://schemas.openxmlformats.org/officeDocument/2006/customXml" ds:itemID="{E667D9DD-C0A4-4405-94F4-632CE7C288C1}">
  <ds:schemaRefs/>
</ds:datastoreItem>
</file>

<file path=customXml/itemProps44.xml><?xml version="1.0" encoding="utf-8"?>
<ds:datastoreItem xmlns:ds="http://schemas.openxmlformats.org/officeDocument/2006/customXml" ds:itemID="{AD14AE1B-A9B3-4B0C-8BB9-83714A14F761}">
  <ds:schemaRefs/>
</ds:datastoreItem>
</file>

<file path=customXml/itemProps45.xml><?xml version="1.0" encoding="utf-8"?>
<ds:datastoreItem xmlns:ds="http://schemas.openxmlformats.org/officeDocument/2006/customXml" ds:itemID="{D6403015-092F-4344-9A13-6B7953860C15}">
  <ds:schemaRefs/>
</ds:datastoreItem>
</file>

<file path=customXml/itemProps46.xml><?xml version="1.0" encoding="utf-8"?>
<ds:datastoreItem xmlns:ds="http://schemas.openxmlformats.org/officeDocument/2006/customXml" ds:itemID="{95C93DCB-C1B4-43DF-898C-65C33831EAE6}">
  <ds:schemaRefs/>
</ds:datastoreItem>
</file>

<file path=customXml/itemProps47.xml><?xml version="1.0" encoding="utf-8"?>
<ds:datastoreItem xmlns:ds="http://schemas.openxmlformats.org/officeDocument/2006/customXml" ds:itemID="{A4FC947F-A331-4184-86CC-520EFA45C359}">
  <ds:schemaRefs/>
</ds:datastoreItem>
</file>

<file path=customXml/itemProps48.xml><?xml version="1.0" encoding="utf-8"?>
<ds:datastoreItem xmlns:ds="http://schemas.openxmlformats.org/officeDocument/2006/customXml" ds:itemID="{E9DDF73C-2BA2-4E93-8372-B76F16EF97C6}">
  <ds:schemaRefs/>
</ds:datastoreItem>
</file>

<file path=customXml/itemProps49.xml><?xml version="1.0" encoding="utf-8"?>
<ds:datastoreItem xmlns:ds="http://schemas.openxmlformats.org/officeDocument/2006/customXml" ds:itemID="{1055D6B3-03B3-4C67-8F9A-AD96CFF85A7A}">
  <ds:schemaRefs/>
</ds:datastoreItem>
</file>

<file path=customXml/itemProps5.xml><?xml version="1.0" encoding="utf-8"?>
<ds:datastoreItem xmlns:ds="http://schemas.openxmlformats.org/officeDocument/2006/customXml" ds:itemID="{D8B52678-1C60-4C62-9AC3-5B6E9AD7F70E}">
  <ds:schemaRefs/>
</ds:datastoreItem>
</file>

<file path=customXml/itemProps50.xml><?xml version="1.0" encoding="utf-8"?>
<ds:datastoreItem xmlns:ds="http://schemas.openxmlformats.org/officeDocument/2006/customXml" ds:itemID="{22D07F6F-EF12-4315-8F2D-67D2116ED8F0}">
  <ds:schemaRefs/>
</ds:datastoreItem>
</file>

<file path=customXml/itemProps6.xml><?xml version="1.0" encoding="utf-8"?>
<ds:datastoreItem xmlns:ds="http://schemas.openxmlformats.org/officeDocument/2006/customXml" ds:itemID="{5A5E3E5F-C85D-4FC8-94BF-BE7849E28D24}">
  <ds:schemaRefs/>
</ds:datastoreItem>
</file>

<file path=customXml/itemProps7.xml><?xml version="1.0" encoding="utf-8"?>
<ds:datastoreItem xmlns:ds="http://schemas.openxmlformats.org/officeDocument/2006/customXml" ds:itemID="{23B90A47-220B-4F7B-B4C8-16F285726BC7}">
  <ds:schemaRefs/>
</ds:datastoreItem>
</file>

<file path=customXml/itemProps8.xml><?xml version="1.0" encoding="utf-8"?>
<ds:datastoreItem xmlns:ds="http://schemas.openxmlformats.org/officeDocument/2006/customXml" ds:itemID="{383CF891-1C9D-4A0A-BEDF-69888DB3CE78}">
  <ds:schemaRefs/>
</ds:datastoreItem>
</file>

<file path=customXml/itemProps9.xml><?xml version="1.0" encoding="utf-8"?>
<ds:datastoreItem xmlns:ds="http://schemas.openxmlformats.org/officeDocument/2006/customXml" ds:itemID="{3D52BD5C-1275-482B-9F03-19C130BA351B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Sweco template</Template>
  <TotalTime>2540</TotalTime>
  <Words>471</Words>
  <Application>Microsoft Office PowerPoint</Application>
  <PresentationFormat>Breedbeeld</PresentationFormat>
  <Paragraphs>177</Paragraphs>
  <Slides>18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Calibri</vt:lpstr>
      <vt:lpstr>Sweco Sans</vt:lpstr>
      <vt:lpstr>Wingdings</vt:lpstr>
      <vt:lpstr>Arial</vt:lpstr>
      <vt:lpstr>Blank</vt:lpstr>
      <vt:lpstr>Gemeentehuis Sint-Pieters-Leeuw</vt:lpstr>
      <vt:lpstr>DOEL RENOVATIE</vt:lpstr>
      <vt:lpstr>1. LEESBAARHEID</vt:lpstr>
      <vt:lpstr>HELDER CIRCULATIEPATROON PLAN GELIJKVLOERS</vt:lpstr>
      <vt:lpstr>HELDER CIRCULATIEPATROON PLAN VERDIEPING</vt:lpstr>
      <vt:lpstr>HERVERDELING PUBLIEK – PRIVAAT PLAN GELIJKVLOERS</vt:lpstr>
      <vt:lpstr>HERVERDELING PUBLIEK – PRIVAAT PLAN VERDIEPING</vt:lpstr>
      <vt:lpstr>PowerPoint-presentatie</vt:lpstr>
      <vt:lpstr>2. ENERGETISCHE BESPARINGEN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DOEL RENOVATIE</vt:lpstr>
    </vt:vector>
  </TitlesOfParts>
  <Company>Sweco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Temmerman, Laura</dc:creator>
  <cp:lastModifiedBy>Lieve De Weerdt</cp:lastModifiedBy>
  <cp:revision>84</cp:revision>
  <dcterms:created xsi:type="dcterms:W3CDTF">2021-05-19T11:52:51Z</dcterms:created>
  <dcterms:modified xsi:type="dcterms:W3CDTF">2022-09-16T08:50:12Z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omnidocs.com</vt:lpwstr>
  </property>
  <property fmtid="{D5CDD505-2E9C-101B-9397-08002B2CF9AE}" pid="3" name="TemplafyTimeStamp">
    <vt:lpwstr>2021-09-22T08:52:39.6445723Z</vt:lpwstr>
  </property>
  <property fmtid="{D5CDD505-2E9C-101B-9397-08002B2CF9AE}" pid="4" name="TemplafyTenantId">
    <vt:lpwstr>sweco</vt:lpwstr>
  </property>
  <property fmtid="{D5CDD505-2E9C-101B-9397-08002B2CF9AE}" pid="5" name="TemplafyTemplateId">
    <vt:lpwstr>637570323569707219</vt:lpwstr>
  </property>
  <property fmtid="{D5CDD505-2E9C-101B-9397-08002B2CF9AE}" pid="6" name="TemplafyUserProfileId">
    <vt:lpwstr>637667742745239123</vt:lpwstr>
  </property>
  <property fmtid="{D5CDD505-2E9C-101B-9397-08002B2CF9AE}" pid="7" name="TemplafyLanguageCode">
    <vt:lpwstr>nl-BE</vt:lpwstr>
  </property>
  <property fmtid="{D5CDD505-2E9C-101B-9397-08002B2CF9AE}" pid="8" name="MSIP_Label_43f08ec5-d6d9-4227-8387-ccbfcb3632c4_Enabled">
    <vt:lpwstr>true</vt:lpwstr>
  </property>
  <property fmtid="{D5CDD505-2E9C-101B-9397-08002B2CF9AE}" pid="9" name="MSIP_Label_43f08ec5-d6d9-4227-8387-ccbfcb3632c4_SetDate">
    <vt:lpwstr>2021-11-18T12:46:25Z</vt:lpwstr>
  </property>
  <property fmtid="{D5CDD505-2E9C-101B-9397-08002B2CF9AE}" pid="10" name="MSIP_Label_43f08ec5-d6d9-4227-8387-ccbfcb3632c4_Method">
    <vt:lpwstr>Standard</vt:lpwstr>
  </property>
  <property fmtid="{D5CDD505-2E9C-101B-9397-08002B2CF9AE}" pid="11" name="MSIP_Label_43f08ec5-d6d9-4227-8387-ccbfcb3632c4_Name">
    <vt:lpwstr>Sweco Restricted</vt:lpwstr>
  </property>
  <property fmtid="{D5CDD505-2E9C-101B-9397-08002B2CF9AE}" pid="12" name="MSIP_Label_43f08ec5-d6d9-4227-8387-ccbfcb3632c4_SiteId">
    <vt:lpwstr>b7872ef0-9a00-4c18-8a4a-c7d25c778a9e</vt:lpwstr>
  </property>
  <property fmtid="{D5CDD505-2E9C-101B-9397-08002B2CF9AE}" pid="13" name="MSIP_Label_43f08ec5-d6d9-4227-8387-ccbfcb3632c4_ActionId">
    <vt:lpwstr>052ed52f-971e-48ad-9a0e-982046692d33</vt:lpwstr>
  </property>
  <property fmtid="{D5CDD505-2E9C-101B-9397-08002B2CF9AE}" pid="14" name="MSIP_Label_43f08ec5-d6d9-4227-8387-ccbfcb3632c4_ContentBits">
    <vt:lpwstr>0</vt:lpwstr>
  </property>
</Properties>
</file>