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60" r:id="rId7"/>
    <p:sldId id="263" r:id="rId8"/>
    <p:sldId id="264" r:id="rId9"/>
    <p:sldId id="267" r:id="rId10"/>
    <p:sldId id="266" r:id="rId11"/>
    <p:sldId id="265" r:id="rId12"/>
    <p:sldId id="261" r:id="rId13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D79917-EEAC-4E74-B6D9-5BBC131DF6F1}">
          <p14:sldIdLst>
            <p14:sldId id="256"/>
            <p14:sldId id="262"/>
            <p14:sldId id="260"/>
            <p14:sldId id="263"/>
            <p14:sldId id="264"/>
            <p14:sldId id="267"/>
            <p14:sldId id="266"/>
            <p14:sldId id="26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2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IconCircleLabelList" loCatId="icon" qsTypeId="urn:microsoft.com/office/officeart/2005/8/quickstyle/simple3" qsCatId="simple" csTypeId="urn:microsoft.com/office/officeart/2018/5/colors/Iconchunking_neutralbg_accent1_2" csCatId="accent1" phldr="1"/>
      <dgm:spPr/>
    </dgm:pt>
    <dgm:pt modelId="{5D3F0ED0-2EB6-453D-BE4B-4BBCD8987238}">
      <dgm:prSet phldrT="[Teks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l-NL" noProof="0"/>
            <a:t>Dromen</a:t>
          </a:r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nl-NL" noProof="0" dirty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nl-NL" noProof="0" dirty="0"/>
        </a:p>
      </dgm:t>
    </dgm:pt>
    <dgm:pt modelId="{00C4C7D7-43FB-4C62-B653-0BAA02E17855}">
      <dgm:prSet phldrT="[Teks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l-NL" noProof="0"/>
            <a:t>Ontwerp</a:t>
          </a:r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nl-NL" noProof="0" dirty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nl-NL" noProof="0" dirty="0"/>
        </a:p>
      </dgm:t>
    </dgm:pt>
    <dgm:pt modelId="{BE3AF4B6-F5EC-44DF-9BDC-CB79D95FB3F4}">
      <dgm:prSet phldrT="[Teks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l-NL" noProof="0" dirty="0"/>
            <a:t>Ontwikkelen</a:t>
          </a:r>
        </a:p>
      </dgm:t>
    </dgm:pt>
    <dgm:pt modelId="{5DC69E6B-E902-4549-ACA2-C87487FCD048}" type="parTrans" cxnId="{8059B95D-5238-487F-9EF9-DC508342BA71}">
      <dgm:prSet/>
      <dgm:spPr/>
      <dgm:t>
        <a:bodyPr rtlCol="0"/>
        <a:lstStyle/>
        <a:p>
          <a:pPr rtl="0"/>
          <a:endParaRPr lang="nl-NL" noProof="0" dirty="0"/>
        </a:p>
      </dgm:t>
    </dgm:pt>
    <dgm:pt modelId="{3B148F1D-FDFC-4CDA-B894-16E41EDC0348}" type="sibTrans" cxnId="{8059B95D-5238-487F-9EF9-DC508342BA71}">
      <dgm:prSet/>
      <dgm:spPr/>
      <dgm:t>
        <a:bodyPr rtlCol="0"/>
        <a:lstStyle/>
        <a:p>
          <a:pPr rtl="0"/>
          <a:endParaRPr lang="nl-NL" noProof="0" dirty="0"/>
        </a:p>
      </dgm:t>
    </dgm:pt>
    <dgm:pt modelId="{33492D58-5942-4841-8733-D3BCF751F5CF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590B78A6-32D6-41EC-A72B-02407147B419}" type="pres">
      <dgm:prSet presAssocID="{5D3F0ED0-2EB6-453D-BE4B-4BBCD8987238}" presName="compNode" presStyleCnt="0"/>
      <dgm:spPr/>
    </dgm:pt>
    <dgm:pt modelId="{9B04FA17-804F-4D55-9B02-60D87897B826}" type="pres">
      <dgm:prSet presAssocID="{5D3F0ED0-2EB6-453D-BE4B-4BBCD8987238}" presName="iconBgRect" presStyleLbl="bgShp" presStyleIdx="0" presStyleCnt="3"/>
      <dgm:spPr/>
    </dgm:pt>
    <dgm:pt modelId="{566F871C-7366-4779-9FFA-3C5B8B532179}" type="pres">
      <dgm:prSet presAssocID="{5D3F0ED0-2EB6-453D-BE4B-4BBCD8987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7C67F3E0-3162-402B-8843-A3AB4B20F1E4}" type="pres">
      <dgm:prSet presAssocID="{5D3F0ED0-2EB6-453D-BE4B-4BBCD8987238}" presName="spaceRect" presStyleCnt="0"/>
      <dgm:spPr/>
    </dgm:pt>
    <dgm:pt modelId="{4FB53B08-3270-4161-A221-A81440C72F16}" type="pres">
      <dgm:prSet presAssocID="{5D3F0ED0-2EB6-453D-BE4B-4BBCD8987238}" presName="textRect" presStyleLbl="revTx" presStyleIdx="0" presStyleCnt="3">
        <dgm:presLayoutVars>
          <dgm:chMax val="1"/>
          <dgm:chPref val="1"/>
        </dgm:presLayoutVars>
      </dgm:prSet>
      <dgm:spPr/>
    </dgm:pt>
    <dgm:pt modelId="{946A7A80-E9B9-4404-867B-8FAA7CDA20C0}" type="pres">
      <dgm:prSet presAssocID="{2E2BF50E-B394-4636-BF63-257039995E33}" presName="sibTrans" presStyleCnt="0"/>
      <dgm:spPr/>
    </dgm:pt>
    <dgm:pt modelId="{3FB69008-AAC0-4FFB-B92E-9A207A785E83}" type="pres">
      <dgm:prSet presAssocID="{00C4C7D7-43FB-4C62-B653-0BAA02E17855}" presName="compNode" presStyleCnt="0"/>
      <dgm:spPr/>
    </dgm:pt>
    <dgm:pt modelId="{59DA2BE4-3006-41ED-8783-F41AB5B3B937}" type="pres">
      <dgm:prSet presAssocID="{00C4C7D7-43FB-4C62-B653-0BAA02E17855}" presName="iconBgRect" presStyleLbl="bgShp" presStyleIdx="1" presStyleCnt="3"/>
      <dgm:spPr/>
    </dgm:pt>
    <dgm:pt modelId="{E602A3C9-729F-458C-91DA-522906B20584}" type="pres">
      <dgm:prSet presAssocID="{00C4C7D7-43FB-4C62-B653-0BAA02E178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iaal"/>
        </a:ext>
      </dgm:extLst>
    </dgm:pt>
    <dgm:pt modelId="{AF9CE94D-A5F7-4508-ABCE-9B56803F76A1}" type="pres">
      <dgm:prSet presAssocID="{00C4C7D7-43FB-4C62-B653-0BAA02E17855}" presName="spaceRect" presStyleCnt="0"/>
      <dgm:spPr/>
    </dgm:pt>
    <dgm:pt modelId="{73A3FB4A-10BE-46AF-B218-7ED2BFCCB639}" type="pres">
      <dgm:prSet presAssocID="{00C4C7D7-43FB-4C62-B653-0BAA02E17855}" presName="textRect" presStyleLbl="revTx" presStyleIdx="1" presStyleCnt="3">
        <dgm:presLayoutVars>
          <dgm:chMax val="1"/>
          <dgm:chPref val="1"/>
        </dgm:presLayoutVars>
      </dgm:prSet>
      <dgm:spPr/>
    </dgm:pt>
    <dgm:pt modelId="{D2347228-9322-4FDC-80F1-96CA3EBD2C3F}" type="pres">
      <dgm:prSet presAssocID="{26407BAA-24CA-40B6-A34E-07DAAD20ECB5}" presName="sibTrans" presStyleCnt="0"/>
      <dgm:spPr/>
    </dgm:pt>
    <dgm:pt modelId="{EE25DDC3-67B8-4691-9131-3EA78EAA510B}" type="pres">
      <dgm:prSet presAssocID="{BE3AF4B6-F5EC-44DF-9BDC-CB79D95FB3F4}" presName="compNode" presStyleCnt="0"/>
      <dgm:spPr/>
    </dgm:pt>
    <dgm:pt modelId="{0A349186-8A8D-49DF-AAC3-DA69BAA8A800}" type="pres">
      <dgm:prSet presAssocID="{BE3AF4B6-F5EC-44DF-9BDC-CB79D95FB3F4}" presName="iconBgRect" presStyleLbl="bgShp" presStyleIdx="2" presStyleCnt="3"/>
      <dgm:spPr/>
    </dgm:pt>
    <dgm:pt modelId="{61D6E146-24B6-4911-B71C-DAF98287C311}" type="pres">
      <dgm:prSet presAssocID="{BE3AF4B6-F5EC-44DF-9BDC-CB79D95FB3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58B36095-1643-4B4F-A875-3F136925825A}" type="pres">
      <dgm:prSet presAssocID="{BE3AF4B6-F5EC-44DF-9BDC-CB79D95FB3F4}" presName="spaceRect" presStyleCnt="0"/>
      <dgm:spPr/>
    </dgm:pt>
    <dgm:pt modelId="{E9ADBC90-6CDA-40DA-86F6-7A1E9426BE7E}" type="pres">
      <dgm:prSet presAssocID="{BE3AF4B6-F5EC-44DF-9BDC-CB79D95FB3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6D09600-5DD3-4205-9F67-20564D9637C9}" type="presOf" srcId="{00C4C7D7-43FB-4C62-B653-0BAA02E17855}" destId="{73A3FB4A-10BE-46AF-B218-7ED2BFCCB639}" srcOrd="0" destOrd="0" presId="urn:microsoft.com/office/officeart/2018/5/layout/IconCircleLabelList"/>
    <dgm:cxn modelId="{BF103C0A-9619-4CDC-AF4E-5ACFCA342101}" type="presOf" srcId="{BE3AF4B6-F5EC-44DF-9BDC-CB79D95FB3F4}" destId="{E9ADBC90-6CDA-40DA-86F6-7A1E9426BE7E}" srcOrd="0" destOrd="0" presId="urn:microsoft.com/office/officeart/2018/5/layout/IconCircleLabelList"/>
    <dgm:cxn modelId="{8F594B3B-E11D-44A0-BAAA-263C0DC7D28F}" type="presOf" srcId="{D75A9632-4EB0-4862-92FF-00CF01BE2205}" destId="{33492D58-5942-4841-8733-D3BCF751F5CF}" srcOrd="0" destOrd="0" presId="urn:microsoft.com/office/officeart/2018/5/layout/IconCircleLabelLis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91C390A1-07EF-4CC8-AAA7-B01A70C33856}" type="presOf" srcId="{5D3F0ED0-2EB6-453D-BE4B-4BBCD8987238}" destId="{4FB53B08-3270-4161-A221-A81440C72F16}" srcOrd="0" destOrd="0" presId="urn:microsoft.com/office/officeart/2018/5/layout/IconCircleLabelList"/>
    <dgm:cxn modelId="{47EAEDAF-DDF9-40D4-A6B3-D53506E64001}" type="presParOf" srcId="{33492D58-5942-4841-8733-D3BCF751F5CF}" destId="{590B78A6-32D6-41EC-A72B-02407147B419}" srcOrd="0" destOrd="0" presId="urn:microsoft.com/office/officeart/2018/5/layout/IconCircleLabelList"/>
    <dgm:cxn modelId="{E0C84FF1-68CD-4990-9743-3D9CD8A1D696}" type="presParOf" srcId="{590B78A6-32D6-41EC-A72B-02407147B419}" destId="{9B04FA17-804F-4D55-9B02-60D87897B826}" srcOrd="0" destOrd="0" presId="urn:microsoft.com/office/officeart/2018/5/layout/IconCircleLabelList"/>
    <dgm:cxn modelId="{CE31F280-E20C-49D3-B4FD-C761B37FBC03}" type="presParOf" srcId="{590B78A6-32D6-41EC-A72B-02407147B419}" destId="{566F871C-7366-4779-9FFA-3C5B8B532179}" srcOrd="1" destOrd="0" presId="urn:microsoft.com/office/officeart/2018/5/layout/IconCircleLabelList"/>
    <dgm:cxn modelId="{A0817C6F-7D06-4D08-9321-BABB620F9C89}" type="presParOf" srcId="{590B78A6-32D6-41EC-A72B-02407147B419}" destId="{7C67F3E0-3162-402B-8843-A3AB4B20F1E4}" srcOrd="2" destOrd="0" presId="urn:microsoft.com/office/officeart/2018/5/layout/IconCircleLabelList"/>
    <dgm:cxn modelId="{7F926967-04BE-4EE5-B864-292814C90368}" type="presParOf" srcId="{590B78A6-32D6-41EC-A72B-02407147B419}" destId="{4FB53B08-3270-4161-A221-A81440C72F16}" srcOrd="3" destOrd="0" presId="urn:microsoft.com/office/officeart/2018/5/layout/IconCircleLabelList"/>
    <dgm:cxn modelId="{EA8879E8-FE33-46DA-8685-F47ED2C5EA40}" type="presParOf" srcId="{33492D58-5942-4841-8733-D3BCF751F5CF}" destId="{946A7A80-E9B9-4404-867B-8FAA7CDA20C0}" srcOrd="1" destOrd="0" presId="urn:microsoft.com/office/officeart/2018/5/layout/IconCircleLabelList"/>
    <dgm:cxn modelId="{0CAB8519-1EDF-43D3-9A59-5EBAFC7F2C9B}" type="presParOf" srcId="{33492D58-5942-4841-8733-D3BCF751F5CF}" destId="{3FB69008-AAC0-4FFB-B92E-9A207A785E83}" srcOrd="2" destOrd="0" presId="urn:microsoft.com/office/officeart/2018/5/layout/IconCircleLabelList"/>
    <dgm:cxn modelId="{43DC028C-B45C-40E3-88A1-652549463EB4}" type="presParOf" srcId="{3FB69008-AAC0-4FFB-B92E-9A207A785E83}" destId="{59DA2BE4-3006-41ED-8783-F41AB5B3B937}" srcOrd="0" destOrd="0" presId="urn:microsoft.com/office/officeart/2018/5/layout/IconCircleLabelList"/>
    <dgm:cxn modelId="{78A89E1F-F6D2-44C4-ACD5-C150CC6E48AA}" type="presParOf" srcId="{3FB69008-AAC0-4FFB-B92E-9A207A785E83}" destId="{E602A3C9-729F-458C-91DA-522906B20584}" srcOrd="1" destOrd="0" presId="urn:microsoft.com/office/officeart/2018/5/layout/IconCircleLabelList"/>
    <dgm:cxn modelId="{EE9ACA93-4D08-4D20-9042-47C7E99D75D0}" type="presParOf" srcId="{3FB69008-AAC0-4FFB-B92E-9A207A785E83}" destId="{AF9CE94D-A5F7-4508-ABCE-9B56803F76A1}" srcOrd="2" destOrd="0" presId="urn:microsoft.com/office/officeart/2018/5/layout/IconCircleLabelList"/>
    <dgm:cxn modelId="{1F1F5F04-C916-4E3C-9BAD-E7D674CB7ACF}" type="presParOf" srcId="{3FB69008-AAC0-4FFB-B92E-9A207A785E83}" destId="{73A3FB4A-10BE-46AF-B218-7ED2BFCCB639}" srcOrd="3" destOrd="0" presId="urn:microsoft.com/office/officeart/2018/5/layout/IconCircleLabelList"/>
    <dgm:cxn modelId="{707C041B-EBCA-4989-9CF8-1C9B775F4551}" type="presParOf" srcId="{33492D58-5942-4841-8733-D3BCF751F5CF}" destId="{D2347228-9322-4FDC-80F1-96CA3EBD2C3F}" srcOrd="3" destOrd="0" presId="urn:microsoft.com/office/officeart/2018/5/layout/IconCircleLabelList"/>
    <dgm:cxn modelId="{ED13A3A1-34FE-4915-9991-AA060BA9D0A7}" type="presParOf" srcId="{33492D58-5942-4841-8733-D3BCF751F5CF}" destId="{EE25DDC3-67B8-4691-9131-3EA78EAA510B}" srcOrd="4" destOrd="0" presId="urn:microsoft.com/office/officeart/2018/5/layout/IconCircleLabelList"/>
    <dgm:cxn modelId="{A7E9D00C-0E7D-4B23-89B8-E9959B174DE0}" type="presParOf" srcId="{EE25DDC3-67B8-4691-9131-3EA78EAA510B}" destId="{0A349186-8A8D-49DF-AAC3-DA69BAA8A800}" srcOrd="0" destOrd="0" presId="urn:microsoft.com/office/officeart/2018/5/layout/IconCircleLabelList"/>
    <dgm:cxn modelId="{2C0047A7-5891-46CB-9BB8-2D08F84F4B92}" type="presParOf" srcId="{EE25DDC3-67B8-4691-9131-3EA78EAA510B}" destId="{61D6E146-24B6-4911-B71C-DAF98287C311}" srcOrd="1" destOrd="0" presId="urn:microsoft.com/office/officeart/2018/5/layout/IconCircleLabelList"/>
    <dgm:cxn modelId="{B43BAA04-4AD3-4DB7-9F6F-CFD30CF2A09D}" type="presParOf" srcId="{EE25DDC3-67B8-4691-9131-3EA78EAA510B}" destId="{58B36095-1643-4B4F-A875-3F136925825A}" srcOrd="2" destOrd="0" presId="urn:microsoft.com/office/officeart/2018/5/layout/IconCircleLabelList"/>
    <dgm:cxn modelId="{9543264A-AD45-4AD0-A47D-D67BD5174C03}" type="presParOf" srcId="{EE25DDC3-67B8-4691-9131-3EA78EAA510B}" destId="{E9ADBC90-6CDA-40DA-86F6-7A1E9426BE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Tekst]"/>
      <dgm:spPr/>
      <dgm:t>
        <a:bodyPr rtlCol="0"/>
        <a:lstStyle/>
        <a:p>
          <a:pPr rtl="0"/>
          <a:r>
            <a:rPr lang="en-US"/>
            <a:t>Elektrisch   zit-sta bureau</a:t>
          </a: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en-US"/>
        </a:p>
      </dgm:t>
    </dgm:pt>
    <dgm:pt modelId="{BCD89840-710B-41CC-80E1-A699FA6BF644}" type="sibTrans" cxnId="{87998FD1-A301-4733-9331-1795CC56534D}">
      <dgm:prSet/>
      <dgm:spPr/>
      <dgm:t>
        <a:bodyPr rtlCol="0"/>
        <a:lstStyle/>
        <a:p>
          <a:pPr rtl="0"/>
          <a:endParaRPr lang="en-US"/>
        </a:p>
      </dgm:t>
    </dgm:pt>
    <dgm:pt modelId="{9252A2D7-ECD4-458F-B2BB-B6333EF341C4}">
      <dgm:prSet phldrT="[Tekst]"/>
      <dgm:spPr/>
      <dgm:t>
        <a:bodyPr rtlCol="0"/>
        <a:lstStyle/>
        <a:p>
          <a:pPr rtl="0"/>
          <a:r>
            <a:rPr lang="en-US"/>
            <a:t>Bureaustoel</a:t>
          </a: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en-US"/>
        </a:p>
      </dgm:t>
    </dgm:pt>
    <dgm:pt modelId="{61B195D9-EB3C-4802-A6AB-664066A6DE01}" type="sibTrans" cxnId="{0A72A02A-BAE1-48AC-B158-111E2F363615}">
      <dgm:prSet/>
      <dgm:spPr/>
      <dgm:t>
        <a:bodyPr rtlCol="0"/>
        <a:lstStyle/>
        <a:p>
          <a:pPr rtl="0"/>
          <a:endParaRPr lang="en-US"/>
        </a:p>
      </dgm:t>
    </dgm:pt>
    <dgm:pt modelId="{E577C89B-FE67-4FD5-B67B-A9D2B5CF35FB}">
      <dgm:prSet phldrT="[Tekst]"/>
      <dgm:spPr/>
      <dgm:t>
        <a:bodyPr rtlCol="0"/>
        <a:lstStyle/>
        <a:p>
          <a:pPr rtl="0"/>
          <a:r>
            <a:rPr lang="en-US" dirty="0"/>
            <a:t>Laptop </a:t>
          </a:r>
          <a:r>
            <a:rPr lang="en-US" dirty="0" err="1"/>
            <a:t>standaard</a:t>
          </a:r>
          <a:endParaRPr lang="en-US" dirty="0"/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en-US"/>
        </a:p>
      </dgm:t>
    </dgm:pt>
    <dgm:pt modelId="{895F126D-CBF0-4835-ACDB-7CA05B5379BC}" type="sibTrans" cxnId="{1EF02D92-F5CE-4D6F-8A0D-BEE4E9168B61}">
      <dgm:prSet/>
      <dgm:spPr/>
      <dgm:t>
        <a:bodyPr rtlCol="0"/>
        <a:lstStyle/>
        <a:p>
          <a:pPr rtl="0"/>
          <a:endParaRPr lang="en-US"/>
        </a:p>
      </dgm:t>
    </dgm:pt>
    <dgm:pt modelId="{7DB892B2-0E0D-420C-B451-7722D28313F7}">
      <dgm:prSet phldrT="[Tekst]"/>
      <dgm:spPr/>
      <dgm:t>
        <a:bodyPr rtlCol="0"/>
        <a:lstStyle/>
        <a:p>
          <a:pPr rtl="0"/>
          <a:r>
            <a:rPr lang="en-US" dirty="0" err="1"/>
            <a:t>Beeldscherm</a:t>
          </a:r>
          <a:r>
            <a:rPr lang="en-US" dirty="0"/>
            <a:t> </a:t>
          </a:r>
          <a:r>
            <a:rPr lang="en-US" dirty="0" err="1"/>
            <a:t>standaard</a:t>
          </a:r>
          <a:endParaRPr lang="en-US" dirty="0"/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en-US"/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en-US"/>
        </a:p>
      </dgm:t>
    </dgm:pt>
    <dgm:pt modelId="{1503837E-5278-42EB-8E5E-D31D3D307D78}">
      <dgm:prSet phldrT="[Tekst]"/>
      <dgm:spPr/>
      <dgm:t>
        <a:bodyPr rtlCol="0"/>
        <a:lstStyle/>
        <a:p>
          <a:pPr rtl="0"/>
          <a:r>
            <a:rPr lang="en-US" dirty="0"/>
            <a:t>2e </a:t>
          </a:r>
          <a:r>
            <a:rPr lang="en-US" dirty="0" err="1"/>
            <a:t>beeldscherm</a:t>
          </a:r>
          <a:endParaRPr lang="en-US" dirty="0"/>
        </a:p>
      </dgm:t>
    </dgm:pt>
    <dgm:pt modelId="{EA2D11BE-A8DA-42B3-8CB8-BC95041F8792}" type="parTrans" cxnId="{387436CD-398E-4C67-8F68-C05DA97AB4F3}">
      <dgm:prSet/>
      <dgm:spPr/>
      <dgm:t>
        <a:bodyPr/>
        <a:lstStyle/>
        <a:p>
          <a:endParaRPr lang="nl-BE"/>
        </a:p>
      </dgm:t>
    </dgm:pt>
    <dgm:pt modelId="{BBA2CD8F-67CB-4155-81F3-4DA278B103C0}" type="sibTrans" cxnId="{387436CD-398E-4C67-8F68-C05DA97AB4F3}">
      <dgm:prSet/>
      <dgm:spPr/>
      <dgm:t>
        <a:bodyPr/>
        <a:lstStyle/>
        <a:p>
          <a:endParaRPr lang="nl-BE"/>
        </a:p>
      </dgm:t>
    </dgm:pt>
    <dgm:pt modelId="{65AC339A-85D0-4FCC-9238-D323A900DAB6}" type="pres">
      <dgm:prSet presAssocID="{1F0FB2EE-4143-43D1-817A-9730FE873531}" presName="Name0" presStyleCnt="0">
        <dgm:presLayoutVars>
          <dgm:dir/>
          <dgm:animLvl val="lvl"/>
          <dgm:resizeHandles val="exact"/>
        </dgm:presLayoutVars>
      </dgm:prSet>
      <dgm:spPr/>
    </dgm:pt>
    <dgm:pt modelId="{6BE36B21-C84D-42DA-9E6E-EDDDE88123BB}" type="pres">
      <dgm:prSet presAssocID="{1A066BF7-810B-498E-9B71-4BE604C35145}" presName="linNode" presStyleCnt="0"/>
      <dgm:spPr/>
    </dgm:pt>
    <dgm:pt modelId="{FD22914F-8BAB-476D-B9C7-E0E74B46EE63}" type="pres">
      <dgm:prSet presAssocID="{1A066BF7-810B-498E-9B71-4BE604C3514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0312955-11ED-46C7-81AA-75D020E45CFF}" type="pres">
      <dgm:prSet presAssocID="{BCD89840-710B-41CC-80E1-A699FA6BF644}" presName="sp" presStyleCnt="0"/>
      <dgm:spPr/>
    </dgm:pt>
    <dgm:pt modelId="{2E058217-426C-44AB-9522-9919B640B20D}" type="pres">
      <dgm:prSet presAssocID="{9252A2D7-ECD4-458F-B2BB-B6333EF341C4}" presName="linNode" presStyleCnt="0"/>
      <dgm:spPr/>
    </dgm:pt>
    <dgm:pt modelId="{4E58A142-B9A0-43B7-9A71-083EB94BADD2}" type="pres">
      <dgm:prSet presAssocID="{9252A2D7-ECD4-458F-B2BB-B6333EF341C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A807C69-ECDC-4F0D-8BF3-129714F3AA05}" type="pres">
      <dgm:prSet presAssocID="{61B195D9-EB3C-4802-A6AB-664066A6DE01}" presName="sp" presStyleCnt="0"/>
      <dgm:spPr/>
    </dgm:pt>
    <dgm:pt modelId="{58C1EF26-21EA-4F8E-B8CC-FD1293DF28F1}" type="pres">
      <dgm:prSet presAssocID="{E577C89B-FE67-4FD5-B67B-A9D2B5CF35FB}" presName="linNode" presStyleCnt="0"/>
      <dgm:spPr/>
    </dgm:pt>
    <dgm:pt modelId="{D6CD8377-8B4F-40A8-A216-FC535D9837BB}" type="pres">
      <dgm:prSet presAssocID="{E577C89B-FE67-4FD5-B67B-A9D2B5CF35F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9537EB2-C7A6-4828-81A0-4335E706529F}" type="pres">
      <dgm:prSet presAssocID="{895F126D-CBF0-4835-ACDB-7CA05B5379BC}" presName="sp" presStyleCnt="0"/>
      <dgm:spPr/>
    </dgm:pt>
    <dgm:pt modelId="{6F383D33-813B-46C7-8877-1D893B5AEE5E}" type="pres">
      <dgm:prSet presAssocID="{7DB892B2-0E0D-420C-B451-7722D28313F7}" presName="linNode" presStyleCnt="0"/>
      <dgm:spPr/>
    </dgm:pt>
    <dgm:pt modelId="{7FEDC5B3-C251-4FC4-96BC-8AD01186AFDA}" type="pres">
      <dgm:prSet presAssocID="{7DB892B2-0E0D-420C-B451-7722D28313F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836BEEC-C4EE-4625-B901-C6EB41DDDB41}" type="pres">
      <dgm:prSet presAssocID="{5BF1F0BD-2C92-4CA1-93CD-3EA2E09F4EE2}" presName="sp" presStyleCnt="0"/>
      <dgm:spPr/>
    </dgm:pt>
    <dgm:pt modelId="{8ED85500-609F-45F8-9EB0-5A2E98015B83}" type="pres">
      <dgm:prSet presAssocID="{1503837E-5278-42EB-8E5E-D31D3D307D78}" presName="linNode" presStyleCnt="0"/>
      <dgm:spPr/>
    </dgm:pt>
    <dgm:pt modelId="{3AE1FD12-3C11-4156-959F-2376DA0A8A5E}" type="pres">
      <dgm:prSet presAssocID="{1503837E-5278-42EB-8E5E-D31D3D307D78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4834E051-E0C7-4AC2-A561-355FF9A08DC6}" type="presOf" srcId="{1F0FB2EE-4143-43D1-817A-9730FE873531}" destId="{65AC339A-85D0-4FCC-9238-D323A900DAB6}" srcOrd="0" destOrd="0" presId="urn:microsoft.com/office/officeart/2005/8/layout/vList5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61FAB5A0-FFAD-47F9-88D9-DEC53BAAB10A}" type="presOf" srcId="{1A066BF7-810B-498E-9B71-4BE604C35145}" destId="{FD22914F-8BAB-476D-B9C7-E0E74B46EE63}" srcOrd="0" destOrd="0" presId="urn:microsoft.com/office/officeart/2005/8/layout/vList5"/>
    <dgm:cxn modelId="{A4A0A4B6-9C3B-4E08-BBC6-9380D421C80E}" type="presOf" srcId="{E577C89B-FE67-4FD5-B67B-A9D2B5CF35FB}" destId="{D6CD8377-8B4F-40A8-A216-FC535D9837BB}" srcOrd="0" destOrd="0" presId="urn:microsoft.com/office/officeart/2005/8/layout/vList5"/>
    <dgm:cxn modelId="{58D88CBD-BA04-4FF8-BEA4-F7757FDDDFE0}" type="presOf" srcId="{1503837E-5278-42EB-8E5E-D31D3D307D78}" destId="{3AE1FD12-3C11-4156-959F-2376DA0A8A5E}" srcOrd="0" destOrd="0" presId="urn:microsoft.com/office/officeart/2005/8/layout/vList5"/>
    <dgm:cxn modelId="{387436CD-398E-4C67-8F68-C05DA97AB4F3}" srcId="{1F0FB2EE-4143-43D1-817A-9730FE873531}" destId="{1503837E-5278-42EB-8E5E-D31D3D307D78}" srcOrd="4" destOrd="0" parTransId="{EA2D11BE-A8DA-42B3-8CB8-BC95041F8792}" sibTransId="{BBA2CD8F-67CB-4155-81F3-4DA278B103C0}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0B94C7F1-14CF-46F8-AFAF-3031FD41F165}" type="presOf" srcId="{7DB892B2-0E0D-420C-B451-7722D28313F7}" destId="{7FEDC5B3-C251-4FC4-96BC-8AD01186AFDA}" srcOrd="0" destOrd="0" presId="urn:microsoft.com/office/officeart/2005/8/layout/vList5"/>
    <dgm:cxn modelId="{F8C72AF6-C0F6-4988-86B8-0F077E742F5B}" type="presOf" srcId="{9252A2D7-ECD4-458F-B2BB-B6333EF341C4}" destId="{4E58A142-B9A0-43B7-9A71-083EB94BADD2}" srcOrd="0" destOrd="0" presId="urn:microsoft.com/office/officeart/2005/8/layout/vList5"/>
    <dgm:cxn modelId="{0971C763-5372-464C-BBDB-BD6702FA28DF}" type="presParOf" srcId="{65AC339A-85D0-4FCC-9238-D323A900DAB6}" destId="{6BE36B21-C84D-42DA-9E6E-EDDDE88123BB}" srcOrd="0" destOrd="0" presId="urn:microsoft.com/office/officeart/2005/8/layout/vList5"/>
    <dgm:cxn modelId="{296FEEFE-3B31-47AC-8D27-3D85D554AC5A}" type="presParOf" srcId="{6BE36B21-C84D-42DA-9E6E-EDDDE88123BB}" destId="{FD22914F-8BAB-476D-B9C7-E0E74B46EE63}" srcOrd="0" destOrd="0" presId="urn:microsoft.com/office/officeart/2005/8/layout/vList5"/>
    <dgm:cxn modelId="{8E941CDC-C4E4-4F37-ADEC-F4844B6CAE13}" type="presParOf" srcId="{65AC339A-85D0-4FCC-9238-D323A900DAB6}" destId="{70312955-11ED-46C7-81AA-75D020E45CFF}" srcOrd="1" destOrd="0" presId="urn:microsoft.com/office/officeart/2005/8/layout/vList5"/>
    <dgm:cxn modelId="{1A78D15E-AF35-425C-9199-C51F7518B762}" type="presParOf" srcId="{65AC339A-85D0-4FCC-9238-D323A900DAB6}" destId="{2E058217-426C-44AB-9522-9919B640B20D}" srcOrd="2" destOrd="0" presId="urn:microsoft.com/office/officeart/2005/8/layout/vList5"/>
    <dgm:cxn modelId="{4FD09D15-6BFF-47F4-BC2F-335AE65DFD2B}" type="presParOf" srcId="{2E058217-426C-44AB-9522-9919B640B20D}" destId="{4E58A142-B9A0-43B7-9A71-083EB94BADD2}" srcOrd="0" destOrd="0" presId="urn:microsoft.com/office/officeart/2005/8/layout/vList5"/>
    <dgm:cxn modelId="{CC7145A5-2042-4917-9B2B-46C78EA2CE25}" type="presParOf" srcId="{65AC339A-85D0-4FCC-9238-D323A900DAB6}" destId="{7A807C69-ECDC-4F0D-8BF3-129714F3AA05}" srcOrd="3" destOrd="0" presId="urn:microsoft.com/office/officeart/2005/8/layout/vList5"/>
    <dgm:cxn modelId="{9C8231E0-4256-4702-B325-179C22821706}" type="presParOf" srcId="{65AC339A-85D0-4FCC-9238-D323A900DAB6}" destId="{58C1EF26-21EA-4F8E-B8CC-FD1293DF28F1}" srcOrd="4" destOrd="0" presId="urn:microsoft.com/office/officeart/2005/8/layout/vList5"/>
    <dgm:cxn modelId="{182DEADE-78F0-4BDC-BB40-9D7B6B559EAE}" type="presParOf" srcId="{58C1EF26-21EA-4F8E-B8CC-FD1293DF28F1}" destId="{D6CD8377-8B4F-40A8-A216-FC535D9837BB}" srcOrd="0" destOrd="0" presId="urn:microsoft.com/office/officeart/2005/8/layout/vList5"/>
    <dgm:cxn modelId="{DFA369E9-9117-4654-93D7-E23A038C6F88}" type="presParOf" srcId="{65AC339A-85D0-4FCC-9238-D323A900DAB6}" destId="{99537EB2-C7A6-4828-81A0-4335E706529F}" srcOrd="5" destOrd="0" presId="urn:microsoft.com/office/officeart/2005/8/layout/vList5"/>
    <dgm:cxn modelId="{E16D5B3E-ECEF-4C06-A9FF-67DB6BD67739}" type="presParOf" srcId="{65AC339A-85D0-4FCC-9238-D323A900DAB6}" destId="{6F383D33-813B-46C7-8877-1D893B5AEE5E}" srcOrd="6" destOrd="0" presId="urn:microsoft.com/office/officeart/2005/8/layout/vList5"/>
    <dgm:cxn modelId="{869C12A1-0187-444C-9B77-0CC792811485}" type="presParOf" srcId="{6F383D33-813B-46C7-8877-1D893B5AEE5E}" destId="{7FEDC5B3-C251-4FC4-96BC-8AD01186AFDA}" srcOrd="0" destOrd="0" presId="urn:microsoft.com/office/officeart/2005/8/layout/vList5"/>
    <dgm:cxn modelId="{D9A23284-6DDB-44ED-8CED-A647CD037555}" type="presParOf" srcId="{65AC339A-85D0-4FCC-9238-D323A900DAB6}" destId="{F836BEEC-C4EE-4625-B901-C6EB41DDDB41}" srcOrd="7" destOrd="0" presId="urn:microsoft.com/office/officeart/2005/8/layout/vList5"/>
    <dgm:cxn modelId="{C783B4CF-4FC7-4282-9EB0-A029C4FB52C1}" type="presParOf" srcId="{65AC339A-85D0-4FCC-9238-D323A900DAB6}" destId="{8ED85500-609F-45F8-9EB0-5A2E98015B83}" srcOrd="8" destOrd="0" presId="urn:microsoft.com/office/officeart/2005/8/layout/vList5"/>
    <dgm:cxn modelId="{F3BBC788-1942-4AC7-A757-46491DF80FBD}" type="presParOf" srcId="{8ED85500-609F-45F8-9EB0-5A2E98015B83}" destId="{3AE1FD12-3C11-4156-959F-2376DA0A8A5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4FA17-804F-4D55-9B02-60D87897B826}">
      <dsp:nvSpPr>
        <dsp:cNvPr id="0" name=""/>
        <dsp:cNvSpPr/>
      </dsp:nvSpPr>
      <dsp:spPr>
        <a:xfrm>
          <a:off x="494099" y="1235969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6F871C-7366-4779-9FFA-3C5B8B532179}">
      <dsp:nvSpPr>
        <dsp:cNvPr id="0" name=""/>
        <dsp:cNvSpPr/>
      </dsp:nvSpPr>
      <dsp:spPr>
        <a:xfrm>
          <a:off x="771974" y="1513844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B53B08-3270-4161-A221-A81440C72F16}">
      <dsp:nvSpPr>
        <dsp:cNvPr id="0" name=""/>
        <dsp:cNvSpPr/>
      </dsp:nvSpPr>
      <dsp:spPr>
        <a:xfrm>
          <a:off x="77287" y="294596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 noProof="0"/>
            <a:t>Dromen</a:t>
          </a:r>
        </a:p>
      </dsp:txBody>
      <dsp:txXfrm>
        <a:off x="77287" y="2945969"/>
        <a:ext cx="2137500" cy="720000"/>
      </dsp:txXfrm>
    </dsp:sp>
    <dsp:sp modelId="{59DA2BE4-3006-41ED-8783-F41AB5B3B937}">
      <dsp:nvSpPr>
        <dsp:cNvPr id="0" name=""/>
        <dsp:cNvSpPr/>
      </dsp:nvSpPr>
      <dsp:spPr>
        <a:xfrm>
          <a:off x="3005662" y="1235969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02A3C9-729F-458C-91DA-522906B20584}">
      <dsp:nvSpPr>
        <dsp:cNvPr id="0" name=""/>
        <dsp:cNvSpPr/>
      </dsp:nvSpPr>
      <dsp:spPr>
        <a:xfrm>
          <a:off x="3283537" y="1513844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A3FB4A-10BE-46AF-B218-7ED2BFCCB639}">
      <dsp:nvSpPr>
        <dsp:cNvPr id="0" name=""/>
        <dsp:cNvSpPr/>
      </dsp:nvSpPr>
      <dsp:spPr>
        <a:xfrm>
          <a:off x="2588849" y="294596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 noProof="0"/>
            <a:t>Ontwerp</a:t>
          </a:r>
        </a:p>
      </dsp:txBody>
      <dsp:txXfrm>
        <a:off x="2588849" y="2945969"/>
        <a:ext cx="2137500" cy="720000"/>
      </dsp:txXfrm>
    </dsp:sp>
    <dsp:sp modelId="{0A349186-8A8D-49DF-AAC3-DA69BAA8A800}">
      <dsp:nvSpPr>
        <dsp:cNvPr id="0" name=""/>
        <dsp:cNvSpPr/>
      </dsp:nvSpPr>
      <dsp:spPr>
        <a:xfrm>
          <a:off x="5517225" y="1235969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D6E146-24B6-4911-B71C-DAF98287C311}">
      <dsp:nvSpPr>
        <dsp:cNvPr id="0" name=""/>
        <dsp:cNvSpPr/>
      </dsp:nvSpPr>
      <dsp:spPr>
        <a:xfrm>
          <a:off x="5795100" y="1513844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ADBC90-6CDA-40DA-86F6-7A1E9426BE7E}">
      <dsp:nvSpPr>
        <dsp:cNvPr id="0" name=""/>
        <dsp:cNvSpPr/>
      </dsp:nvSpPr>
      <dsp:spPr>
        <a:xfrm>
          <a:off x="5100412" y="294596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 noProof="0" dirty="0"/>
            <a:t>Ontwikkelen</a:t>
          </a:r>
        </a:p>
      </dsp:txBody>
      <dsp:txXfrm>
        <a:off x="5100412" y="2945969"/>
        <a:ext cx="21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2914F-8BAB-476D-B9C7-E0E74B46EE63}">
      <dsp:nvSpPr>
        <dsp:cNvPr id="0" name=""/>
        <dsp:cNvSpPr/>
      </dsp:nvSpPr>
      <dsp:spPr>
        <a:xfrm>
          <a:off x="2340864" y="2154"/>
          <a:ext cx="2633472" cy="941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Elektrisch   zit-sta bureau</a:t>
          </a:r>
        </a:p>
      </dsp:txBody>
      <dsp:txXfrm>
        <a:off x="2386841" y="48131"/>
        <a:ext cx="2541518" cy="849897"/>
      </dsp:txXfrm>
    </dsp:sp>
    <dsp:sp modelId="{4E58A142-B9A0-43B7-9A71-083EB94BADD2}">
      <dsp:nvSpPr>
        <dsp:cNvPr id="0" name=""/>
        <dsp:cNvSpPr/>
      </dsp:nvSpPr>
      <dsp:spPr>
        <a:xfrm>
          <a:off x="2340864" y="991098"/>
          <a:ext cx="2633472" cy="941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Bureaustoel</a:t>
          </a:r>
        </a:p>
      </dsp:txBody>
      <dsp:txXfrm>
        <a:off x="2386841" y="1037075"/>
        <a:ext cx="2541518" cy="849897"/>
      </dsp:txXfrm>
    </dsp:sp>
    <dsp:sp modelId="{D6CD8377-8B4F-40A8-A216-FC535D9837BB}">
      <dsp:nvSpPr>
        <dsp:cNvPr id="0" name=""/>
        <dsp:cNvSpPr/>
      </dsp:nvSpPr>
      <dsp:spPr>
        <a:xfrm>
          <a:off x="2340864" y="1980043"/>
          <a:ext cx="2633472" cy="941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Laptop </a:t>
          </a:r>
          <a:r>
            <a:rPr lang="en-US" sz="2600" kern="1200" dirty="0" err="1"/>
            <a:t>standaard</a:t>
          </a:r>
          <a:endParaRPr lang="en-US" sz="2600" kern="1200" dirty="0"/>
        </a:p>
      </dsp:txBody>
      <dsp:txXfrm>
        <a:off x="2386841" y="2026020"/>
        <a:ext cx="2541518" cy="849897"/>
      </dsp:txXfrm>
    </dsp:sp>
    <dsp:sp modelId="{7FEDC5B3-C251-4FC4-96BC-8AD01186AFDA}">
      <dsp:nvSpPr>
        <dsp:cNvPr id="0" name=""/>
        <dsp:cNvSpPr/>
      </dsp:nvSpPr>
      <dsp:spPr>
        <a:xfrm>
          <a:off x="2340864" y="2968987"/>
          <a:ext cx="2633472" cy="941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Beeldscherm</a:t>
          </a:r>
          <a:r>
            <a:rPr lang="en-US" sz="2600" kern="1200" dirty="0"/>
            <a:t> </a:t>
          </a:r>
          <a:r>
            <a:rPr lang="en-US" sz="2600" kern="1200" dirty="0" err="1"/>
            <a:t>standaard</a:t>
          </a:r>
          <a:endParaRPr lang="en-US" sz="2600" kern="1200" dirty="0"/>
        </a:p>
      </dsp:txBody>
      <dsp:txXfrm>
        <a:off x="2386841" y="3014964"/>
        <a:ext cx="2541518" cy="849897"/>
      </dsp:txXfrm>
    </dsp:sp>
    <dsp:sp modelId="{3AE1FD12-3C11-4156-959F-2376DA0A8A5E}">
      <dsp:nvSpPr>
        <dsp:cNvPr id="0" name=""/>
        <dsp:cNvSpPr/>
      </dsp:nvSpPr>
      <dsp:spPr>
        <a:xfrm>
          <a:off x="2340864" y="3957931"/>
          <a:ext cx="2633472" cy="9418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2e </a:t>
          </a:r>
          <a:r>
            <a:rPr lang="en-US" sz="2600" kern="1200" dirty="0" err="1"/>
            <a:t>beeldscherm</a:t>
          </a:r>
          <a:endParaRPr lang="en-US" sz="2600" kern="1200" dirty="0"/>
        </a:p>
      </dsp:txBody>
      <dsp:txXfrm>
        <a:off x="2386841" y="4003908"/>
        <a:ext cx="2541518" cy="84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EF9533D-FB14-4110-9C9F-D5A6C9152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C987AE-4A21-4A3D-A7DA-8B9544DE03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949F-4DB0-42F5-8E27-B3F6E64CEEAF}" type="datetimeFigureOut">
              <a:rPr lang="nl-NL" smtClean="0"/>
              <a:t>2-7-2024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9CA6B3-0EFF-43E5-8F65-BED2F81D7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7D4808-A24F-41C4-9B1A-22267D433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EFE0-2974-4110-908D-9BF48679E6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89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EDC7-E923-4EEE-A539-7B4E541CC60D}" type="datetimeFigureOut">
              <a:rPr lang="nl-NL" noProof="0" smtClean="0"/>
              <a:t>2-7-2024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97093-8479-49C7-9637-9FACEB308831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6351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47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2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13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32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hthoek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D1AB3B-DDAC-4A7B-B65C-F02176B21480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E6875-CB07-45F6-BEEC-E7F7C9C0F706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0FEA7C-F780-42DC-AF8C-FD0A5A2379B0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C41503-BB76-4B4A-A018-A9E61DBB6CF8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E961E-32A9-4C22-B938-DDA26CDF9A95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491F2-7CE0-433A-B6A6-86C21C37D5FC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D2FC4A-DCC4-48BA-B77F-430E7B622B71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EBEF00-992B-4CEB-81E2-AC4BD4CB87AB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58B6F-0C52-463E-B895-045414F9178A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5DBD1-9A8E-46F0-877D-CE0B7C0F7701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2D900E-62AD-43C4-81F4-4D30E1ED0665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8" name="Rechthoek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DC0E58D1-2493-4076-B32D-32C725221580}" type="datetime1">
              <a:rPr lang="nl-NL" noProof="0" smtClean="0"/>
              <a:t>2-7-2024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Plannen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92" b="947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57" y="1653703"/>
            <a:ext cx="3361953" cy="2470488"/>
          </a:xfrm>
        </p:spPr>
        <p:txBody>
          <a:bodyPr rtlCol="0">
            <a:normAutofit/>
          </a:bodyPr>
          <a:lstStyle/>
          <a:p>
            <a:pPr rtl="0"/>
            <a:r>
              <a:rPr lang="nl-NL" sz="4400">
                <a:solidFill>
                  <a:schemeClr val="bg1"/>
                </a:solidFill>
              </a:rPr>
              <a:t>Ergonomie op de werkvloer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57" y="4260714"/>
            <a:ext cx="3361953" cy="1032093"/>
          </a:xfrm>
        </p:spPr>
        <p:txBody>
          <a:bodyPr rtlCol="0">
            <a:normAutofit/>
          </a:bodyPr>
          <a:lstStyle/>
          <a:p>
            <a:pPr rtl="0"/>
            <a:r>
              <a:rPr lang="nl-NL">
                <a:solidFill>
                  <a:schemeClr val="bg1"/>
                </a:solidFill>
              </a:rPr>
              <a:t>Dienst Preventie</a:t>
            </a:r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hoek 9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5" name="Afbeelding 4" descr="meerdere personen die blauwdrukken bekijken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pPr algn="ctr" rtl="0"/>
            <a:r>
              <a:rPr lang="nl-NL" dirty="0"/>
              <a:t>Het proces plannen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 descr="Tijdelijke aanduiding voor SmartArt-pictogram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158047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494B3CB9-FBF0-25B0-A188-E354A60A8B0C}"/>
              </a:ext>
            </a:extLst>
          </p:cNvPr>
          <p:cNvSpPr txBox="1"/>
          <p:nvPr/>
        </p:nvSpPr>
        <p:spPr>
          <a:xfrm>
            <a:off x="7090958" y="446114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Visienota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AA64B02-1232-8FFC-AACC-015A460012CE}"/>
              </a:ext>
            </a:extLst>
          </p:cNvPr>
          <p:cNvSpPr txBox="1"/>
          <p:nvPr/>
        </p:nvSpPr>
        <p:spPr>
          <a:xfrm>
            <a:off x="4265320" y="4461148"/>
            <a:ext cx="200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Team preventie en </a:t>
            </a:r>
          </a:p>
          <a:p>
            <a:pPr algn="ctr"/>
            <a:r>
              <a:rPr lang="nl-BE" dirty="0"/>
              <a:t>ergonomen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D4713F-F8F6-8C7B-BC13-19C259DE9C17}"/>
              </a:ext>
            </a:extLst>
          </p:cNvPr>
          <p:cNvSpPr txBox="1"/>
          <p:nvPr/>
        </p:nvSpPr>
        <p:spPr>
          <a:xfrm>
            <a:off x="8993074" y="4461148"/>
            <a:ext cx="224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Aankoop en plaatsing</a:t>
            </a:r>
          </a:p>
        </p:txBody>
      </p:sp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Vrouw in haar kantoor die blauwdrukken bekijkt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6" r="-1" b="6272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pPr algn="ctr" rtl="0"/>
            <a:r>
              <a:rPr lang="nl-NL" dirty="0"/>
              <a:t>Pijlers van </a:t>
            </a:r>
            <a:br>
              <a:rPr lang="nl-NL" dirty="0"/>
            </a:br>
            <a:r>
              <a:rPr lang="nl-NL" dirty="0"/>
              <a:t>het succes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49617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47">
            <a:extLst>
              <a:ext uri="{FF2B5EF4-FFF2-40B4-BE49-F238E27FC236}">
                <a16:creationId xmlns:a16="http://schemas.microsoft.com/office/drawing/2014/main" id="{EC9067A8-D8E7-41F9-B19C-15C5523C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49">
            <a:extLst>
              <a:ext uri="{FF2B5EF4-FFF2-40B4-BE49-F238E27FC236}">
                <a16:creationId xmlns:a16="http://schemas.microsoft.com/office/drawing/2014/main" id="{5A9158D1-8875-483E-B30D-2CF95804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964A8A-6144-4313-E897-554113B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u="sng" dirty="0"/>
              <a:t>Elektrisch zit-sta bureaus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A28A31-9119-D6E6-80EE-B0A9156D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087418"/>
            <a:ext cx="6451109" cy="369756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geheugenstanden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automatische stop bij stijgen en dalen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kabelgoot nodig voor veiligheid en netheid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hogere productiviteit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reductie rug-en nekklachten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verbetering van de fysieke gezondheid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verminderd risico op </a:t>
            </a:r>
            <a:r>
              <a:rPr lang="nl-BE" dirty="0" err="1">
                <a:solidFill>
                  <a:schemeClr val="bg1"/>
                </a:solidFill>
              </a:rPr>
              <a:t>ziekteveruim</a:t>
            </a:r>
            <a:endParaRPr lang="nl-BE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- SINGLE / DUO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591A4F-1E54-018B-9BFB-025CDBE4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5" y="323274"/>
            <a:ext cx="4559929" cy="34655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9F1FD6-2184-1FAE-5D57-DB44BE4D4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86" y="3788820"/>
            <a:ext cx="4727566" cy="2611980"/>
          </a:xfrm>
          <a:prstGeom prst="rect">
            <a:avLst/>
          </a:prstGeom>
        </p:spPr>
      </p:pic>
      <p:sp>
        <p:nvSpPr>
          <p:cNvPr id="1056" name="Rectangle 1051">
            <a:extLst>
              <a:ext uri="{FF2B5EF4-FFF2-40B4-BE49-F238E27FC236}">
                <a16:creationId xmlns:a16="http://schemas.microsoft.com/office/drawing/2014/main" id="{21594B80-05B5-41BA-AB9A-09E26DC2B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088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CF08013-CB0F-4682-AA24-3736E617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2C40A3-733F-4F98-974E-7AEBE14D3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C61CA1-2245-CDFF-3346-797249F2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94" y="1390811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700" spc="-100" dirty="0"/>
            </a:br>
            <a:r>
              <a:rPr lang="en-US" sz="3700" spc="-100" dirty="0"/>
              <a:t>- </a:t>
            </a:r>
            <a:r>
              <a:rPr lang="en-US" sz="3200" spc="-100" dirty="0"/>
              <a:t>5 </a:t>
            </a:r>
            <a:r>
              <a:rPr lang="en-US" sz="3200" spc="-100" dirty="0" err="1"/>
              <a:t>wielen</a:t>
            </a:r>
            <a:br>
              <a:rPr lang="en-US" sz="3200" spc="-100" dirty="0"/>
            </a:br>
            <a:r>
              <a:rPr lang="en-US" sz="3200" spc="-100" dirty="0"/>
              <a:t>- in </a:t>
            </a:r>
            <a:r>
              <a:rPr lang="en-US" sz="3200" spc="-100" dirty="0" err="1"/>
              <a:t>hoogte</a:t>
            </a:r>
            <a:r>
              <a:rPr lang="en-US" sz="3200" spc="-100" dirty="0"/>
              <a:t> </a:t>
            </a:r>
            <a:r>
              <a:rPr lang="en-US" sz="3200" spc="-100" dirty="0" err="1"/>
              <a:t>verstelbaar</a:t>
            </a:r>
            <a:r>
              <a:rPr lang="en-US" sz="3200" spc="-100" dirty="0"/>
              <a:t> </a:t>
            </a:r>
            <a:br>
              <a:rPr lang="en-US" sz="3200" spc="-100" dirty="0"/>
            </a:br>
            <a:r>
              <a:rPr lang="en-US" sz="3200" spc="-100" dirty="0"/>
              <a:t>- </a:t>
            </a:r>
            <a:r>
              <a:rPr lang="en-US" sz="3200" spc="-100" dirty="0" err="1"/>
              <a:t>ergonomisch</a:t>
            </a:r>
            <a:r>
              <a:rPr lang="en-US" sz="3200" spc="-100" dirty="0"/>
              <a:t> </a:t>
            </a:r>
            <a:r>
              <a:rPr lang="en-US" sz="3200" spc="-100" dirty="0" err="1"/>
              <a:t>zitvlak</a:t>
            </a:r>
            <a:r>
              <a:rPr lang="en-US" sz="3200" spc="-100" dirty="0"/>
              <a:t> </a:t>
            </a:r>
            <a:br>
              <a:rPr lang="en-US" sz="3200" spc="-100" dirty="0"/>
            </a:br>
            <a:r>
              <a:rPr lang="en-US" sz="3200" spc="-100" dirty="0"/>
              <a:t>- </a:t>
            </a:r>
            <a:r>
              <a:rPr lang="en-US" sz="3200" spc="-100" dirty="0" err="1"/>
              <a:t>rugleuning</a:t>
            </a:r>
            <a:r>
              <a:rPr lang="en-US" sz="3200" spc="-100" dirty="0"/>
              <a:t> </a:t>
            </a:r>
            <a:br>
              <a:rPr lang="en-US" sz="3200" spc="-100" dirty="0"/>
            </a:br>
            <a:r>
              <a:rPr lang="en-US" sz="3200" spc="-100" dirty="0"/>
              <a:t>- </a:t>
            </a:r>
            <a:r>
              <a:rPr lang="en-US" sz="3200" spc="-100" dirty="0" err="1"/>
              <a:t>armsteunen</a:t>
            </a:r>
            <a:endParaRPr lang="en-US" sz="3700" spc="-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FD9C136-2CFB-6CB9-865F-8197976B206F}"/>
              </a:ext>
            </a:extLst>
          </p:cNvPr>
          <p:cNvSpPr txBox="1">
            <a:spLocks/>
          </p:cNvSpPr>
          <p:nvPr/>
        </p:nvSpPr>
        <p:spPr>
          <a:xfrm>
            <a:off x="373674" y="1169664"/>
            <a:ext cx="4675634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u="sng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Bureaustoel</a:t>
            </a:r>
            <a:endParaRPr lang="en-US" u="sng" spc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Bureaustoel Napoli">
            <a:extLst>
              <a:ext uri="{FF2B5EF4-FFF2-40B4-BE49-F238E27FC236}">
                <a16:creationId xmlns:a16="http://schemas.microsoft.com/office/drawing/2014/main" id="{0A78D590-707C-B5DC-CC72-1C397A2EC0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5" b="3"/>
          <a:stretch/>
        </p:blipFill>
        <p:spPr bwMode="auto">
          <a:xfrm>
            <a:off x="6221533" y="517236"/>
            <a:ext cx="5497476" cy="59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92EAFCC-7FBE-4053-AC9B-25228C66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872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D3D67E-ACA5-433C-88D7-D714BC22C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1B2107-35F9-4308-916D-D2D3A8B51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768A7-B26C-67A4-4AB9-746AE071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5" y="1834897"/>
            <a:ext cx="5680364" cy="2429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100" dirty="0"/>
              <a:t>- </a:t>
            </a:r>
            <a:r>
              <a:rPr lang="en-US" spc="-100" dirty="0" err="1"/>
              <a:t>Ergonomisch</a:t>
            </a:r>
            <a:br>
              <a:rPr lang="en-US" spc="-100" dirty="0"/>
            </a:br>
            <a:r>
              <a:rPr lang="en-US" spc="-100" dirty="0"/>
              <a:t>- </a:t>
            </a:r>
            <a:r>
              <a:rPr lang="en-US" spc="-100" dirty="0" err="1"/>
              <a:t>Gemakkelijk</a:t>
            </a:r>
            <a:r>
              <a:rPr lang="en-US" spc="-100" dirty="0"/>
              <a:t> in </a:t>
            </a:r>
            <a:r>
              <a:rPr lang="en-US" spc="-100" dirty="0" err="1"/>
              <a:t>gebruik</a:t>
            </a:r>
            <a:r>
              <a:rPr lang="en-US" spc="-100" dirty="0"/>
              <a:t> </a:t>
            </a:r>
            <a:br>
              <a:rPr lang="en-US" spc="-100" dirty="0"/>
            </a:br>
            <a:r>
              <a:rPr lang="en-US" spc="-100" dirty="0"/>
              <a:t>- </a:t>
            </a:r>
            <a:r>
              <a:rPr lang="en-US" spc="-100" dirty="0" err="1"/>
              <a:t>Gebruiken</a:t>
            </a:r>
            <a:r>
              <a:rPr lang="en-US" spc="-100" dirty="0"/>
              <a:t> op </a:t>
            </a:r>
            <a:r>
              <a:rPr lang="en-US" spc="-100" dirty="0" err="1"/>
              <a:t>andere</a:t>
            </a:r>
            <a:r>
              <a:rPr lang="en-US" spc="-100" dirty="0"/>
              <a:t> </a:t>
            </a:r>
            <a:r>
              <a:rPr lang="en-US" spc="-100" dirty="0" err="1"/>
              <a:t>locaties</a:t>
            </a:r>
            <a:endParaRPr lang="en-US" spc="-100" dirty="0"/>
          </a:p>
        </p:txBody>
      </p:sp>
      <p:pic>
        <p:nvPicPr>
          <p:cNvPr id="7" name="Picture 8" descr="Inklapbare Lapstopstandaard - Standaard - Thuiswerken - Notebook - Foldable  Laptop Stand - Fits 13 to 15 laptops">
            <a:extLst>
              <a:ext uri="{FF2B5EF4-FFF2-40B4-BE49-F238E27FC236}">
                <a16:creationId xmlns:a16="http://schemas.microsoft.com/office/drawing/2014/main" id="{49D2680E-022D-3140-4049-98B8CE07F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6977" y="1007316"/>
            <a:ext cx="4908848" cy="48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506243-C16E-442D-992B-0FB69F7E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2CDA9BF-C146-8CC8-9F40-AE55EC67FF9F}"/>
              </a:ext>
            </a:extLst>
          </p:cNvPr>
          <p:cNvSpPr txBox="1">
            <a:spLocks/>
          </p:cNvSpPr>
          <p:nvPr/>
        </p:nvSpPr>
        <p:spPr>
          <a:xfrm>
            <a:off x="183630" y="1377697"/>
            <a:ext cx="6037903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u="sng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Laptopstandaard</a:t>
            </a:r>
            <a:endParaRPr lang="en-US" u="sng" spc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7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F3253F-8AF6-4256-AF3D-A1B4E148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7699D-B271-4F8F-93C0-EEFB287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0E73BC8-5337-E894-1C7D-6D3B30266D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342" y="1465859"/>
            <a:ext cx="4198327" cy="2760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1"/>
              </a:buClr>
            </a:pPr>
            <a:r>
              <a:rPr lang="en-US" sz="3000" spc="-100" dirty="0"/>
              <a:t> </a:t>
            </a:r>
            <a:br>
              <a:rPr lang="en-US" sz="3000" spc="-100" dirty="0"/>
            </a:br>
            <a:br>
              <a:rPr lang="en-US" sz="3000" spc="-100" dirty="0"/>
            </a:br>
            <a:r>
              <a:rPr lang="en-US" sz="3000" spc="-100" dirty="0"/>
              <a:t>- </a:t>
            </a:r>
            <a:r>
              <a:rPr lang="en-US" sz="3000" spc="-100" dirty="0" err="1"/>
              <a:t>verhogen</a:t>
            </a:r>
            <a:r>
              <a:rPr lang="en-US" sz="3000" spc="-100" dirty="0"/>
              <a:t> van </a:t>
            </a:r>
            <a:r>
              <a:rPr lang="en-US" sz="3000" spc="-100" dirty="0" err="1"/>
              <a:t>beeldscherm</a:t>
            </a:r>
            <a:r>
              <a:rPr lang="en-US" sz="3000" spc="-100" dirty="0"/>
              <a:t> </a:t>
            </a:r>
            <a:br>
              <a:rPr lang="en-US" sz="3000" spc="-100" dirty="0"/>
            </a:br>
            <a:r>
              <a:rPr lang="en-US" sz="3000" spc="-100" dirty="0"/>
              <a:t>- </a:t>
            </a:r>
            <a:r>
              <a:rPr lang="en-US" sz="3000" spc="-100" dirty="0" err="1"/>
              <a:t>orde</a:t>
            </a:r>
            <a:r>
              <a:rPr lang="en-US" sz="3000" spc="-100" dirty="0"/>
              <a:t> </a:t>
            </a:r>
            <a:r>
              <a:rPr lang="en-US" sz="3000" spc="-100" dirty="0" err="1"/>
              <a:t>en</a:t>
            </a:r>
            <a:r>
              <a:rPr lang="en-US" sz="3000" spc="-100" dirty="0"/>
              <a:t> </a:t>
            </a:r>
            <a:r>
              <a:rPr lang="en-US" sz="3000" spc="-100" dirty="0" err="1"/>
              <a:t>netheid</a:t>
            </a:r>
            <a:r>
              <a:rPr lang="en-US" sz="3000" spc="-100" dirty="0"/>
              <a:t> </a:t>
            </a:r>
            <a:br>
              <a:rPr lang="en-US" sz="3000" spc="-100" dirty="0"/>
            </a:br>
            <a:r>
              <a:rPr lang="en-US" sz="3000" spc="-100" dirty="0"/>
              <a:t>- minder nek- </a:t>
            </a:r>
            <a:r>
              <a:rPr lang="en-US" sz="3000" spc="-100" dirty="0" err="1"/>
              <a:t>rugklachten</a:t>
            </a:r>
            <a:endParaRPr lang="en-US" sz="3000" spc="-100" dirty="0"/>
          </a:p>
        </p:txBody>
      </p:sp>
      <p:pic>
        <p:nvPicPr>
          <p:cNvPr id="4" name="Picture 10" descr="ELLOVEN Monitorstandaard met lade - wit">
            <a:extLst>
              <a:ext uri="{FF2B5EF4-FFF2-40B4-BE49-F238E27FC236}">
                <a16:creationId xmlns:a16="http://schemas.microsoft.com/office/drawing/2014/main" id="{A68B4F90-7014-3FD9-3BD7-97A1AF631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1" r="-1" b="-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1A9175-7044-4356-AE6C-41257CC2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944E45-0C83-E442-8DA1-8EDAD544C38E}"/>
              </a:ext>
            </a:extLst>
          </p:cNvPr>
          <p:cNvSpPr txBox="1">
            <a:spLocks/>
          </p:cNvSpPr>
          <p:nvPr/>
        </p:nvSpPr>
        <p:spPr>
          <a:xfrm>
            <a:off x="117053" y="1169664"/>
            <a:ext cx="4675634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u="sng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Beeldschermstandaard</a:t>
            </a:r>
            <a:endParaRPr lang="en-US" u="sng" spc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0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F3253F-8AF6-4256-AF3D-A1B4E148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7699D-B271-4F8F-93C0-EEFB287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9FDA-F3CF-2A5F-C3F7-775FDEA8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75" y="2212848"/>
            <a:ext cx="4099159" cy="18382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- </a:t>
            </a:r>
            <a:r>
              <a:rPr lang="en-US" sz="2800" spc="-100" dirty="0" err="1"/>
              <a:t>Groter</a:t>
            </a:r>
            <a:r>
              <a:rPr lang="en-US" sz="2800" spc="-100" dirty="0"/>
              <a:t> </a:t>
            </a:r>
            <a:r>
              <a:rPr lang="en-US" sz="2800" spc="-100" dirty="0" err="1"/>
              <a:t>schermoppervlakte</a:t>
            </a:r>
            <a:r>
              <a:rPr lang="en-US" sz="2800" spc="-100" dirty="0"/>
              <a:t> </a:t>
            </a:r>
            <a:br>
              <a:rPr lang="en-US" sz="2800" spc="-100" dirty="0"/>
            </a:br>
            <a:r>
              <a:rPr lang="en-US" sz="2800" spc="-100" dirty="0"/>
              <a:t>- </a:t>
            </a:r>
            <a:r>
              <a:rPr lang="en-US" sz="2800" spc="-100" dirty="0" err="1"/>
              <a:t>efficiënter</a:t>
            </a:r>
            <a:r>
              <a:rPr lang="en-US" sz="2800" spc="-100" dirty="0"/>
              <a:t> </a:t>
            </a:r>
            <a:r>
              <a:rPr lang="en-US" sz="2800" spc="-100" dirty="0" err="1"/>
              <a:t>werken</a:t>
            </a:r>
            <a:br>
              <a:rPr lang="en-US" sz="2800" spc="-100" dirty="0"/>
            </a:br>
            <a:r>
              <a:rPr lang="en-US" sz="2800" spc="-100" dirty="0"/>
              <a:t>- Minder nek-</a:t>
            </a:r>
            <a:r>
              <a:rPr lang="en-US" sz="2800" spc="-100" dirty="0" err="1"/>
              <a:t>rugklachten</a:t>
            </a:r>
            <a:endParaRPr lang="en-US" sz="2800" spc="-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1CFEEDA-C05A-46DF-E197-C4DBC91D9478}"/>
              </a:ext>
            </a:extLst>
          </p:cNvPr>
          <p:cNvSpPr txBox="1">
            <a:spLocks/>
          </p:cNvSpPr>
          <p:nvPr/>
        </p:nvSpPr>
        <p:spPr>
          <a:xfrm>
            <a:off x="329775" y="1298448"/>
            <a:ext cx="3685069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u="sng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2e </a:t>
            </a:r>
            <a:r>
              <a:rPr lang="en-US" u="sng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beeldscherm</a:t>
            </a:r>
            <a:endParaRPr lang="en-US" u="sng" spc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Werknemers zitten steeds langer achter een beeldscherm, velen zelfs meer  dan zes uur per dag | Werk | AD.nl">
            <a:extLst>
              <a:ext uri="{FF2B5EF4-FFF2-40B4-BE49-F238E27FC236}">
                <a16:creationId xmlns:a16="http://schemas.microsoft.com/office/drawing/2014/main" id="{1B11336A-9BC8-3B39-582F-A1C38F47A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r="8748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1A9175-7044-4356-AE6C-41257CC2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84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hoek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5" name="Afbeelding 4" descr="Werk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Bedankt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454094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nl-NL" b="1" dirty="0"/>
              <a:t>Ellen.VanLijsebeth@Sint-Pieter-Leeuw.be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Architectuurontwerp</Template>
  <TotalTime>71</TotalTime>
  <Words>153</Words>
  <Application>Microsoft Office PowerPoint</Application>
  <PresentationFormat>Breedbeeld</PresentationFormat>
  <Paragraphs>39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Calibri</vt:lpstr>
      <vt:lpstr>Corbel</vt:lpstr>
      <vt:lpstr>Wingdings</vt:lpstr>
      <vt:lpstr>Wingdings 2</vt:lpstr>
      <vt:lpstr>Frame</vt:lpstr>
      <vt:lpstr>Ergonomie op de werkvloer</vt:lpstr>
      <vt:lpstr>Het proces plannen</vt:lpstr>
      <vt:lpstr>Pijlers van  het succes</vt:lpstr>
      <vt:lpstr>Elektrisch zit-sta bureaus</vt:lpstr>
      <vt:lpstr> - 5 wielen - in hoogte verstelbaar  - ergonomisch zitvlak  - rugleuning  - armsteunen</vt:lpstr>
      <vt:lpstr>- Ergonomisch - Gemakkelijk in gebruik  - Gebruiken op andere locaties</vt:lpstr>
      <vt:lpstr>   - verhogen van beeldscherm  - orde en netheid  - minder nek- rugklachten</vt:lpstr>
      <vt:lpstr>- Groter schermoppervlakte  - efficiënter werken - Minder nek-rugklachten</vt:lpstr>
      <vt:lpstr>Bedankt</vt:lpstr>
    </vt:vector>
  </TitlesOfParts>
  <Company>Gemeentebestuur Sint-Pieters-Leeuw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Ellen Van Lijsebeth</dc:creator>
  <cp:lastModifiedBy>Lieve De Weerdt</cp:lastModifiedBy>
  <cp:revision>4</cp:revision>
  <dcterms:created xsi:type="dcterms:W3CDTF">2024-06-17T09:15:21Z</dcterms:created>
  <dcterms:modified xsi:type="dcterms:W3CDTF">2024-07-02T12:43:58Z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