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A1F"/>
    <a:srgbClr val="ACD384"/>
    <a:srgbClr val="DCDCC8"/>
    <a:srgbClr val="5C9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96000" y="4077072"/>
            <a:ext cx="5756176" cy="1181993"/>
          </a:xfrm>
        </p:spPr>
        <p:txBody>
          <a:bodyPr>
            <a:noAutofit/>
          </a:bodyPr>
          <a:lstStyle/>
          <a:p>
            <a:r>
              <a:rPr lang="nl-BE" sz="180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Vernieuwing samenwerkingsovereenkomst </a:t>
            </a:r>
            <a:br>
              <a:rPr lang="nl-BE" sz="180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r>
              <a:rPr lang="nl-BE" sz="180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tussen Sint-Pieters-Leeuw en de stad Vilvoorde inzake de bemiddelingsprocedure bij gemeentelijke administratieve sancties</a:t>
            </a:r>
            <a:endParaRPr lang="nl-BE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A49F3C-6D36-5F84-185B-F06EC55DA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476672"/>
            <a:ext cx="7499176" cy="4525963"/>
          </a:xfrm>
        </p:spPr>
        <p:txBody>
          <a:bodyPr>
            <a:normAutofit fontScale="62500" lnSpcReduction="20000"/>
          </a:bodyPr>
          <a:lstStyle/>
          <a:p>
            <a:r>
              <a:rPr lang="nl-BE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Algemeen Politiereglement met gemeentelijke administratieve sancties dd 26 juni 2016</a:t>
            </a:r>
          </a:p>
          <a:p>
            <a:pPr marL="0" indent="0">
              <a:buNone/>
            </a:pP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</a:t>
            </a:r>
            <a:r>
              <a:rPr lang="nl-BE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sym typeface="Wingdings" panose="05000000000000000000" pitchFamily="2" charset="2"/>
              </a:rPr>
              <a:t> </a:t>
            </a: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Voorziet dat ook minderjarigen een GAS-boete kunnen krijgen 	</a:t>
            </a:r>
          </a:p>
          <a:p>
            <a:pPr marL="0" indent="0">
              <a:buNone/>
            </a:pP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 Verplicht om een bemiddelingsprocedure te voorzien</a:t>
            </a:r>
          </a:p>
          <a:p>
            <a:pPr marL="0" indent="0">
              <a:buNone/>
            </a:pPr>
            <a:endParaRPr lang="nl-BE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r>
              <a:rPr lang="nl-BE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2019: bemiddelaar beschikbaar gesteld door </a:t>
            </a: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</a:rPr>
              <a:t>de stad Vilvoorde, </a:t>
            </a:r>
            <a:r>
              <a:rPr lang="nl-BE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gesubsidieerd door de federale overheid.</a:t>
            </a:r>
            <a:br>
              <a:rPr lang="nl-BE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endParaRPr lang="nl-BE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Kostprijs: </a:t>
            </a:r>
          </a:p>
          <a:p>
            <a:pPr marL="0" indent="0">
              <a:buNone/>
            </a:pP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 indien de subsidie de personeels- en werkingskosten  </a:t>
            </a:r>
            <a:b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</a:b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     dekt: geen kosten voor het bestuur</a:t>
            </a:r>
          </a:p>
          <a:p>
            <a:pPr marL="0" indent="0">
              <a:buNone/>
            </a:pP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 indien de subsidie de personeels- en werkingskosten </a:t>
            </a:r>
            <a:b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</a:b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      niet dekt: procentuele bijdrage , in verhouding met het  </a:t>
            </a:r>
            <a:b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</a:b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              aantal behandelde dossiers per deelnemende gemeente</a:t>
            </a:r>
          </a:p>
          <a:p>
            <a:pPr marL="0" indent="0">
              <a:buNone/>
            </a:pPr>
            <a:endParaRPr lang="nl-BE" dirty="0">
              <a:solidFill>
                <a:srgbClr val="333333"/>
              </a:solidFill>
              <a:latin typeface="Source Sans Pro" panose="020B0503030403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dirty="0">
                <a:solidFill>
                  <a:srgbClr val="333333"/>
                </a:solidFill>
                <a:latin typeface="Source Sans Pro" panose="020B0503030403020204" pitchFamily="34" charset="0"/>
                <a:sym typeface="Wingdings" panose="05000000000000000000" pitchFamily="2" charset="2"/>
              </a:rPr>
              <a:t>	= 2023: 1 dossier</a:t>
            </a:r>
          </a:p>
          <a:p>
            <a:endParaRPr lang="nl-BE" dirty="0">
              <a:solidFill>
                <a:srgbClr val="333333"/>
              </a:solidFill>
              <a:latin typeface="Source Sans Pro" panose="020B0503030403020204" pitchFamily="34" charset="0"/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BE" dirty="0">
              <a:solidFill>
                <a:srgbClr val="333333"/>
              </a:solidFill>
              <a:latin typeface="Source Sans Pro" panose="020B0503030403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99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78A38F-6AF8-384C-E0BB-0802F03D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476672"/>
            <a:ext cx="7848872" cy="5649491"/>
          </a:xfrm>
        </p:spPr>
        <p:txBody>
          <a:bodyPr>
            <a:normAutofit fontScale="55000" lnSpcReduction="20000"/>
          </a:bodyPr>
          <a:lstStyle/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1 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            De overeenkomst tussen stad Vilvoorde en de federale overheid (waarover sprake is in de oude overeenkomst), werd vervangen door  </a:t>
            </a:r>
            <a:b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            het driejaarlijks koninklijk besluit omtrent de toekenning van de subsidie. 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Artikel 2</a:t>
            </a: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            Hier werd nog verwezen naar de arbeidsovereenkomst van de bemiddelaar die werd aangeworven in 2010. Dit wordt geschrapt, Er </a:t>
            </a:r>
            <a:b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            wordt opgenomen dat stad Vilvoorde ervoor zal zorgen dat de bemiddelaar die wordt aangeworven voldoet (en blijft voldoen) aan de </a:t>
            </a:r>
            <a:b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            minimumvoorwaarden in het KB van 2014.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Artikel 3 in vorige samenwerkingsovereenkomst is geschrapt.</a:t>
            </a: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nl-BE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Artikel 3 (in de vorige samenwerkingsovereenkomst artikel 4)</a:t>
            </a: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Het takenpakket van de bemiddelaar wordt in lijn gebracht met de taken die omschreven staan in het KB van 2014. 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4: (nieuw artikel)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Deontologische principes worden opgenomen in de samenwerkingsovereenkomst omdat deze de basis vormen van de bemiddeling.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Deze principes worden ook opgenomen in het KB van 2014 (in de oude overeenkomst werd er nog niet verwezen naar het KB) en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werden onvoldoende benadrukt in de vorige overeenkomst.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6: 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Er wordt toegevoegd dat de steden en gemeenten een vertegenwoordiger aanduiden die zal deelnemen aan de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bemiddelingsgesprekken. Dit zowel wanneer de gemeente benadeelde partij is als wanneer er geen slachtoffer is geïdentificeerd. De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mogelijkheid om een bemiddeling te organiseren wanneer er geen slachtoffer is, is met de wetswijzing eind 2023 opgenomen.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7: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Er wordt geen bemiddelingsreglement toegevoegd omdat het KB van 2014 een voldoende duidelijke richtlijn geeft die de uniformiteit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waarborgt. Sinds de wetswijziging van 2023 kan de termijn om een dossier af te sluiten op vraag van de bemiddelaar verlengt worden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met 3 maanden (dus 15 ipv 12 maanden).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nl-B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8: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In de vorige samenwerkingsovereenkomst wordt er nog verwezen naar de subsidie van 2013-2014. We verwijzen niet meer naar een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specifiek jaar maar vervangen dit door te verwijzen naar het subsidiebedrag en de financiële richtlijnen van de POD maatschappelijke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integratie. Het subsidiebedrag en de richtlijnen kunnen namelijk drie jaarlijks worden aangepast.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</a:p>
          <a:p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Artikel 9:</a:t>
            </a:r>
          </a:p>
          <a:p>
            <a:pPr marL="0" lvl="0" indent="0">
              <a:buNone/>
            </a:pP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De financiële bijdrage die wordt gevraagd van de partnergemeenten blijft ongewijzigd. De kost boven het subsidiebedrag wordt </a:t>
            </a:r>
            <a:b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      procentueel doorgerekend onder alle gemeenten met dossiers. </a:t>
            </a:r>
          </a:p>
          <a:p>
            <a:pPr marL="0" indent="0">
              <a:buNone/>
            </a:pPr>
            <a:br>
              <a:rPr lang="nl-BE" sz="1800" b="1" kern="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nl-BE" sz="1800" b="1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Belangrijk:</a:t>
            </a:r>
            <a:r>
              <a:rPr lang="nl-BE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sinds 2020 werden de kosten niet meer gefactureerd. Vanaf 2024 zullen deze kosten wel terug worden doorgerekend.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3962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sjabloon_spl</Template>
  <TotalTime>59</TotalTime>
  <Words>551</Words>
  <Application>Microsoft Office PowerPoint</Application>
  <PresentationFormat>Diavoorstelling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Aptos</vt:lpstr>
      <vt:lpstr>Arial</vt:lpstr>
      <vt:lpstr>Century Gothic</vt:lpstr>
      <vt:lpstr>Source Sans Pro</vt:lpstr>
      <vt:lpstr>Office-thema</vt:lpstr>
      <vt:lpstr>Vernieuwing samenwerkingsovereenkomst  tussen Sint-Pieters-Leeuw en de stad Vilvoorde inzake de bemiddelingsprocedure bij gemeentelijke administratieve sancties</vt:lpstr>
      <vt:lpstr>PowerPoint-presentatie</vt:lpstr>
      <vt:lpstr>PowerPoint-presentatie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Kristel Vanakker</dc:creator>
  <cp:lastModifiedBy>Lieve De Weerdt</cp:lastModifiedBy>
  <cp:revision>3</cp:revision>
  <dcterms:created xsi:type="dcterms:W3CDTF">2024-11-21T18:14:22Z</dcterms:created>
  <dcterms:modified xsi:type="dcterms:W3CDTF">2024-11-26T09:06:47Z</dcterms:modified>
</cp:coreProperties>
</file>